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00874" y="657318"/>
            <a:ext cx="819812"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grpSp>
        <p:nvGrpSpPr>
          <p:cNvPr id="2" name="Group 1"/>
          <p:cNvGrpSpPr/>
          <p:nvPr/>
        </p:nvGrpSpPr>
        <p:grpSpPr>
          <a:xfrm>
            <a:off x="692727" y="976314"/>
            <a:ext cx="11279447" cy="1990674"/>
            <a:chOff x="1767840" y="726932"/>
            <a:chExt cx="10190480" cy="1990674"/>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0"/>
              <a:ext cx="8053294" cy="1481541"/>
            </a:xfrm>
            <a:prstGeom prst="rect">
              <a:avLst/>
            </a:prstGeom>
          </p:spPr>
        </p:pic>
      </p:grpSp>
      <p:pic>
        <p:nvPicPr>
          <p:cNvPr id="14" name="Picture 2" descr="Microsoft Excel Microsoft Project Logo Microsoft Word PNG, Clipart, Angle,  Brand, Communication, Computer Software, Excel Fre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107268" y="4526277"/>
            <a:ext cx="4170218" cy="169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7"/>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4" y="1988419"/>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6"/>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4" y="2188097"/>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6" y="2847781"/>
            <a:ext cx="10312963" cy="2189125"/>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09"/>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9245</TotalTime>
  <Words>1175</Words>
  <Application>Microsoft Office PowerPoint</Application>
  <PresentationFormat>Widescreen</PresentationFormat>
  <Paragraphs>72</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494</cp:revision>
  <dcterms:created xsi:type="dcterms:W3CDTF">2021-11-14T08:33:55Z</dcterms:created>
  <dcterms:modified xsi:type="dcterms:W3CDTF">2022-11-24T08:18:48Z</dcterms:modified>
</cp:coreProperties>
</file>