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94" r:id="rId2"/>
    <p:sldId id="3187" r:id="rId3"/>
    <p:sldId id="3289" r:id="rId4"/>
    <p:sldId id="3290" r:id="rId5"/>
    <p:sldId id="3188" r:id="rId6"/>
    <p:sldId id="3189" r:id="rId7"/>
    <p:sldId id="3291" r:id="rId8"/>
    <p:sldId id="3190" r:id="rId9"/>
    <p:sldId id="3193" r:id="rId10"/>
    <p:sldId id="3194" r:id="rId11"/>
    <p:sldId id="3196" r:id="rId12"/>
    <p:sldId id="3195" r:id="rId13"/>
    <p:sldId id="3197" r:id="rId14"/>
    <p:sldId id="3198" r:id="rId15"/>
    <p:sldId id="319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1638" y="657318"/>
            <a:ext cx="83828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grpSp>
        <p:nvGrpSpPr>
          <p:cNvPr id="2" name="Group 1"/>
          <p:cNvGrpSpPr/>
          <p:nvPr/>
        </p:nvGrpSpPr>
        <p:grpSpPr>
          <a:xfrm>
            <a:off x="983673" y="920898"/>
            <a:ext cx="10974647" cy="1990674"/>
            <a:chOff x="1767840" y="726932"/>
            <a:chExt cx="10190480" cy="1990674"/>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23EF4305-6981-4E74-9CC4-0A084922CC0A}"/>
                </a:ext>
              </a:extLst>
            </p:cNvPr>
            <p:cNvPicPr>
              <a:picLocks noChangeAspect="1"/>
            </p:cNvPicPr>
            <p:nvPr/>
          </p:nvPicPr>
          <p:blipFill rotWithShape="1">
            <a:blip r:embed="rId3"/>
            <a:srcRect r="705"/>
            <a:stretch/>
          </p:blipFill>
          <p:spPr>
            <a:xfrm>
              <a:off x="3918522" y="1102480"/>
              <a:ext cx="8039798" cy="1445289"/>
            </a:xfrm>
            <a:prstGeom prst="rect">
              <a:avLst/>
            </a:prstGeom>
          </p:spPr>
        </p:pic>
      </p:grpSp>
      <p:pic>
        <p:nvPicPr>
          <p:cNvPr id="14" name="Picture 2" descr="Microsoft Excel Microsoft Project Logo Microsoft Word PNG, Clipart, Angle,  Brand, Communication, Computer Software, Excel Fre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816323" y="4346168"/>
            <a:ext cx="4170218" cy="169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DFAF50-F3C8-4AA1-92A5-8BD494AD960E}"/>
              </a:ext>
            </a:extLst>
          </p:cNvPr>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p>
        </p:txBody>
      </p:sp>
      <p:pic>
        <p:nvPicPr>
          <p:cNvPr id="5" name="Picture 4">
            <a:extLst>
              <a:ext uri="{FF2B5EF4-FFF2-40B4-BE49-F238E27FC236}">
                <a16:creationId xmlns:a16="http://schemas.microsoft.com/office/drawing/2014/main" id="{040AAAFB-4272-4BCD-89C1-57F1DED70BA7}"/>
              </a:ext>
            </a:extLst>
          </p:cNvPr>
          <p:cNvPicPr>
            <a:picLocks noChangeAspect="1"/>
          </p:cNvPicPr>
          <p:nvPr/>
        </p:nvPicPr>
        <p:blipFill>
          <a:blip r:embed="rId2"/>
          <a:stretch>
            <a:fillRect/>
          </a:stretch>
        </p:blipFill>
        <p:spPr>
          <a:xfrm>
            <a:off x="525394" y="440586"/>
            <a:ext cx="888648" cy="885725"/>
          </a:xfrm>
          <a:prstGeom prst="rect">
            <a:avLst/>
          </a:prstGeom>
        </p:spPr>
      </p:pic>
      <p:sp>
        <p:nvSpPr>
          <p:cNvPr id="6" name="Rectangle 5">
            <a:extLst>
              <a:ext uri="{FF2B5EF4-FFF2-40B4-BE49-F238E27FC236}">
                <a16:creationId xmlns:a16="http://schemas.microsoft.com/office/drawing/2014/main" id="{A95553AE-2407-40EF-804A-3347875FBDBF}"/>
              </a:ext>
            </a:extLst>
          </p:cNvPr>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767F66F-C0CF-4C90-8284-36EDDB027EBC}"/>
              </a:ext>
            </a:extLst>
          </p:cNvPr>
          <p:cNvPicPr>
            <a:picLocks noChangeAspect="1"/>
          </p:cNvPicPr>
          <p:nvPr/>
        </p:nvPicPr>
        <p:blipFill>
          <a:blip r:embed="rId3"/>
          <a:stretch>
            <a:fillRect/>
          </a:stretch>
        </p:blipFill>
        <p:spPr>
          <a:xfrm>
            <a:off x="6665288" y="1435510"/>
            <a:ext cx="4920171" cy="473928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DB4B003-903D-40E6-9EC2-22F147FC7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a:extLst>
              <a:ext uri="{FF2B5EF4-FFF2-40B4-BE49-F238E27FC236}">
                <a16:creationId xmlns:a16="http://schemas.microsoft.com/office/drawing/2014/main" id="{C918E45D-BFE3-4672-80E7-C29B1E68D819}"/>
              </a:ext>
            </a:extLst>
          </p:cNvPr>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49CB9C-4463-4A59-8239-EED2965F952E}"/>
              </a:ext>
            </a:extLst>
          </p:cNvPr>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98191-169F-47C7-B00D-68B233D9475D}"/>
              </a:ext>
            </a:extLst>
          </p:cNvPr>
          <p:cNvPicPr>
            <a:picLocks noChangeAspect="1"/>
          </p:cNvPicPr>
          <p:nvPr/>
        </p:nvPicPr>
        <p:blipFill>
          <a:blip r:embed="rId2"/>
          <a:stretch>
            <a:fillRect/>
          </a:stretch>
        </p:blipFill>
        <p:spPr>
          <a:xfrm>
            <a:off x="549070" y="929916"/>
            <a:ext cx="10877550" cy="3857625"/>
          </a:xfrm>
          <a:prstGeom prst="rect">
            <a:avLst/>
          </a:prstGeom>
        </p:spPr>
      </p:pic>
      <p:sp>
        <p:nvSpPr>
          <p:cNvPr id="4" name="Rectangle 3">
            <a:extLst>
              <a:ext uri="{FF2B5EF4-FFF2-40B4-BE49-F238E27FC236}">
                <a16:creationId xmlns:a16="http://schemas.microsoft.com/office/drawing/2014/main" id="{FB4E493A-361A-4B81-BF49-FE72C7256C44}"/>
              </a:ext>
            </a:extLst>
          </p:cNvPr>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7F5DA-F87B-4C3C-93E3-F126E4771C61}"/>
              </a:ext>
            </a:extLst>
          </p:cNvPr>
          <p:cNvSpPr/>
          <p:nvPr/>
        </p:nvSpPr>
        <p:spPr>
          <a:xfrm>
            <a:off x="540911" y="326246"/>
            <a:ext cx="9953908" cy="1289264"/>
          </a:xfrm>
          <a:prstGeom prst="rect">
            <a:avLst/>
          </a:prstGeom>
        </p:spPr>
        <p:txBody>
          <a:bodyPr wrap="square">
            <a:spAutoFit/>
          </a:bodyPr>
          <a:lstStyle/>
          <a:p>
            <a:pPr algn="ct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NHẬP THÔNG TIN DỰ KIếN</a:t>
            </a:r>
            <a:r>
              <a:rPr lang="en-US" sz="2800" b="1">
                <a:solidFill>
                  <a:srgbClr val="F03C69"/>
                </a:solidFill>
                <a:latin typeface="SVN-SAF" panose="02040603050506020204" pitchFamily="18" charset="0"/>
                <a:cs typeface="Times New Roman" panose="02020603050405020304" pitchFamily="18" charset="0"/>
              </a:rPr>
              <a:t> </a:t>
            </a:r>
            <a:r>
              <a:rPr lang="vi-VN" sz="2800" b="1">
                <a:solidFill>
                  <a:srgbClr val="F03C69"/>
                </a:solidFill>
                <a:latin typeface="SVN-SAF" panose="02040603050506020204" pitchFamily="18" charset="0"/>
                <a:cs typeface="Times New Roman" panose="02020603050405020304" pitchFamily="18" charset="0"/>
              </a:rPr>
              <a:t>SỐ LƯỢNG CâY CẦN TRỒNG CỦA DỰ ÁN </a:t>
            </a:r>
          </a:p>
        </p:txBody>
      </p:sp>
      <p:sp>
        <p:nvSpPr>
          <p:cNvPr id="6" name="Rectangle 5">
            <a:extLst>
              <a:ext uri="{FF2B5EF4-FFF2-40B4-BE49-F238E27FC236}">
                <a16:creationId xmlns:a16="http://schemas.microsoft.com/office/drawing/2014/main" id="{0F5C4B9D-9723-4982-8724-B31CE52A5BCA}"/>
              </a:ext>
            </a:extLst>
          </p:cNvPr>
          <p:cNvSpPr/>
          <p:nvPr/>
        </p:nvSpPr>
        <p:spPr>
          <a:xfrm>
            <a:off x="540911" y="1615510"/>
            <a:ext cx="11085688" cy="279698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p>
          <a:p>
            <a:pPr algn="just" defTabSz="342900">
              <a:lnSpc>
                <a:spcPct val="15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số lượng cây trồng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cho dự án.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Thiết lập công thức tính tổng số cây mỗi loại và tổng số cây của tất cả các loại.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Thực hiện các thao tác định dạng dữ liệu cho trang tính.</a:t>
            </a:r>
          </a:p>
        </p:txBody>
      </p:sp>
      <p:pic>
        <p:nvPicPr>
          <p:cNvPr id="14" name="Picture 13" descr="Icon&#10;&#10;Description automatically generated with medium confidence">
            <a:extLst>
              <a:ext uri="{FF2B5EF4-FFF2-40B4-BE49-F238E27FC236}">
                <a16:creationId xmlns:a16="http://schemas.microsoft.com/office/drawing/2014/main" id="{A0DE05AA-F960-48A7-9B7D-773E5C626190}"/>
              </a:ext>
            </a:extLst>
          </p:cNvPr>
          <p:cNvPicPr>
            <a:picLocks noChangeAspect="1"/>
          </p:cNvPicPr>
          <p:nvPr/>
        </p:nvPicPr>
        <p:blipFill rotWithShape="1">
          <a:blip r:embed="rId2">
            <a:extLst>
              <a:ext uri="{28A0092B-C50C-407E-A947-70E740481C1C}">
                <a14:useLocalDpi xmlns:a14="http://schemas.microsoft.com/office/drawing/2010/main" val="0"/>
              </a:ext>
            </a:extLst>
          </a:blip>
          <a:srcRect l="10071" t="12040" r="11511" b="20223"/>
          <a:stretch/>
        </p:blipFill>
        <p:spPr>
          <a:xfrm>
            <a:off x="9112828" y="4264497"/>
            <a:ext cx="2732810" cy="2360515"/>
          </a:xfrm>
          <a:prstGeom prst="rect">
            <a:avLst/>
          </a:prstGeom>
        </p:spPr>
      </p:pic>
    </p:spTree>
    <p:extLst>
      <p:ext uri="{BB962C8B-B14F-4D97-AF65-F5344CB8AC3E}">
        <p14:creationId xmlns:p14="http://schemas.microsoft.com/office/powerpoint/2010/main" val="155197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14:bounceEnd="62000">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B5269-A264-426B-B5C8-2ADDC0CA9242}"/>
              </a:ext>
            </a:extLst>
          </p:cNvPr>
          <p:cNvPicPr>
            <a:picLocks noChangeAspect="1"/>
          </p:cNvPicPr>
          <p:nvPr/>
        </p:nvPicPr>
        <p:blipFill>
          <a:blip r:embed="rId2"/>
          <a:stretch>
            <a:fillRect/>
          </a:stretch>
        </p:blipFill>
        <p:spPr>
          <a:xfrm>
            <a:off x="5909465" y="2307182"/>
            <a:ext cx="5838318" cy="2821995"/>
          </a:xfrm>
          <a:prstGeom prst="rect">
            <a:avLst/>
          </a:prstGeom>
        </p:spPr>
      </p:pic>
      <p:sp>
        <p:nvSpPr>
          <p:cNvPr id="4" name="Rectangle 3">
            <a:extLst>
              <a:ext uri="{FF2B5EF4-FFF2-40B4-BE49-F238E27FC236}">
                <a16:creationId xmlns:a16="http://schemas.microsoft.com/office/drawing/2014/main" id="{822E0481-C427-41FA-B25A-6F1DFEA25F63}"/>
              </a:ext>
            </a:extLst>
          </p:cNvPr>
          <p:cNvSpPr/>
          <p:nvPr/>
        </p:nvSpPr>
        <p:spPr>
          <a:xfrm>
            <a:off x="637259" y="376731"/>
            <a:ext cx="10917485" cy="1695529"/>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Mở </a:t>
            </a:r>
            <a:r>
              <a:rPr lang="en-US">
                <a:latin typeface="UTM Avo" panose="02040603050506020204" pitchFamily="18" charset="0"/>
                <a:cs typeface="Times New Roman" panose="02020603050405020304" pitchFamily="18" charset="0"/>
              </a:rPr>
              <a:t>tệp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2.</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Nháy chuột vào nút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vùng tên trang tính để tạo một trang tính mới. Nhập tên trang tính là </a:t>
            </a:r>
            <a:r>
              <a:rPr lang="vi-VN">
                <a:solidFill>
                  <a:srgbClr val="FF3399"/>
                </a:solidFill>
                <a:latin typeface="UTM Avo" panose="02040603050506020204" pitchFamily="18" charset="0"/>
                <a:cs typeface="Times New Roman" panose="02020603050405020304" pitchFamily="18" charset="0"/>
              </a:rPr>
              <a:t>2. Dự kiến số lượng cây </a:t>
            </a:r>
            <a:r>
              <a:rPr lang="vi-VN">
                <a:latin typeface="UTM Avo" panose="02040603050506020204" pitchFamily="18" charset="0"/>
                <a:cs typeface="Times New Roman" panose="02020603050405020304" pitchFamily="18" charset="0"/>
              </a:rPr>
              <a:t>và nhập dữ liệu như Hình 7.9.</a:t>
            </a:r>
          </a:p>
        </p:txBody>
      </p:sp>
      <p:pic>
        <p:nvPicPr>
          <p:cNvPr id="5" name="Picture 4">
            <a:extLst>
              <a:ext uri="{FF2B5EF4-FFF2-40B4-BE49-F238E27FC236}">
                <a16:creationId xmlns:a16="http://schemas.microsoft.com/office/drawing/2014/main" id="{A6B9C0EF-9209-4E85-AE0B-A105A5E95B58}"/>
              </a:ext>
            </a:extLst>
          </p:cNvPr>
          <p:cNvPicPr>
            <a:picLocks noChangeAspect="1"/>
          </p:cNvPicPr>
          <p:nvPr/>
        </p:nvPicPr>
        <p:blipFill>
          <a:blip r:embed="rId3"/>
          <a:stretch>
            <a:fillRect/>
          </a:stretch>
        </p:blipFill>
        <p:spPr>
          <a:xfrm>
            <a:off x="4074794" y="1324869"/>
            <a:ext cx="405765" cy="298357"/>
          </a:xfrm>
          <a:prstGeom prst="rect">
            <a:avLst/>
          </a:prstGeom>
        </p:spPr>
      </p:pic>
      <p:sp>
        <p:nvSpPr>
          <p:cNvPr id="6" name="Rectangle 5">
            <a:extLst>
              <a:ext uri="{FF2B5EF4-FFF2-40B4-BE49-F238E27FC236}">
                <a16:creationId xmlns:a16="http://schemas.microsoft.com/office/drawing/2014/main" id="{5E0C31F2-0E3D-4301-B983-DF9BDE6522C1}"/>
              </a:ext>
            </a:extLst>
          </p:cNvPr>
          <p:cNvSpPr/>
          <p:nvPr/>
        </p:nvSpPr>
        <p:spPr>
          <a:xfrm>
            <a:off x="637256" y="2072260"/>
            <a:ext cx="5092984" cy="3773021"/>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3</a:t>
            </a:r>
            <a:r>
              <a:rPr lang="vi-VN">
                <a:solidFill>
                  <a:srgbClr val="0000FF"/>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Nhập công thức = C4*D4 vào ô E4, sau đó sao chép công thức này xuống các ô E5 và 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4</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E7 thiết lập công thức tính tổng của cả ba loại cây dự kiến trồng. Cụ thể là nhập vào ô E7 công thức = E4+E5+E6.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5</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Định dạng chữ đậm và màu nền vàng cho ô A2 và hàng tiêu đề của bảng (hàng 3). Cột STT căn giữa. Điều chỉnh độ</a:t>
            </a:r>
          </a:p>
        </p:txBody>
      </p:sp>
      <p:sp>
        <p:nvSpPr>
          <p:cNvPr id="7" name="Rectangle 6">
            <a:extLst>
              <a:ext uri="{FF2B5EF4-FFF2-40B4-BE49-F238E27FC236}">
                <a16:creationId xmlns:a16="http://schemas.microsoft.com/office/drawing/2014/main" id="{9104FF80-0252-4079-B737-26ECFF818897}"/>
              </a:ext>
            </a:extLst>
          </p:cNvPr>
          <p:cNvSpPr/>
          <p:nvPr/>
        </p:nvSpPr>
        <p:spPr>
          <a:xfrm>
            <a:off x="5344160" y="5364100"/>
            <a:ext cx="5092984"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rộng cột để hiển thị đủ dữ liệu. </a:t>
            </a:r>
          </a:p>
        </p:txBody>
      </p:sp>
      <p:sp>
        <p:nvSpPr>
          <p:cNvPr id="8" name="Rectangle 7">
            <a:extLst>
              <a:ext uri="{FF2B5EF4-FFF2-40B4-BE49-F238E27FC236}">
                <a16:creationId xmlns:a16="http://schemas.microsoft.com/office/drawing/2014/main" id="{84F46147-E687-4B8C-9B89-E71D35B406F6}"/>
              </a:ext>
            </a:extLst>
          </p:cNvPr>
          <p:cNvSpPr/>
          <p:nvPr/>
        </p:nvSpPr>
        <p:spPr>
          <a:xfrm>
            <a:off x="637256" y="5845281"/>
            <a:ext cx="5092984" cy="449034"/>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6</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Lưu lại kết quả.</a:t>
            </a:r>
          </a:p>
        </p:txBody>
      </p:sp>
    </p:spTree>
    <p:extLst>
      <p:ext uri="{BB962C8B-B14F-4D97-AF65-F5344CB8AC3E}">
        <p14:creationId xmlns:p14="http://schemas.microsoft.com/office/powerpoint/2010/main" val="2043584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
                                            <p:txEl>
                                              <p:pRg st="2" end="2"/>
                                            </p:txEl>
                                          </p:spTgt>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p:cTn id="6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AE65D-FD29-4329-8592-F41944EF1875}"/>
              </a:ext>
            </a:extLst>
          </p:cNvPr>
          <p:cNvPicPr>
            <a:picLocks noChangeAspect="1"/>
          </p:cNvPicPr>
          <p:nvPr/>
        </p:nvPicPr>
        <p:blipFill>
          <a:blip r:embed="rId2"/>
          <a:stretch>
            <a:fillRect/>
          </a:stretch>
        </p:blipFill>
        <p:spPr>
          <a:xfrm>
            <a:off x="4886604" y="1117170"/>
            <a:ext cx="6829425" cy="5419725"/>
          </a:xfrm>
          <a:prstGeom prst="rect">
            <a:avLst/>
          </a:prstGeom>
        </p:spPr>
      </p:pic>
      <p:pic>
        <p:nvPicPr>
          <p:cNvPr id="4" name="Picture 3">
            <a:extLst>
              <a:ext uri="{FF2B5EF4-FFF2-40B4-BE49-F238E27FC236}">
                <a16:creationId xmlns:a16="http://schemas.microsoft.com/office/drawing/2014/main" id="{598B6776-C811-4334-AE27-77455C5C9EB5}"/>
              </a:ext>
            </a:extLst>
          </p:cNvPr>
          <p:cNvPicPr>
            <a:picLocks noChangeAspect="1"/>
          </p:cNvPicPr>
          <p:nvPr/>
        </p:nvPicPr>
        <p:blipFill>
          <a:blip r:embed="rId3"/>
          <a:stretch>
            <a:fillRect/>
          </a:stretch>
        </p:blipFill>
        <p:spPr>
          <a:xfrm>
            <a:off x="510167" y="377155"/>
            <a:ext cx="3127114" cy="838600"/>
          </a:xfrm>
          <a:prstGeom prst="rect">
            <a:avLst/>
          </a:prstGeom>
        </p:spPr>
      </p:pic>
      <p:sp>
        <p:nvSpPr>
          <p:cNvPr id="5" name="Rectangle 4">
            <a:extLst>
              <a:ext uri="{FF2B5EF4-FFF2-40B4-BE49-F238E27FC236}">
                <a16:creationId xmlns:a16="http://schemas.microsoft.com/office/drawing/2014/main" id="{08FA6078-2273-49FF-92B7-190C1C3ADC9E}"/>
              </a:ext>
            </a:extLst>
          </p:cNvPr>
          <p:cNvSpPr/>
          <p:nvPr/>
        </p:nvSpPr>
        <p:spPr>
          <a:xfrm>
            <a:off x="510167" y="1291027"/>
            <a:ext cx="4083600" cy="4854599"/>
          </a:xfrm>
          <a:prstGeom prst="rect">
            <a:avLst/>
          </a:prstGeom>
        </p:spPr>
        <p:txBody>
          <a:bodyPr wrap="square">
            <a:spAutoFit/>
          </a:bodyPr>
          <a:lstStyle/>
          <a:p>
            <a:pPr algn="just" defTabSz="342900">
              <a:lnSpc>
                <a:spcPct val="150000"/>
              </a:lnSpc>
            </a:pPr>
            <a:r>
              <a:rPr lang="vi-VN" sz="1900" b="1">
                <a:latin typeface="UTM Avo" panose="02040603050506020204" pitchFamily="18" charset="0"/>
                <a:cs typeface="Times New Roman" panose="02020603050405020304" pitchFamily="18" charset="0"/>
              </a:rPr>
              <a:t>1. </a:t>
            </a:r>
            <a:r>
              <a:rPr lang="vi-VN" sz="1900">
                <a:latin typeface="UTM Avo" panose="02040603050506020204" pitchFamily="18" charset="0"/>
                <a:cs typeface="Times New Roman" panose="02020603050405020304" pitchFamily="18" charset="0"/>
              </a:rPr>
              <a:t>Em hãy tạo một trang tính mới trong bảng tính của dự án, đặt tên là </a:t>
            </a:r>
            <a:r>
              <a:rPr lang="vi-VN" sz="1900">
                <a:solidFill>
                  <a:srgbClr val="FF3399"/>
                </a:solidFill>
                <a:latin typeface="UTM Avo" panose="02040603050506020204" pitchFamily="18" charset="0"/>
                <a:cs typeface="Times New Roman" panose="02020603050405020304" pitchFamily="18" charset="0"/>
              </a:rPr>
              <a:t>3. Tìm hiểu giống cây</a:t>
            </a:r>
            <a:r>
              <a:rPr lang="vi-VN" sz="1900">
                <a:latin typeface="UTM Avo" panose="02040603050506020204" pitchFamily="18" charset="0"/>
                <a:cs typeface="Times New Roman" panose="02020603050405020304" pitchFamily="18" charset="0"/>
              </a:rPr>
              <a:t>. Tiến hành nhập dữ liệu là danh sách các loại cây cụ thể và đơn giá. Định dạng cho trang tính như Hình 7.10 và lưu lại kết quả.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b="1">
                <a:latin typeface="UTM Avo" panose="02040603050506020204" pitchFamily="18" charset="0"/>
                <a:cs typeface="Times New Roman" panose="02020603050405020304" pitchFamily="18" charset="0"/>
              </a:rPr>
              <a:t>2. </a:t>
            </a:r>
            <a:r>
              <a:rPr lang="vi-VN" sz="1900">
                <a:latin typeface="UTM Avo" panose="02040603050506020204" pitchFamily="18" charset="0"/>
                <a:cs typeface="Times New Roman" panose="02020603050405020304" pitchFamily="18" charset="0"/>
              </a:rPr>
              <a:t>Nhập công thức = D4 * E4 vào ô F4. Sao chép ô F4 xuống các ô từ F5 đến F19 để tính giá trị của cột Thành tiền.</a:t>
            </a:r>
          </a:p>
        </p:txBody>
      </p:sp>
    </p:spTree>
    <p:extLst>
      <p:ext uri="{BB962C8B-B14F-4D97-AF65-F5344CB8AC3E}">
        <p14:creationId xmlns:p14="http://schemas.microsoft.com/office/powerpoint/2010/main" val="111534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A09C9-946D-4E03-9948-7CD2083FE4B6}"/>
              </a:ext>
            </a:extLst>
          </p:cNvPr>
          <p:cNvPicPr>
            <a:picLocks noChangeAspect="1"/>
          </p:cNvPicPr>
          <p:nvPr/>
        </p:nvPicPr>
        <p:blipFill>
          <a:blip r:embed="rId2"/>
          <a:stretch>
            <a:fillRect/>
          </a:stretch>
        </p:blipFill>
        <p:spPr>
          <a:xfrm>
            <a:off x="642938" y="423945"/>
            <a:ext cx="10652592" cy="6010109"/>
          </a:xfrm>
          <a:prstGeom prst="rect">
            <a:avLst/>
          </a:prstGeom>
        </p:spPr>
      </p:pic>
    </p:spTree>
    <p:extLst>
      <p:ext uri="{BB962C8B-B14F-4D97-AF65-F5344CB8AC3E}">
        <p14:creationId xmlns:p14="http://schemas.microsoft.com/office/powerpoint/2010/main" val="16252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AA762-BE07-4EEE-903A-2DBC56F0364D}"/>
              </a:ext>
            </a:extLst>
          </p:cNvPr>
          <p:cNvPicPr>
            <a:picLocks noChangeAspect="1"/>
          </p:cNvPicPr>
          <p:nvPr/>
        </p:nvPicPr>
        <p:blipFill>
          <a:blip r:embed="rId2"/>
          <a:stretch>
            <a:fillRect/>
          </a:stretch>
        </p:blipFill>
        <p:spPr>
          <a:xfrm>
            <a:off x="479035" y="518633"/>
            <a:ext cx="888648" cy="903074"/>
          </a:xfrm>
          <a:prstGeom prst="rect">
            <a:avLst/>
          </a:prstGeom>
        </p:spPr>
      </p:pic>
      <p:sp>
        <p:nvSpPr>
          <p:cNvPr id="5" name="Rectangle 4">
            <a:extLst>
              <a:ext uri="{FF2B5EF4-FFF2-40B4-BE49-F238E27FC236}">
                <a16:creationId xmlns:a16="http://schemas.microsoft.com/office/drawing/2014/main" id="{CB314AB7-90A1-4779-8BBD-FC1071EC5568}"/>
              </a:ext>
            </a:extLst>
          </p:cNvPr>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p>
        </p:txBody>
      </p:sp>
      <p:sp>
        <p:nvSpPr>
          <p:cNvPr id="7" name="Speech Bubble: Rectangle with Corners Rounded 6">
            <a:extLst>
              <a:ext uri="{FF2B5EF4-FFF2-40B4-BE49-F238E27FC236}">
                <a16:creationId xmlns:a16="http://schemas.microsoft.com/office/drawing/2014/main" id="{76CEE4AF-4E62-4316-823A-52FA49C919CD}"/>
              </a:ext>
            </a:extLst>
          </p:cNvPr>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p>
        </p:txBody>
      </p:sp>
      <p:pic>
        <p:nvPicPr>
          <p:cNvPr id="3" name="Picture 2" descr="A picture containing shape&#10;&#10;Description automatically generated">
            <a:extLst>
              <a:ext uri="{FF2B5EF4-FFF2-40B4-BE49-F238E27FC236}">
                <a16:creationId xmlns:a16="http://schemas.microsoft.com/office/drawing/2014/main" id="{96328DA2-D671-4F60-A2A7-2BB7965910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p:blipFill>
        <p:spPr>
          <a:xfrm>
            <a:off x="0" y="3243834"/>
            <a:ext cx="4707475" cy="3275299"/>
          </a:xfrm>
          <a:prstGeom prst="rect">
            <a:avLst/>
          </a:prstGeom>
        </p:spPr>
      </p:pic>
    </p:spTree>
    <p:extLst>
      <p:ext uri="{BB962C8B-B14F-4D97-AF65-F5344CB8AC3E}">
        <p14:creationId xmlns:p14="http://schemas.microsoft.com/office/powerpoint/2010/main" val="393878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BEFB3-9C49-4DE1-96E9-7AB653B44D56}"/>
              </a:ext>
            </a:extLst>
          </p:cNvPr>
          <p:cNvPicPr>
            <a:picLocks noChangeAspect="1"/>
          </p:cNvPicPr>
          <p:nvPr/>
        </p:nvPicPr>
        <p:blipFill>
          <a:blip r:embed="rId2"/>
          <a:stretch>
            <a:fillRect/>
          </a:stretch>
        </p:blipFill>
        <p:spPr>
          <a:xfrm>
            <a:off x="605578" y="1228940"/>
            <a:ext cx="10980844" cy="5110900"/>
          </a:xfrm>
          <a:prstGeom prst="rect">
            <a:avLst/>
          </a:prstGeom>
        </p:spPr>
      </p:pic>
      <p:sp>
        <p:nvSpPr>
          <p:cNvPr id="6" name="Rectangle 5">
            <a:extLst>
              <a:ext uri="{FF2B5EF4-FFF2-40B4-BE49-F238E27FC236}">
                <a16:creationId xmlns:a16="http://schemas.microsoft.com/office/drawing/2014/main" id="{E3AD4EF9-01AC-446C-A46C-E589949E7042}"/>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p>
        </p:txBody>
      </p:sp>
    </p:spTree>
    <p:extLst>
      <p:ext uri="{BB962C8B-B14F-4D97-AF65-F5344CB8AC3E}">
        <p14:creationId xmlns:p14="http://schemas.microsoft.com/office/powerpoint/2010/main" val="31267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EC1D9-A7F1-4A02-BAE5-CBB949FFC86B}"/>
              </a:ext>
            </a:extLst>
          </p:cNvPr>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p>
        </p:txBody>
      </p:sp>
      <p:pic>
        <p:nvPicPr>
          <p:cNvPr id="4" name="Picture 3">
            <a:extLst>
              <a:ext uri="{FF2B5EF4-FFF2-40B4-BE49-F238E27FC236}">
                <a16:creationId xmlns:a16="http://schemas.microsoft.com/office/drawing/2014/main" id="{A7627E54-B000-4FD4-A7F6-DE4488C538B2}"/>
              </a:ext>
            </a:extLst>
          </p:cNvPr>
          <p:cNvPicPr>
            <a:picLocks noChangeAspect="1"/>
          </p:cNvPicPr>
          <p:nvPr/>
        </p:nvPicPr>
        <p:blipFill>
          <a:blip r:embed="rId2"/>
          <a:stretch>
            <a:fillRect/>
          </a:stretch>
        </p:blipFill>
        <p:spPr>
          <a:xfrm>
            <a:off x="539575" y="485546"/>
            <a:ext cx="888648" cy="885725"/>
          </a:xfrm>
          <a:prstGeom prst="rect">
            <a:avLst/>
          </a:prstGeom>
        </p:spPr>
      </p:pic>
      <p:sp>
        <p:nvSpPr>
          <p:cNvPr id="5" name="Rectangle 4">
            <a:extLst>
              <a:ext uri="{FF2B5EF4-FFF2-40B4-BE49-F238E27FC236}">
                <a16:creationId xmlns:a16="http://schemas.microsoft.com/office/drawing/2014/main" id="{9C10FF36-D641-4715-8C99-F484A0D85634}"/>
              </a:ext>
            </a:extLst>
          </p:cNvPr>
          <p:cNvSpPr/>
          <p:nvPr/>
        </p:nvSpPr>
        <p:spPr>
          <a:xfrm>
            <a:off x="539575" y="1606799"/>
            <a:ext cx="11123594" cy="447814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trong công thức giống như trong các biểu thức toán học.</a:t>
            </a:r>
          </a:p>
        </p:txBody>
      </p:sp>
    </p:spTree>
    <p:extLst>
      <p:ext uri="{BB962C8B-B14F-4D97-AF65-F5344CB8AC3E}">
        <p14:creationId xmlns:p14="http://schemas.microsoft.com/office/powerpoint/2010/main" val="150163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301D0-8709-4EA3-8C92-DC0851852AE2}"/>
              </a:ext>
            </a:extLst>
          </p:cNvPr>
          <p:cNvPicPr>
            <a:picLocks noChangeAspect="1"/>
          </p:cNvPicPr>
          <p:nvPr/>
        </p:nvPicPr>
        <p:blipFill rotWithShape="1">
          <a:blip r:embed="rId2"/>
          <a:srcRect b="41959"/>
          <a:stretch/>
        </p:blipFill>
        <p:spPr>
          <a:xfrm>
            <a:off x="484504" y="831850"/>
            <a:ext cx="10925175" cy="2896870"/>
          </a:xfrm>
          <a:prstGeom prst="rect">
            <a:avLst/>
          </a:prstGeom>
        </p:spPr>
      </p:pic>
      <p:pic>
        <p:nvPicPr>
          <p:cNvPr id="4" name="Picture 3">
            <a:extLst>
              <a:ext uri="{FF2B5EF4-FFF2-40B4-BE49-F238E27FC236}">
                <a16:creationId xmlns:a16="http://schemas.microsoft.com/office/drawing/2014/main" id="{31036D54-AE62-452F-A1D8-A3B2B708CC21}"/>
              </a:ext>
            </a:extLst>
          </p:cNvPr>
          <p:cNvPicPr>
            <a:picLocks noChangeAspect="1"/>
          </p:cNvPicPr>
          <p:nvPr/>
        </p:nvPicPr>
        <p:blipFill rotWithShape="1">
          <a:blip r:embed="rId2"/>
          <a:srcRect l="-186" t="58919" r="1890" b="1488"/>
          <a:stretch/>
        </p:blipFill>
        <p:spPr>
          <a:xfrm>
            <a:off x="782321" y="3728720"/>
            <a:ext cx="10739119" cy="1976120"/>
          </a:xfrm>
          <a:prstGeom prst="rect">
            <a:avLst/>
          </a:prstGeom>
        </p:spPr>
      </p:pic>
      <p:sp>
        <p:nvSpPr>
          <p:cNvPr id="2" name="Rectangle 1">
            <a:extLst>
              <a:ext uri="{FF2B5EF4-FFF2-40B4-BE49-F238E27FC236}">
                <a16:creationId xmlns:a16="http://schemas.microsoft.com/office/drawing/2014/main" id="{340D2BC6-5C2F-4BC6-AD9F-301BBFEEE843}"/>
              </a:ext>
            </a:extLst>
          </p:cNvPr>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935C72-4ECD-4D12-A4EF-80653AE1A364}"/>
              </a:ext>
            </a:extLst>
          </p:cNvPr>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3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772E9-6893-4E2D-8E4E-609409092CA8}"/>
              </a:ext>
            </a:extLst>
          </p:cNvPr>
          <p:cNvPicPr>
            <a:picLocks noChangeAspect="1"/>
          </p:cNvPicPr>
          <p:nvPr/>
        </p:nvPicPr>
        <p:blipFill>
          <a:blip r:embed="rId2"/>
          <a:stretch>
            <a:fillRect/>
          </a:stretch>
        </p:blipFill>
        <p:spPr>
          <a:xfrm>
            <a:off x="451466" y="1154508"/>
            <a:ext cx="11289068" cy="1639491"/>
          </a:xfrm>
          <a:prstGeom prst="rect">
            <a:avLst/>
          </a:prstGeom>
        </p:spPr>
      </p:pic>
      <p:sp>
        <p:nvSpPr>
          <p:cNvPr id="4" name="Rectangle 3">
            <a:extLst>
              <a:ext uri="{FF2B5EF4-FFF2-40B4-BE49-F238E27FC236}">
                <a16:creationId xmlns:a16="http://schemas.microsoft.com/office/drawing/2014/main" id="{8419B2C0-F060-4153-9361-236ECA9AED1F}"/>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04F8051-9DAE-45F4-8B47-21709D69F6CD}"/>
              </a:ext>
            </a:extLst>
          </p:cNvPr>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p>
        </p:txBody>
      </p:sp>
      <p:pic>
        <p:nvPicPr>
          <p:cNvPr id="9" name="Picture 8">
            <a:extLst>
              <a:ext uri="{FF2B5EF4-FFF2-40B4-BE49-F238E27FC236}">
                <a16:creationId xmlns:a16="http://schemas.microsoft.com/office/drawing/2014/main" id="{3142B538-9DA1-47BB-8DC8-5DAB0700CF27}"/>
              </a:ext>
            </a:extLst>
          </p:cNvPr>
          <p:cNvPicPr>
            <a:picLocks noChangeAspect="1"/>
          </p:cNvPicPr>
          <p:nvPr/>
        </p:nvPicPr>
        <p:blipFill>
          <a:blip r:embed="rId3"/>
          <a:stretch>
            <a:fillRect/>
          </a:stretch>
        </p:blipFill>
        <p:spPr>
          <a:xfrm>
            <a:off x="476233" y="2986137"/>
            <a:ext cx="888648" cy="885725"/>
          </a:xfrm>
          <a:prstGeom prst="rect">
            <a:avLst/>
          </a:prstGeom>
        </p:spPr>
      </p:pic>
      <p:sp>
        <p:nvSpPr>
          <p:cNvPr id="12" name="Rectangle 11">
            <a:extLst>
              <a:ext uri="{FF2B5EF4-FFF2-40B4-BE49-F238E27FC236}">
                <a16:creationId xmlns:a16="http://schemas.microsoft.com/office/drawing/2014/main" id="{99BAC959-794D-44CF-8633-13DD90F52094}"/>
              </a:ext>
            </a:extLst>
          </p:cNvPr>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p>
        </p:txBody>
      </p:sp>
      <p:pic>
        <p:nvPicPr>
          <p:cNvPr id="13" name="Picture 12">
            <a:extLst>
              <a:ext uri="{FF2B5EF4-FFF2-40B4-BE49-F238E27FC236}">
                <a16:creationId xmlns:a16="http://schemas.microsoft.com/office/drawing/2014/main" id="{E8AFF007-B46A-470B-A80B-D3C8603E6403}"/>
              </a:ext>
            </a:extLst>
          </p:cNvPr>
          <p:cNvPicPr>
            <a:picLocks noChangeAspect="1"/>
          </p:cNvPicPr>
          <p:nvPr/>
        </p:nvPicPr>
        <p:blipFill>
          <a:blip r:embed="rId4"/>
          <a:stretch>
            <a:fillRect/>
          </a:stretch>
        </p:blipFill>
        <p:spPr>
          <a:xfrm>
            <a:off x="6634321" y="3551441"/>
            <a:ext cx="4988719" cy="2717894"/>
          </a:xfrm>
          <a:prstGeom prst="rect">
            <a:avLst/>
          </a:prstGeom>
        </p:spPr>
      </p:pic>
    </p:spTree>
    <p:extLst>
      <p:ext uri="{BB962C8B-B14F-4D97-AF65-F5344CB8AC3E}">
        <p14:creationId xmlns:p14="http://schemas.microsoft.com/office/powerpoint/2010/main" val="35501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04AAF-9CA8-4ABB-998B-6040366C2270}"/>
              </a:ext>
            </a:extLst>
          </p:cNvPr>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p>
        </p:txBody>
      </p:sp>
      <p:pic>
        <p:nvPicPr>
          <p:cNvPr id="4" name="Picture 3">
            <a:extLst>
              <a:ext uri="{FF2B5EF4-FFF2-40B4-BE49-F238E27FC236}">
                <a16:creationId xmlns:a16="http://schemas.microsoft.com/office/drawing/2014/main" id="{49CDBAF4-F230-4882-9F28-CA64EAF1BD77}"/>
              </a:ext>
            </a:extLst>
          </p:cNvPr>
          <p:cNvPicPr>
            <a:picLocks noChangeAspect="1"/>
          </p:cNvPicPr>
          <p:nvPr/>
        </p:nvPicPr>
        <p:blipFill>
          <a:blip r:embed="rId2"/>
          <a:stretch>
            <a:fillRect/>
          </a:stretch>
        </p:blipFill>
        <p:spPr>
          <a:xfrm>
            <a:off x="736655" y="922311"/>
            <a:ext cx="4988719" cy="2717894"/>
          </a:xfrm>
          <a:prstGeom prst="rect">
            <a:avLst/>
          </a:prstGeom>
        </p:spPr>
      </p:pic>
      <p:pic>
        <p:nvPicPr>
          <p:cNvPr id="5" name="Picture 4">
            <a:extLst>
              <a:ext uri="{FF2B5EF4-FFF2-40B4-BE49-F238E27FC236}">
                <a16:creationId xmlns:a16="http://schemas.microsoft.com/office/drawing/2014/main" id="{B370C8F6-8071-40D9-8E06-51C12F50085A}"/>
              </a:ext>
            </a:extLst>
          </p:cNvPr>
          <p:cNvPicPr>
            <a:picLocks noChangeAspect="1"/>
          </p:cNvPicPr>
          <p:nvPr/>
        </p:nvPicPr>
        <p:blipFill>
          <a:blip r:embed="rId3"/>
          <a:stretch>
            <a:fillRect/>
          </a:stretch>
        </p:blipFill>
        <p:spPr>
          <a:xfrm>
            <a:off x="6378330" y="922311"/>
            <a:ext cx="4988719" cy="2668547"/>
          </a:xfrm>
          <a:prstGeom prst="rect">
            <a:avLst/>
          </a:prstGeom>
        </p:spPr>
      </p:pic>
      <p:sp>
        <p:nvSpPr>
          <p:cNvPr id="6" name="Rectangle 5">
            <a:extLst>
              <a:ext uri="{FF2B5EF4-FFF2-40B4-BE49-F238E27FC236}">
                <a16:creationId xmlns:a16="http://schemas.microsoft.com/office/drawing/2014/main" id="{EFFADCF5-52BC-4B58-86B8-2262E3EA3D24}"/>
              </a:ext>
            </a:extLst>
          </p:cNvPr>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49AD7891-D378-4EBA-ADA5-24D162530847}"/>
              </a:ext>
            </a:extLst>
          </p:cNvPr>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p>
        </p:txBody>
      </p:sp>
      <p:grpSp>
        <p:nvGrpSpPr>
          <p:cNvPr id="10" name="Group 9">
            <a:extLst>
              <a:ext uri="{FF2B5EF4-FFF2-40B4-BE49-F238E27FC236}">
                <a16:creationId xmlns:a16="http://schemas.microsoft.com/office/drawing/2014/main" id="{D93C51EF-5D6C-43F4-9A99-9F753DCB9A29}"/>
              </a:ext>
            </a:extLst>
          </p:cNvPr>
          <p:cNvGrpSpPr/>
          <p:nvPr/>
        </p:nvGrpSpPr>
        <p:grpSpPr>
          <a:xfrm>
            <a:off x="736654" y="5284741"/>
            <a:ext cx="1994112" cy="1145921"/>
            <a:chOff x="9494929" y="2834557"/>
            <a:chExt cx="2083669" cy="1314606"/>
          </a:xfrm>
        </p:grpSpPr>
        <p:pic>
          <p:nvPicPr>
            <p:cNvPr id="11" name="Picture 4">
              <a:extLst>
                <a:ext uri="{FF2B5EF4-FFF2-40B4-BE49-F238E27FC236}">
                  <a16:creationId xmlns:a16="http://schemas.microsoft.com/office/drawing/2014/main" id="{61A4C679-D202-4FC5-A419-ABA7A29308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94929" y="2834557"/>
              <a:ext cx="2083669" cy="1314606"/>
            </a:xfrm>
            <a:prstGeom prst="rect">
              <a:avLst/>
            </a:prstGeom>
          </p:spPr>
        </p:pic>
        <p:sp>
          <p:nvSpPr>
            <p:cNvPr id="12" name="Rectangle 32">
              <a:extLst>
                <a:ext uri="{FF2B5EF4-FFF2-40B4-BE49-F238E27FC236}">
                  <a16:creationId xmlns:a16="http://schemas.microsoft.com/office/drawing/2014/main" id="{73E7BD57-E8C2-4D92-95DD-05E8CD9DE3AF}"/>
                </a:ext>
              </a:extLst>
            </p:cNvPr>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p>
          </p:txBody>
        </p:sp>
      </p:grpSp>
      <p:sp>
        <p:nvSpPr>
          <p:cNvPr id="13" name="Rectangle 12">
            <a:extLst>
              <a:ext uri="{FF2B5EF4-FFF2-40B4-BE49-F238E27FC236}">
                <a16:creationId xmlns:a16="http://schemas.microsoft.com/office/drawing/2014/main" id="{3DE4E401-0D6E-4C53-9BE9-E9FF54FA247B}"/>
              </a:ext>
            </a:extLst>
          </p:cNvPr>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7855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439B0-F001-42F1-BA43-B0FFE27C1F89}"/>
              </a:ext>
            </a:extLst>
          </p:cNvPr>
          <p:cNvPicPr>
            <a:picLocks noChangeAspect="1"/>
          </p:cNvPicPr>
          <p:nvPr/>
        </p:nvPicPr>
        <p:blipFill>
          <a:blip r:embed="rId2"/>
          <a:stretch>
            <a:fillRect/>
          </a:stretch>
        </p:blipFill>
        <p:spPr>
          <a:xfrm>
            <a:off x="577268" y="801234"/>
            <a:ext cx="11037463" cy="1461817"/>
          </a:xfrm>
          <a:prstGeom prst="rect">
            <a:avLst/>
          </a:prstGeom>
        </p:spPr>
      </p:pic>
      <p:pic>
        <p:nvPicPr>
          <p:cNvPr id="6" name="Picture 5">
            <a:extLst>
              <a:ext uri="{FF2B5EF4-FFF2-40B4-BE49-F238E27FC236}">
                <a16:creationId xmlns:a16="http://schemas.microsoft.com/office/drawing/2014/main" id="{06230014-1AE0-483E-A2B0-8F7DB5DFDC0A}"/>
              </a:ext>
            </a:extLst>
          </p:cNvPr>
          <p:cNvPicPr>
            <a:picLocks noChangeAspect="1"/>
          </p:cNvPicPr>
          <p:nvPr/>
        </p:nvPicPr>
        <p:blipFill>
          <a:blip r:embed="rId3"/>
          <a:stretch>
            <a:fillRect/>
          </a:stretch>
        </p:blipFill>
        <p:spPr>
          <a:xfrm>
            <a:off x="577268" y="2263051"/>
            <a:ext cx="10800678" cy="3976548"/>
          </a:xfrm>
          <a:prstGeom prst="rect">
            <a:avLst/>
          </a:prstGeom>
        </p:spPr>
      </p:pic>
    </p:spTree>
    <p:extLst>
      <p:ext uri="{BB962C8B-B14F-4D97-AF65-F5344CB8AC3E}">
        <p14:creationId xmlns:p14="http://schemas.microsoft.com/office/powerpoint/2010/main" val="362377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35DF-7F15-4C89-915D-B5C44C52F330}"/>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6FB4511-5EFE-4864-AE63-34D42465A33C}"/>
              </a:ext>
            </a:extLst>
          </p:cNvPr>
          <p:cNvPicPr>
            <a:picLocks noChangeAspect="1"/>
          </p:cNvPicPr>
          <p:nvPr/>
        </p:nvPicPr>
        <p:blipFill>
          <a:blip r:embed="rId2"/>
          <a:stretch>
            <a:fillRect/>
          </a:stretch>
        </p:blipFill>
        <p:spPr>
          <a:xfrm>
            <a:off x="540910" y="1099028"/>
            <a:ext cx="11110179" cy="2329972"/>
          </a:xfrm>
          <a:prstGeom prst="rect">
            <a:avLst/>
          </a:prstGeom>
        </p:spPr>
      </p:pic>
    </p:spTree>
    <p:extLst>
      <p:ext uri="{BB962C8B-B14F-4D97-AF65-F5344CB8AC3E}">
        <p14:creationId xmlns:p14="http://schemas.microsoft.com/office/powerpoint/2010/main" val="6722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9247</TotalTime>
  <Words>905</Words>
  <Application>Microsoft Office PowerPoint</Application>
  <PresentationFormat>Widescreen</PresentationFormat>
  <Paragraphs>58</Paragraphs>
  <Slides>16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微软雅黑</vt:lpstr>
      <vt:lpstr>Arial</vt:lpstr>
      <vt:lpstr>Calibri</vt:lpstr>
      <vt:lpstr>等线</vt:lpstr>
      <vt:lpstr>iCiel Cadena</vt:lpstr>
      <vt:lpstr>Segoe Print</vt:lpstr>
      <vt:lpstr>SVN-SAF</vt:lpstr>
      <vt:lpstr>Times New Roman</vt:lpstr>
      <vt:lpstr>UTM Alpine KT</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495</cp:revision>
  <dcterms:created xsi:type="dcterms:W3CDTF">2021-11-14T08:33:55Z</dcterms:created>
  <dcterms:modified xsi:type="dcterms:W3CDTF">2022-11-24T08:18:20Z</dcterms:modified>
</cp:coreProperties>
</file>