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9" name="Picture 8">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64169" y="354700"/>
            <a:ext cx="530087" cy="520622"/>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4"/>
          <a:stretch>
            <a:fillRect/>
          </a:stretch>
        </p:blipFill>
        <p:spPr>
          <a:xfrm rot="20806844">
            <a:off x="693828" y="5450610"/>
            <a:ext cx="1111380" cy="1090410"/>
          </a:xfrm>
          <a:prstGeom prst="rect">
            <a:avLst/>
          </a:prstGeom>
        </p:spPr>
      </p:pic>
      <p:pic>
        <p:nvPicPr>
          <p:cNvPr id="19" name="Picture 18">
            <a:extLst>
              <a:ext uri="{FF2B5EF4-FFF2-40B4-BE49-F238E27FC236}">
                <a16:creationId xmlns:a16="http://schemas.microsoft.com/office/drawing/2014/main" id="{47FCD921-8FD6-4674-B47D-E6291CBA78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8527" y="522727"/>
            <a:ext cx="828399" cy="769441"/>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9251</TotalTime>
  <Words>1196</Words>
  <Application>Microsoft Office PowerPoint</Application>
  <PresentationFormat>Widescreen</PresentationFormat>
  <Paragraphs>72</Paragraphs>
  <Slides>13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494</cp:revision>
  <dcterms:created xsi:type="dcterms:W3CDTF">2021-11-14T08:33:55Z</dcterms:created>
  <dcterms:modified xsi:type="dcterms:W3CDTF">2022-11-24T07:56:32Z</dcterms:modified>
</cp:coreProperties>
</file>