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2" r:id="rId2"/>
    <p:sldId id="3115" r:id="rId3"/>
    <p:sldId id="3117" r:id="rId4"/>
    <p:sldId id="3109" r:id="rId5"/>
    <p:sldId id="3116" r:id="rId6"/>
    <p:sldId id="3121" r:id="rId7"/>
    <p:sldId id="3118" r:id="rId8"/>
    <p:sldId id="3120" r:id="rId9"/>
    <p:sldId id="312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0" d="100"/>
          <a:sy n="70" d="100"/>
        </p:scale>
        <p:origin x="5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6137" y="299106"/>
            <a:ext cx="518406"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1638" y="657318"/>
            <a:ext cx="83828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366024" y="3140227"/>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366024" y="5404454"/>
            <a:ext cx="8708150" cy="88036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HỆ ĐIỀU HÀNH</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458061" y="2936240"/>
            <a:ext cx="10854862" cy="3375397"/>
          </a:xfrm>
          <a:prstGeom prst="rect">
            <a:avLst/>
          </a:prstGeom>
        </p:spPr>
      </p:pic>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PHẦN MỀM ỨNG DỤNG</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65018" y="2683775"/>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9260</TotalTime>
  <Words>814</Words>
  <Application>Microsoft Office PowerPoint</Application>
  <PresentationFormat>Widescreen</PresentationFormat>
  <Paragraphs>50</Paragraphs>
  <Slides>10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PHANPHU</cp:lastModifiedBy>
  <cp:revision>494</cp:revision>
  <dcterms:created xsi:type="dcterms:W3CDTF">2021-11-14T08:33:55Z</dcterms:created>
  <dcterms:modified xsi:type="dcterms:W3CDTF">2022-11-24T07:55:17Z</dcterms:modified>
</cp:coreProperties>
</file>