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0" r:id="rId2"/>
    <p:sldId id="3263" r:id="rId3"/>
    <p:sldId id="3314" r:id="rId4"/>
    <p:sldId id="3234" r:id="rId5"/>
    <p:sldId id="3235" r:id="rId6"/>
    <p:sldId id="3315" r:id="rId7"/>
    <p:sldId id="3236" r:id="rId8"/>
    <p:sldId id="3143" r:id="rId9"/>
    <p:sldId id="3316" r:id="rId10"/>
    <p:sldId id="328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499</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492</cp:revision>
  <dcterms:created xsi:type="dcterms:W3CDTF">2021-11-14T08:33:55Z</dcterms:created>
  <dcterms:modified xsi:type="dcterms:W3CDTF">2022-03-23T23:23:45Z</dcterms:modified>
</cp:coreProperties>
</file>