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7" r:id="rId2"/>
    <p:sldId id="3249" r:id="rId3"/>
    <p:sldId id="3250" r:id="rId4"/>
    <p:sldId id="3251" r:id="rId5"/>
    <p:sldId id="3300" r:id="rId6"/>
    <p:sldId id="3252" r:id="rId7"/>
    <p:sldId id="3224" r:id="rId8"/>
    <p:sldId id="3226" r:id="rId9"/>
    <p:sldId id="3301" r:id="rId10"/>
    <p:sldId id="3227" r:id="rId11"/>
    <p:sldId id="3302" r:id="rId12"/>
    <p:sldId id="325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7997" autoAdjust="0"/>
    <p:restoredTop sz="94660"/>
  </p:normalViewPr>
  <p:slideViewPr>
    <p:cSldViewPr snapToGrid="0">
      <p:cViewPr varScale="1">
        <p:scale>
          <a:sx n="70" d="100"/>
          <a:sy n="70" d="100"/>
        </p:scale>
        <p:origin x="5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7" name="Picture 6">
            <a:extLst>
              <a:ext uri="{FF2B5EF4-FFF2-40B4-BE49-F238E27FC236}">
                <a16:creationId xmlns:a16="http://schemas.microsoft.com/office/drawing/2014/main" id="{47FCD921-8FD6-4674-B47D-E6291CBA78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9" name="Picture 8">
            <a:extLst>
              <a:ext uri="{FF2B5EF4-FFF2-40B4-BE49-F238E27FC236}">
                <a16:creationId xmlns:a16="http://schemas.microsoft.com/office/drawing/2014/main" id="{47FCD921-8FD6-4674-B47D-E6291CBA78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7" name="Picture 6">
            <a:extLst>
              <a:ext uri="{FF2B5EF4-FFF2-40B4-BE49-F238E27FC236}">
                <a16:creationId xmlns:a16="http://schemas.microsoft.com/office/drawing/2014/main" id="{47FCD921-8FD6-4674-B47D-E6291CBA78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4"/>
          <a:stretch>
            <a:fillRect/>
          </a:stretch>
        </p:blipFill>
        <p:spPr>
          <a:xfrm rot="20806844">
            <a:off x="693828" y="5450610"/>
            <a:ext cx="1111380" cy="1090410"/>
          </a:xfrm>
          <a:prstGeom prst="rect">
            <a:avLst/>
          </a:prstGeom>
        </p:spPr>
      </p:pic>
      <p:pic>
        <p:nvPicPr>
          <p:cNvPr id="19" name="Picture 18">
            <a:extLst>
              <a:ext uri="{FF2B5EF4-FFF2-40B4-BE49-F238E27FC236}">
                <a16:creationId xmlns:a16="http://schemas.microsoft.com/office/drawing/2014/main" id="{47FCD921-8FD6-4674-B47D-E6291CBA78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30264" y="603758"/>
            <a:ext cx="738923" cy="688409"/>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29" y="3425563"/>
            <a:ext cx="3160048" cy="3150569"/>
          </a:xfrm>
          <a:prstGeom prst="rect">
            <a:avLst/>
          </a:prstGeom>
        </p:spPr>
      </p:pic>
      <p:grpSp>
        <p:nvGrpSpPr>
          <p:cNvPr id="2" name="Group 1"/>
          <p:cNvGrpSpPr/>
          <p:nvPr/>
        </p:nvGrpSpPr>
        <p:grpSpPr>
          <a:xfrm>
            <a:off x="651164" y="726932"/>
            <a:ext cx="11307156" cy="1990674"/>
            <a:chOff x="1767840" y="726932"/>
            <a:chExt cx="10190480" cy="1990674"/>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31779" cy="1458850"/>
            </a:xfrm>
            <a:prstGeom prst="rect">
              <a:avLst/>
            </a:prstGeom>
          </p:spPr>
        </p:pic>
      </p:grpSp>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1" y="2974026"/>
            <a:ext cx="5944903" cy="147732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pic>
        <p:nvPicPr>
          <p:cNvPr id="16" name="Picture 2" descr="Microsoft Excel Microsoft Project Logo Microsoft Word PNG, Clipart, Angle,  Brand, Communication, Computer Software, Excel Free"/>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98213" y="4720240"/>
            <a:ext cx="4170218" cy="169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1006438"/>
            <a:ext cx="11073205" cy="5341810"/>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2751404" y="2305734"/>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500290" y="447350"/>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37252" y="895052"/>
            <a:ext cx="10354458"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Insert/Worksheet </a:t>
            </a:r>
            <a:r>
              <a:rPr lang="vi-VN" sz="2000">
                <a:latin typeface="UTM Avo" panose="02040603050506020204" pitchFamily="18" charset="0"/>
                <a:cs typeface="Times New Roman" panose="02020603050405020304" pitchFamily="18" charset="0"/>
              </a:rPr>
              <a:t>rồi chọn OK.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a:latin typeface="UTM Avo" panose="02040603050506020204" pitchFamily="18" charset="0"/>
                <a:cs typeface="Times New Roman" panose="02020603050405020304" pitchFamily="18" charset="0"/>
              </a:rPr>
              <a:t>Enter</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720062" y="1323261"/>
            <a:ext cx="99026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danh sách các trang tính.</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Tạo trang tính mới:</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1000"/>
                                        <p:tgtEl>
                                          <p:spTgt spid="7">
                                            <p:txEl>
                                              <p:pRg st="3" end="3"/>
                                            </p:txEl>
                                          </p:spTgt>
                                        </p:tgtEl>
                                      </p:cBhvr>
                                    </p:animEffect>
                                    <p:anim calcmode="lin" valueType="num">
                                      <p:cBhvr>
                                        <p:cTn id="6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630834" y="376591"/>
            <a:ext cx="1041726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lệnh </a:t>
            </a:r>
            <a:r>
              <a:rPr lang="vi-VN" sz="2000" b="1">
                <a:latin typeface="UTM Avo" panose="02040603050506020204" pitchFamily="18" charset="0"/>
                <a:cs typeface="Times New Roman" panose="02020603050405020304" pitchFamily="18" charset="0"/>
              </a:rPr>
              <a:t>Move or Copy</a:t>
            </a:r>
            <a:r>
              <a:rPr lang="vi-VN" sz="2000">
                <a:latin typeface="UTM Avo" panose="02040603050506020204" pitchFamily="18" charset="0"/>
                <a:cs typeface="Times New Roman" panose="02020603050405020304" pitchFamily="18" charset="0"/>
              </a:rPr>
              <a:t>. Cửa sổ </a:t>
            </a:r>
            <a:r>
              <a:rPr lang="vi-VN" sz="2000" b="1">
                <a:latin typeface="UTM Avo" panose="02040603050506020204" pitchFamily="18" charset="0"/>
                <a:cs typeface="Times New Roman" panose="02020603050405020304" pitchFamily="18" charset="0"/>
              </a:rPr>
              <a:t>Move or Copy </a:t>
            </a:r>
            <a:r>
              <a:rPr lang="vi-VN" sz="200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3050900"/>
          </a:xfrm>
          <a:prstGeom prst="rect">
            <a:avLst/>
          </a:prstGeom>
        </p:spPr>
        <p:txBody>
          <a:bodyPr wrap="square">
            <a:spAutoFit/>
          </a:bodyPr>
          <a:lstStyle/>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000" b="1">
                <a:solidFill>
                  <a:srgbClr val="0000FF"/>
                </a:solidFill>
                <a:latin typeface="UTM Avo" panose="02040603050506020204" pitchFamily="18" charset="0"/>
                <a:cs typeface="Times New Roman" panose="02020603050405020304" pitchFamily="18" charset="0"/>
              </a:rPr>
              <a:t> </a:t>
            </a:r>
          </a:p>
          <a:p>
            <a:pPr algn="just">
              <a:lnSpc>
                <a:spcPct val="140000"/>
              </a:lnSpc>
            </a:pPr>
            <a:r>
              <a:rPr lang="vi-VN" sz="200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Chọn vùng dữ liệu muốn kẻ đường viền ô, kẻ khung và chọn </a:t>
            </a:r>
            <a:r>
              <a:rPr lang="vi-VN" sz="2000" b="1">
                <a:latin typeface="UTM Avo" panose="02040603050506020204" pitchFamily="18" charset="0"/>
                <a:cs typeface="Times New Roman" panose="02020603050405020304" pitchFamily="18" charset="0"/>
              </a:rPr>
              <a:t>Format Cells</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chọn trang </a:t>
            </a:r>
            <a:r>
              <a:rPr lang="vi-VN" sz="2000" b="1">
                <a:latin typeface="UTM Avo" panose="02040603050506020204" pitchFamily="18" charset="0"/>
                <a:cs typeface="Times New Roman" panose="02020603050405020304" pitchFamily="18" charset="0"/>
              </a:rPr>
              <a:t>Border</a:t>
            </a:r>
            <a:r>
              <a:rPr lang="vi-VN" sz="2000">
                <a:latin typeface="UTM Avo" panose="02040603050506020204" pitchFamily="18" charset="0"/>
                <a:cs typeface="Times New Roman" panose="02020603050405020304" pitchFamily="18" charset="0"/>
              </a:rPr>
              <a:t>, thiết lập các thông số kẻ đường viền, kẻ</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Bước 1. Đánh dấu vùng dữ liệu muốn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2. Thực hiện lệnh </a:t>
            </a:r>
            <a:r>
              <a:rPr lang="vi-VN" sz="2000" b="1">
                <a:latin typeface="UTM Avo" panose="02040603050506020204" pitchFamily="18" charset="0"/>
                <a:cs typeface="Times New Roman" panose="02020603050405020304" pitchFamily="18" charset="0"/>
              </a:rPr>
              <a:t>File/Print</a:t>
            </a:r>
            <a:r>
              <a:rPr lang="vi-VN" sz="2000">
                <a:latin typeface="UTM Avo" panose="02040603050506020204" pitchFamily="18" charset="0"/>
                <a:cs typeface="Times New Roman" panose="02020603050405020304" pitchFamily="18" charset="0"/>
              </a:rPr>
              <a:t>. Xuất hiện hộp thoại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như Hình 10.5. Nhập các thông số in trước khi chọn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để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 3. Sau khi nhập các thông số in, nháy chuột lên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để tiến hành in.</a:t>
            </a:r>
            <a:endParaRPr lang="en-US" sz="20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8743950" y="596259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4343561"/>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Kẻ đường viền, kẻ khung.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9245</TotalTime>
  <Words>821</Words>
  <Application>Microsoft Office PowerPoint</Application>
  <PresentationFormat>Widescreen</PresentationFormat>
  <Paragraphs>57</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493</cp:revision>
  <dcterms:created xsi:type="dcterms:W3CDTF">2021-11-14T08:33:55Z</dcterms:created>
  <dcterms:modified xsi:type="dcterms:W3CDTF">2022-11-24T08:22:18Z</dcterms:modified>
</cp:coreProperties>
</file>