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87" r:id="rId2"/>
    <p:sldId id="3114" r:id="rId3"/>
    <p:sldId id="3080" r:id="rId4"/>
    <p:sldId id="3103" r:id="rId5"/>
    <p:sldId id="3104" r:id="rId6"/>
    <p:sldId id="3105" r:id="rId7"/>
    <p:sldId id="3106" r:id="rId8"/>
    <p:sldId id="3111" r:id="rId9"/>
    <p:sldId id="3107" r:id="rId10"/>
    <p:sldId id="3108" r:id="rId11"/>
    <p:sldId id="3112" r:id="rId12"/>
    <p:sldId id="311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6137" y="299106"/>
            <a:ext cx="518406"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6137" y="299106"/>
            <a:ext cx="518406"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45029" y="299106"/>
            <a:ext cx="520622"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00874" y="657318"/>
            <a:ext cx="819812"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p>
        </p:txBody>
      </p:sp>
      <p:sp>
        <p:nvSpPr>
          <p:cNvPr id="5" name="Oval 4">
            <a:extLst>
              <a:ext uri="{FF2B5EF4-FFF2-40B4-BE49-F238E27FC236}">
                <a16:creationId xmlns:a16="http://schemas.microsoft.com/office/drawing/2014/main" id="{94CABB98-2252-4D35-BF1D-DA1AFBF52478}"/>
              </a:ext>
            </a:extLst>
          </p:cNvPr>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a:extLst>
              <a:ext uri="{FF2B5EF4-FFF2-40B4-BE49-F238E27FC236}">
                <a16:creationId xmlns:a16="http://schemas.microsoft.com/office/drawing/2014/main" id="{399F5859-AEEE-4CC3-9026-F7ABC338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29478" y="5780375"/>
            <a:ext cx="3086097" cy="722258"/>
          </a:xfrm>
          <a:prstGeom prst="rect">
            <a:avLst/>
          </a:prstGeom>
        </p:spPr>
      </p:pic>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4"/>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THIẾT BỊ VÀO - RA</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520645" y="4445482"/>
            <a:ext cx="10570890" cy="1691678"/>
            <a:chOff x="541427" y="4307442"/>
            <a:chExt cx="10570890" cy="1691678"/>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541427" y="4307442"/>
              <a:ext cx="10550107" cy="1691678"/>
              <a:chOff x="541575" y="4359396"/>
              <a:chExt cx="10400346" cy="1691678"/>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D636F84B-0104-4574-A2F1-F0BAB54F2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a:extLst>
              <a:ext uri="{FF2B5EF4-FFF2-40B4-BE49-F238E27FC236}">
                <a16:creationId xmlns:a16="http://schemas.microsoft.com/office/drawing/2014/main" id="{F1F1C1B5-6351-4753-8249-F093E13E86EA}"/>
              </a:ext>
            </a:extLst>
          </p:cNvPr>
          <p:cNvGrpSpPr/>
          <p:nvPr/>
        </p:nvGrpSpPr>
        <p:grpSpPr>
          <a:xfrm>
            <a:off x="601971" y="425316"/>
            <a:ext cx="10501714" cy="3384684"/>
            <a:chOff x="601971" y="425316"/>
            <a:chExt cx="10501714" cy="3384684"/>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6"/>
              <a:ext cx="9921716" cy="3093764"/>
              <a:chOff x="1190601" y="4542475"/>
              <a:chExt cx="9921716" cy="309376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2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AN TOÀN THIẾT BỊ</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9253</TotalTime>
  <Words>982</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494</cp:revision>
  <dcterms:created xsi:type="dcterms:W3CDTF">2021-11-14T08:33:55Z</dcterms:created>
  <dcterms:modified xsi:type="dcterms:W3CDTF">2022-11-24T07:53:26Z</dcterms:modified>
</cp:coreProperties>
</file>