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40" r:id="rId1"/>
  </p:sldMasterIdLst>
  <p:notesMasterIdLst>
    <p:notesMasterId r:id="rId29"/>
  </p:notesMasterIdLst>
  <p:handoutMasterIdLst>
    <p:handoutMasterId r:id="rId30"/>
  </p:handoutMasterIdLst>
  <p:sldIdLst>
    <p:sldId id="3346" r:id="rId2"/>
    <p:sldId id="3345" r:id="rId3"/>
    <p:sldId id="3325" r:id="rId4"/>
    <p:sldId id="3338" r:id="rId5"/>
    <p:sldId id="3305" r:id="rId6"/>
    <p:sldId id="3335" r:id="rId7"/>
    <p:sldId id="3330" r:id="rId8"/>
    <p:sldId id="3307" r:id="rId9"/>
    <p:sldId id="3347" r:id="rId10"/>
    <p:sldId id="3348" r:id="rId11"/>
    <p:sldId id="3331" r:id="rId12"/>
    <p:sldId id="3264" r:id="rId13"/>
    <p:sldId id="3336" r:id="rId14"/>
    <p:sldId id="3337" r:id="rId15"/>
    <p:sldId id="3287" r:id="rId16"/>
    <p:sldId id="3332" r:id="rId17"/>
    <p:sldId id="3306" r:id="rId18"/>
    <p:sldId id="3340" r:id="rId19"/>
    <p:sldId id="3339" r:id="rId20"/>
    <p:sldId id="3290" r:id="rId21"/>
    <p:sldId id="3341" r:id="rId22"/>
    <p:sldId id="3342" r:id="rId23"/>
    <p:sldId id="3343" r:id="rId24"/>
    <p:sldId id="3344" r:id="rId25"/>
    <p:sldId id="3349" r:id="rId26"/>
    <p:sldId id="3351" r:id="rId27"/>
    <p:sldId id="3352" r:id="rId28"/>
  </p:sldIdLst>
  <p:sldSz cx="12858750" cy="7232650"/>
  <p:notesSz cx="6858000" cy="9144000"/>
  <p:custDataLst>
    <p:tags r:id="rId31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  <p15:guide id="7" pos="376" userDrawn="1">
          <p15:clr>
            <a:srgbClr val="A4A3A4"/>
          </p15:clr>
        </p15:guide>
        <p15:guide id="8" pos="13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0000"/>
    <a:srgbClr val="1903BD"/>
    <a:srgbClr val="0FC7D3"/>
    <a:srgbClr val="056B8B"/>
    <a:srgbClr val="BC148E"/>
    <a:srgbClr val="FF9021"/>
    <a:srgbClr val="F4DCE4"/>
    <a:srgbClr val="FF6500"/>
    <a:srgbClr val="95E321"/>
    <a:srgbClr val="FD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03" autoAdjust="0"/>
    <p:restoredTop sz="92986" autoAdjust="0"/>
  </p:normalViewPr>
  <p:slideViewPr>
    <p:cSldViewPr>
      <p:cViewPr varScale="1">
        <p:scale>
          <a:sx n="57" d="100"/>
          <a:sy n="57" d="100"/>
        </p:scale>
        <p:origin x="1080" y="78"/>
      </p:cViewPr>
      <p:guideLst>
        <p:guide orient="horz" pos="328"/>
        <p:guide pos="4050"/>
        <p:guide orient="horz" pos="4183"/>
        <p:guide pos="7588"/>
        <p:guide pos="376"/>
        <p:guide pos="135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514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2023/12/15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47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643E-5F2C-49CF-83FF-E485C6A051C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727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77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9532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9438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5045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0559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5227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3003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7726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984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3664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8651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528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0014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419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958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8600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6982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30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75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802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C5C0A-0D26-4132-B61F-2E06C1498EC8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944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C5C0A-0D26-4132-B61F-2E06C1498EC8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490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35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643E-5F2C-49CF-83FF-E485C6A051C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408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643E-5F2C-49CF-83FF-E485C6A051C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004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00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65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37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19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2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70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1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16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0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40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9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2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8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30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7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66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6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28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41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26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15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6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10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76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03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65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14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87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197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2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80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7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33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91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53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3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986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96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57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21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16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1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24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20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06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87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24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45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794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38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89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67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34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0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01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31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38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09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82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86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08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67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83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40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9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06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70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54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44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03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36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10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41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48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49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3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8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25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21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81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3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953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93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85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6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89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95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59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7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96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9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46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72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65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48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6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121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68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6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81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6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64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82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24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26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01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77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34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31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56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680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7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4080" r:id="rId2"/>
    <p:sldLayoutId id="2147484079" r:id="rId3"/>
    <p:sldLayoutId id="2147484078" r:id="rId4"/>
    <p:sldLayoutId id="2147484077" r:id="rId5"/>
    <p:sldLayoutId id="2147484076" r:id="rId6"/>
    <p:sldLayoutId id="2147484075" r:id="rId7"/>
    <p:sldLayoutId id="2147484074" r:id="rId8"/>
    <p:sldLayoutId id="2147484073" r:id="rId9"/>
    <p:sldLayoutId id="2147484072" r:id="rId10"/>
    <p:sldLayoutId id="2147484071" r:id="rId11"/>
    <p:sldLayoutId id="2147484070" r:id="rId12"/>
    <p:sldLayoutId id="2147484069" r:id="rId13"/>
    <p:sldLayoutId id="2147484068" r:id="rId14"/>
    <p:sldLayoutId id="2147484067" r:id="rId15"/>
    <p:sldLayoutId id="2147484066" r:id="rId16"/>
    <p:sldLayoutId id="2147484065" r:id="rId17"/>
    <p:sldLayoutId id="2147484064" r:id="rId18"/>
    <p:sldLayoutId id="2147484063" r:id="rId19"/>
    <p:sldLayoutId id="2147484062" r:id="rId20"/>
    <p:sldLayoutId id="2147484061" r:id="rId21"/>
    <p:sldLayoutId id="2147484060" r:id="rId22"/>
    <p:sldLayoutId id="2147484059" r:id="rId23"/>
    <p:sldLayoutId id="2147484058" r:id="rId24"/>
    <p:sldLayoutId id="2147484057" r:id="rId25"/>
    <p:sldLayoutId id="2147484056" r:id="rId26"/>
    <p:sldLayoutId id="2147484055" r:id="rId27"/>
    <p:sldLayoutId id="2147484054" r:id="rId28"/>
    <p:sldLayoutId id="2147484053" r:id="rId29"/>
    <p:sldLayoutId id="2147484052" r:id="rId30"/>
    <p:sldLayoutId id="2147484051" r:id="rId31"/>
    <p:sldLayoutId id="2147484050" r:id="rId32"/>
    <p:sldLayoutId id="2147484049" r:id="rId33"/>
    <p:sldLayoutId id="2147484048" r:id="rId34"/>
    <p:sldLayoutId id="2147484047" r:id="rId35"/>
    <p:sldLayoutId id="2147484046" r:id="rId36"/>
    <p:sldLayoutId id="2147484045" r:id="rId37"/>
    <p:sldLayoutId id="2147484044" r:id="rId38"/>
    <p:sldLayoutId id="2147484043" r:id="rId39"/>
    <p:sldLayoutId id="2147484042" r:id="rId40"/>
    <p:sldLayoutId id="2147484041" r:id="rId41"/>
    <p:sldLayoutId id="2147484040" r:id="rId42"/>
    <p:sldLayoutId id="2147484039" r:id="rId43"/>
    <p:sldLayoutId id="2147484038" r:id="rId44"/>
    <p:sldLayoutId id="2147484037" r:id="rId45"/>
    <p:sldLayoutId id="2147484036" r:id="rId46"/>
    <p:sldLayoutId id="2147484035" r:id="rId47"/>
    <p:sldLayoutId id="2147484034" r:id="rId48"/>
    <p:sldLayoutId id="2147484033" r:id="rId49"/>
    <p:sldLayoutId id="2147484032" r:id="rId50"/>
    <p:sldLayoutId id="2147484031" r:id="rId51"/>
    <p:sldLayoutId id="2147484030" r:id="rId52"/>
    <p:sldLayoutId id="2147484029" r:id="rId53"/>
    <p:sldLayoutId id="2147484028" r:id="rId54"/>
    <p:sldLayoutId id="2147484027" r:id="rId55"/>
    <p:sldLayoutId id="2147484026" r:id="rId56"/>
    <p:sldLayoutId id="2147484025" r:id="rId57"/>
    <p:sldLayoutId id="2147484024" r:id="rId58"/>
    <p:sldLayoutId id="2147484023" r:id="rId59"/>
    <p:sldLayoutId id="2147484022" r:id="rId60"/>
    <p:sldLayoutId id="2147484021" r:id="rId61"/>
    <p:sldLayoutId id="2147484020" r:id="rId62"/>
    <p:sldLayoutId id="2147484019" r:id="rId63"/>
    <p:sldLayoutId id="2147484018" r:id="rId64"/>
    <p:sldLayoutId id="2147484017" r:id="rId65"/>
    <p:sldLayoutId id="2147484016" r:id="rId66"/>
    <p:sldLayoutId id="2147484015" r:id="rId67"/>
    <p:sldLayoutId id="2147484014" r:id="rId68"/>
    <p:sldLayoutId id="2147484013" r:id="rId69"/>
    <p:sldLayoutId id="2147484012" r:id="rId70"/>
    <p:sldLayoutId id="2147484011" r:id="rId71"/>
    <p:sldLayoutId id="2147484010" r:id="rId72"/>
    <p:sldLayoutId id="2147484009" r:id="rId73"/>
    <p:sldLayoutId id="2147484008" r:id="rId74"/>
    <p:sldLayoutId id="2147484007" r:id="rId75"/>
    <p:sldLayoutId id="2147484006" r:id="rId76"/>
    <p:sldLayoutId id="2147484005" r:id="rId77"/>
    <p:sldLayoutId id="2147484004" r:id="rId78"/>
    <p:sldLayoutId id="2147484003" r:id="rId79"/>
    <p:sldLayoutId id="2147484002" r:id="rId80"/>
    <p:sldLayoutId id="2147484001" r:id="rId81"/>
    <p:sldLayoutId id="2147484000" r:id="rId82"/>
    <p:sldLayoutId id="2147483999" r:id="rId83"/>
    <p:sldLayoutId id="2147483998" r:id="rId84"/>
    <p:sldLayoutId id="2147483997" r:id="rId85"/>
    <p:sldLayoutId id="2147483996" r:id="rId86"/>
    <p:sldLayoutId id="2147483995" r:id="rId87"/>
    <p:sldLayoutId id="2147483994" r:id="rId88"/>
    <p:sldLayoutId id="2147483993" r:id="rId89"/>
    <p:sldLayoutId id="2147483992" r:id="rId90"/>
    <p:sldLayoutId id="2147483991" r:id="rId91"/>
    <p:sldLayoutId id="2147483990" r:id="rId92"/>
    <p:sldLayoutId id="2147483989" r:id="rId93"/>
    <p:sldLayoutId id="2147483988" r:id="rId94"/>
    <p:sldLayoutId id="2147483987" r:id="rId95"/>
    <p:sldLayoutId id="2147483986" r:id="rId96"/>
    <p:sldLayoutId id="2147483985" r:id="rId97"/>
    <p:sldLayoutId id="2147483984" r:id="rId98"/>
    <p:sldLayoutId id="2147483983" r:id="rId9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6865"/>
            <a:ext cx="12933020" cy="2471545"/>
          </a:xfrm>
          <a:prstGeom prst="rect">
            <a:avLst/>
          </a:prstGeom>
        </p:spPr>
      </p:pic>
      <p:sp>
        <p:nvSpPr>
          <p:cNvPr id="10" name="TextBox 18"/>
          <p:cNvSpPr txBox="1"/>
          <p:nvPr/>
        </p:nvSpPr>
        <p:spPr>
          <a:xfrm>
            <a:off x="5359473" y="4837655"/>
            <a:ext cx="2139804" cy="490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109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ea"/>
                <a:sym typeface="Arial" panose="020B0604020202020204" pitchFamily="34" charset="0"/>
              </a:rPr>
              <a:t>Time:  2 tiết</a:t>
            </a:r>
            <a:endParaRPr lang="en-US" altLang="zh-CN" sz="2109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" name="5833c9ca19ba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3031" y="-1387187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23857" y="-37738"/>
            <a:ext cx="12858752" cy="7450497"/>
            <a:chOff x="54425" y="0"/>
            <a:chExt cx="9422983" cy="6222052"/>
          </a:xfrm>
        </p:grpSpPr>
        <p:pic>
          <p:nvPicPr>
            <p:cNvPr id="12" name="图片 3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54425" y="0"/>
              <a:ext cx="9422983" cy="4131221"/>
            </a:xfrm>
            <a:prstGeom prst="rect">
              <a:avLst/>
            </a:prstGeom>
          </p:spPr>
        </p:pic>
        <p:grpSp>
          <p:nvGrpSpPr>
            <p:cNvPr id="14" name="组合 98"/>
            <p:cNvGrpSpPr/>
            <p:nvPr/>
          </p:nvGrpSpPr>
          <p:grpSpPr>
            <a:xfrm>
              <a:off x="1630325" y="1027988"/>
              <a:ext cx="2095864" cy="2613314"/>
              <a:chOff x="1630325" y="1027988"/>
              <a:chExt cx="2095864" cy="2613314"/>
            </a:xfrm>
          </p:grpSpPr>
          <p:grpSp>
            <p:nvGrpSpPr>
              <p:cNvPr id="15" name="组合 99"/>
              <p:cNvGrpSpPr/>
              <p:nvPr/>
            </p:nvGrpSpPr>
            <p:grpSpPr>
              <a:xfrm>
                <a:off x="1630325" y="1027988"/>
                <a:ext cx="2095864" cy="2613314"/>
                <a:chOff x="3295850" y="1908877"/>
                <a:chExt cx="3738030" cy="4660916"/>
              </a:xfrm>
            </p:grpSpPr>
            <p:sp>
              <p:nvSpPr>
                <p:cNvPr id="17" name="圆角矩形 101"/>
                <p:cNvSpPr/>
                <p:nvPr/>
              </p:nvSpPr>
              <p:spPr>
                <a:xfrm rot="2760000">
                  <a:off x="3098889" y="2634801"/>
                  <a:ext cx="4660916" cy="3209067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37000">
                      <a:srgbClr val="6C6C6C">
                        <a:alpha val="5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2540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20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" name="Freeform 5"/>
                <p:cNvSpPr/>
                <p:nvPr/>
              </p:nvSpPr>
              <p:spPr bwMode="auto">
                <a:xfrm rot="10800000">
                  <a:off x="3295850" y="2263222"/>
                  <a:ext cx="2643765" cy="2343151"/>
                </a:xfrm>
                <a:custGeom>
                  <a:avLst/>
                  <a:gdLst>
                    <a:gd name="T0" fmla="*/ 407 w 1375"/>
                    <a:gd name="T1" fmla="*/ 1218 h 1218"/>
                    <a:gd name="T2" fmla="*/ 299 w 1375"/>
                    <a:gd name="T3" fmla="*/ 1156 h 1218"/>
                    <a:gd name="T4" fmla="*/ 19 w 1375"/>
                    <a:gd name="T5" fmla="*/ 671 h 1218"/>
                    <a:gd name="T6" fmla="*/ 19 w 1375"/>
                    <a:gd name="T7" fmla="*/ 547 h 1218"/>
                    <a:gd name="T8" fmla="*/ 299 w 1375"/>
                    <a:gd name="T9" fmla="*/ 62 h 1218"/>
                    <a:gd name="T10" fmla="*/ 407 w 1375"/>
                    <a:gd name="T11" fmla="*/ 0 h 1218"/>
                    <a:gd name="T12" fmla="*/ 967 w 1375"/>
                    <a:gd name="T13" fmla="*/ 0 h 1218"/>
                    <a:gd name="T14" fmla="*/ 1075 w 1375"/>
                    <a:gd name="T15" fmla="*/ 62 h 1218"/>
                    <a:gd name="T16" fmla="*/ 1355 w 1375"/>
                    <a:gd name="T17" fmla="*/ 547 h 1218"/>
                    <a:gd name="T18" fmla="*/ 1355 w 1375"/>
                    <a:gd name="T19" fmla="*/ 671 h 1218"/>
                    <a:gd name="T20" fmla="*/ 1075 w 1375"/>
                    <a:gd name="T21" fmla="*/ 1156 h 1218"/>
                    <a:gd name="T22" fmla="*/ 967 w 1375"/>
                    <a:gd name="T23" fmla="*/ 1218 h 1218"/>
                    <a:gd name="T24" fmla="*/ 407 w 1375"/>
                    <a:gd name="T25" fmla="*/ 1218 h 1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75" h="1218">
                      <a:moveTo>
                        <a:pt x="407" y="1218"/>
                      </a:moveTo>
                      <a:cubicBezTo>
                        <a:pt x="368" y="1218"/>
                        <a:pt x="319" y="1190"/>
                        <a:pt x="299" y="1156"/>
                      </a:cubicBezTo>
                      <a:cubicBezTo>
                        <a:pt x="19" y="671"/>
                        <a:pt x="19" y="671"/>
                        <a:pt x="19" y="671"/>
                      </a:cubicBezTo>
                      <a:cubicBezTo>
                        <a:pt x="0" y="637"/>
                        <a:pt x="0" y="581"/>
                        <a:pt x="19" y="547"/>
                      </a:cubicBezTo>
                      <a:cubicBezTo>
                        <a:pt x="299" y="62"/>
                        <a:pt x="299" y="62"/>
                        <a:pt x="299" y="62"/>
                      </a:cubicBezTo>
                      <a:cubicBezTo>
                        <a:pt x="319" y="28"/>
                        <a:pt x="368" y="0"/>
                        <a:pt x="407" y="0"/>
                      </a:cubicBezTo>
                      <a:cubicBezTo>
                        <a:pt x="967" y="0"/>
                        <a:pt x="967" y="0"/>
                        <a:pt x="967" y="0"/>
                      </a:cubicBezTo>
                      <a:cubicBezTo>
                        <a:pt x="1007" y="0"/>
                        <a:pt x="1055" y="28"/>
                        <a:pt x="1075" y="62"/>
                      </a:cubicBezTo>
                      <a:cubicBezTo>
                        <a:pt x="1355" y="547"/>
                        <a:pt x="1355" y="547"/>
                        <a:pt x="1355" y="547"/>
                      </a:cubicBezTo>
                      <a:cubicBezTo>
                        <a:pt x="1375" y="581"/>
                        <a:pt x="1375" y="637"/>
                        <a:pt x="1355" y="671"/>
                      </a:cubicBezTo>
                      <a:cubicBezTo>
                        <a:pt x="1075" y="1156"/>
                        <a:pt x="1075" y="1156"/>
                        <a:pt x="1075" y="1156"/>
                      </a:cubicBezTo>
                      <a:cubicBezTo>
                        <a:pt x="1055" y="1190"/>
                        <a:pt x="1007" y="1218"/>
                        <a:pt x="967" y="1218"/>
                      </a:cubicBezTo>
                      <a:lnTo>
                        <a:pt x="407" y="1218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/>
                    </a:gs>
                    <a:gs pos="73000">
                      <a:srgbClr val="ECECEC"/>
                    </a:gs>
                    <a:gs pos="100000">
                      <a:srgbClr val="D9D9D9"/>
                    </a:gs>
                  </a:gsLst>
                  <a:lin ang="2700000" scaled="1"/>
                  <a:tileRect/>
                </a:gradFill>
                <a:ln w="25400">
                  <a:gradFill flip="none" rotWithShape="1">
                    <a:gsLst>
                      <a:gs pos="29000">
                        <a:srgbClr val="E0E0E0"/>
                      </a:gs>
                      <a:gs pos="0">
                        <a:srgbClr val="999999"/>
                      </a:gs>
                      <a:gs pos="83000">
                        <a:schemeClr val="bg1"/>
                      </a:gs>
                    </a:gsLst>
                    <a:lin ang="2700000" scaled="1"/>
                    <a:tileRect/>
                  </a:gradFill>
                </a:ln>
                <a:effectLst>
                  <a:outerShdw blurRad="355600" dist="88900" dir="2700000" algn="tl" rotWithShape="0">
                    <a:prstClr val="black">
                      <a:alpha val="28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20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" name="圆角矩形 103"/>
                <p:cNvSpPr/>
                <p:nvPr/>
              </p:nvSpPr>
              <p:spPr>
                <a:xfrm rot="2760000">
                  <a:off x="3358628" y="2852802"/>
                  <a:ext cx="3953506" cy="2592561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37000">
                      <a:srgbClr val="6C6C6C">
                        <a:alpha val="5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2540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20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" name="Freeform 5"/>
                <p:cNvSpPr/>
                <p:nvPr/>
              </p:nvSpPr>
              <p:spPr bwMode="auto">
                <a:xfrm rot="10800000">
                  <a:off x="3589408" y="2523401"/>
                  <a:ext cx="2056648" cy="1822794"/>
                </a:xfrm>
                <a:custGeom>
                  <a:avLst/>
                  <a:gdLst>
                    <a:gd name="T0" fmla="*/ 407 w 1375"/>
                    <a:gd name="T1" fmla="*/ 1218 h 1218"/>
                    <a:gd name="T2" fmla="*/ 299 w 1375"/>
                    <a:gd name="T3" fmla="*/ 1156 h 1218"/>
                    <a:gd name="T4" fmla="*/ 19 w 1375"/>
                    <a:gd name="T5" fmla="*/ 671 h 1218"/>
                    <a:gd name="T6" fmla="*/ 19 w 1375"/>
                    <a:gd name="T7" fmla="*/ 547 h 1218"/>
                    <a:gd name="T8" fmla="*/ 299 w 1375"/>
                    <a:gd name="T9" fmla="*/ 62 h 1218"/>
                    <a:gd name="T10" fmla="*/ 407 w 1375"/>
                    <a:gd name="T11" fmla="*/ 0 h 1218"/>
                    <a:gd name="T12" fmla="*/ 967 w 1375"/>
                    <a:gd name="T13" fmla="*/ 0 h 1218"/>
                    <a:gd name="T14" fmla="*/ 1075 w 1375"/>
                    <a:gd name="T15" fmla="*/ 62 h 1218"/>
                    <a:gd name="T16" fmla="*/ 1355 w 1375"/>
                    <a:gd name="T17" fmla="*/ 547 h 1218"/>
                    <a:gd name="T18" fmla="*/ 1355 w 1375"/>
                    <a:gd name="T19" fmla="*/ 671 h 1218"/>
                    <a:gd name="T20" fmla="*/ 1075 w 1375"/>
                    <a:gd name="T21" fmla="*/ 1156 h 1218"/>
                    <a:gd name="T22" fmla="*/ 967 w 1375"/>
                    <a:gd name="T23" fmla="*/ 1218 h 1218"/>
                    <a:gd name="T24" fmla="*/ 407 w 1375"/>
                    <a:gd name="T25" fmla="*/ 1218 h 1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75" h="1218">
                      <a:moveTo>
                        <a:pt x="407" y="1218"/>
                      </a:moveTo>
                      <a:cubicBezTo>
                        <a:pt x="368" y="1218"/>
                        <a:pt x="319" y="1190"/>
                        <a:pt x="299" y="1156"/>
                      </a:cubicBezTo>
                      <a:cubicBezTo>
                        <a:pt x="19" y="671"/>
                        <a:pt x="19" y="671"/>
                        <a:pt x="19" y="671"/>
                      </a:cubicBezTo>
                      <a:cubicBezTo>
                        <a:pt x="0" y="637"/>
                        <a:pt x="0" y="581"/>
                        <a:pt x="19" y="547"/>
                      </a:cubicBezTo>
                      <a:cubicBezTo>
                        <a:pt x="299" y="62"/>
                        <a:pt x="299" y="62"/>
                        <a:pt x="299" y="62"/>
                      </a:cubicBezTo>
                      <a:cubicBezTo>
                        <a:pt x="319" y="28"/>
                        <a:pt x="368" y="0"/>
                        <a:pt x="407" y="0"/>
                      </a:cubicBezTo>
                      <a:cubicBezTo>
                        <a:pt x="967" y="0"/>
                        <a:pt x="967" y="0"/>
                        <a:pt x="967" y="0"/>
                      </a:cubicBezTo>
                      <a:cubicBezTo>
                        <a:pt x="1007" y="0"/>
                        <a:pt x="1055" y="28"/>
                        <a:pt x="1075" y="62"/>
                      </a:cubicBezTo>
                      <a:cubicBezTo>
                        <a:pt x="1355" y="547"/>
                        <a:pt x="1355" y="547"/>
                        <a:pt x="1355" y="547"/>
                      </a:cubicBezTo>
                      <a:cubicBezTo>
                        <a:pt x="1375" y="581"/>
                        <a:pt x="1375" y="637"/>
                        <a:pt x="1355" y="671"/>
                      </a:cubicBezTo>
                      <a:cubicBezTo>
                        <a:pt x="1075" y="1156"/>
                        <a:pt x="1075" y="1156"/>
                        <a:pt x="1075" y="1156"/>
                      </a:cubicBezTo>
                      <a:cubicBezTo>
                        <a:pt x="1055" y="1190"/>
                        <a:pt x="1007" y="1218"/>
                        <a:pt x="967" y="1218"/>
                      </a:cubicBezTo>
                      <a:lnTo>
                        <a:pt x="407" y="1218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C165"/>
                    </a:gs>
                    <a:gs pos="100000">
                      <a:srgbClr val="FF9A05"/>
                    </a:gs>
                  </a:gsLst>
                  <a:lin ang="2700000" scaled="1"/>
                  <a:tileRect/>
                </a:gradFill>
                <a:ln w="25400">
                  <a:gradFill flip="none" rotWithShape="1">
                    <a:gsLst>
                      <a:gs pos="0">
                        <a:srgbClr val="FF9B09"/>
                      </a:gs>
                      <a:gs pos="100000">
                        <a:srgbClr val="FFDBA7"/>
                      </a:gs>
                    </a:gsLst>
                    <a:lin ang="2700000" scaled="1"/>
                    <a:tileRect/>
                  </a:gradFill>
                </a:ln>
                <a:effectLst>
                  <a:outerShdw blurRad="254000" dist="114300" dir="2700000" algn="tl" rotWithShape="0">
                    <a:prstClr val="black">
                      <a:alpha val="25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20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6" name="文本框 100"/>
              <p:cNvSpPr txBox="1"/>
              <p:nvPr/>
            </p:nvSpPr>
            <p:spPr>
              <a:xfrm>
                <a:off x="1985058" y="1479214"/>
                <a:ext cx="772855" cy="693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</a:t>
                </a:r>
                <a:endParaRPr lang="zh-CN" altLang="en-US" sz="4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1" name="组合 105"/>
            <p:cNvGrpSpPr/>
            <p:nvPr/>
          </p:nvGrpSpPr>
          <p:grpSpPr>
            <a:xfrm>
              <a:off x="3099413" y="1027988"/>
              <a:ext cx="2088642" cy="2613314"/>
              <a:chOff x="3099413" y="1027988"/>
              <a:chExt cx="2088642" cy="2613314"/>
            </a:xfrm>
          </p:grpSpPr>
          <p:grpSp>
            <p:nvGrpSpPr>
              <p:cNvPr id="22" name="组合 106"/>
              <p:cNvGrpSpPr/>
              <p:nvPr/>
            </p:nvGrpSpPr>
            <p:grpSpPr>
              <a:xfrm>
                <a:off x="3099413" y="1027988"/>
                <a:ext cx="2088642" cy="2613314"/>
                <a:chOff x="3295850" y="1895995"/>
                <a:chExt cx="3725149" cy="4660916"/>
              </a:xfrm>
            </p:grpSpPr>
            <p:sp>
              <p:nvSpPr>
                <p:cNvPr id="24" name="圆角矩形 108"/>
                <p:cNvSpPr/>
                <p:nvPr/>
              </p:nvSpPr>
              <p:spPr>
                <a:xfrm rot="2760000">
                  <a:off x="3086007" y="2621919"/>
                  <a:ext cx="4660916" cy="3209068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37000">
                      <a:srgbClr val="6C6C6C">
                        <a:alpha val="5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2540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20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5" name="Freeform 5"/>
                <p:cNvSpPr/>
                <p:nvPr/>
              </p:nvSpPr>
              <p:spPr bwMode="auto">
                <a:xfrm rot="10800000">
                  <a:off x="3295850" y="2263222"/>
                  <a:ext cx="2643765" cy="2343151"/>
                </a:xfrm>
                <a:custGeom>
                  <a:avLst/>
                  <a:gdLst>
                    <a:gd name="T0" fmla="*/ 407 w 1375"/>
                    <a:gd name="T1" fmla="*/ 1218 h 1218"/>
                    <a:gd name="T2" fmla="*/ 299 w 1375"/>
                    <a:gd name="T3" fmla="*/ 1156 h 1218"/>
                    <a:gd name="T4" fmla="*/ 19 w 1375"/>
                    <a:gd name="T5" fmla="*/ 671 h 1218"/>
                    <a:gd name="T6" fmla="*/ 19 w 1375"/>
                    <a:gd name="T7" fmla="*/ 547 h 1218"/>
                    <a:gd name="T8" fmla="*/ 299 w 1375"/>
                    <a:gd name="T9" fmla="*/ 62 h 1218"/>
                    <a:gd name="T10" fmla="*/ 407 w 1375"/>
                    <a:gd name="T11" fmla="*/ 0 h 1218"/>
                    <a:gd name="T12" fmla="*/ 967 w 1375"/>
                    <a:gd name="T13" fmla="*/ 0 h 1218"/>
                    <a:gd name="T14" fmla="*/ 1075 w 1375"/>
                    <a:gd name="T15" fmla="*/ 62 h 1218"/>
                    <a:gd name="T16" fmla="*/ 1355 w 1375"/>
                    <a:gd name="T17" fmla="*/ 547 h 1218"/>
                    <a:gd name="T18" fmla="*/ 1355 w 1375"/>
                    <a:gd name="T19" fmla="*/ 671 h 1218"/>
                    <a:gd name="T20" fmla="*/ 1075 w 1375"/>
                    <a:gd name="T21" fmla="*/ 1156 h 1218"/>
                    <a:gd name="T22" fmla="*/ 967 w 1375"/>
                    <a:gd name="T23" fmla="*/ 1218 h 1218"/>
                    <a:gd name="T24" fmla="*/ 407 w 1375"/>
                    <a:gd name="T25" fmla="*/ 1218 h 1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75" h="1218">
                      <a:moveTo>
                        <a:pt x="407" y="1218"/>
                      </a:moveTo>
                      <a:cubicBezTo>
                        <a:pt x="368" y="1218"/>
                        <a:pt x="319" y="1190"/>
                        <a:pt x="299" y="1156"/>
                      </a:cubicBezTo>
                      <a:cubicBezTo>
                        <a:pt x="19" y="671"/>
                        <a:pt x="19" y="671"/>
                        <a:pt x="19" y="671"/>
                      </a:cubicBezTo>
                      <a:cubicBezTo>
                        <a:pt x="0" y="637"/>
                        <a:pt x="0" y="581"/>
                        <a:pt x="19" y="547"/>
                      </a:cubicBezTo>
                      <a:cubicBezTo>
                        <a:pt x="299" y="62"/>
                        <a:pt x="299" y="62"/>
                        <a:pt x="299" y="62"/>
                      </a:cubicBezTo>
                      <a:cubicBezTo>
                        <a:pt x="319" y="28"/>
                        <a:pt x="368" y="0"/>
                        <a:pt x="407" y="0"/>
                      </a:cubicBezTo>
                      <a:cubicBezTo>
                        <a:pt x="967" y="0"/>
                        <a:pt x="967" y="0"/>
                        <a:pt x="967" y="0"/>
                      </a:cubicBezTo>
                      <a:cubicBezTo>
                        <a:pt x="1007" y="0"/>
                        <a:pt x="1055" y="28"/>
                        <a:pt x="1075" y="62"/>
                      </a:cubicBezTo>
                      <a:cubicBezTo>
                        <a:pt x="1355" y="547"/>
                        <a:pt x="1355" y="547"/>
                        <a:pt x="1355" y="547"/>
                      </a:cubicBezTo>
                      <a:cubicBezTo>
                        <a:pt x="1375" y="581"/>
                        <a:pt x="1375" y="637"/>
                        <a:pt x="1355" y="671"/>
                      </a:cubicBezTo>
                      <a:cubicBezTo>
                        <a:pt x="1075" y="1156"/>
                        <a:pt x="1075" y="1156"/>
                        <a:pt x="1075" y="1156"/>
                      </a:cubicBezTo>
                      <a:cubicBezTo>
                        <a:pt x="1055" y="1190"/>
                        <a:pt x="1007" y="1218"/>
                        <a:pt x="967" y="1218"/>
                      </a:cubicBezTo>
                      <a:lnTo>
                        <a:pt x="407" y="1218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/>
                    </a:gs>
                    <a:gs pos="73000">
                      <a:srgbClr val="ECECEC"/>
                    </a:gs>
                    <a:gs pos="100000">
                      <a:srgbClr val="D9D9D9"/>
                    </a:gs>
                  </a:gsLst>
                  <a:lin ang="2700000" scaled="1"/>
                  <a:tileRect/>
                </a:gradFill>
                <a:ln w="25400">
                  <a:gradFill flip="none" rotWithShape="1">
                    <a:gsLst>
                      <a:gs pos="29000">
                        <a:srgbClr val="E0E0E0"/>
                      </a:gs>
                      <a:gs pos="0">
                        <a:srgbClr val="999999"/>
                      </a:gs>
                      <a:gs pos="83000">
                        <a:schemeClr val="bg1"/>
                      </a:gs>
                    </a:gsLst>
                    <a:lin ang="2700000" scaled="1"/>
                    <a:tileRect/>
                  </a:gradFill>
                </a:ln>
                <a:effectLst>
                  <a:outerShdw blurRad="355600" dist="88900" dir="2700000" algn="tl" rotWithShape="0">
                    <a:prstClr val="black">
                      <a:alpha val="28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20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6" name="圆角矩形 110"/>
                <p:cNvSpPr/>
                <p:nvPr/>
              </p:nvSpPr>
              <p:spPr>
                <a:xfrm rot="2760000">
                  <a:off x="3384391" y="2878566"/>
                  <a:ext cx="3953506" cy="2592561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37000">
                      <a:srgbClr val="6C6C6C">
                        <a:alpha val="5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2540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20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7" name="Freeform 5"/>
                <p:cNvSpPr/>
                <p:nvPr/>
              </p:nvSpPr>
              <p:spPr bwMode="auto">
                <a:xfrm rot="10800000">
                  <a:off x="3589408" y="2523401"/>
                  <a:ext cx="2056648" cy="1822794"/>
                </a:xfrm>
                <a:custGeom>
                  <a:avLst/>
                  <a:gdLst>
                    <a:gd name="T0" fmla="*/ 407 w 1375"/>
                    <a:gd name="T1" fmla="*/ 1218 h 1218"/>
                    <a:gd name="T2" fmla="*/ 299 w 1375"/>
                    <a:gd name="T3" fmla="*/ 1156 h 1218"/>
                    <a:gd name="T4" fmla="*/ 19 w 1375"/>
                    <a:gd name="T5" fmla="*/ 671 h 1218"/>
                    <a:gd name="T6" fmla="*/ 19 w 1375"/>
                    <a:gd name="T7" fmla="*/ 547 h 1218"/>
                    <a:gd name="T8" fmla="*/ 299 w 1375"/>
                    <a:gd name="T9" fmla="*/ 62 h 1218"/>
                    <a:gd name="T10" fmla="*/ 407 w 1375"/>
                    <a:gd name="T11" fmla="*/ 0 h 1218"/>
                    <a:gd name="T12" fmla="*/ 967 w 1375"/>
                    <a:gd name="T13" fmla="*/ 0 h 1218"/>
                    <a:gd name="T14" fmla="*/ 1075 w 1375"/>
                    <a:gd name="T15" fmla="*/ 62 h 1218"/>
                    <a:gd name="T16" fmla="*/ 1355 w 1375"/>
                    <a:gd name="T17" fmla="*/ 547 h 1218"/>
                    <a:gd name="T18" fmla="*/ 1355 w 1375"/>
                    <a:gd name="T19" fmla="*/ 671 h 1218"/>
                    <a:gd name="T20" fmla="*/ 1075 w 1375"/>
                    <a:gd name="T21" fmla="*/ 1156 h 1218"/>
                    <a:gd name="T22" fmla="*/ 967 w 1375"/>
                    <a:gd name="T23" fmla="*/ 1218 h 1218"/>
                    <a:gd name="T24" fmla="*/ 407 w 1375"/>
                    <a:gd name="T25" fmla="*/ 1218 h 1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75" h="1218">
                      <a:moveTo>
                        <a:pt x="407" y="1218"/>
                      </a:moveTo>
                      <a:cubicBezTo>
                        <a:pt x="368" y="1218"/>
                        <a:pt x="319" y="1190"/>
                        <a:pt x="299" y="1156"/>
                      </a:cubicBezTo>
                      <a:cubicBezTo>
                        <a:pt x="19" y="671"/>
                        <a:pt x="19" y="671"/>
                        <a:pt x="19" y="671"/>
                      </a:cubicBezTo>
                      <a:cubicBezTo>
                        <a:pt x="0" y="637"/>
                        <a:pt x="0" y="581"/>
                        <a:pt x="19" y="547"/>
                      </a:cubicBezTo>
                      <a:cubicBezTo>
                        <a:pt x="299" y="62"/>
                        <a:pt x="299" y="62"/>
                        <a:pt x="299" y="62"/>
                      </a:cubicBezTo>
                      <a:cubicBezTo>
                        <a:pt x="319" y="28"/>
                        <a:pt x="368" y="0"/>
                        <a:pt x="407" y="0"/>
                      </a:cubicBezTo>
                      <a:cubicBezTo>
                        <a:pt x="967" y="0"/>
                        <a:pt x="967" y="0"/>
                        <a:pt x="967" y="0"/>
                      </a:cubicBezTo>
                      <a:cubicBezTo>
                        <a:pt x="1007" y="0"/>
                        <a:pt x="1055" y="28"/>
                        <a:pt x="1075" y="62"/>
                      </a:cubicBezTo>
                      <a:cubicBezTo>
                        <a:pt x="1355" y="547"/>
                        <a:pt x="1355" y="547"/>
                        <a:pt x="1355" y="547"/>
                      </a:cubicBezTo>
                      <a:cubicBezTo>
                        <a:pt x="1375" y="581"/>
                        <a:pt x="1375" y="637"/>
                        <a:pt x="1355" y="671"/>
                      </a:cubicBezTo>
                      <a:cubicBezTo>
                        <a:pt x="1075" y="1156"/>
                        <a:pt x="1075" y="1156"/>
                        <a:pt x="1075" y="1156"/>
                      </a:cubicBezTo>
                      <a:cubicBezTo>
                        <a:pt x="1055" y="1190"/>
                        <a:pt x="1007" y="1218"/>
                        <a:pt x="967" y="1218"/>
                      </a:cubicBezTo>
                      <a:lnTo>
                        <a:pt x="407" y="1218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01BDD1"/>
                    </a:gs>
                    <a:gs pos="100000">
                      <a:srgbClr val="0194A3"/>
                    </a:gs>
                  </a:gsLst>
                  <a:lin ang="2700000" scaled="1"/>
                  <a:tileRect/>
                </a:gradFill>
                <a:ln w="25400">
                  <a:gradFill flip="none" rotWithShape="1">
                    <a:gsLst>
                      <a:gs pos="0">
                        <a:srgbClr val="0194A3"/>
                      </a:gs>
                      <a:gs pos="100000">
                        <a:srgbClr val="01CFE5"/>
                      </a:gs>
                    </a:gsLst>
                    <a:lin ang="2700000" scaled="1"/>
                    <a:tileRect/>
                  </a:gradFill>
                </a:ln>
                <a:effectLst>
                  <a:outerShdw blurRad="254000" dist="114300" dir="2700000" algn="tl" rotWithShape="0">
                    <a:prstClr val="black">
                      <a:alpha val="25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20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3" name="文本框 107"/>
              <p:cNvSpPr txBox="1"/>
              <p:nvPr/>
            </p:nvSpPr>
            <p:spPr>
              <a:xfrm>
                <a:off x="3435010" y="1483285"/>
                <a:ext cx="804376" cy="693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8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À</a:t>
                </a:r>
                <a:endParaRPr lang="zh-CN" altLang="en-US" sz="4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8" name="组合 112"/>
            <p:cNvGrpSpPr/>
            <p:nvPr/>
          </p:nvGrpSpPr>
          <p:grpSpPr>
            <a:xfrm>
              <a:off x="4589518" y="1003554"/>
              <a:ext cx="2088642" cy="2613314"/>
              <a:chOff x="4589518" y="1003554"/>
              <a:chExt cx="2088642" cy="2613314"/>
            </a:xfrm>
          </p:grpSpPr>
          <p:grpSp>
            <p:nvGrpSpPr>
              <p:cNvPr id="29" name="组合 113"/>
              <p:cNvGrpSpPr/>
              <p:nvPr/>
            </p:nvGrpSpPr>
            <p:grpSpPr>
              <a:xfrm>
                <a:off x="4589518" y="1003554"/>
                <a:ext cx="2088642" cy="2613314"/>
                <a:chOff x="3295850" y="1895995"/>
                <a:chExt cx="3725149" cy="4660916"/>
              </a:xfrm>
            </p:grpSpPr>
            <p:sp>
              <p:nvSpPr>
                <p:cNvPr id="31" name="圆角矩形 115"/>
                <p:cNvSpPr/>
                <p:nvPr/>
              </p:nvSpPr>
              <p:spPr>
                <a:xfrm rot="2760000">
                  <a:off x="3086007" y="2621919"/>
                  <a:ext cx="4660916" cy="3209068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37000">
                      <a:srgbClr val="6C6C6C">
                        <a:alpha val="5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2540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20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" name="Freeform 5"/>
                <p:cNvSpPr/>
                <p:nvPr/>
              </p:nvSpPr>
              <p:spPr bwMode="auto">
                <a:xfrm rot="10800000">
                  <a:off x="3295850" y="2263222"/>
                  <a:ext cx="2643765" cy="2343151"/>
                </a:xfrm>
                <a:custGeom>
                  <a:avLst/>
                  <a:gdLst>
                    <a:gd name="T0" fmla="*/ 407 w 1375"/>
                    <a:gd name="T1" fmla="*/ 1218 h 1218"/>
                    <a:gd name="T2" fmla="*/ 299 w 1375"/>
                    <a:gd name="T3" fmla="*/ 1156 h 1218"/>
                    <a:gd name="T4" fmla="*/ 19 w 1375"/>
                    <a:gd name="T5" fmla="*/ 671 h 1218"/>
                    <a:gd name="T6" fmla="*/ 19 w 1375"/>
                    <a:gd name="T7" fmla="*/ 547 h 1218"/>
                    <a:gd name="T8" fmla="*/ 299 w 1375"/>
                    <a:gd name="T9" fmla="*/ 62 h 1218"/>
                    <a:gd name="T10" fmla="*/ 407 w 1375"/>
                    <a:gd name="T11" fmla="*/ 0 h 1218"/>
                    <a:gd name="T12" fmla="*/ 967 w 1375"/>
                    <a:gd name="T13" fmla="*/ 0 h 1218"/>
                    <a:gd name="T14" fmla="*/ 1075 w 1375"/>
                    <a:gd name="T15" fmla="*/ 62 h 1218"/>
                    <a:gd name="T16" fmla="*/ 1355 w 1375"/>
                    <a:gd name="T17" fmla="*/ 547 h 1218"/>
                    <a:gd name="T18" fmla="*/ 1355 w 1375"/>
                    <a:gd name="T19" fmla="*/ 671 h 1218"/>
                    <a:gd name="T20" fmla="*/ 1075 w 1375"/>
                    <a:gd name="T21" fmla="*/ 1156 h 1218"/>
                    <a:gd name="T22" fmla="*/ 967 w 1375"/>
                    <a:gd name="T23" fmla="*/ 1218 h 1218"/>
                    <a:gd name="T24" fmla="*/ 407 w 1375"/>
                    <a:gd name="T25" fmla="*/ 1218 h 1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75" h="1218">
                      <a:moveTo>
                        <a:pt x="407" y="1218"/>
                      </a:moveTo>
                      <a:cubicBezTo>
                        <a:pt x="368" y="1218"/>
                        <a:pt x="319" y="1190"/>
                        <a:pt x="299" y="1156"/>
                      </a:cubicBezTo>
                      <a:cubicBezTo>
                        <a:pt x="19" y="671"/>
                        <a:pt x="19" y="671"/>
                        <a:pt x="19" y="671"/>
                      </a:cubicBezTo>
                      <a:cubicBezTo>
                        <a:pt x="0" y="637"/>
                        <a:pt x="0" y="581"/>
                        <a:pt x="19" y="547"/>
                      </a:cubicBezTo>
                      <a:cubicBezTo>
                        <a:pt x="299" y="62"/>
                        <a:pt x="299" y="62"/>
                        <a:pt x="299" y="62"/>
                      </a:cubicBezTo>
                      <a:cubicBezTo>
                        <a:pt x="319" y="28"/>
                        <a:pt x="368" y="0"/>
                        <a:pt x="407" y="0"/>
                      </a:cubicBezTo>
                      <a:cubicBezTo>
                        <a:pt x="967" y="0"/>
                        <a:pt x="967" y="0"/>
                        <a:pt x="967" y="0"/>
                      </a:cubicBezTo>
                      <a:cubicBezTo>
                        <a:pt x="1007" y="0"/>
                        <a:pt x="1055" y="28"/>
                        <a:pt x="1075" y="62"/>
                      </a:cubicBezTo>
                      <a:cubicBezTo>
                        <a:pt x="1355" y="547"/>
                        <a:pt x="1355" y="547"/>
                        <a:pt x="1355" y="547"/>
                      </a:cubicBezTo>
                      <a:cubicBezTo>
                        <a:pt x="1375" y="581"/>
                        <a:pt x="1375" y="637"/>
                        <a:pt x="1355" y="671"/>
                      </a:cubicBezTo>
                      <a:cubicBezTo>
                        <a:pt x="1075" y="1156"/>
                        <a:pt x="1075" y="1156"/>
                        <a:pt x="1075" y="1156"/>
                      </a:cubicBezTo>
                      <a:cubicBezTo>
                        <a:pt x="1055" y="1190"/>
                        <a:pt x="1007" y="1218"/>
                        <a:pt x="967" y="1218"/>
                      </a:cubicBezTo>
                      <a:lnTo>
                        <a:pt x="407" y="1218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/>
                    </a:gs>
                    <a:gs pos="73000">
                      <a:srgbClr val="ECECEC"/>
                    </a:gs>
                    <a:gs pos="100000">
                      <a:srgbClr val="D9D9D9"/>
                    </a:gs>
                  </a:gsLst>
                  <a:lin ang="2700000" scaled="1"/>
                  <a:tileRect/>
                </a:gradFill>
                <a:ln w="25400">
                  <a:gradFill flip="none" rotWithShape="1">
                    <a:gsLst>
                      <a:gs pos="29000">
                        <a:srgbClr val="E0E0E0"/>
                      </a:gs>
                      <a:gs pos="0">
                        <a:srgbClr val="999999"/>
                      </a:gs>
                      <a:gs pos="83000">
                        <a:schemeClr val="bg1"/>
                      </a:gs>
                    </a:gsLst>
                    <a:lin ang="2700000" scaled="1"/>
                    <a:tileRect/>
                  </a:gradFill>
                </a:ln>
                <a:effectLst>
                  <a:outerShdw blurRad="355600" dist="88900" dir="2700000" algn="tl" rotWithShape="0">
                    <a:prstClr val="black">
                      <a:alpha val="28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20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3" name="圆角矩形 117"/>
                <p:cNvSpPr/>
                <p:nvPr/>
              </p:nvSpPr>
              <p:spPr>
                <a:xfrm rot="2760000">
                  <a:off x="3371510" y="2878566"/>
                  <a:ext cx="3953505" cy="2592561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37000">
                      <a:srgbClr val="6C6C6C">
                        <a:alpha val="5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2540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20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4" name="Freeform 5"/>
                <p:cNvSpPr/>
                <p:nvPr/>
              </p:nvSpPr>
              <p:spPr bwMode="auto">
                <a:xfrm rot="10800000">
                  <a:off x="3589408" y="2523401"/>
                  <a:ext cx="2056648" cy="1822794"/>
                </a:xfrm>
                <a:custGeom>
                  <a:avLst/>
                  <a:gdLst>
                    <a:gd name="T0" fmla="*/ 407 w 1375"/>
                    <a:gd name="T1" fmla="*/ 1218 h 1218"/>
                    <a:gd name="T2" fmla="*/ 299 w 1375"/>
                    <a:gd name="T3" fmla="*/ 1156 h 1218"/>
                    <a:gd name="T4" fmla="*/ 19 w 1375"/>
                    <a:gd name="T5" fmla="*/ 671 h 1218"/>
                    <a:gd name="T6" fmla="*/ 19 w 1375"/>
                    <a:gd name="T7" fmla="*/ 547 h 1218"/>
                    <a:gd name="T8" fmla="*/ 299 w 1375"/>
                    <a:gd name="T9" fmla="*/ 62 h 1218"/>
                    <a:gd name="T10" fmla="*/ 407 w 1375"/>
                    <a:gd name="T11" fmla="*/ 0 h 1218"/>
                    <a:gd name="T12" fmla="*/ 967 w 1375"/>
                    <a:gd name="T13" fmla="*/ 0 h 1218"/>
                    <a:gd name="T14" fmla="*/ 1075 w 1375"/>
                    <a:gd name="T15" fmla="*/ 62 h 1218"/>
                    <a:gd name="T16" fmla="*/ 1355 w 1375"/>
                    <a:gd name="T17" fmla="*/ 547 h 1218"/>
                    <a:gd name="T18" fmla="*/ 1355 w 1375"/>
                    <a:gd name="T19" fmla="*/ 671 h 1218"/>
                    <a:gd name="T20" fmla="*/ 1075 w 1375"/>
                    <a:gd name="T21" fmla="*/ 1156 h 1218"/>
                    <a:gd name="T22" fmla="*/ 967 w 1375"/>
                    <a:gd name="T23" fmla="*/ 1218 h 1218"/>
                    <a:gd name="T24" fmla="*/ 407 w 1375"/>
                    <a:gd name="T25" fmla="*/ 1218 h 1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75" h="1218">
                      <a:moveTo>
                        <a:pt x="407" y="1218"/>
                      </a:moveTo>
                      <a:cubicBezTo>
                        <a:pt x="368" y="1218"/>
                        <a:pt x="319" y="1190"/>
                        <a:pt x="299" y="1156"/>
                      </a:cubicBezTo>
                      <a:cubicBezTo>
                        <a:pt x="19" y="671"/>
                        <a:pt x="19" y="671"/>
                        <a:pt x="19" y="671"/>
                      </a:cubicBezTo>
                      <a:cubicBezTo>
                        <a:pt x="0" y="637"/>
                        <a:pt x="0" y="581"/>
                        <a:pt x="19" y="547"/>
                      </a:cubicBezTo>
                      <a:cubicBezTo>
                        <a:pt x="299" y="62"/>
                        <a:pt x="299" y="62"/>
                        <a:pt x="299" y="62"/>
                      </a:cubicBezTo>
                      <a:cubicBezTo>
                        <a:pt x="319" y="28"/>
                        <a:pt x="368" y="0"/>
                        <a:pt x="407" y="0"/>
                      </a:cubicBezTo>
                      <a:cubicBezTo>
                        <a:pt x="967" y="0"/>
                        <a:pt x="967" y="0"/>
                        <a:pt x="967" y="0"/>
                      </a:cubicBezTo>
                      <a:cubicBezTo>
                        <a:pt x="1007" y="0"/>
                        <a:pt x="1055" y="28"/>
                        <a:pt x="1075" y="62"/>
                      </a:cubicBezTo>
                      <a:cubicBezTo>
                        <a:pt x="1355" y="547"/>
                        <a:pt x="1355" y="547"/>
                        <a:pt x="1355" y="547"/>
                      </a:cubicBezTo>
                      <a:cubicBezTo>
                        <a:pt x="1375" y="581"/>
                        <a:pt x="1375" y="637"/>
                        <a:pt x="1355" y="671"/>
                      </a:cubicBezTo>
                      <a:cubicBezTo>
                        <a:pt x="1075" y="1156"/>
                        <a:pt x="1075" y="1156"/>
                        <a:pt x="1075" y="1156"/>
                      </a:cubicBezTo>
                      <a:cubicBezTo>
                        <a:pt x="1055" y="1190"/>
                        <a:pt x="1007" y="1218"/>
                        <a:pt x="967" y="1218"/>
                      </a:cubicBezTo>
                      <a:lnTo>
                        <a:pt x="407" y="1218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C8C8C"/>
                    </a:gs>
                    <a:gs pos="100000">
                      <a:srgbClr val="E35353"/>
                    </a:gs>
                  </a:gsLst>
                  <a:lin ang="2700000" scaled="1"/>
                  <a:tileRect/>
                </a:gradFill>
                <a:ln w="25400">
                  <a:gradFill flip="none" rotWithShape="1">
                    <a:gsLst>
                      <a:gs pos="0">
                        <a:srgbClr val="E35353"/>
                      </a:gs>
                      <a:gs pos="100000">
                        <a:srgbClr val="F1A9A9"/>
                      </a:gs>
                    </a:gsLst>
                    <a:lin ang="2700000" scaled="1"/>
                    <a:tileRect/>
                  </a:gradFill>
                </a:ln>
                <a:effectLst>
                  <a:outerShdw blurRad="254000" dist="114300" dir="2700000" algn="tl" rotWithShape="0">
                    <a:prstClr val="black">
                      <a:alpha val="25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20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0" name="文本框 114"/>
              <p:cNvSpPr txBox="1"/>
              <p:nvPr/>
            </p:nvSpPr>
            <p:spPr>
              <a:xfrm>
                <a:off x="4944235" y="1483284"/>
                <a:ext cx="785256" cy="693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8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</a:t>
                </a:r>
                <a:endParaRPr lang="zh-CN" altLang="en-US" sz="4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5" name="组合 119"/>
            <p:cNvGrpSpPr/>
            <p:nvPr/>
          </p:nvGrpSpPr>
          <p:grpSpPr>
            <a:xfrm>
              <a:off x="6054605" y="1003554"/>
              <a:ext cx="2088642" cy="2613314"/>
              <a:chOff x="6054605" y="1003554"/>
              <a:chExt cx="2088642" cy="2613314"/>
            </a:xfrm>
          </p:grpSpPr>
          <p:grpSp>
            <p:nvGrpSpPr>
              <p:cNvPr id="36" name="组合 120"/>
              <p:cNvGrpSpPr/>
              <p:nvPr/>
            </p:nvGrpSpPr>
            <p:grpSpPr>
              <a:xfrm>
                <a:off x="6054605" y="1003554"/>
                <a:ext cx="2088642" cy="2613314"/>
                <a:chOff x="3295850" y="1895995"/>
                <a:chExt cx="3725149" cy="4660916"/>
              </a:xfrm>
            </p:grpSpPr>
            <p:sp>
              <p:nvSpPr>
                <p:cNvPr id="38" name="圆角矩形 122"/>
                <p:cNvSpPr/>
                <p:nvPr/>
              </p:nvSpPr>
              <p:spPr>
                <a:xfrm rot="2760000">
                  <a:off x="3086007" y="2621919"/>
                  <a:ext cx="4660916" cy="3209068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37000">
                      <a:srgbClr val="6C6C6C">
                        <a:alpha val="5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2540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20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" name="Freeform 5"/>
                <p:cNvSpPr/>
                <p:nvPr/>
              </p:nvSpPr>
              <p:spPr bwMode="auto">
                <a:xfrm rot="10800000">
                  <a:off x="3295850" y="2263222"/>
                  <a:ext cx="2643765" cy="2343151"/>
                </a:xfrm>
                <a:custGeom>
                  <a:avLst/>
                  <a:gdLst>
                    <a:gd name="T0" fmla="*/ 407 w 1375"/>
                    <a:gd name="T1" fmla="*/ 1218 h 1218"/>
                    <a:gd name="T2" fmla="*/ 299 w 1375"/>
                    <a:gd name="T3" fmla="*/ 1156 h 1218"/>
                    <a:gd name="T4" fmla="*/ 19 w 1375"/>
                    <a:gd name="T5" fmla="*/ 671 h 1218"/>
                    <a:gd name="T6" fmla="*/ 19 w 1375"/>
                    <a:gd name="T7" fmla="*/ 547 h 1218"/>
                    <a:gd name="T8" fmla="*/ 299 w 1375"/>
                    <a:gd name="T9" fmla="*/ 62 h 1218"/>
                    <a:gd name="T10" fmla="*/ 407 w 1375"/>
                    <a:gd name="T11" fmla="*/ 0 h 1218"/>
                    <a:gd name="T12" fmla="*/ 967 w 1375"/>
                    <a:gd name="T13" fmla="*/ 0 h 1218"/>
                    <a:gd name="T14" fmla="*/ 1075 w 1375"/>
                    <a:gd name="T15" fmla="*/ 62 h 1218"/>
                    <a:gd name="T16" fmla="*/ 1355 w 1375"/>
                    <a:gd name="T17" fmla="*/ 547 h 1218"/>
                    <a:gd name="T18" fmla="*/ 1355 w 1375"/>
                    <a:gd name="T19" fmla="*/ 671 h 1218"/>
                    <a:gd name="T20" fmla="*/ 1075 w 1375"/>
                    <a:gd name="T21" fmla="*/ 1156 h 1218"/>
                    <a:gd name="T22" fmla="*/ 967 w 1375"/>
                    <a:gd name="T23" fmla="*/ 1218 h 1218"/>
                    <a:gd name="T24" fmla="*/ 407 w 1375"/>
                    <a:gd name="T25" fmla="*/ 1218 h 1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75" h="1218">
                      <a:moveTo>
                        <a:pt x="407" y="1218"/>
                      </a:moveTo>
                      <a:cubicBezTo>
                        <a:pt x="368" y="1218"/>
                        <a:pt x="319" y="1190"/>
                        <a:pt x="299" y="1156"/>
                      </a:cubicBezTo>
                      <a:cubicBezTo>
                        <a:pt x="19" y="671"/>
                        <a:pt x="19" y="671"/>
                        <a:pt x="19" y="671"/>
                      </a:cubicBezTo>
                      <a:cubicBezTo>
                        <a:pt x="0" y="637"/>
                        <a:pt x="0" y="581"/>
                        <a:pt x="19" y="547"/>
                      </a:cubicBezTo>
                      <a:cubicBezTo>
                        <a:pt x="299" y="62"/>
                        <a:pt x="299" y="62"/>
                        <a:pt x="299" y="62"/>
                      </a:cubicBezTo>
                      <a:cubicBezTo>
                        <a:pt x="319" y="28"/>
                        <a:pt x="368" y="0"/>
                        <a:pt x="407" y="0"/>
                      </a:cubicBezTo>
                      <a:cubicBezTo>
                        <a:pt x="967" y="0"/>
                        <a:pt x="967" y="0"/>
                        <a:pt x="967" y="0"/>
                      </a:cubicBezTo>
                      <a:cubicBezTo>
                        <a:pt x="1007" y="0"/>
                        <a:pt x="1055" y="28"/>
                        <a:pt x="1075" y="62"/>
                      </a:cubicBezTo>
                      <a:cubicBezTo>
                        <a:pt x="1355" y="547"/>
                        <a:pt x="1355" y="547"/>
                        <a:pt x="1355" y="547"/>
                      </a:cubicBezTo>
                      <a:cubicBezTo>
                        <a:pt x="1375" y="581"/>
                        <a:pt x="1375" y="637"/>
                        <a:pt x="1355" y="671"/>
                      </a:cubicBezTo>
                      <a:cubicBezTo>
                        <a:pt x="1075" y="1156"/>
                        <a:pt x="1075" y="1156"/>
                        <a:pt x="1075" y="1156"/>
                      </a:cubicBezTo>
                      <a:cubicBezTo>
                        <a:pt x="1055" y="1190"/>
                        <a:pt x="1007" y="1218"/>
                        <a:pt x="967" y="1218"/>
                      </a:cubicBezTo>
                      <a:lnTo>
                        <a:pt x="407" y="1218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/>
                    </a:gs>
                    <a:gs pos="73000">
                      <a:srgbClr val="ECECEC"/>
                    </a:gs>
                    <a:gs pos="100000">
                      <a:srgbClr val="D9D9D9"/>
                    </a:gs>
                  </a:gsLst>
                  <a:lin ang="2700000" scaled="1"/>
                  <a:tileRect/>
                </a:gradFill>
                <a:ln w="25400">
                  <a:gradFill flip="none" rotWithShape="1">
                    <a:gsLst>
                      <a:gs pos="29000">
                        <a:srgbClr val="E0E0E0"/>
                      </a:gs>
                      <a:gs pos="0">
                        <a:srgbClr val="999999"/>
                      </a:gs>
                      <a:gs pos="83000">
                        <a:schemeClr val="bg1"/>
                      </a:gs>
                    </a:gsLst>
                    <a:lin ang="2700000" scaled="1"/>
                    <a:tileRect/>
                  </a:gradFill>
                </a:ln>
                <a:effectLst>
                  <a:outerShdw blurRad="355600" dist="88900" dir="2700000" algn="tl" rotWithShape="0">
                    <a:prstClr val="black">
                      <a:alpha val="28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20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" name="圆角矩形 124"/>
                <p:cNvSpPr/>
                <p:nvPr/>
              </p:nvSpPr>
              <p:spPr>
                <a:xfrm rot="2760000">
                  <a:off x="3371510" y="2878566"/>
                  <a:ext cx="3953505" cy="2592561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37000">
                      <a:srgbClr val="6C6C6C">
                        <a:alpha val="50000"/>
                      </a:srgbClr>
                    </a:gs>
                    <a:gs pos="0">
                      <a:schemeClr val="tx1">
                        <a:alpha val="61000"/>
                      </a:schemeClr>
                    </a:gs>
                    <a:gs pos="100000">
                      <a:srgbClr val="D8D8D8">
                        <a:alpha val="0"/>
                      </a:srgb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2540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20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1" name="Freeform 5"/>
                <p:cNvSpPr/>
                <p:nvPr/>
              </p:nvSpPr>
              <p:spPr bwMode="auto">
                <a:xfrm rot="10800000">
                  <a:off x="3589408" y="2523401"/>
                  <a:ext cx="2056648" cy="1822794"/>
                </a:xfrm>
                <a:custGeom>
                  <a:avLst/>
                  <a:gdLst>
                    <a:gd name="T0" fmla="*/ 407 w 1375"/>
                    <a:gd name="T1" fmla="*/ 1218 h 1218"/>
                    <a:gd name="T2" fmla="*/ 299 w 1375"/>
                    <a:gd name="T3" fmla="*/ 1156 h 1218"/>
                    <a:gd name="T4" fmla="*/ 19 w 1375"/>
                    <a:gd name="T5" fmla="*/ 671 h 1218"/>
                    <a:gd name="T6" fmla="*/ 19 w 1375"/>
                    <a:gd name="T7" fmla="*/ 547 h 1218"/>
                    <a:gd name="T8" fmla="*/ 299 w 1375"/>
                    <a:gd name="T9" fmla="*/ 62 h 1218"/>
                    <a:gd name="T10" fmla="*/ 407 w 1375"/>
                    <a:gd name="T11" fmla="*/ 0 h 1218"/>
                    <a:gd name="T12" fmla="*/ 967 w 1375"/>
                    <a:gd name="T13" fmla="*/ 0 h 1218"/>
                    <a:gd name="T14" fmla="*/ 1075 w 1375"/>
                    <a:gd name="T15" fmla="*/ 62 h 1218"/>
                    <a:gd name="T16" fmla="*/ 1355 w 1375"/>
                    <a:gd name="T17" fmla="*/ 547 h 1218"/>
                    <a:gd name="T18" fmla="*/ 1355 w 1375"/>
                    <a:gd name="T19" fmla="*/ 671 h 1218"/>
                    <a:gd name="T20" fmla="*/ 1075 w 1375"/>
                    <a:gd name="T21" fmla="*/ 1156 h 1218"/>
                    <a:gd name="T22" fmla="*/ 967 w 1375"/>
                    <a:gd name="T23" fmla="*/ 1218 h 1218"/>
                    <a:gd name="T24" fmla="*/ 407 w 1375"/>
                    <a:gd name="T25" fmla="*/ 1218 h 1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75" h="1218">
                      <a:moveTo>
                        <a:pt x="407" y="1218"/>
                      </a:moveTo>
                      <a:cubicBezTo>
                        <a:pt x="368" y="1218"/>
                        <a:pt x="319" y="1190"/>
                        <a:pt x="299" y="1156"/>
                      </a:cubicBezTo>
                      <a:cubicBezTo>
                        <a:pt x="19" y="671"/>
                        <a:pt x="19" y="671"/>
                        <a:pt x="19" y="671"/>
                      </a:cubicBezTo>
                      <a:cubicBezTo>
                        <a:pt x="0" y="637"/>
                        <a:pt x="0" y="581"/>
                        <a:pt x="19" y="547"/>
                      </a:cubicBezTo>
                      <a:cubicBezTo>
                        <a:pt x="299" y="62"/>
                        <a:pt x="299" y="62"/>
                        <a:pt x="299" y="62"/>
                      </a:cubicBezTo>
                      <a:cubicBezTo>
                        <a:pt x="319" y="28"/>
                        <a:pt x="368" y="0"/>
                        <a:pt x="407" y="0"/>
                      </a:cubicBezTo>
                      <a:cubicBezTo>
                        <a:pt x="967" y="0"/>
                        <a:pt x="967" y="0"/>
                        <a:pt x="967" y="0"/>
                      </a:cubicBezTo>
                      <a:cubicBezTo>
                        <a:pt x="1007" y="0"/>
                        <a:pt x="1055" y="28"/>
                        <a:pt x="1075" y="62"/>
                      </a:cubicBezTo>
                      <a:cubicBezTo>
                        <a:pt x="1355" y="547"/>
                        <a:pt x="1355" y="547"/>
                        <a:pt x="1355" y="547"/>
                      </a:cubicBezTo>
                      <a:cubicBezTo>
                        <a:pt x="1375" y="581"/>
                        <a:pt x="1375" y="637"/>
                        <a:pt x="1355" y="671"/>
                      </a:cubicBezTo>
                      <a:cubicBezTo>
                        <a:pt x="1075" y="1156"/>
                        <a:pt x="1075" y="1156"/>
                        <a:pt x="1075" y="1156"/>
                      </a:cubicBezTo>
                      <a:cubicBezTo>
                        <a:pt x="1055" y="1190"/>
                        <a:pt x="1007" y="1218"/>
                        <a:pt x="967" y="1218"/>
                      </a:cubicBezTo>
                      <a:lnTo>
                        <a:pt x="407" y="1218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77468A"/>
                    </a:gs>
                    <a:gs pos="100000">
                      <a:srgbClr val="553363"/>
                    </a:gs>
                  </a:gsLst>
                  <a:lin ang="2700000" scaled="1"/>
                  <a:tileRect/>
                </a:gradFill>
                <a:ln w="25400">
                  <a:gradFill flip="none" rotWithShape="1">
                    <a:gsLst>
                      <a:gs pos="100000">
                        <a:srgbClr val="8F54A6"/>
                      </a:gs>
                      <a:gs pos="0">
                        <a:srgbClr val="4A2C56"/>
                      </a:gs>
                    </a:gsLst>
                    <a:lin ang="2700000" scaled="1"/>
                    <a:tileRect/>
                  </a:gradFill>
                </a:ln>
                <a:effectLst>
                  <a:outerShdw blurRad="254000" dist="114300" dir="2700000" algn="tl" rotWithShape="0">
                    <a:prstClr val="black">
                      <a:alpha val="25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20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7" name="文本框 121"/>
              <p:cNvSpPr txBox="1"/>
              <p:nvPr/>
            </p:nvSpPr>
            <p:spPr>
              <a:xfrm>
                <a:off x="6429759" y="1463128"/>
                <a:ext cx="819633" cy="693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8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6</a:t>
                </a:r>
                <a:endParaRPr lang="zh-CN" altLang="en-US" sz="4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2" name="TextBox 37"/>
            <p:cNvSpPr txBox="1"/>
            <p:nvPr/>
          </p:nvSpPr>
          <p:spPr>
            <a:xfrm>
              <a:off x="7441295" y="3962338"/>
              <a:ext cx="1115017" cy="257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>
                  <a:solidFill>
                    <a:srgbClr val="02B3C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Thời lượng: 2 tiết</a:t>
              </a:r>
              <a:endParaRPr lang="zh-CN" altLang="en-US" sz="1400" b="1" dirty="0">
                <a:solidFill>
                  <a:srgbClr val="02B3C1"/>
                </a:solidFill>
                <a:latin typeface="Roboto Medium" panose="02000000000000000000" pitchFamily="2" charset="0"/>
                <a:ea typeface="Microsoft YaHei" panose="020B0503020204020204" pitchFamily="34" charset="-122"/>
              </a:endParaRPr>
            </a:p>
          </p:txBody>
        </p:sp>
        <p:sp>
          <p:nvSpPr>
            <p:cNvPr id="43" name="圆角矩形 128"/>
            <p:cNvSpPr/>
            <p:nvPr/>
          </p:nvSpPr>
          <p:spPr>
            <a:xfrm>
              <a:off x="71908" y="2902029"/>
              <a:ext cx="9351075" cy="919720"/>
            </a:xfrm>
            <a:prstGeom prst="roundRect">
              <a:avLst>
                <a:gd name="adj" fmla="val 42270"/>
              </a:avLst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TextBox 40"/>
            <p:cNvSpPr txBox="1"/>
            <p:nvPr/>
          </p:nvSpPr>
          <p:spPr>
            <a:xfrm>
              <a:off x="1235131" y="2922143"/>
              <a:ext cx="7588231" cy="899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spc="600">
                  <a:solidFill>
                    <a:srgbClr val="BC148E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VỊ TRÍ ĐỊA LÍ, PHẠM VI</a:t>
              </a:r>
            </a:p>
            <a:p>
              <a:pPr algn="ctr"/>
              <a:r>
                <a:rPr lang="en-US" altLang="zh-CN" sz="3200" b="1" spc="600">
                  <a:solidFill>
                    <a:srgbClr val="BC148E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 LÃNH THỔ TỈNH ĐẮK LẮK</a:t>
              </a:r>
              <a:endParaRPr lang="zh-CN" altLang="en-US" sz="3200" b="1" spc="600" dirty="0">
                <a:solidFill>
                  <a:srgbClr val="BC148E"/>
                </a:solidFill>
                <a:latin typeface="Roboto Black" panose="02000000000000000000" pitchFamily="2" charset="0"/>
                <a:ea typeface="时尚中黑简体" panose="01010104010101010101" pitchFamily="2" charset="-122"/>
              </a:endParaRPr>
            </a:p>
          </p:txBody>
        </p:sp>
        <p:grpSp>
          <p:nvGrpSpPr>
            <p:cNvPr id="45" name="组合 130"/>
            <p:cNvGrpSpPr/>
            <p:nvPr/>
          </p:nvGrpSpPr>
          <p:grpSpPr>
            <a:xfrm>
              <a:off x="459348" y="2995208"/>
              <a:ext cx="905617" cy="672565"/>
              <a:chOff x="-472498" y="2296652"/>
              <a:chExt cx="905617" cy="67256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6" name="圆角矩形 131"/>
              <p:cNvSpPr/>
              <p:nvPr/>
            </p:nvSpPr>
            <p:spPr>
              <a:xfrm>
                <a:off x="-472498" y="2296652"/>
                <a:ext cx="845258" cy="672565"/>
              </a:xfrm>
              <a:prstGeom prst="roundRect">
                <a:avLst>
                  <a:gd name="adj" fmla="val 42270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圆角矩形 132"/>
              <p:cNvSpPr/>
              <p:nvPr/>
            </p:nvSpPr>
            <p:spPr>
              <a:xfrm>
                <a:off x="-467911" y="2308964"/>
                <a:ext cx="901030" cy="660253"/>
              </a:xfrm>
              <a:prstGeom prst="roundRect">
                <a:avLst>
                  <a:gd name="adj" fmla="val 42270"/>
                </a:avLst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9" name="Freeform 5"/>
            <p:cNvSpPr/>
            <p:nvPr/>
          </p:nvSpPr>
          <p:spPr bwMode="auto">
            <a:xfrm rot="10800000">
              <a:off x="8242371" y="1103460"/>
              <a:ext cx="239180" cy="21198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165"/>
                </a:gs>
                <a:gs pos="100000">
                  <a:srgbClr val="FF9A05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rgbClr val="FF9B09"/>
                  </a:gs>
                  <a:gs pos="100000">
                    <a:srgbClr val="FFDBA7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Freeform 5"/>
            <p:cNvSpPr/>
            <p:nvPr/>
          </p:nvSpPr>
          <p:spPr bwMode="auto">
            <a:xfrm rot="10800000">
              <a:off x="6071842" y="1049999"/>
              <a:ext cx="210992" cy="18700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BDD1"/>
                </a:gs>
                <a:gs pos="100000">
                  <a:srgbClr val="0194A3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rgbClr val="0194A3"/>
                  </a:gs>
                  <a:gs pos="100000">
                    <a:srgbClr val="01CFE5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Freeform 5"/>
            <p:cNvSpPr/>
            <p:nvPr/>
          </p:nvSpPr>
          <p:spPr bwMode="auto">
            <a:xfrm rot="10800000">
              <a:off x="7742892" y="1932175"/>
              <a:ext cx="118950" cy="10542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C8C8C"/>
                </a:gs>
                <a:gs pos="100000">
                  <a:srgbClr val="E35353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rgbClr val="E35353"/>
                  </a:gs>
                  <a:gs pos="100000">
                    <a:srgbClr val="F1A9A9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Freeform 5"/>
            <p:cNvSpPr/>
            <p:nvPr/>
          </p:nvSpPr>
          <p:spPr bwMode="auto">
            <a:xfrm rot="10800000">
              <a:off x="4375925" y="2569330"/>
              <a:ext cx="213593" cy="18930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7468A"/>
                </a:gs>
                <a:gs pos="100000">
                  <a:srgbClr val="553363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100000">
                    <a:srgbClr val="8F54A6"/>
                  </a:gs>
                  <a:gs pos="0">
                    <a:srgbClr val="4A2C56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Freeform 5"/>
            <p:cNvSpPr/>
            <p:nvPr/>
          </p:nvSpPr>
          <p:spPr bwMode="auto">
            <a:xfrm rot="10800000">
              <a:off x="5880039" y="2554121"/>
              <a:ext cx="195587" cy="173348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165"/>
                </a:gs>
                <a:gs pos="100000">
                  <a:srgbClr val="FF9A05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rgbClr val="FF9B09"/>
                  </a:gs>
                  <a:gs pos="100000">
                    <a:srgbClr val="FFDBA7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Freeform 5"/>
            <p:cNvSpPr/>
            <p:nvPr/>
          </p:nvSpPr>
          <p:spPr bwMode="auto">
            <a:xfrm rot="10800000">
              <a:off x="8022776" y="2209273"/>
              <a:ext cx="210992" cy="18700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BDD1"/>
                </a:gs>
                <a:gs pos="100000">
                  <a:srgbClr val="0194A3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rgbClr val="0194A3"/>
                  </a:gs>
                  <a:gs pos="100000">
                    <a:srgbClr val="01CFE5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Freeform 5"/>
            <p:cNvSpPr/>
            <p:nvPr/>
          </p:nvSpPr>
          <p:spPr bwMode="auto">
            <a:xfrm rot="10800000">
              <a:off x="1052312" y="946436"/>
              <a:ext cx="213593" cy="18930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7468A"/>
                </a:gs>
                <a:gs pos="100000">
                  <a:srgbClr val="553363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100000">
                    <a:srgbClr val="8F54A6"/>
                  </a:gs>
                  <a:gs pos="0">
                    <a:srgbClr val="4A2C56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Freeform 5"/>
            <p:cNvSpPr/>
            <p:nvPr/>
          </p:nvSpPr>
          <p:spPr bwMode="auto">
            <a:xfrm rot="10800000">
              <a:off x="2980642" y="1342435"/>
              <a:ext cx="195587" cy="173348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165"/>
                </a:gs>
                <a:gs pos="100000">
                  <a:srgbClr val="FF9A05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rgbClr val="FF9B09"/>
                  </a:gs>
                  <a:gs pos="100000">
                    <a:srgbClr val="FFDBA7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Freeform 5"/>
            <p:cNvSpPr/>
            <p:nvPr/>
          </p:nvSpPr>
          <p:spPr bwMode="auto">
            <a:xfrm rot="10800000">
              <a:off x="1360213" y="1833919"/>
              <a:ext cx="136710" cy="12116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BDD1"/>
                </a:gs>
                <a:gs pos="100000">
                  <a:srgbClr val="0194A3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rgbClr val="0194A3"/>
                  </a:gs>
                  <a:gs pos="100000">
                    <a:srgbClr val="01CFE5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8" name="Picture 2" descr="C:\Users\Administrator\Desktop\手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flipH="1">
              <a:off x="421202" y="3484747"/>
              <a:ext cx="2816810" cy="2737305"/>
            </a:xfrm>
            <a:prstGeom prst="rect">
              <a:avLst/>
            </a:prstGeom>
            <a:noFill/>
          </p:spPr>
        </p:pic>
        <p:sp>
          <p:nvSpPr>
            <p:cNvPr id="58" name="Freeform 5"/>
            <p:cNvSpPr/>
            <p:nvPr/>
          </p:nvSpPr>
          <p:spPr bwMode="auto">
            <a:xfrm rot="10800000">
              <a:off x="995851" y="2287636"/>
              <a:ext cx="202443" cy="17942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C8C8C"/>
                </a:gs>
                <a:gs pos="100000">
                  <a:srgbClr val="E35353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rgbClr val="E35353"/>
                  </a:gs>
                  <a:gs pos="100000">
                    <a:srgbClr val="F1A9A9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4DAD05D-1E9B-59E4-AA34-2EDC626CFBF5}"/>
              </a:ext>
            </a:extLst>
          </p:cNvPr>
          <p:cNvSpPr/>
          <p:nvPr/>
        </p:nvSpPr>
        <p:spPr>
          <a:xfrm>
            <a:off x="5349425" y="4712346"/>
            <a:ext cx="31261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>
                <a:solidFill>
                  <a:srgbClr val="00B050"/>
                </a:solidFill>
                <a:latin typeface="Roboto "/>
                <a:ea typeface="Roboto Black" panose="02000000000000000000" pitchFamily="2" charset="0"/>
                <a:cs typeface="Arial" panose="020B0604020202020204" pitchFamily="34" charset="0"/>
              </a:rPr>
              <a:t>Người soạn giảng: Phan Văn Phú</a:t>
            </a:r>
            <a:endParaRPr kumimoji="0" lang="en-US" altLang="en-US" sz="1400" b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E60EE2-5CFE-168C-5D67-9521376000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2051" y="567395"/>
            <a:ext cx="1552612" cy="188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4267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2"/>
          <p:cNvSpPr txBox="1"/>
          <p:nvPr/>
        </p:nvSpPr>
        <p:spPr>
          <a:xfrm>
            <a:off x="6717407" y="303957"/>
            <a:ext cx="56886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sym typeface="Arial" panose="020B0604020202020204" pitchFamily="34" charset="0"/>
              </a:rPr>
              <a:t>XÁC ĐỊNH CÁC ĐIỂM CỰC CỦA TỈNH ĐẮK LẮK</a:t>
            </a:r>
            <a:endParaRPr lang="en-US" sz="2000" b="1" dirty="0">
              <a:solidFill>
                <a:srgbClr val="FF0000"/>
              </a:solidFill>
              <a:latin typeface="Roboto Black" panose="02000000000000000000" pitchFamily="2" charset="0"/>
              <a:ea typeface="Roboto Black" panose="02000000000000000000" pitchFamily="2" charset="0"/>
              <a:sym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477101"/>
              </p:ext>
            </p:extLst>
          </p:nvPr>
        </p:nvGraphicFramePr>
        <p:xfrm>
          <a:off x="6501385" y="1024036"/>
          <a:ext cx="6120678" cy="19874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7757">
                  <a:extLst>
                    <a:ext uri="{9D8B030D-6E8A-4147-A177-3AD203B41FA5}">
                      <a16:colId xmlns:a16="http://schemas.microsoft.com/office/drawing/2014/main" val="3725747448"/>
                    </a:ext>
                  </a:extLst>
                </a:gridCol>
                <a:gridCol w="1195995">
                  <a:extLst>
                    <a:ext uri="{9D8B030D-6E8A-4147-A177-3AD203B41FA5}">
                      <a16:colId xmlns:a16="http://schemas.microsoft.com/office/drawing/2014/main" val="3772268780"/>
                    </a:ext>
                  </a:extLst>
                </a:gridCol>
                <a:gridCol w="3376926">
                  <a:extLst>
                    <a:ext uri="{9D8B030D-6E8A-4147-A177-3AD203B41FA5}">
                      <a16:colId xmlns:a16="http://schemas.microsoft.com/office/drawing/2014/main" val="3205282388"/>
                    </a:ext>
                  </a:extLst>
                </a:gridCol>
              </a:tblGrid>
              <a:tr h="496866">
                <a:tc rowSpan="4"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Các</a:t>
                      </a:r>
                      <a:r>
                        <a:rPr lang="en-US" sz="2200" baseline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điểm cực</a:t>
                      </a:r>
                      <a:endParaRPr lang="en-US" sz="2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Bắc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Tại</a:t>
                      </a:r>
                      <a:r>
                        <a:rPr lang="en-US" sz="2200" baseline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huyên Ea Hleo</a:t>
                      </a:r>
                      <a:endParaRPr lang="en-US" sz="2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6812346"/>
                  </a:ext>
                </a:extLst>
              </a:tr>
              <a:tr h="4968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Nam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Tại</a:t>
                      </a:r>
                      <a:r>
                        <a:rPr lang="en-US" sz="2200" baseline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huyện Lắk</a:t>
                      </a:r>
                      <a:endParaRPr lang="en-US" sz="2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1102072"/>
                  </a:ext>
                </a:extLst>
              </a:tr>
              <a:tr h="4968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Đông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Tại</a:t>
                      </a:r>
                      <a:r>
                        <a:rPr lang="en-US" sz="2200" baseline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huyện M’drắk</a:t>
                      </a:r>
                      <a:endParaRPr lang="en-US" sz="2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944161"/>
                  </a:ext>
                </a:extLst>
              </a:tr>
              <a:tr h="4968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Tây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Tại</a:t>
                      </a:r>
                      <a:r>
                        <a:rPr lang="en-US" sz="2200" baseline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huyện Buôn Đôn</a:t>
                      </a:r>
                      <a:endParaRPr lang="en-US" sz="2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4684498"/>
                  </a:ext>
                </a:extLst>
              </a:tr>
            </a:tbl>
          </a:graphicData>
        </a:graphic>
      </p:graphicFrame>
      <p:sp>
        <p:nvSpPr>
          <p:cNvPr id="10" name="TextBox 32"/>
          <p:cNvSpPr txBox="1"/>
          <p:nvPr/>
        </p:nvSpPr>
        <p:spPr>
          <a:xfrm>
            <a:off x="6753342" y="3156282"/>
            <a:ext cx="56886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sym typeface="Arial" panose="020B0604020202020204" pitchFamily="34" charset="0"/>
              </a:rPr>
              <a:t>XÁC ĐỊNH CÁC ĐIỂM CỰC TỈNH, QUỐC GIA</a:t>
            </a:r>
            <a:endParaRPr lang="en-US" sz="2000" b="1" dirty="0">
              <a:solidFill>
                <a:srgbClr val="FF0000"/>
              </a:solidFill>
              <a:latin typeface="Roboto Black" panose="02000000000000000000" pitchFamily="2" charset="0"/>
              <a:ea typeface="Roboto Black" panose="02000000000000000000" pitchFamily="2" charset="0"/>
              <a:sym typeface="Arial" panose="020B060402020202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672238"/>
              </p:ext>
            </p:extLst>
          </p:nvPr>
        </p:nvGraphicFramePr>
        <p:xfrm>
          <a:off x="6429375" y="3784528"/>
          <a:ext cx="6192687" cy="21360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5966">
                  <a:extLst>
                    <a:ext uri="{9D8B030D-6E8A-4147-A177-3AD203B41FA5}">
                      <a16:colId xmlns:a16="http://schemas.microsoft.com/office/drawing/2014/main" val="3725747448"/>
                    </a:ext>
                  </a:extLst>
                </a:gridCol>
                <a:gridCol w="1210065">
                  <a:extLst>
                    <a:ext uri="{9D8B030D-6E8A-4147-A177-3AD203B41FA5}">
                      <a16:colId xmlns:a16="http://schemas.microsoft.com/office/drawing/2014/main" val="3772268780"/>
                    </a:ext>
                  </a:extLst>
                </a:gridCol>
                <a:gridCol w="3416656">
                  <a:extLst>
                    <a:ext uri="{9D8B030D-6E8A-4147-A177-3AD203B41FA5}">
                      <a16:colId xmlns:a16="http://schemas.microsoft.com/office/drawing/2014/main" val="3205282388"/>
                    </a:ext>
                  </a:extLst>
                </a:gridCol>
              </a:tblGrid>
              <a:tr h="534013">
                <a:tc rowSpan="4"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Tiếp</a:t>
                      </a:r>
                      <a:r>
                        <a:rPr lang="en-US" sz="2200" baseline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giáp</a:t>
                      </a:r>
                      <a:endParaRPr lang="en-US" sz="2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Bắc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Giáp</a:t>
                      </a:r>
                      <a:r>
                        <a:rPr lang="en-US" sz="2200" baseline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tỉnh Gia Lai</a:t>
                      </a:r>
                      <a:endParaRPr lang="en-US" sz="2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6812346"/>
                  </a:ext>
                </a:extLst>
              </a:tr>
              <a:tr h="5340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Nam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solidFill>
                            <a:srgbClr val="056B8B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Tỉnh</a:t>
                      </a:r>
                      <a:r>
                        <a:rPr lang="en-US" sz="2200" baseline="0">
                          <a:solidFill>
                            <a:srgbClr val="056B8B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Đắk Nông, </a:t>
                      </a:r>
                      <a:r>
                        <a:rPr lang="en-US" sz="2200" b="1" baseline="0">
                          <a:solidFill>
                            <a:srgbClr val="FF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Lâm Đồng</a:t>
                      </a:r>
                      <a:endParaRPr lang="en-US" sz="2200" b="1">
                        <a:solidFill>
                          <a:srgbClr val="FF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1102072"/>
                  </a:ext>
                </a:extLst>
              </a:tr>
              <a:tr h="5340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Đông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solidFill>
                            <a:srgbClr val="056B8B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Tỉnh</a:t>
                      </a:r>
                      <a:r>
                        <a:rPr lang="en-US" sz="2200" baseline="0">
                          <a:solidFill>
                            <a:srgbClr val="056B8B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1" baseline="0">
                          <a:solidFill>
                            <a:srgbClr val="FF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Phú Yên</a:t>
                      </a:r>
                      <a:r>
                        <a:rPr lang="en-US" sz="2200" baseline="0">
                          <a:solidFill>
                            <a:srgbClr val="056B8B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, Khánh Hòa</a:t>
                      </a:r>
                      <a:endParaRPr lang="en-US" sz="2200">
                        <a:solidFill>
                          <a:srgbClr val="056B8B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944161"/>
                  </a:ext>
                </a:extLst>
              </a:tr>
              <a:tr h="5340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Tây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Giáp</a:t>
                      </a:r>
                      <a:r>
                        <a:rPr lang="en-US" sz="2200" baseline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nước Campuchia</a:t>
                      </a:r>
                      <a:endParaRPr lang="en-US" sz="2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4684498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191"/>
          <a:stretch/>
        </p:blipFill>
        <p:spPr>
          <a:xfrm>
            <a:off x="164678" y="303957"/>
            <a:ext cx="6048673" cy="6768752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429376" y="6077223"/>
            <a:ext cx="6192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Yêu cầu: </a:t>
            </a:r>
            <a:r>
              <a:rPr lang="en-US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Xác định điểm cực Nam, Đông là tỉnh nào trong 2 tỉnh nêu trên?</a:t>
            </a:r>
          </a:p>
        </p:txBody>
      </p:sp>
    </p:spTree>
    <p:extLst>
      <p:ext uri="{BB962C8B-B14F-4D97-AF65-F5344CB8AC3E}">
        <p14:creationId xmlns:p14="http://schemas.microsoft.com/office/powerpoint/2010/main" val="23973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812655" y="1456381"/>
            <a:ext cx="401622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r>
              <a:rPr lang="en-US" altLang="zh-CN" sz="24200" i="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03</a:t>
            </a:r>
            <a:endParaRPr lang="zh-CN" altLang="en-US" sz="24200" i="0" dirty="0">
              <a:solidFill>
                <a:srgbClr val="002060"/>
              </a:solidFill>
              <a:latin typeface="Roboto Black" panose="02000000000000000000" pitchFamily="2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4557215" y="3256285"/>
            <a:ext cx="691286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3981199" y="2132312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r>
              <a:rPr lang="en-US" altLang="zh-CN" sz="6000" i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 PHẠM VI LÃNH THỔ</a:t>
            </a:r>
            <a:endParaRPr lang="zh-CN" altLang="en-US" sz="6000" i="0" dirty="0">
              <a:solidFill>
                <a:srgbClr val="FF0000"/>
              </a:solidFill>
              <a:latin typeface="Roboto Black" panose="02000000000000000000" pitchFamily="2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485255" y="3364596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pPr algn="just"/>
            <a:r>
              <a:rPr lang="en-US" altLang="zh-CN" sz="2400" i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TÌM HIỂU VỀ DIỆN TÍCH TỈNH ĐĂK LẮK, CÁC ĐƠN VỊ HÀNH CHÍNH TRỰC THUỘC TỈNH, DÂN CƯ</a:t>
            </a:r>
            <a:endParaRPr lang="zh-CN" altLang="en-US" sz="2400" i="0" dirty="0">
              <a:solidFill>
                <a:srgbClr val="FF0000"/>
              </a:solidFill>
              <a:latin typeface="Roboto Black" panose="02000000000000000000" pitchFamily="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98" y="4229046"/>
            <a:ext cx="12873848" cy="3025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B6924-25B1-1E88-863D-37B65E8878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2051" y="567395"/>
            <a:ext cx="1147924" cy="13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60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65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2"/>
          <p:cNvSpPr txBox="1"/>
          <p:nvPr/>
        </p:nvSpPr>
        <p:spPr>
          <a:xfrm>
            <a:off x="1100783" y="156134"/>
            <a:ext cx="4464496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  <a:sym typeface="Arial" panose="020B0604020202020204" pitchFamily="34" charset="0"/>
              </a:rPr>
              <a:t>DIỆN TÍCH,  DÂN CƯ ĐẮK LẮK</a:t>
            </a:r>
            <a:endParaRPr lang="en-US" sz="2400" dirty="0">
              <a:solidFill>
                <a:srgbClr val="00B050"/>
              </a:solidFill>
              <a:latin typeface="Roboto Black" panose="02000000000000000000" pitchFamily="2" charset="0"/>
              <a:ea typeface="Roboto Black" panose="02000000000000000000" pitchFamily="2" charset="0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5" y="113518"/>
            <a:ext cx="6171977" cy="6671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257398" y="741997"/>
            <a:ext cx="5781303" cy="5974497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>
                <a:solidFill>
                  <a:srgbClr val="1903B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- 22/11/1904 tỉnh Đắk Lắk được thành lập với quyết định của toàn quyền Đông Dương tách ra khỏi Lào.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altLang="en-US">
                <a:solidFill>
                  <a:srgbClr val="1903B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Sau 1975 :Tỉnh Đắk Lắk được thành lập từ sự sáp nhập bởi  2 tỉnh Đắk Lắk và Quảng Đức ( năm 1976 ) có diện tích 19 800 km², gồm thị xã Buôn Ma Thuột và 5 huyện. Số huyện tăng dần lên 18 huyện.</a:t>
            </a:r>
          </a:p>
          <a:p>
            <a:pPr algn="just">
              <a:lnSpc>
                <a:spcPct val="150000"/>
              </a:lnSpc>
            </a:pPr>
            <a:r>
              <a:rPr lang="en-US" altLang="en-US">
                <a:solidFill>
                  <a:srgbClr val="1903B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- Tháng 01/2004 tách ra 2 tỉnh là Đắk Lắk và Đắk Nông ngày nay.</a:t>
            </a:r>
          </a:p>
          <a:p>
            <a:pPr algn="just">
              <a:lnSpc>
                <a:spcPct val="150000"/>
              </a:lnSpc>
            </a:pPr>
            <a:r>
              <a:rPr lang="en-US" altLang="en-US">
                <a:solidFill>
                  <a:srgbClr val="1903B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- Đắk Lắk nay có diện tích 13.030, 495 km², đứng thứ 2 ở vùng Tây Nguyên và thứ 4 cả nước</a:t>
            </a:r>
          </a:p>
          <a:p>
            <a:pPr algn="just">
              <a:lnSpc>
                <a:spcPct val="150000"/>
              </a:lnSpc>
            </a:pPr>
            <a:r>
              <a:rPr lang="en-US" altLang="en-US">
                <a:solidFill>
                  <a:srgbClr val="1903B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- Dân cư: khoảng </a:t>
            </a:r>
            <a:r>
              <a:rPr lang="en-US">
                <a:solidFill>
                  <a:srgbClr val="1903B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2.127.000 người</a:t>
            </a:r>
            <a:endParaRPr lang="en-US" altLang="en-US">
              <a:solidFill>
                <a:srgbClr val="1903BD"/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43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68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2"/>
          <p:cNvSpPr txBox="1"/>
          <p:nvPr/>
        </p:nvSpPr>
        <p:spPr>
          <a:xfrm>
            <a:off x="229772" y="447973"/>
            <a:ext cx="5400600" cy="52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40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  <a:sym typeface="Arial" panose="020B0604020202020204" pitchFamily="34" charset="0"/>
              </a:rPr>
              <a:t>CÁC ĐƠN VỊ HÀNH CHÍNH ĐẮK LẮK</a:t>
            </a:r>
            <a:endParaRPr lang="en-US" sz="2400" dirty="0">
              <a:solidFill>
                <a:srgbClr val="00B050"/>
              </a:solidFill>
              <a:latin typeface="Roboto Black" panose="02000000000000000000" pitchFamily="2" charset="0"/>
              <a:ea typeface="Roboto Black" panose="02000000000000000000" pitchFamily="2" charset="0"/>
              <a:sym typeface="Arial" panose="020B0604020202020204" pitchFamily="34" charset="0"/>
            </a:endParaRP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56667" y="1295122"/>
            <a:ext cx="5760640" cy="4642406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000">
                <a:solidFill>
                  <a:srgbClr val="0000FF"/>
                </a:solidFill>
                <a:latin typeface="Roboto "/>
                <a:ea typeface="Roboto Slab" pitchFamily="2" charset="0"/>
              </a:rPr>
              <a:t>Hiện nay, tỉnh Đắk Lắk có 15 đơn vị hành chính, gồm có 01 thành phố, 01 thị xã và 13 huyện. Như sau:</a:t>
            </a:r>
          </a:p>
          <a:p>
            <a:pPr>
              <a:lnSpc>
                <a:spcPct val="150000"/>
              </a:lnSpc>
            </a:pPr>
            <a:r>
              <a:rPr lang="en-US" altLang="en-US" sz="2000">
                <a:solidFill>
                  <a:srgbClr val="0000FF"/>
                </a:solidFill>
                <a:latin typeface="Roboto "/>
                <a:ea typeface="Roboto Slab" pitchFamily="2" charset="0"/>
              </a:rPr>
              <a:t>+ Thành phố: </a:t>
            </a:r>
            <a:r>
              <a:rPr lang="en-US" altLang="en-US" sz="2000">
                <a:solidFill>
                  <a:srgbClr val="FF0000"/>
                </a:solidFill>
                <a:latin typeface="Roboto "/>
                <a:ea typeface="Roboto Slab" pitchFamily="2" charset="0"/>
              </a:rPr>
              <a:t>Buôn Ma Thuột </a:t>
            </a:r>
            <a:r>
              <a:rPr lang="en-US" altLang="en-US" sz="2000">
                <a:solidFill>
                  <a:srgbClr val="0000FF"/>
                </a:solidFill>
                <a:latin typeface="Roboto "/>
                <a:ea typeface="Roboto Slab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2000">
                <a:solidFill>
                  <a:srgbClr val="0000FF"/>
                </a:solidFill>
                <a:latin typeface="Roboto "/>
                <a:ea typeface="Roboto Slab" pitchFamily="2" charset="0"/>
              </a:rPr>
              <a:t>+ Thị xã: </a:t>
            </a:r>
            <a:r>
              <a:rPr lang="en-US" altLang="en-US" sz="2000">
                <a:solidFill>
                  <a:srgbClr val="00B050"/>
                </a:solidFill>
                <a:latin typeface="Roboto "/>
                <a:ea typeface="Roboto Slab" pitchFamily="2" charset="0"/>
              </a:rPr>
              <a:t>Buôn Hồ </a:t>
            </a:r>
            <a:r>
              <a:rPr lang="en-US" altLang="en-US" sz="2000">
                <a:solidFill>
                  <a:srgbClr val="0000FF"/>
                </a:solidFill>
                <a:latin typeface="Roboto "/>
                <a:ea typeface="Roboto Slab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en-US" sz="2000">
                <a:solidFill>
                  <a:srgbClr val="0000FF"/>
                </a:solidFill>
                <a:latin typeface="Roboto "/>
                <a:ea typeface="Roboto Slab" pitchFamily="2" charset="0"/>
              </a:rPr>
              <a:t>+ 13 huyện gồm:  Ea H’leo,  Krông Búk ,   Krông Năng, Ea Kar, M’Drăk ,Krông Bông ,Lắk ,Cư Kuin , Krông Ana , Krông Pắk , Cư M’Gar , Buôn Đôn, Ea Súp.</a:t>
            </a:r>
          </a:p>
        </p:txBody>
      </p:sp>
      <p:pic>
        <p:nvPicPr>
          <p:cNvPr id="1026" name="Picture 2" descr="Đắk Lắk: Thành phố Buôn Ma Thuột trang hoàng, rực rỡ trước ngày bầu cử Đại  biểu Quốc hội khoá XV và Đại biểu HĐND các cấp, nhiệm kỳ 2021-2026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359" y="159941"/>
            <a:ext cx="6340453" cy="6463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4760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68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2"/>
          <p:cNvSpPr txBox="1"/>
          <p:nvPr/>
        </p:nvSpPr>
        <p:spPr>
          <a:xfrm>
            <a:off x="573179" y="303957"/>
            <a:ext cx="5400600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  <a:sym typeface="Arial" panose="020B0604020202020204" pitchFamily="34" charset="0"/>
              </a:rPr>
              <a:t>THỊ XÃ BUÔN HỒ</a:t>
            </a:r>
            <a:endParaRPr lang="en-US" sz="3600" dirty="0">
              <a:solidFill>
                <a:srgbClr val="00B050"/>
              </a:solidFill>
              <a:latin typeface="Roboto Black" panose="02000000000000000000" pitchFamily="2" charset="0"/>
              <a:ea typeface="Roboto Black" panose="02000000000000000000" pitchFamily="2" charset="0"/>
              <a:sym typeface="Arial" panose="020B0604020202020204" pitchFamily="34" charset="0"/>
            </a:endParaRP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393159" y="1295619"/>
            <a:ext cx="5760640" cy="464240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000">
                <a:solidFill>
                  <a:srgbClr val="0000FF"/>
                </a:solidFill>
                <a:latin typeface="Roboto "/>
                <a:ea typeface="Roboto Slab" pitchFamily="2" charset="0"/>
              </a:rPr>
              <a:t>Thị xã Buôn Hồ có diện tích 28.205,89 ha, dân số năm 2022 khoảng 98.885   người. Thị xã Buôn Hồ </a:t>
            </a:r>
            <a:r>
              <a:rPr lang="en-US" altLang="en-US" sz="2000">
                <a:solidFill>
                  <a:srgbClr val="FF0000"/>
                </a:solidFill>
                <a:latin typeface="Roboto "/>
                <a:ea typeface="Roboto Slab" pitchFamily="2" charset="0"/>
              </a:rPr>
              <a:t>có 12 đơn vị hành chính, gồm có 7 phường và 5 xã</a:t>
            </a:r>
          </a:p>
          <a:p>
            <a:pPr algn="just">
              <a:lnSpc>
                <a:spcPct val="150000"/>
              </a:lnSpc>
            </a:pPr>
            <a:r>
              <a:rPr lang="en-US" altLang="en-US" sz="2000">
                <a:solidFill>
                  <a:srgbClr val="FF0000"/>
                </a:solidFill>
                <a:latin typeface="Roboto "/>
                <a:ea typeface="Roboto Slab" pitchFamily="2" charset="0"/>
              </a:rPr>
              <a:t>+ 7 đơn vị phường gồm: Phường An Bình, Thiện An, Đạt Hiếu, Đoàn Kết, Thống Nhất, Bình Tân, An Lạc.</a:t>
            </a:r>
          </a:p>
          <a:p>
            <a:pPr algn="just">
              <a:lnSpc>
                <a:spcPct val="150000"/>
              </a:lnSpc>
            </a:pPr>
            <a:r>
              <a:rPr lang="en-US" altLang="en-US" sz="2000">
                <a:solidFill>
                  <a:srgbClr val="FF0000"/>
                </a:solidFill>
                <a:latin typeface="Roboto "/>
                <a:ea typeface="Roboto Slab" pitchFamily="2" charset="0"/>
              </a:rPr>
              <a:t>+ 5 đơn vị xã:  Xã Ea Đrông, Cư Bao, Bình Thuận, Ea Blang, Ea Siên</a:t>
            </a:r>
            <a:r>
              <a:rPr lang="en-US" altLang="en-US" sz="2000">
                <a:solidFill>
                  <a:srgbClr val="0000FF"/>
                </a:solidFill>
                <a:latin typeface="Roboto "/>
                <a:ea typeface="Roboto Slab" pitchFamily="2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423" y="303957"/>
            <a:ext cx="5400600" cy="5904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6739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uiExpand="1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1"/>
          <p:cNvSpPr/>
          <p:nvPr/>
        </p:nvSpPr>
        <p:spPr>
          <a:xfrm>
            <a:off x="0" y="-25558"/>
            <a:ext cx="12858750" cy="406709"/>
          </a:xfrm>
          <a:prstGeom prst="roundRect">
            <a:avLst>
              <a:gd name="adj" fmla="val 9976"/>
            </a:avLst>
          </a:prstGeom>
          <a:solidFill>
            <a:srgbClr val="00B7CA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grpSp>
        <p:nvGrpSpPr>
          <p:cNvPr id="9" name="组合 2"/>
          <p:cNvGrpSpPr/>
          <p:nvPr/>
        </p:nvGrpSpPr>
        <p:grpSpPr>
          <a:xfrm>
            <a:off x="262195" y="112878"/>
            <a:ext cx="118508" cy="118509"/>
            <a:chOff x="4486616" y="3001075"/>
            <a:chExt cx="274695" cy="274699"/>
          </a:xfrm>
        </p:grpSpPr>
        <p:sp>
          <p:nvSpPr>
            <p:cNvPr id="15" name="椭圆 3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16" name="椭圆 4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5"/>
          <p:cNvGrpSpPr/>
          <p:nvPr/>
        </p:nvGrpSpPr>
        <p:grpSpPr>
          <a:xfrm>
            <a:off x="16104" y="142868"/>
            <a:ext cx="288238" cy="46073"/>
            <a:chOff x="4318304" y="3089060"/>
            <a:chExt cx="384317" cy="61430"/>
          </a:xfrm>
        </p:grpSpPr>
        <p:sp>
          <p:nvSpPr>
            <p:cNvPr id="18" name="圆角矩形 6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19" name="圆角矩形 7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8"/>
          <p:cNvSpPr txBox="1"/>
          <p:nvPr/>
        </p:nvSpPr>
        <p:spPr>
          <a:xfrm>
            <a:off x="369929" y="8521"/>
            <a:ext cx="10379926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600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  <a:sym typeface="Arial" panose="020B0604020202020204" pitchFamily="34" charset="0"/>
              </a:rPr>
              <a:t>TÌM HIỂU VỀ VỊ TRÍ ĐỊA LÍ, PHẠM VI LÃNH THỔ PHƯỜNG THIỆN AN – THỊ XÃ BUÔN HỒ NƠI EM SINH SỐNG</a:t>
            </a:r>
            <a:endParaRPr lang="en-US" sz="1600" dirty="0">
              <a:solidFill>
                <a:srgbClr val="FF0000"/>
              </a:solidFill>
              <a:latin typeface="Roboto Medium" panose="02000000000000000000" pitchFamily="2" charset="0"/>
              <a:ea typeface="Roboto Medium" panose="02000000000000000000" pitchFamily="2" charset="0"/>
              <a:sym typeface="Arial" panose="020B0604020202020204" pitchFamily="34" charset="0"/>
            </a:endParaRPr>
          </a:p>
        </p:txBody>
      </p:sp>
      <p:grpSp>
        <p:nvGrpSpPr>
          <p:cNvPr id="21" name="组合 9"/>
          <p:cNvGrpSpPr/>
          <p:nvPr/>
        </p:nvGrpSpPr>
        <p:grpSpPr>
          <a:xfrm>
            <a:off x="6213351" y="2685186"/>
            <a:ext cx="2042810" cy="2897850"/>
            <a:chOff x="3295850" y="1895995"/>
            <a:chExt cx="3725149" cy="4660916"/>
          </a:xfrm>
        </p:grpSpPr>
        <p:sp>
          <p:nvSpPr>
            <p:cNvPr id="22" name="圆角矩形 10"/>
            <p:cNvSpPr/>
            <p:nvPr/>
          </p:nvSpPr>
          <p:spPr>
            <a:xfrm rot="2760000">
              <a:off x="3086007" y="2621919"/>
              <a:ext cx="4660916" cy="3209068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23" name="Freeform 5"/>
            <p:cNvSpPr/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24" name="圆角矩形 12"/>
            <p:cNvSpPr/>
            <p:nvPr/>
          </p:nvSpPr>
          <p:spPr>
            <a:xfrm rot="2760000">
              <a:off x="3384391" y="2878566"/>
              <a:ext cx="3953506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25" name="Freeform 5"/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BDD1"/>
                </a:gs>
                <a:gs pos="100000">
                  <a:srgbClr val="0194A3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rgbClr val="0194A3"/>
                  </a:gs>
                  <a:gs pos="100000">
                    <a:srgbClr val="01CFE5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</p:grpSp>
      <p:grpSp>
        <p:nvGrpSpPr>
          <p:cNvPr id="26" name="组合 14"/>
          <p:cNvGrpSpPr/>
          <p:nvPr/>
        </p:nvGrpSpPr>
        <p:grpSpPr>
          <a:xfrm>
            <a:off x="6219110" y="589367"/>
            <a:ext cx="2042810" cy="2897850"/>
            <a:chOff x="3295850" y="1895995"/>
            <a:chExt cx="3725149" cy="4660916"/>
          </a:xfrm>
        </p:grpSpPr>
        <p:sp>
          <p:nvSpPr>
            <p:cNvPr id="27" name="圆角矩形 15"/>
            <p:cNvSpPr/>
            <p:nvPr/>
          </p:nvSpPr>
          <p:spPr>
            <a:xfrm rot="2760000">
              <a:off x="3086007" y="2621919"/>
              <a:ext cx="4660916" cy="3209068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28" name="Freeform 5"/>
            <p:cNvSpPr/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29" name="圆角矩形 17"/>
            <p:cNvSpPr/>
            <p:nvPr/>
          </p:nvSpPr>
          <p:spPr>
            <a:xfrm rot="2760000">
              <a:off x="3371510" y="2878566"/>
              <a:ext cx="3953505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30" name="Freeform 5"/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C8C8C"/>
                </a:gs>
                <a:gs pos="100000">
                  <a:srgbClr val="E35353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rgbClr val="E35353"/>
                  </a:gs>
                  <a:gs pos="100000">
                    <a:srgbClr val="F1A9A9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</p:grpSp>
      <p:sp>
        <p:nvSpPr>
          <p:cNvPr id="31" name="Freeform 5"/>
          <p:cNvSpPr/>
          <p:nvPr/>
        </p:nvSpPr>
        <p:spPr bwMode="auto">
          <a:xfrm rot="5400000">
            <a:off x="263381" y="5486577"/>
            <a:ext cx="1422163" cy="111174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8000"/>
                </a:schemeClr>
              </a:gs>
              <a:gs pos="0">
                <a:schemeClr val="bg1">
                  <a:lumMod val="81000"/>
                </a:schemeClr>
              </a:gs>
            </a:gsLst>
            <a:lin ang="18900000" scaled="0"/>
            <a:tileRect/>
          </a:gradFill>
          <a:ln w="22225">
            <a:gradFill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>
              <a:solidFill>
                <a:prstClr val="black"/>
              </a:solidFill>
            </a:endParaRPr>
          </a:p>
        </p:txBody>
      </p:sp>
      <p:grpSp>
        <p:nvGrpSpPr>
          <p:cNvPr id="32" name="组合 20"/>
          <p:cNvGrpSpPr/>
          <p:nvPr/>
        </p:nvGrpSpPr>
        <p:grpSpPr>
          <a:xfrm>
            <a:off x="1549939" y="5504394"/>
            <a:ext cx="2709416" cy="1062131"/>
            <a:chOff x="3457192" y="3925490"/>
            <a:chExt cx="1455402" cy="749611"/>
          </a:xfrm>
        </p:grpSpPr>
        <p:sp>
          <p:nvSpPr>
            <p:cNvPr id="33" name="文本框 21"/>
            <p:cNvSpPr txBox="1"/>
            <p:nvPr/>
          </p:nvSpPr>
          <p:spPr>
            <a:xfrm>
              <a:off x="3457511" y="3925490"/>
              <a:ext cx="1455083" cy="195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>
                  <a:solidFill>
                    <a:srgbClr val="02B3C1"/>
                  </a:solidFill>
                  <a:latin typeface="Roboto" panose="02000000000000000000" pitchFamily="2" charset="0"/>
                  <a:ea typeface="造字工房悦黑体验版细体" pitchFamily="50" charset="-122"/>
                </a:rPr>
                <a:t>CÁC ĐƠN VỊ TỔ DÂN PHỐ HIỆN CÓ</a:t>
              </a:r>
              <a:endParaRPr lang="zh-CN" altLang="en-US" sz="1200" b="1" dirty="0">
                <a:solidFill>
                  <a:srgbClr val="02B3C1"/>
                </a:solidFill>
                <a:latin typeface="Roboto" panose="02000000000000000000" pitchFamily="2" charset="0"/>
                <a:ea typeface="造字工房悦黑体验版细体" pitchFamily="50" charset="-122"/>
              </a:endParaRPr>
            </a:p>
          </p:txBody>
        </p:sp>
        <p:sp>
          <p:nvSpPr>
            <p:cNvPr id="34" name="文本框 22"/>
            <p:cNvSpPr txBox="1"/>
            <p:nvPr/>
          </p:nvSpPr>
          <p:spPr>
            <a:xfrm>
              <a:off x="3457192" y="4117578"/>
              <a:ext cx="1398251" cy="557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1600">
                  <a:solidFill>
                    <a:srgbClr val="FF0000"/>
                  </a:solidFill>
                  <a:latin typeface="Roboto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Trình bày rõ các tên Tổ dân phố năm 2023</a:t>
              </a:r>
              <a:endParaRPr lang="zh-CN" altLang="en-US" sz="1600" dirty="0">
                <a:solidFill>
                  <a:srgbClr val="FF0000"/>
                </a:solidFill>
                <a:latin typeface="Roboto" panose="02000000000000000000" pitchFamily="2" charset="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5" name="Freeform 5"/>
          <p:cNvSpPr/>
          <p:nvPr/>
        </p:nvSpPr>
        <p:spPr bwMode="auto">
          <a:xfrm rot="5400000">
            <a:off x="4477328" y="5486577"/>
            <a:ext cx="1422163" cy="111174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8000"/>
                </a:schemeClr>
              </a:gs>
              <a:gs pos="0">
                <a:schemeClr val="bg1">
                  <a:lumMod val="81000"/>
                </a:schemeClr>
              </a:gs>
            </a:gsLst>
            <a:lin ang="18900000" scaled="0"/>
            <a:tileRect/>
          </a:gradFill>
          <a:ln w="22225">
            <a:gradFill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>
              <a:solidFill>
                <a:prstClr val="black"/>
              </a:solidFill>
            </a:endParaRPr>
          </a:p>
        </p:txBody>
      </p:sp>
      <p:grpSp>
        <p:nvGrpSpPr>
          <p:cNvPr id="36" name="组合 24"/>
          <p:cNvGrpSpPr/>
          <p:nvPr/>
        </p:nvGrpSpPr>
        <p:grpSpPr>
          <a:xfrm>
            <a:off x="5763887" y="5504389"/>
            <a:ext cx="2945829" cy="781190"/>
            <a:chOff x="3457192" y="3925490"/>
            <a:chExt cx="1533434" cy="551334"/>
          </a:xfrm>
        </p:grpSpPr>
        <p:sp>
          <p:nvSpPr>
            <p:cNvPr id="37" name="文本框 25"/>
            <p:cNvSpPr txBox="1"/>
            <p:nvPr/>
          </p:nvSpPr>
          <p:spPr>
            <a:xfrm>
              <a:off x="3457511" y="3925490"/>
              <a:ext cx="1528203" cy="21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>
                  <a:solidFill>
                    <a:srgbClr val="FF0000"/>
                  </a:solidFill>
                  <a:latin typeface="Roboto" panose="02000000000000000000" pitchFamily="2" charset="0"/>
                  <a:ea typeface="造字工房悦黑体验版细体" pitchFamily="50" charset="-122"/>
                </a:rPr>
                <a:t>DÂN SỐ PHƯỜNG THIỆN AN</a:t>
              </a:r>
              <a:endParaRPr lang="zh-CN" altLang="en-US" sz="1400" b="1" dirty="0">
                <a:solidFill>
                  <a:srgbClr val="FF0000"/>
                </a:solidFill>
                <a:latin typeface="Roboto" panose="02000000000000000000" pitchFamily="2" charset="0"/>
                <a:ea typeface="造字工房悦黑体验版细体" pitchFamily="50" charset="-122"/>
              </a:endParaRPr>
            </a:p>
          </p:txBody>
        </p:sp>
        <p:sp>
          <p:nvSpPr>
            <p:cNvPr id="38" name="文本框 26"/>
            <p:cNvSpPr txBox="1"/>
            <p:nvPr/>
          </p:nvSpPr>
          <p:spPr>
            <a:xfrm>
              <a:off x="3457192" y="4179961"/>
              <a:ext cx="1533434" cy="296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600" b="1">
                  <a:solidFill>
                    <a:schemeClr val="accent6">
                      <a:lumMod val="50000"/>
                    </a:schemeClr>
                  </a:solidFill>
                  <a:latin typeface="Roboto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Dân số thống kê năm 2023</a:t>
              </a:r>
              <a:endParaRPr lang="zh-CN" altLang="en-US" sz="1600" b="1" dirty="0">
                <a:solidFill>
                  <a:schemeClr val="accent6">
                    <a:lumMod val="50000"/>
                  </a:schemeClr>
                </a:solidFill>
                <a:latin typeface="Roboto" panose="02000000000000000000" pitchFamily="2" charset="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9" name="Freeform 5"/>
          <p:cNvSpPr/>
          <p:nvPr/>
        </p:nvSpPr>
        <p:spPr bwMode="auto">
          <a:xfrm rot="5400000">
            <a:off x="8691275" y="5486577"/>
            <a:ext cx="1422163" cy="111174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8000"/>
                </a:schemeClr>
              </a:gs>
              <a:gs pos="0">
                <a:schemeClr val="bg1">
                  <a:lumMod val="81000"/>
                </a:schemeClr>
              </a:gs>
            </a:gsLst>
            <a:lin ang="18900000" scaled="0"/>
            <a:tileRect/>
          </a:gradFill>
          <a:ln w="22225">
            <a:gradFill>
              <a:gsLst>
                <a:gs pos="100000">
                  <a:schemeClr val="bg1">
                    <a:lumMod val="80000"/>
                  </a:schemeClr>
                </a:gs>
                <a:gs pos="0">
                  <a:prstClr val="white"/>
                </a:gs>
              </a:gsLst>
              <a:lin ang="18900000" scaled="0"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>
              <a:solidFill>
                <a:prstClr val="black"/>
              </a:solidFill>
            </a:endParaRPr>
          </a:p>
        </p:txBody>
      </p:sp>
      <p:sp>
        <p:nvSpPr>
          <p:cNvPr id="41" name="文本框 29"/>
          <p:cNvSpPr txBox="1"/>
          <p:nvPr/>
        </p:nvSpPr>
        <p:spPr>
          <a:xfrm>
            <a:off x="9978449" y="5504394"/>
            <a:ext cx="28065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700" b="1">
                <a:solidFill>
                  <a:srgbClr val="7030A0"/>
                </a:solidFill>
                <a:latin typeface="Roboto" panose="02000000000000000000" pitchFamily="2" charset="0"/>
                <a:ea typeface="造字工房悦黑体验版细体" pitchFamily="50" charset="-122"/>
              </a:rPr>
              <a:t>Vĩ trí của phường Thiện An so với Thị xã Buôn Hồ</a:t>
            </a:r>
          </a:p>
        </p:txBody>
      </p:sp>
      <p:grpSp>
        <p:nvGrpSpPr>
          <p:cNvPr id="44" name="组合 32"/>
          <p:cNvGrpSpPr/>
          <p:nvPr/>
        </p:nvGrpSpPr>
        <p:grpSpPr>
          <a:xfrm>
            <a:off x="7922057" y="3071665"/>
            <a:ext cx="4555989" cy="1205798"/>
            <a:chOff x="6954736" y="3018205"/>
            <a:chExt cx="2465354" cy="851008"/>
          </a:xfrm>
        </p:grpSpPr>
        <p:sp>
          <p:nvSpPr>
            <p:cNvPr id="45" name="文本框 33"/>
            <p:cNvSpPr txBox="1"/>
            <p:nvPr/>
          </p:nvSpPr>
          <p:spPr>
            <a:xfrm>
              <a:off x="6954736" y="3018205"/>
              <a:ext cx="2465354" cy="228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b="1">
                  <a:solidFill>
                    <a:srgbClr val="01ACBE"/>
                  </a:solidFill>
                  <a:latin typeface="Roboto" panose="02000000000000000000" pitchFamily="2" charset="0"/>
                  <a:ea typeface="造字工房悦黑体验版细体" pitchFamily="50" charset="-122"/>
                </a:rPr>
                <a:t>DIỆN TÍCH LÃNH THỔ PHƯỜNG</a:t>
              </a:r>
              <a:endParaRPr lang="zh-CN" altLang="en-US" sz="1500" b="1" dirty="0">
                <a:solidFill>
                  <a:srgbClr val="01ACBE"/>
                </a:solidFill>
                <a:latin typeface="Roboto" panose="02000000000000000000" pitchFamily="2" charset="0"/>
                <a:ea typeface="造字工房悦黑体验版细体" pitchFamily="50" charset="-122"/>
              </a:endParaRPr>
            </a:p>
          </p:txBody>
        </p:sp>
        <p:sp>
          <p:nvSpPr>
            <p:cNvPr id="46" name="文本框 34"/>
            <p:cNvSpPr txBox="1"/>
            <p:nvPr/>
          </p:nvSpPr>
          <p:spPr>
            <a:xfrm>
              <a:off x="6954736" y="3250144"/>
              <a:ext cx="2465354" cy="619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>
                  <a:solidFill>
                    <a:srgbClr val="FF0000"/>
                  </a:solidFill>
                  <a:latin typeface="Roboto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Chỉ rõ diện tích đát tự nhiên của Phường Thiện An</a:t>
              </a:r>
              <a:endParaRPr lang="zh-CN" altLang="en-US" dirty="0">
                <a:solidFill>
                  <a:srgbClr val="FF0000"/>
                </a:solidFill>
                <a:latin typeface="Roboto" panose="02000000000000000000" pitchFamily="2" charset="0"/>
                <a:ea typeface="Microsoft JhengHei UI" panose="020B0604030504040204" pitchFamily="34" charset="-120"/>
              </a:endParaRPr>
            </a:p>
          </p:txBody>
        </p:sp>
      </p:grpSp>
      <p:pic>
        <p:nvPicPr>
          <p:cNvPr id="47" name="Picture 13" descr="camera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635200" y="1210952"/>
            <a:ext cx="602434" cy="683015"/>
          </a:xfrm>
          <a:prstGeom prst="rect">
            <a:avLst/>
          </a:prstGeom>
        </p:spPr>
      </p:pic>
      <p:pic>
        <p:nvPicPr>
          <p:cNvPr id="48" name="Picture 14" descr="cinema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655885" y="3307563"/>
            <a:ext cx="561066" cy="636113"/>
          </a:xfrm>
          <a:prstGeom prst="rect">
            <a:avLst/>
          </a:prstGeom>
        </p:spPr>
      </p:pic>
      <p:grpSp>
        <p:nvGrpSpPr>
          <p:cNvPr id="49" name="组合 37"/>
          <p:cNvGrpSpPr/>
          <p:nvPr/>
        </p:nvGrpSpPr>
        <p:grpSpPr>
          <a:xfrm>
            <a:off x="7922058" y="996965"/>
            <a:ext cx="3081060" cy="1884764"/>
            <a:chOff x="6954736" y="3018205"/>
            <a:chExt cx="2465354" cy="1330197"/>
          </a:xfrm>
        </p:grpSpPr>
        <p:sp>
          <p:nvSpPr>
            <p:cNvPr id="50" name="文本框 38"/>
            <p:cNvSpPr txBox="1"/>
            <p:nvPr/>
          </p:nvSpPr>
          <p:spPr>
            <a:xfrm>
              <a:off x="6954736" y="3018205"/>
              <a:ext cx="2465354" cy="228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b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XÁC ĐỊNH CÁC ĐIỂM CỰC</a:t>
              </a:r>
              <a:endParaRPr lang="zh-CN" altLang="en-US" sz="1500" b="1" dirty="0">
                <a:solidFill>
                  <a:srgbClr val="FF0000"/>
                </a:solidFill>
                <a:latin typeface="Roboto" panose="02000000000000000000" pitchFamily="2" charset="0"/>
                <a:ea typeface="造字工房悦黑体验版细体" pitchFamily="50" charset="-122"/>
              </a:endParaRPr>
            </a:p>
          </p:txBody>
        </p:sp>
        <p:sp>
          <p:nvSpPr>
            <p:cNvPr id="51" name="文本框 39"/>
            <p:cNvSpPr txBox="1"/>
            <p:nvPr/>
          </p:nvSpPr>
          <p:spPr>
            <a:xfrm>
              <a:off x="6954736" y="3240594"/>
              <a:ext cx="2465354" cy="1107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600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  <a:sym typeface="Gill Sans" charset="0"/>
                </a:rPr>
                <a:t>-  Phía Bắc giáp:</a:t>
              </a:r>
            </a:p>
            <a:p>
              <a:pPr marL="171450" indent="-171450">
                <a:lnSpc>
                  <a:spcPct val="150000"/>
                </a:lnSpc>
                <a:buFontTx/>
                <a:buChar char="-"/>
              </a:pPr>
              <a:r>
                <a:rPr lang="en-US" altLang="zh-CN" sz="1600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  <a:sym typeface="Gill Sans" charset="0"/>
                </a:rPr>
                <a:t>Phía Đồng giáp</a:t>
              </a:r>
            </a:p>
            <a:p>
              <a:pPr marL="171450" indent="-171450">
                <a:lnSpc>
                  <a:spcPct val="150000"/>
                </a:lnSpc>
                <a:buFontTx/>
                <a:buChar char="-"/>
              </a:pPr>
              <a:r>
                <a:rPr lang="en-US" altLang="zh-CN" sz="1600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  <a:sym typeface="Gill Sans" charset="0"/>
                </a:rPr>
                <a:t>Phía Tây giáp:</a:t>
              </a:r>
            </a:p>
            <a:p>
              <a:pPr marL="171450" indent="-171450">
                <a:lnSpc>
                  <a:spcPct val="150000"/>
                </a:lnSpc>
                <a:buFontTx/>
                <a:buChar char="-"/>
              </a:pPr>
              <a:r>
                <a:rPr lang="en-US" altLang="zh-CN" sz="1600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  <a:sym typeface="Gill Sans" charset="0"/>
                </a:rPr>
                <a:t>Phía Nam giáp:</a:t>
              </a:r>
              <a:endParaRPr lang="zh-CN" altLang="en-US" sz="1600" dirty="0">
                <a:solidFill>
                  <a:srgbClr val="00B050"/>
                </a:solidFill>
                <a:latin typeface="Roboto" panose="02000000000000000000" pitchFamily="2" charset="0"/>
                <a:ea typeface="Microsoft JhengHei UI" panose="020B0604030504040204" pitchFamily="34" charset="-120"/>
              </a:endParaRPr>
            </a:p>
          </p:txBody>
        </p:sp>
      </p:grpSp>
      <p:cxnSp>
        <p:nvCxnSpPr>
          <p:cNvPr id="52" name="直接连接符 40"/>
          <p:cNvCxnSpPr/>
          <p:nvPr/>
        </p:nvCxnSpPr>
        <p:spPr>
          <a:xfrm>
            <a:off x="230575" y="4893360"/>
            <a:ext cx="11754155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组合 41"/>
          <p:cNvGrpSpPr/>
          <p:nvPr/>
        </p:nvGrpSpPr>
        <p:grpSpPr>
          <a:xfrm>
            <a:off x="739914" y="5785406"/>
            <a:ext cx="477350" cy="514087"/>
            <a:chOff x="5099014" y="3772690"/>
            <a:chExt cx="591389" cy="561764"/>
          </a:xfrm>
          <a:solidFill>
            <a:srgbClr val="02B3C1"/>
          </a:solidFill>
        </p:grpSpPr>
        <p:sp>
          <p:nvSpPr>
            <p:cNvPr id="54" name="Freeform 14"/>
            <p:cNvSpPr/>
            <p:nvPr/>
          </p:nvSpPr>
          <p:spPr bwMode="auto">
            <a:xfrm>
              <a:off x="5099014" y="3772690"/>
              <a:ext cx="591389" cy="561764"/>
            </a:xfrm>
            <a:custGeom>
              <a:avLst/>
              <a:gdLst>
                <a:gd name="T0" fmla="*/ 359 w 684"/>
                <a:gd name="T1" fmla="*/ 57 h 650"/>
                <a:gd name="T2" fmla="*/ 331 w 684"/>
                <a:gd name="T3" fmla="*/ 28 h 650"/>
                <a:gd name="T4" fmla="*/ 360 w 684"/>
                <a:gd name="T5" fmla="*/ 0 h 650"/>
                <a:gd name="T6" fmla="*/ 360 w 684"/>
                <a:gd name="T7" fmla="*/ 0 h 650"/>
                <a:gd name="T8" fmla="*/ 360 w 684"/>
                <a:gd name="T9" fmla="*/ 0 h 650"/>
                <a:gd name="T10" fmla="*/ 360 w 684"/>
                <a:gd name="T11" fmla="*/ 0 h 650"/>
                <a:gd name="T12" fmla="*/ 361 w 684"/>
                <a:gd name="T13" fmla="*/ 0 h 650"/>
                <a:gd name="T14" fmla="*/ 361 w 684"/>
                <a:gd name="T15" fmla="*/ 0 h 650"/>
                <a:gd name="T16" fmla="*/ 589 w 684"/>
                <a:gd name="T17" fmla="*/ 95 h 650"/>
                <a:gd name="T18" fmla="*/ 684 w 684"/>
                <a:gd name="T19" fmla="*/ 325 h 650"/>
                <a:gd name="T20" fmla="*/ 589 w 684"/>
                <a:gd name="T21" fmla="*/ 554 h 650"/>
                <a:gd name="T22" fmla="*/ 359 w 684"/>
                <a:gd name="T23" fmla="*/ 650 h 650"/>
                <a:gd name="T24" fmla="*/ 130 w 684"/>
                <a:gd name="T25" fmla="*/ 554 h 650"/>
                <a:gd name="T26" fmla="*/ 34 w 684"/>
                <a:gd name="T27" fmla="*/ 325 h 650"/>
                <a:gd name="T28" fmla="*/ 43 w 684"/>
                <a:gd name="T29" fmla="*/ 253 h 650"/>
                <a:gd name="T30" fmla="*/ 56 w 684"/>
                <a:gd name="T31" fmla="*/ 210 h 650"/>
                <a:gd name="T32" fmla="*/ 15 w 684"/>
                <a:gd name="T33" fmla="*/ 193 h 650"/>
                <a:gd name="T34" fmla="*/ 5 w 684"/>
                <a:gd name="T35" fmla="*/ 187 h 650"/>
                <a:gd name="T36" fmla="*/ 1 w 684"/>
                <a:gd name="T37" fmla="*/ 176 h 650"/>
                <a:gd name="T38" fmla="*/ 2 w 684"/>
                <a:gd name="T39" fmla="*/ 165 h 650"/>
                <a:gd name="T40" fmla="*/ 9 w 684"/>
                <a:gd name="T41" fmla="*/ 155 h 650"/>
                <a:gd name="T42" fmla="*/ 124 w 684"/>
                <a:gd name="T43" fmla="*/ 66 h 650"/>
                <a:gd name="T44" fmla="*/ 134 w 684"/>
                <a:gd name="T45" fmla="*/ 61 h 650"/>
                <a:gd name="T46" fmla="*/ 146 w 684"/>
                <a:gd name="T47" fmla="*/ 63 h 650"/>
                <a:gd name="T48" fmla="*/ 155 w 684"/>
                <a:gd name="T49" fmla="*/ 70 h 650"/>
                <a:gd name="T50" fmla="*/ 159 w 684"/>
                <a:gd name="T51" fmla="*/ 80 h 650"/>
                <a:gd name="T52" fmla="*/ 180 w 684"/>
                <a:gd name="T53" fmla="*/ 224 h 650"/>
                <a:gd name="T54" fmla="*/ 178 w 684"/>
                <a:gd name="T55" fmla="*/ 236 h 650"/>
                <a:gd name="T56" fmla="*/ 171 w 684"/>
                <a:gd name="T57" fmla="*/ 245 h 650"/>
                <a:gd name="T58" fmla="*/ 161 w 684"/>
                <a:gd name="T59" fmla="*/ 249 h 650"/>
                <a:gd name="T60" fmla="*/ 149 w 684"/>
                <a:gd name="T61" fmla="*/ 248 h 650"/>
                <a:gd name="T62" fmla="*/ 108 w 684"/>
                <a:gd name="T63" fmla="*/ 231 h 650"/>
                <a:gd name="T64" fmla="*/ 98 w 684"/>
                <a:gd name="T65" fmla="*/ 266 h 650"/>
                <a:gd name="T66" fmla="*/ 92 w 684"/>
                <a:gd name="T67" fmla="*/ 325 h 650"/>
                <a:gd name="T68" fmla="*/ 170 w 684"/>
                <a:gd name="T69" fmla="*/ 514 h 650"/>
                <a:gd name="T70" fmla="*/ 359 w 684"/>
                <a:gd name="T71" fmla="*/ 592 h 650"/>
                <a:gd name="T72" fmla="*/ 549 w 684"/>
                <a:gd name="T73" fmla="*/ 514 h 650"/>
                <a:gd name="T74" fmla="*/ 627 w 684"/>
                <a:gd name="T75" fmla="*/ 325 h 650"/>
                <a:gd name="T76" fmla="*/ 549 w 684"/>
                <a:gd name="T77" fmla="*/ 136 h 650"/>
                <a:gd name="T78" fmla="*/ 360 w 684"/>
                <a:gd name="T79" fmla="*/ 57 h 650"/>
                <a:gd name="T80" fmla="*/ 360 w 684"/>
                <a:gd name="T81" fmla="*/ 57 h 650"/>
                <a:gd name="T82" fmla="*/ 360 w 684"/>
                <a:gd name="T83" fmla="*/ 57 h 650"/>
                <a:gd name="T84" fmla="*/ 360 w 684"/>
                <a:gd name="T85" fmla="*/ 57 h 650"/>
                <a:gd name="T86" fmla="*/ 359 w 684"/>
                <a:gd name="T87" fmla="*/ 5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84" h="650">
                  <a:moveTo>
                    <a:pt x="359" y="57"/>
                  </a:moveTo>
                  <a:cubicBezTo>
                    <a:pt x="343" y="57"/>
                    <a:pt x="331" y="44"/>
                    <a:pt x="331" y="28"/>
                  </a:cubicBezTo>
                  <a:cubicBezTo>
                    <a:pt x="331" y="13"/>
                    <a:pt x="344" y="0"/>
                    <a:pt x="360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1" y="0"/>
                    <a:pt x="361" y="0"/>
                    <a:pt x="361" y="0"/>
                  </a:cubicBezTo>
                  <a:cubicBezTo>
                    <a:pt x="361" y="0"/>
                    <a:pt x="361" y="0"/>
                    <a:pt x="361" y="0"/>
                  </a:cubicBezTo>
                  <a:cubicBezTo>
                    <a:pt x="450" y="0"/>
                    <a:pt x="531" y="37"/>
                    <a:pt x="589" y="95"/>
                  </a:cubicBezTo>
                  <a:cubicBezTo>
                    <a:pt x="648" y="154"/>
                    <a:pt x="684" y="235"/>
                    <a:pt x="684" y="325"/>
                  </a:cubicBezTo>
                  <a:cubicBezTo>
                    <a:pt x="684" y="414"/>
                    <a:pt x="648" y="496"/>
                    <a:pt x="589" y="554"/>
                  </a:cubicBezTo>
                  <a:cubicBezTo>
                    <a:pt x="530" y="613"/>
                    <a:pt x="449" y="650"/>
                    <a:pt x="359" y="650"/>
                  </a:cubicBezTo>
                  <a:cubicBezTo>
                    <a:pt x="270" y="650"/>
                    <a:pt x="188" y="613"/>
                    <a:pt x="130" y="554"/>
                  </a:cubicBezTo>
                  <a:cubicBezTo>
                    <a:pt x="71" y="496"/>
                    <a:pt x="34" y="414"/>
                    <a:pt x="34" y="325"/>
                  </a:cubicBezTo>
                  <a:cubicBezTo>
                    <a:pt x="34" y="301"/>
                    <a:pt x="37" y="277"/>
                    <a:pt x="43" y="253"/>
                  </a:cubicBezTo>
                  <a:cubicBezTo>
                    <a:pt x="46" y="238"/>
                    <a:pt x="50" y="224"/>
                    <a:pt x="56" y="210"/>
                  </a:cubicBezTo>
                  <a:cubicBezTo>
                    <a:pt x="15" y="193"/>
                    <a:pt x="15" y="193"/>
                    <a:pt x="15" y="193"/>
                  </a:cubicBezTo>
                  <a:cubicBezTo>
                    <a:pt x="11" y="192"/>
                    <a:pt x="8" y="190"/>
                    <a:pt x="5" y="187"/>
                  </a:cubicBezTo>
                  <a:cubicBezTo>
                    <a:pt x="3" y="183"/>
                    <a:pt x="1" y="180"/>
                    <a:pt x="1" y="176"/>
                  </a:cubicBezTo>
                  <a:cubicBezTo>
                    <a:pt x="0" y="172"/>
                    <a:pt x="1" y="168"/>
                    <a:pt x="2" y="165"/>
                  </a:cubicBezTo>
                  <a:cubicBezTo>
                    <a:pt x="4" y="161"/>
                    <a:pt x="6" y="158"/>
                    <a:pt x="9" y="155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27" y="63"/>
                    <a:pt x="131" y="62"/>
                    <a:pt x="134" y="61"/>
                  </a:cubicBezTo>
                  <a:cubicBezTo>
                    <a:pt x="138" y="61"/>
                    <a:pt x="142" y="61"/>
                    <a:pt x="146" y="63"/>
                  </a:cubicBezTo>
                  <a:cubicBezTo>
                    <a:pt x="149" y="64"/>
                    <a:pt x="153" y="67"/>
                    <a:pt x="155" y="70"/>
                  </a:cubicBezTo>
                  <a:cubicBezTo>
                    <a:pt x="157" y="73"/>
                    <a:pt x="159" y="76"/>
                    <a:pt x="159" y="80"/>
                  </a:cubicBezTo>
                  <a:cubicBezTo>
                    <a:pt x="180" y="224"/>
                    <a:pt x="180" y="224"/>
                    <a:pt x="180" y="224"/>
                  </a:cubicBezTo>
                  <a:cubicBezTo>
                    <a:pt x="180" y="228"/>
                    <a:pt x="180" y="232"/>
                    <a:pt x="178" y="236"/>
                  </a:cubicBezTo>
                  <a:cubicBezTo>
                    <a:pt x="177" y="239"/>
                    <a:pt x="175" y="242"/>
                    <a:pt x="171" y="245"/>
                  </a:cubicBezTo>
                  <a:cubicBezTo>
                    <a:pt x="168" y="247"/>
                    <a:pt x="165" y="249"/>
                    <a:pt x="161" y="249"/>
                  </a:cubicBezTo>
                  <a:cubicBezTo>
                    <a:pt x="157" y="250"/>
                    <a:pt x="153" y="249"/>
                    <a:pt x="149" y="248"/>
                  </a:cubicBezTo>
                  <a:cubicBezTo>
                    <a:pt x="108" y="231"/>
                    <a:pt x="108" y="231"/>
                    <a:pt x="108" y="231"/>
                  </a:cubicBezTo>
                  <a:cubicBezTo>
                    <a:pt x="104" y="243"/>
                    <a:pt x="101" y="254"/>
                    <a:pt x="98" y="266"/>
                  </a:cubicBezTo>
                  <a:cubicBezTo>
                    <a:pt x="94" y="285"/>
                    <a:pt x="92" y="305"/>
                    <a:pt x="92" y="325"/>
                  </a:cubicBezTo>
                  <a:cubicBezTo>
                    <a:pt x="92" y="399"/>
                    <a:pt x="122" y="466"/>
                    <a:pt x="170" y="514"/>
                  </a:cubicBezTo>
                  <a:cubicBezTo>
                    <a:pt x="219" y="562"/>
                    <a:pt x="285" y="592"/>
                    <a:pt x="359" y="592"/>
                  </a:cubicBezTo>
                  <a:cubicBezTo>
                    <a:pt x="433" y="592"/>
                    <a:pt x="500" y="562"/>
                    <a:pt x="549" y="514"/>
                  </a:cubicBezTo>
                  <a:cubicBezTo>
                    <a:pt x="597" y="466"/>
                    <a:pt x="627" y="399"/>
                    <a:pt x="627" y="325"/>
                  </a:cubicBezTo>
                  <a:cubicBezTo>
                    <a:pt x="627" y="251"/>
                    <a:pt x="597" y="184"/>
                    <a:pt x="549" y="136"/>
                  </a:cubicBezTo>
                  <a:cubicBezTo>
                    <a:pt x="501" y="87"/>
                    <a:pt x="434" y="57"/>
                    <a:pt x="360" y="57"/>
                  </a:cubicBezTo>
                  <a:cubicBezTo>
                    <a:pt x="360" y="57"/>
                    <a:pt x="360" y="57"/>
                    <a:pt x="360" y="57"/>
                  </a:cubicBezTo>
                  <a:cubicBezTo>
                    <a:pt x="360" y="57"/>
                    <a:pt x="360" y="57"/>
                    <a:pt x="360" y="57"/>
                  </a:cubicBezTo>
                  <a:cubicBezTo>
                    <a:pt x="360" y="57"/>
                    <a:pt x="360" y="57"/>
                    <a:pt x="360" y="57"/>
                  </a:cubicBezTo>
                  <a:cubicBezTo>
                    <a:pt x="359" y="57"/>
                    <a:pt x="359" y="57"/>
                    <a:pt x="359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55" name="Freeform 15"/>
            <p:cNvSpPr>
              <a:spLocks noEditPoints="1"/>
            </p:cNvSpPr>
            <p:nvPr/>
          </p:nvSpPr>
          <p:spPr bwMode="auto">
            <a:xfrm>
              <a:off x="5268348" y="3850225"/>
              <a:ext cx="217976" cy="344885"/>
            </a:xfrm>
            <a:custGeom>
              <a:avLst/>
              <a:gdLst>
                <a:gd name="T0" fmla="*/ 51 w 252"/>
                <a:gd name="T1" fmla="*/ 388 h 399"/>
                <a:gd name="T2" fmla="*/ 11 w 252"/>
                <a:gd name="T3" fmla="*/ 388 h 399"/>
                <a:gd name="T4" fmla="*/ 11 w 252"/>
                <a:gd name="T5" fmla="*/ 347 h 399"/>
                <a:gd name="T6" fmla="*/ 84 w 252"/>
                <a:gd name="T7" fmla="*/ 274 h 399"/>
                <a:gd name="T8" fmla="*/ 75 w 252"/>
                <a:gd name="T9" fmla="*/ 235 h 399"/>
                <a:gd name="T10" fmla="*/ 101 w 252"/>
                <a:gd name="T11" fmla="*/ 172 h 399"/>
                <a:gd name="T12" fmla="*/ 144 w 252"/>
                <a:gd name="T13" fmla="*/ 149 h 399"/>
                <a:gd name="T14" fmla="*/ 144 w 252"/>
                <a:gd name="T15" fmla="*/ 19 h 399"/>
                <a:gd name="T16" fmla="*/ 163 w 252"/>
                <a:gd name="T17" fmla="*/ 0 h 399"/>
                <a:gd name="T18" fmla="*/ 183 w 252"/>
                <a:gd name="T19" fmla="*/ 19 h 399"/>
                <a:gd name="T20" fmla="*/ 183 w 252"/>
                <a:gd name="T21" fmla="*/ 149 h 399"/>
                <a:gd name="T22" fmla="*/ 226 w 252"/>
                <a:gd name="T23" fmla="*/ 172 h 399"/>
                <a:gd name="T24" fmla="*/ 252 w 252"/>
                <a:gd name="T25" fmla="*/ 235 h 399"/>
                <a:gd name="T26" fmla="*/ 226 w 252"/>
                <a:gd name="T27" fmla="*/ 297 h 399"/>
                <a:gd name="T28" fmla="*/ 163 w 252"/>
                <a:gd name="T29" fmla="*/ 323 h 399"/>
                <a:gd name="T30" fmla="*/ 125 w 252"/>
                <a:gd name="T31" fmla="*/ 314 h 399"/>
                <a:gd name="T32" fmla="*/ 51 w 252"/>
                <a:gd name="T33" fmla="*/ 388 h 399"/>
                <a:gd name="T34" fmla="*/ 190 w 252"/>
                <a:gd name="T35" fmla="*/ 208 h 399"/>
                <a:gd name="T36" fmla="*/ 163 w 252"/>
                <a:gd name="T37" fmla="*/ 197 h 399"/>
                <a:gd name="T38" fmla="*/ 137 w 252"/>
                <a:gd name="T39" fmla="*/ 208 h 399"/>
                <a:gd name="T40" fmla="*/ 126 w 252"/>
                <a:gd name="T41" fmla="*/ 235 h 399"/>
                <a:gd name="T42" fmla="*/ 137 w 252"/>
                <a:gd name="T43" fmla="*/ 261 h 399"/>
                <a:gd name="T44" fmla="*/ 163 w 252"/>
                <a:gd name="T45" fmla="*/ 272 h 399"/>
                <a:gd name="T46" fmla="*/ 190 w 252"/>
                <a:gd name="T47" fmla="*/ 261 h 399"/>
                <a:gd name="T48" fmla="*/ 201 w 252"/>
                <a:gd name="T49" fmla="*/ 235 h 399"/>
                <a:gd name="T50" fmla="*/ 190 w 252"/>
                <a:gd name="T51" fmla="*/ 208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2" h="399">
                  <a:moveTo>
                    <a:pt x="51" y="388"/>
                  </a:moveTo>
                  <a:cubicBezTo>
                    <a:pt x="40" y="399"/>
                    <a:pt x="22" y="399"/>
                    <a:pt x="11" y="388"/>
                  </a:cubicBezTo>
                  <a:cubicBezTo>
                    <a:pt x="0" y="377"/>
                    <a:pt x="0" y="359"/>
                    <a:pt x="11" y="347"/>
                  </a:cubicBezTo>
                  <a:cubicBezTo>
                    <a:pt x="84" y="274"/>
                    <a:pt x="84" y="274"/>
                    <a:pt x="84" y="274"/>
                  </a:cubicBezTo>
                  <a:cubicBezTo>
                    <a:pt x="78" y="262"/>
                    <a:pt x="75" y="249"/>
                    <a:pt x="75" y="235"/>
                  </a:cubicBezTo>
                  <a:cubicBezTo>
                    <a:pt x="75" y="210"/>
                    <a:pt x="85" y="188"/>
                    <a:pt x="101" y="172"/>
                  </a:cubicBezTo>
                  <a:cubicBezTo>
                    <a:pt x="113" y="161"/>
                    <a:pt x="128" y="152"/>
                    <a:pt x="144" y="149"/>
                  </a:cubicBezTo>
                  <a:cubicBezTo>
                    <a:pt x="144" y="19"/>
                    <a:pt x="144" y="19"/>
                    <a:pt x="144" y="19"/>
                  </a:cubicBezTo>
                  <a:cubicBezTo>
                    <a:pt x="144" y="8"/>
                    <a:pt x="153" y="0"/>
                    <a:pt x="163" y="0"/>
                  </a:cubicBezTo>
                  <a:cubicBezTo>
                    <a:pt x="174" y="0"/>
                    <a:pt x="183" y="8"/>
                    <a:pt x="183" y="19"/>
                  </a:cubicBezTo>
                  <a:cubicBezTo>
                    <a:pt x="183" y="149"/>
                    <a:pt x="183" y="149"/>
                    <a:pt x="183" y="149"/>
                  </a:cubicBezTo>
                  <a:cubicBezTo>
                    <a:pt x="199" y="152"/>
                    <a:pt x="214" y="161"/>
                    <a:pt x="226" y="172"/>
                  </a:cubicBezTo>
                  <a:cubicBezTo>
                    <a:pt x="242" y="188"/>
                    <a:pt x="252" y="210"/>
                    <a:pt x="252" y="235"/>
                  </a:cubicBezTo>
                  <a:cubicBezTo>
                    <a:pt x="252" y="259"/>
                    <a:pt x="242" y="281"/>
                    <a:pt x="226" y="297"/>
                  </a:cubicBezTo>
                  <a:cubicBezTo>
                    <a:pt x="210" y="313"/>
                    <a:pt x="188" y="323"/>
                    <a:pt x="163" y="323"/>
                  </a:cubicBezTo>
                  <a:cubicBezTo>
                    <a:pt x="150" y="323"/>
                    <a:pt x="136" y="320"/>
                    <a:pt x="125" y="314"/>
                  </a:cubicBezTo>
                  <a:cubicBezTo>
                    <a:pt x="51" y="388"/>
                    <a:pt x="51" y="388"/>
                    <a:pt x="51" y="388"/>
                  </a:cubicBezTo>
                  <a:close/>
                  <a:moveTo>
                    <a:pt x="190" y="208"/>
                  </a:moveTo>
                  <a:cubicBezTo>
                    <a:pt x="183" y="201"/>
                    <a:pt x="174" y="197"/>
                    <a:pt x="163" y="197"/>
                  </a:cubicBezTo>
                  <a:cubicBezTo>
                    <a:pt x="153" y="197"/>
                    <a:pt x="144" y="201"/>
                    <a:pt x="137" y="208"/>
                  </a:cubicBezTo>
                  <a:cubicBezTo>
                    <a:pt x="130" y="215"/>
                    <a:pt x="126" y="224"/>
                    <a:pt x="126" y="235"/>
                  </a:cubicBezTo>
                  <a:cubicBezTo>
                    <a:pt x="126" y="245"/>
                    <a:pt x="130" y="254"/>
                    <a:pt x="137" y="261"/>
                  </a:cubicBezTo>
                  <a:cubicBezTo>
                    <a:pt x="144" y="268"/>
                    <a:pt x="153" y="272"/>
                    <a:pt x="163" y="272"/>
                  </a:cubicBezTo>
                  <a:cubicBezTo>
                    <a:pt x="174" y="272"/>
                    <a:pt x="183" y="268"/>
                    <a:pt x="190" y="261"/>
                  </a:cubicBezTo>
                  <a:cubicBezTo>
                    <a:pt x="197" y="254"/>
                    <a:pt x="201" y="245"/>
                    <a:pt x="201" y="235"/>
                  </a:cubicBezTo>
                  <a:cubicBezTo>
                    <a:pt x="201" y="224"/>
                    <a:pt x="197" y="215"/>
                    <a:pt x="190" y="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</p:grpSp>
      <p:grpSp>
        <p:nvGrpSpPr>
          <p:cNvPr id="56" name="组合 44"/>
          <p:cNvGrpSpPr/>
          <p:nvPr/>
        </p:nvGrpSpPr>
        <p:grpSpPr>
          <a:xfrm>
            <a:off x="4971972" y="5724046"/>
            <a:ext cx="422212" cy="636812"/>
            <a:chOff x="7976594" y="2279040"/>
            <a:chExt cx="528116" cy="702571"/>
          </a:xfrm>
          <a:solidFill>
            <a:srgbClr val="E45C5B"/>
          </a:solidFill>
        </p:grpSpPr>
        <p:sp>
          <p:nvSpPr>
            <p:cNvPr id="57" name="Freeform 23"/>
            <p:cNvSpPr>
              <a:spLocks noEditPoints="1"/>
            </p:cNvSpPr>
            <p:nvPr/>
          </p:nvSpPr>
          <p:spPr bwMode="auto">
            <a:xfrm>
              <a:off x="7976594" y="2279040"/>
              <a:ext cx="519705" cy="702571"/>
            </a:xfrm>
            <a:custGeom>
              <a:avLst/>
              <a:gdLst>
                <a:gd name="T0" fmla="*/ 592 w 601"/>
                <a:gd name="T1" fmla="*/ 600 h 813"/>
                <a:gd name="T2" fmla="*/ 374 w 601"/>
                <a:gd name="T3" fmla="*/ 589 h 813"/>
                <a:gd name="T4" fmla="*/ 374 w 601"/>
                <a:gd name="T5" fmla="*/ 423 h 813"/>
                <a:gd name="T6" fmla="*/ 601 w 601"/>
                <a:gd name="T7" fmla="*/ 435 h 813"/>
                <a:gd name="T8" fmla="*/ 533 w 601"/>
                <a:gd name="T9" fmla="*/ 514 h 813"/>
                <a:gd name="T10" fmla="*/ 592 w 601"/>
                <a:gd name="T11" fmla="*/ 600 h 813"/>
                <a:gd name="T12" fmla="*/ 253 w 601"/>
                <a:gd name="T13" fmla="*/ 44 h 813"/>
                <a:gd name="T14" fmla="*/ 298 w 601"/>
                <a:gd name="T15" fmla="*/ 0 h 813"/>
                <a:gd name="T16" fmla="*/ 342 w 601"/>
                <a:gd name="T17" fmla="*/ 44 h 813"/>
                <a:gd name="T18" fmla="*/ 342 w 601"/>
                <a:gd name="T19" fmla="*/ 103 h 813"/>
                <a:gd name="T20" fmla="*/ 253 w 601"/>
                <a:gd name="T21" fmla="*/ 108 h 813"/>
                <a:gd name="T22" fmla="*/ 253 w 601"/>
                <a:gd name="T23" fmla="*/ 44 h 813"/>
                <a:gd name="T24" fmla="*/ 342 w 601"/>
                <a:gd name="T25" fmla="*/ 332 h 813"/>
                <a:gd name="T26" fmla="*/ 342 w 601"/>
                <a:gd name="T27" fmla="*/ 737 h 813"/>
                <a:gd name="T28" fmla="*/ 355 w 601"/>
                <a:gd name="T29" fmla="*/ 750 h 813"/>
                <a:gd name="T30" fmla="*/ 380 w 601"/>
                <a:gd name="T31" fmla="*/ 750 h 813"/>
                <a:gd name="T32" fmla="*/ 415 w 601"/>
                <a:gd name="T33" fmla="*/ 786 h 813"/>
                <a:gd name="T34" fmla="*/ 415 w 601"/>
                <a:gd name="T35" fmla="*/ 813 h 813"/>
                <a:gd name="T36" fmla="*/ 180 w 601"/>
                <a:gd name="T37" fmla="*/ 813 h 813"/>
                <a:gd name="T38" fmla="*/ 180 w 601"/>
                <a:gd name="T39" fmla="*/ 786 h 813"/>
                <a:gd name="T40" fmla="*/ 216 w 601"/>
                <a:gd name="T41" fmla="*/ 750 h 813"/>
                <a:gd name="T42" fmla="*/ 240 w 601"/>
                <a:gd name="T43" fmla="*/ 750 h 813"/>
                <a:gd name="T44" fmla="*/ 253 w 601"/>
                <a:gd name="T45" fmla="*/ 737 h 813"/>
                <a:gd name="T46" fmla="*/ 253 w 601"/>
                <a:gd name="T47" fmla="*/ 337 h 813"/>
                <a:gd name="T48" fmla="*/ 342 w 601"/>
                <a:gd name="T49" fmla="*/ 332 h 813"/>
                <a:gd name="T50" fmla="*/ 221 w 601"/>
                <a:gd name="T51" fmla="*/ 581 h 813"/>
                <a:gd name="T52" fmla="*/ 59 w 601"/>
                <a:gd name="T53" fmla="*/ 572 h 813"/>
                <a:gd name="T54" fmla="*/ 0 w 601"/>
                <a:gd name="T55" fmla="*/ 486 h 813"/>
                <a:gd name="T56" fmla="*/ 68 w 601"/>
                <a:gd name="T57" fmla="*/ 407 h 813"/>
                <a:gd name="T58" fmla="*/ 221 w 601"/>
                <a:gd name="T59" fmla="*/ 415 h 813"/>
                <a:gd name="T60" fmla="*/ 221 w 601"/>
                <a:gd name="T61" fmla="*/ 581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01" h="813">
                  <a:moveTo>
                    <a:pt x="592" y="600"/>
                  </a:moveTo>
                  <a:cubicBezTo>
                    <a:pt x="374" y="589"/>
                    <a:pt x="374" y="589"/>
                    <a:pt x="374" y="589"/>
                  </a:cubicBezTo>
                  <a:cubicBezTo>
                    <a:pt x="374" y="423"/>
                    <a:pt x="374" y="423"/>
                    <a:pt x="374" y="423"/>
                  </a:cubicBezTo>
                  <a:cubicBezTo>
                    <a:pt x="601" y="435"/>
                    <a:pt x="601" y="435"/>
                    <a:pt x="601" y="435"/>
                  </a:cubicBezTo>
                  <a:cubicBezTo>
                    <a:pt x="533" y="514"/>
                    <a:pt x="533" y="514"/>
                    <a:pt x="533" y="514"/>
                  </a:cubicBezTo>
                  <a:cubicBezTo>
                    <a:pt x="592" y="600"/>
                    <a:pt x="592" y="600"/>
                    <a:pt x="592" y="600"/>
                  </a:cubicBezTo>
                  <a:close/>
                  <a:moveTo>
                    <a:pt x="253" y="44"/>
                  </a:moveTo>
                  <a:cubicBezTo>
                    <a:pt x="253" y="20"/>
                    <a:pt x="273" y="0"/>
                    <a:pt x="298" y="0"/>
                  </a:cubicBezTo>
                  <a:cubicBezTo>
                    <a:pt x="322" y="0"/>
                    <a:pt x="342" y="20"/>
                    <a:pt x="342" y="44"/>
                  </a:cubicBezTo>
                  <a:cubicBezTo>
                    <a:pt x="342" y="103"/>
                    <a:pt x="342" y="103"/>
                    <a:pt x="342" y="103"/>
                  </a:cubicBezTo>
                  <a:cubicBezTo>
                    <a:pt x="253" y="108"/>
                    <a:pt x="253" y="108"/>
                    <a:pt x="253" y="108"/>
                  </a:cubicBezTo>
                  <a:cubicBezTo>
                    <a:pt x="253" y="44"/>
                    <a:pt x="253" y="44"/>
                    <a:pt x="253" y="44"/>
                  </a:cubicBezTo>
                  <a:close/>
                  <a:moveTo>
                    <a:pt x="342" y="332"/>
                  </a:moveTo>
                  <a:cubicBezTo>
                    <a:pt x="342" y="737"/>
                    <a:pt x="342" y="737"/>
                    <a:pt x="342" y="737"/>
                  </a:cubicBezTo>
                  <a:cubicBezTo>
                    <a:pt x="342" y="744"/>
                    <a:pt x="348" y="750"/>
                    <a:pt x="355" y="750"/>
                  </a:cubicBezTo>
                  <a:cubicBezTo>
                    <a:pt x="380" y="750"/>
                    <a:pt x="380" y="750"/>
                    <a:pt x="380" y="750"/>
                  </a:cubicBezTo>
                  <a:cubicBezTo>
                    <a:pt x="399" y="750"/>
                    <a:pt x="415" y="766"/>
                    <a:pt x="415" y="786"/>
                  </a:cubicBezTo>
                  <a:cubicBezTo>
                    <a:pt x="415" y="813"/>
                    <a:pt x="415" y="813"/>
                    <a:pt x="415" y="813"/>
                  </a:cubicBezTo>
                  <a:cubicBezTo>
                    <a:pt x="180" y="813"/>
                    <a:pt x="180" y="813"/>
                    <a:pt x="180" y="813"/>
                  </a:cubicBezTo>
                  <a:cubicBezTo>
                    <a:pt x="180" y="786"/>
                    <a:pt x="180" y="786"/>
                    <a:pt x="180" y="786"/>
                  </a:cubicBezTo>
                  <a:cubicBezTo>
                    <a:pt x="180" y="766"/>
                    <a:pt x="196" y="750"/>
                    <a:pt x="216" y="750"/>
                  </a:cubicBezTo>
                  <a:cubicBezTo>
                    <a:pt x="240" y="750"/>
                    <a:pt x="240" y="750"/>
                    <a:pt x="240" y="750"/>
                  </a:cubicBezTo>
                  <a:cubicBezTo>
                    <a:pt x="247" y="750"/>
                    <a:pt x="253" y="744"/>
                    <a:pt x="253" y="737"/>
                  </a:cubicBezTo>
                  <a:cubicBezTo>
                    <a:pt x="253" y="337"/>
                    <a:pt x="253" y="337"/>
                    <a:pt x="253" y="337"/>
                  </a:cubicBezTo>
                  <a:cubicBezTo>
                    <a:pt x="342" y="332"/>
                    <a:pt x="342" y="332"/>
                    <a:pt x="342" y="332"/>
                  </a:cubicBezTo>
                  <a:close/>
                  <a:moveTo>
                    <a:pt x="221" y="581"/>
                  </a:moveTo>
                  <a:cubicBezTo>
                    <a:pt x="59" y="572"/>
                    <a:pt x="59" y="572"/>
                    <a:pt x="59" y="572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68" y="407"/>
                    <a:pt x="68" y="407"/>
                    <a:pt x="68" y="407"/>
                  </a:cubicBezTo>
                  <a:cubicBezTo>
                    <a:pt x="221" y="415"/>
                    <a:pt x="221" y="415"/>
                    <a:pt x="221" y="415"/>
                  </a:cubicBezTo>
                  <a:cubicBezTo>
                    <a:pt x="221" y="581"/>
                    <a:pt x="221" y="581"/>
                    <a:pt x="221" y="5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58" name="Freeform 24"/>
            <p:cNvSpPr/>
            <p:nvPr/>
          </p:nvSpPr>
          <p:spPr bwMode="auto">
            <a:xfrm>
              <a:off x="7985371" y="2386200"/>
              <a:ext cx="519339" cy="166774"/>
            </a:xfrm>
            <a:custGeom>
              <a:avLst/>
              <a:gdLst>
                <a:gd name="T0" fmla="*/ 0 w 1420"/>
                <a:gd name="T1" fmla="*/ 66 h 456"/>
                <a:gd name="T2" fmla="*/ 631 w 1420"/>
                <a:gd name="T3" fmla="*/ 33 h 456"/>
                <a:gd name="T4" fmla="*/ 1259 w 1420"/>
                <a:gd name="T5" fmla="*/ 0 h 456"/>
                <a:gd name="T6" fmla="*/ 1420 w 1420"/>
                <a:gd name="T7" fmla="*/ 189 h 456"/>
                <a:gd name="T8" fmla="*/ 1281 w 1420"/>
                <a:gd name="T9" fmla="*/ 390 h 456"/>
                <a:gd name="T10" fmla="*/ 650 w 1420"/>
                <a:gd name="T11" fmla="*/ 423 h 456"/>
                <a:gd name="T12" fmla="*/ 21 w 1420"/>
                <a:gd name="T13" fmla="*/ 456 h 456"/>
                <a:gd name="T14" fmla="*/ 160 w 1420"/>
                <a:gd name="T15" fmla="*/ 253 h 456"/>
                <a:gd name="T16" fmla="*/ 0 w 1420"/>
                <a:gd name="T17" fmla="*/ 66 h 456"/>
                <a:gd name="T18" fmla="*/ 0 w 1420"/>
                <a:gd name="T19" fmla="*/ 6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0" h="456">
                  <a:moveTo>
                    <a:pt x="0" y="66"/>
                  </a:moveTo>
                  <a:lnTo>
                    <a:pt x="631" y="33"/>
                  </a:lnTo>
                  <a:lnTo>
                    <a:pt x="1259" y="0"/>
                  </a:lnTo>
                  <a:lnTo>
                    <a:pt x="1420" y="189"/>
                  </a:lnTo>
                  <a:lnTo>
                    <a:pt x="1281" y="390"/>
                  </a:lnTo>
                  <a:lnTo>
                    <a:pt x="650" y="423"/>
                  </a:lnTo>
                  <a:lnTo>
                    <a:pt x="21" y="456"/>
                  </a:lnTo>
                  <a:lnTo>
                    <a:pt x="160" y="253"/>
                  </a:lnTo>
                  <a:lnTo>
                    <a:pt x="0" y="66"/>
                  </a:lnTo>
                  <a:lnTo>
                    <a:pt x="0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</p:grpSp>
      <p:grpSp>
        <p:nvGrpSpPr>
          <p:cNvPr id="59" name="组合 47"/>
          <p:cNvGrpSpPr/>
          <p:nvPr/>
        </p:nvGrpSpPr>
        <p:grpSpPr>
          <a:xfrm>
            <a:off x="9161919" y="5785408"/>
            <a:ext cx="480876" cy="548057"/>
            <a:chOff x="6469046" y="3702469"/>
            <a:chExt cx="697452" cy="701109"/>
          </a:xfrm>
          <a:solidFill>
            <a:srgbClr val="633B73"/>
          </a:solidFill>
        </p:grpSpPr>
        <p:sp>
          <p:nvSpPr>
            <p:cNvPr id="60" name="Freeform 5"/>
            <p:cNvSpPr>
              <a:spLocks noEditPoints="1"/>
            </p:cNvSpPr>
            <p:nvPr/>
          </p:nvSpPr>
          <p:spPr bwMode="auto">
            <a:xfrm>
              <a:off x="6469046" y="3702469"/>
              <a:ext cx="613698" cy="603458"/>
            </a:xfrm>
            <a:custGeom>
              <a:avLst/>
              <a:gdLst>
                <a:gd name="T0" fmla="*/ 54 w 710"/>
                <a:gd name="T1" fmla="*/ 87 h 698"/>
                <a:gd name="T2" fmla="*/ 114 w 710"/>
                <a:gd name="T3" fmla="*/ 87 h 698"/>
                <a:gd name="T4" fmla="*/ 114 w 710"/>
                <a:gd name="T5" fmla="*/ 33 h 698"/>
                <a:gd name="T6" fmla="*/ 146 w 710"/>
                <a:gd name="T7" fmla="*/ 1 h 698"/>
                <a:gd name="T8" fmla="*/ 178 w 710"/>
                <a:gd name="T9" fmla="*/ 33 h 698"/>
                <a:gd name="T10" fmla="*/ 178 w 710"/>
                <a:gd name="T11" fmla="*/ 169 h 698"/>
                <a:gd name="T12" fmla="*/ 146 w 710"/>
                <a:gd name="T13" fmla="*/ 201 h 698"/>
                <a:gd name="T14" fmla="*/ 114 w 710"/>
                <a:gd name="T15" fmla="*/ 169 h 698"/>
                <a:gd name="T16" fmla="*/ 114 w 710"/>
                <a:gd name="T17" fmla="*/ 144 h 698"/>
                <a:gd name="T18" fmla="*/ 57 w 710"/>
                <a:gd name="T19" fmla="*/ 144 h 698"/>
                <a:gd name="T20" fmla="*/ 57 w 710"/>
                <a:gd name="T21" fmla="*/ 262 h 698"/>
                <a:gd name="T22" fmla="*/ 653 w 710"/>
                <a:gd name="T23" fmla="*/ 262 h 698"/>
                <a:gd name="T24" fmla="*/ 653 w 710"/>
                <a:gd name="T25" fmla="*/ 144 h 698"/>
                <a:gd name="T26" fmla="*/ 591 w 710"/>
                <a:gd name="T27" fmla="*/ 144 h 698"/>
                <a:gd name="T28" fmla="*/ 591 w 710"/>
                <a:gd name="T29" fmla="*/ 87 h 698"/>
                <a:gd name="T30" fmla="*/ 656 w 710"/>
                <a:gd name="T31" fmla="*/ 87 h 698"/>
                <a:gd name="T32" fmla="*/ 710 w 710"/>
                <a:gd name="T33" fmla="*/ 141 h 698"/>
                <a:gd name="T34" fmla="*/ 710 w 710"/>
                <a:gd name="T35" fmla="*/ 412 h 698"/>
                <a:gd name="T36" fmla="*/ 653 w 710"/>
                <a:gd name="T37" fmla="*/ 393 h 698"/>
                <a:gd name="T38" fmla="*/ 653 w 710"/>
                <a:gd name="T39" fmla="*/ 300 h 698"/>
                <a:gd name="T40" fmla="*/ 57 w 710"/>
                <a:gd name="T41" fmla="*/ 300 h 698"/>
                <a:gd name="T42" fmla="*/ 57 w 710"/>
                <a:gd name="T43" fmla="*/ 641 h 698"/>
                <a:gd name="T44" fmla="*/ 386 w 710"/>
                <a:gd name="T45" fmla="*/ 641 h 698"/>
                <a:gd name="T46" fmla="*/ 401 w 710"/>
                <a:gd name="T47" fmla="*/ 698 h 698"/>
                <a:gd name="T48" fmla="*/ 54 w 710"/>
                <a:gd name="T49" fmla="*/ 698 h 698"/>
                <a:gd name="T50" fmla="*/ 16 w 710"/>
                <a:gd name="T51" fmla="*/ 682 h 698"/>
                <a:gd name="T52" fmla="*/ 0 w 710"/>
                <a:gd name="T53" fmla="*/ 644 h 698"/>
                <a:gd name="T54" fmla="*/ 0 w 710"/>
                <a:gd name="T55" fmla="*/ 141 h 698"/>
                <a:gd name="T56" fmla="*/ 54 w 710"/>
                <a:gd name="T57" fmla="*/ 87 h 698"/>
                <a:gd name="T58" fmla="*/ 365 w 710"/>
                <a:gd name="T59" fmla="*/ 169 h 698"/>
                <a:gd name="T60" fmla="*/ 334 w 710"/>
                <a:gd name="T61" fmla="*/ 201 h 698"/>
                <a:gd name="T62" fmla="*/ 302 w 710"/>
                <a:gd name="T63" fmla="*/ 169 h 698"/>
                <a:gd name="T64" fmla="*/ 302 w 710"/>
                <a:gd name="T65" fmla="*/ 144 h 698"/>
                <a:gd name="T66" fmla="*/ 216 w 710"/>
                <a:gd name="T67" fmla="*/ 144 h 698"/>
                <a:gd name="T68" fmla="*/ 216 w 710"/>
                <a:gd name="T69" fmla="*/ 87 h 698"/>
                <a:gd name="T70" fmla="*/ 302 w 710"/>
                <a:gd name="T71" fmla="*/ 87 h 698"/>
                <a:gd name="T72" fmla="*/ 302 w 710"/>
                <a:gd name="T73" fmla="*/ 32 h 698"/>
                <a:gd name="T74" fmla="*/ 334 w 710"/>
                <a:gd name="T75" fmla="*/ 0 h 698"/>
                <a:gd name="T76" fmla="*/ 365 w 710"/>
                <a:gd name="T77" fmla="*/ 32 h 698"/>
                <a:gd name="T78" fmla="*/ 365 w 710"/>
                <a:gd name="T79" fmla="*/ 169 h 698"/>
                <a:gd name="T80" fmla="*/ 553 w 710"/>
                <a:gd name="T81" fmla="*/ 169 h 698"/>
                <a:gd name="T82" fmla="*/ 521 w 710"/>
                <a:gd name="T83" fmla="*/ 201 h 698"/>
                <a:gd name="T84" fmla="*/ 489 w 710"/>
                <a:gd name="T85" fmla="*/ 169 h 698"/>
                <a:gd name="T86" fmla="*/ 489 w 710"/>
                <a:gd name="T87" fmla="*/ 144 h 698"/>
                <a:gd name="T88" fmla="*/ 403 w 710"/>
                <a:gd name="T89" fmla="*/ 144 h 698"/>
                <a:gd name="T90" fmla="*/ 403 w 710"/>
                <a:gd name="T91" fmla="*/ 87 h 698"/>
                <a:gd name="T92" fmla="*/ 489 w 710"/>
                <a:gd name="T93" fmla="*/ 87 h 698"/>
                <a:gd name="T94" fmla="*/ 489 w 710"/>
                <a:gd name="T95" fmla="*/ 33 h 698"/>
                <a:gd name="T96" fmla="*/ 521 w 710"/>
                <a:gd name="T97" fmla="*/ 1 h 698"/>
                <a:gd name="T98" fmla="*/ 553 w 710"/>
                <a:gd name="T99" fmla="*/ 33 h 698"/>
                <a:gd name="T100" fmla="*/ 553 w 710"/>
                <a:gd name="T101" fmla="*/ 169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10" h="698">
                  <a:moveTo>
                    <a:pt x="54" y="87"/>
                  </a:moveTo>
                  <a:cubicBezTo>
                    <a:pt x="114" y="87"/>
                    <a:pt x="114" y="87"/>
                    <a:pt x="114" y="87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4" y="15"/>
                    <a:pt x="128" y="1"/>
                    <a:pt x="146" y="1"/>
                  </a:cubicBezTo>
                  <a:cubicBezTo>
                    <a:pt x="164" y="1"/>
                    <a:pt x="178" y="15"/>
                    <a:pt x="178" y="33"/>
                  </a:cubicBezTo>
                  <a:cubicBezTo>
                    <a:pt x="178" y="169"/>
                    <a:pt x="178" y="169"/>
                    <a:pt x="178" y="169"/>
                  </a:cubicBezTo>
                  <a:cubicBezTo>
                    <a:pt x="178" y="187"/>
                    <a:pt x="164" y="201"/>
                    <a:pt x="146" y="201"/>
                  </a:cubicBezTo>
                  <a:cubicBezTo>
                    <a:pt x="128" y="201"/>
                    <a:pt x="114" y="187"/>
                    <a:pt x="114" y="169"/>
                  </a:cubicBezTo>
                  <a:cubicBezTo>
                    <a:pt x="114" y="144"/>
                    <a:pt x="114" y="144"/>
                    <a:pt x="114" y="144"/>
                  </a:cubicBezTo>
                  <a:cubicBezTo>
                    <a:pt x="57" y="144"/>
                    <a:pt x="57" y="144"/>
                    <a:pt x="57" y="144"/>
                  </a:cubicBezTo>
                  <a:cubicBezTo>
                    <a:pt x="57" y="262"/>
                    <a:pt x="57" y="262"/>
                    <a:pt x="57" y="262"/>
                  </a:cubicBezTo>
                  <a:cubicBezTo>
                    <a:pt x="653" y="262"/>
                    <a:pt x="653" y="262"/>
                    <a:pt x="653" y="262"/>
                  </a:cubicBezTo>
                  <a:cubicBezTo>
                    <a:pt x="653" y="144"/>
                    <a:pt x="653" y="144"/>
                    <a:pt x="653" y="144"/>
                  </a:cubicBezTo>
                  <a:cubicBezTo>
                    <a:pt x="591" y="144"/>
                    <a:pt x="591" y="144"/>
                    <a:pt x="591" y="144"/>
                  </a:cubicBezTo>
                  <a:cubicBezTo>
                    <a:pt x="591" y="87"/>
                    <a:pt x="591" y="87"/>
                    <a:pt x="591" y="87"/>
                  </a:cubicBezTo>
                  <a:cubicBezTo>
                    <a:pt x="656" y="87"/>
                    <a:pt x="656" y="87"/>
                    <a:pt x="656" y="87"/>
                  </a:cubicBezTo>
                  <a:cubicBezTo>
                    <a:pt x="686" y="87"/>
                    <a:pt x="710" y="111"/>
                    <a:pt x="710" y="141"/>
                  </a:cubicBezTo>
                  <a:cubicBezTo>
                    <a:pt x="710" y="412"/>
                    <a:pt x="710" y="412"/>
                    <a:pt x="710" y="412"/>
                  </a:cubicBezTo>
                  <a:cubicBezTo>
                    <a:pt x="692" y="403"/>
                    <a:pt x="673" y="396"/>
                    <a:pt x="653" y="393"/>
                  </a:cubicBezTo>
                  <a:cubicBezTo>
                    <a:pt x="653" y="300"/>
                    <a:pt x="653" y="300"/>
                    <a:pt x="653" y="300"/>
                  </a:cubicBezTo>
                  <a:cubicBezTo>
                    <a:pt x="57" y="300"/>
                    <a:pt x="57" y="300"/>
                    <a:pt x="57" y="300"/>
                  </a:cubicBezTo>
                  <a:cubicBezTo>
                    <a:pt x="57" y="641"/>
                    <a:pt x="57" y="641"/>
                    <a:pt x="57" y="641"/>
                  </a:cubicBezTo>
                  <a:cubicBezTo>
                    <a:pt x="386" y="641"/>
                    <a:pt x="386" y="641"/>
                    <a:pt x="386" y="641"/>
                  </a:cubicBezTo>
                  <a:cubicBezTo>
                    <a:pt x="388" y="661"/>
                    <a:pt x="393" y="680"/>
                    <a:pt x="401" y="698"/>
                  </a:cubicBezTo>
                  <a:cubicBezTo>
                    <a:pt x="54" y="698"/>
                    <a:pt x="54" y="698"/>
                    <a:pt x="54" y="698"/>
                  </a:cubicBezTo>
                  <a:cubicBezTo>
                    <a:pt x="39" y="698"/>
                    <a:pt x="26" y="692"/>
                    <a:pt x="16" y="682"/>
                  </a:cubicBezTo>
                  <a:cubicBezTo>
                    <a:pt x="6" y="673"/>
                    <a:pt x="0" y="659"/>
                    <a:pt x="0" y="644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11"/>
                    <a:pt x="24" y="87"/>
                    <a:pt x="54" y="87"/>
                  </a:cubicBezTo>
                  <a:close/>
                  <a:moveTo>
                    <a:pt x="365" y="169"/>
                  </a:moveTo>
                  <a:cubicBezTo>
                    <a:pt x="365" y="186"/>
                    <a:pt x="351" y="201"/>
                    <a:pt x="334" y="201"/>
                  </a:cubicBezTo>
                  <a:cubicBezTo>
                    <a:pt x="316" y="201"/>
                    <a:pt x="302" y="186"/>
                    <a:pt x="302" y="169"/>
                  </a:cubicBezTo>
                  <a:cubicBezTo>
                    <a:pt x="302" y="144"/>
                    <a:pt x="302" y="144"/>
                    <a:pt x="302" y="144"/>
                  </a:cubicBezTo>
                  <a:cubicBezTo>
                    <a:pt x="216" y="144"/>
                    <a:pt x="216" y="144"/>
                    <a:pt x="216" y="144"/>
                  </a:cubicBezTo>
                  <a:cubicBezTo>
                    <a:pt x="216" y="87"/>
                    <a:pt x="216" y="87"/>
                    <a:pt x="216" y="87"/>
                  </a:cubicBezTo>
                  <a:cubicBezTo>
                    <a:pt x="302" y="87"/>
                    <a:pt x="302" y="87"/>
                    <a:pt x="302" y="87"/>
                  </a:cubicBezTo>
                  <a:cubicBezTo>
                    <a:pt x="302" y="32"/>
                    <a:pt x="302" y="32"/>
                    <a:pt x="302" y="32"/>
                  </a:cubicBezTo>
                  <a:cubicBezTo>
                    <a:pt x="302" y="15"/>
                    <a:pt x="316" y="0"/>
                    <a:pt x="334" y="0"/>
                  </a:cubicBezTo>
                  <a:cubicBezTo>
                    <a:pt x="351" y="0"/>
                    <a:pt x="365" y="15"/>
                    <a:pt x="365" y="32"/>
                  </a:cubicBezTo>
                  <a:cubicBezTo>
                    <a:pt x="365" y="169"/>
                    <a:pt x="365" y="169"/>
                    <a:pt x="365" y="169"/>
                  </a:cubicBezTo>
                  <a:close/>
                  <a:moveTo>
                    <a:pt x="553" y="169"/>
                  </a:moveTo>
                  <a:cubicBezTo>
                    <a:pt x="553" y="187"/>
                    <a:pt x="539" y="201"/>
                    <a:pt x="521" y="201"/>
                  </a:cubicBezTo>
                  <a:cubicBezTo>
                    <a:pt x="503" y="201"/>
                    <a:pt x="489" y="187"/>
                    <a:pt x="489" y="169"/>
                  </a:cubicBezTo>
                  <a:cubicBezTo>
                    <a:pt x="489" y="144"/>
                    <a:pt x="489" y="144"/>
                    <a:pt x="489" y="144"/>
                  </a:cubicBezTo>
                  <a:cubicBezTo>
                    <a:pt x="403" y="144"/>
                    <a:pt x="403" y="144"/>
                    <a:pt x="403" y="144"/>
                  </a:cubicBezTo>
                  <a:cubicBezTo>
                    <a:pt x="403" y="87"/>
                    <a:pt x="403" y="87"/>
                    <a:pt x="403" y="87"/>
                  </a:cubicBezTo>
                  <a:cubicBezTo>
                    <a:pt x="489" y="87"/>
                    <a:pt x="489" y="87"/>
                    <a:pt x="489" y="87"/>
                  </a:cubicBezTo>
                  <a:cubicBezTo>
                    <a:pt x="489" y="33"/>
                    <a:pt x="489" y="33"/>
                    <a:pt x="489" y="33"/>
                  </a:cubicBezTo>
                  <a:cubicBezTo>
                    <a:pt x="489" y="15"/>
                    <a:pt x="503" y="1"/>
                    <a:pt x="521" y="1"/>
                  </a:cubicBezTo>
                  <a:cubicBezTo>
                    <a:pt x="539" y="1"/>
                    <a:pt x="553" y="15"/>
                    <a:pt x="553" y="33"/>
                  </a:cubicBezTo>
                  <a:cubicBezTo>
                    <a:pt x="553" y="169"/>
                    <a:pt x="553" y="169"/>
                    <a:pt x="553" y="1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61" name="Freeform 6"/>
            <p:cNvSpPr>
              <a:spLocks noEditPoints="1"/>
            </p:cNvSpPr>
            <p:nvPr/>
          </p:nvSpPr>
          <p:spPr bwMode="auto">
            <a:xfrm>
              <a:off x="6595224" y="4032725"/>
              <a:ext cx="362075" cy="153973"/>
            </a:xfrm>
            <a:custGeom>
              <a:avLst/>
              <a:gdLst>
                <a:gd name="T0" fmla="*/ 17 w 419"/>
                <a:gd name="T1" fmla="*/ 0 h 178"/>
                <a:gd name="T2" fmla="*/ 84 w 419"/>
                <a:gd name="T3" fmla="*/ 0 h 178"/>
                <a:gd name="T4" fmla="*/ 102 w 419"/>
                <a:gd name="T5" fmla="*/ 18 h 178"/>
                <a:gd name="T6" fmla="*/ 102 w 419"/>
                <a:gd name="T7" fmla="*/ 46 h 178"/>
                <a:gd name="T8" fmla="*/ 84 w 419"/>
                <a:gd name="T9" fmla="*/ 64 h 178"/>
                <a:gd name="T10" fmla="*/ 17 w 419"/>
                <a:gd name="T11" fmla="*/ 64 h 178"/>
                <a:gd name="T12" fmla="*/ 0 w 419"/>
                <a:gd name="T13" fmla="*/ 46 h 178"/>
                <a:gd name="T14" fmla="*/ 0 w 419"/>
                <a:gd name="T15" fmla="*/ 18 h 178"/>
                <a:gd name="T16" fmla="*/ 17 w 419"/>
                <a:gd name="T17" fmla="*/ 0 h 178"/>
                <a:gd name="T18" fmla="*/ 175 w 419"/>
                <a:gd name="T19" fmla="*/ 115 h 178"/>
                <a:gd name="T20" fmla="*/ 245 w 419"/>
                <a:gd name="T21" fmla="*/ 115 h 178"/>
                <a:gd name="T22" fmla="*/ 261 w 419"/>
                <a:gd name="T23" fmla="*/ 131 h 178"/>
                <a:gd name="T24" fmla="*/ 261 w 419"/>
                <a:gd name="T25" fmla="*/ 134 h 178"/>
                <a:gd name="T26" fmla="*/ 245 w 419"/>
                <a:gd name="T27" fmla="*/ 178 h 178"/>
                <a:gd name="T28" fmla="*/ 245 w 419"/>
                <a:gd name="T29" fmla="*/ 178 h 178"/>
                <a:gd name="T30" fmla="*/ 175 w 419"/>
                <a:gd name="T31" fmla="*/ 178 h 178"/>
                <a:gd name="T32" fmla="*/ 159 w 419"/>
                <a:gd name="T33" fmla="*/ 162 h 178"/>
                <a:gd name="T34" fmla="*/ 159 w 419"/>
                <a:gd name="T35" fmla="*/ 131 h 178"/>
                <a:gd name="T36" fmla="*/ 175 w 419"/>
                <a:gd name="T37" fmla="*/ 115 h 178"/>
                <a:gd name="T38" fmla="*/ 16 w 419"/>
                <a:gd name="T39" fmla="*/ 115 h 178"/>
                <a:gd name="T40" fmla="*/ 86 w 419"/>
                <a:gd name="T41" fmla="*/ 115 h 178"/>
                <a:gd name="T42" fmla="*/ 102 w 419"/>
                <a:gd name="T43" fmla="*/ 131 h 178"/>
                <a:gd name="T44" fmla="*/ 102 w 419"/>
                <a:gd name="T45" fmla="*/ 162 h 178"/>
                <a:gd name="T46" fmla="*/ 86 w 419"/>
                <a:gd name="T47" fmla="*/ 178 h 178"/>
                <a:gd name="T48" fmla="*/ 16 w 419"/>
                <a:gd name="T49" fmla="*/ 178 h 178"/>
                <a:gd name="T50" fmla="*/ 0 w 419"/>
                <a:gd name="T51" fmla="*/ 162 h 178"/>
                <a:gd name="T52" fmla="*/ 0 w 419"/>
                <a:gd name="T53" fmla="*/ 131 h 178"/>
                <a:gd name="T54" fmla="*/ 16 w 419"/>
                <a:gd name="T55" fmla="*/ 115 h 178"/>
                <a:gd name="T56" fmla="*/ 334 w 419"/>
                <a:gd name="T57" fmla="*/ 0 h 178"/>
                <a:gd name="T58" fmla="*/ 404 w 419"/>
                <a:gd name="T59" fmla="*/ 0 h 178"/>
                <a:gd name="T60" fmla="*/ 419 w 419"/>
                <a:gd name="T61" fmla="*/ 11 h 178"/>
                <a:gd name="T62" fmla="*/ 321 w 419"/>
                <a:gd name="T63" fmla="*/ 57 h 178"/>
                <a:gd name="T64" fmla="*/ 318 w 419"/>
                <a:gd name="T65" fmla="*/ 48 h 178"/>
                <a:gd name="T66" fmla="*/ 318 w 419"/>
                <a:gd name="T67" fmla="*/ 16 h 178"/>
                <a:gd name="T68" fmla="*/ 334 w 419"/>
                <a:gd name="T69" fmla="*/ 0 h 178"/>
                <a:gd name="T70" fmla="*/ 175 w 419"/>
                <a:gd name="T71" fmla="*/ 0 h 178"/>
                <a:gd name="T72" fmla="*/ 245 w 419"/>
                <a:gd name="T73" fmla="*/ 0 h 178"/>
                <a:gd name="T74" fmla="*/ 261 w 419"/>
                <a:gd name="T75" fmla="*/ 16 h 178"/>
                <a:gd name="T76" fmla="*/ 261 w 419"/>
                <a:gd name="T77" fmla="*/ 48 h 178"/>
                <a:gd name="T78" fmla="*/ 245 w 419"/>
                <a:gd name="T79" fmla="*/ 64 h 178"/>
                <a:gd name="T80" fmla="*/ 175 w 419"/>
                <a:gd name="T81" fmla="*/ 64 h 178"/>
                <a:gd name="T82" fmla="*/ 159 w 419"/>
                <a:gd name="T83" fmla="*/ 48 h 178"/>
                <a:gd name="T84" fmla="*/ 159 w 419"/>
                <a:gd name="T85" fmla="*/ 16 h 178"/>
                <a:gd name="T86" fmla="*/ 175 w 419"/>
                <a:gd name="T8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19" h="178">
                  <a:moveTo>
                    <a:pt x="17" y="0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94" y="0"/>
                    <a:pt x="102" y="8"/>
                    <a:pt x="102" y="18"/>
                  </a:cubicBezTo>
                  <a:cubicBezTo>
                    <a:pt x="102" y="46"/>
                    <a:pt x="102" y="46"/>
                    <a:pt x="102" y="46"/>
                  </a:cubicBezTo>
                  <a:cubicBezTo>
                    <a:pt x="102" y="56"/>
                    <a:pt x="94" y="64"/>
                    <a:pt x="84" y="64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8" y="64"/>
                    <a:pt x="0" y="56"/>
                    <a:pt x="0" y="4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lose/>
                  <a:moveTo>
                    <a:pt x="175" y="115"/>
                  </a:moveTo>
                  <a:cubicBezTo>
                    <a:pt x="245" y="115"/>
                    <a:pt x="245" y="115"/>
                    <a:pt x="245" y="115"/>
                  </a:cubicBezTo>
                  <a:cubicBezTo>
                    <a:pt x="253" y="115"/>
                    <a:pt x="261" y="122"/>
                    <a:pt x="261" y="131"/>
                  </a:cubicBezTo>
                  <a:cubicBezTo>
                    <a:pt x="261" y="134"/>
                    <a:pt x="261" y="134"/>
                    <a:pt x="261" y="134"/>
                  </a:cubicBezTo>
                  <a:cubicBezTo>
                    <a:pt x="254" y="148"/>
                    <a:pt x="249" y="163"/>
                    <a:pt x="245" y="178"/>
                  </a:cubicBezTo>
                  <a:cubicBezTo>
                    <a:pt x="245" y="178"/>
                    <a:pt x="245" y="178"/>
                    <a:pt x="245" y="178"/>
                  </a:cubicBezTo>
                  <a:cubicBezTo>
                    <a:pt x="175" y="178"/>
                    <a:pt x="175" y="178"/>
                    <a:pt x="175" y="178"/>
                  </a:cubicBezTo>
                  <a:cubicBezTo>
                    <a:pt x="166" y="178"/>
                    <a:pt x="159" y="171"/>
                    <a:pt x="159" y="162"/>
                  </a:cubicBezTo>
                  <a:cubicBezTo>
                    <a:pt x="159" y="131"/>
                    <a:pt x="159" y="131"/>
                    <a:pt x="159" y="131"/>
                  </a:cubicBezTo>
                  <a:cubicBezTo>
                    <a:pt x="159" y="122"/>
                    <a:pt x="166" y="115"/>
                    <a:pt x="175" y="115"/>
                  </a:cubicBezTo>
                  <a:close/>
                  <a:moveTo>
                    <a:pt x="16" y="115"/>
                  </a:moveTo>
                  <a:cubicBezTo>
                    <a:pt x="86" y="115"/>
                    <a:pt x="86" y="115"/>
                    <a:pt x="86" y="115"/>
                  </a:cubicBezTo>
                  <a:cubicBezTo>
                    <a:pt x="95" y="115"/>
                    <a:pt x="102" y="122"/>
                    <a:pt x="102" y="131"/>
                  </a:cubicBezTo>
                  <a:cubicBezTo>
                    <a:pt x="102" y="162"/>
                    <a:pt x="102" y="162"/>
                    <a:pt x="102" y="162"/>
                  </a:cubicBezTo>
                  <a:cubicBezTo>
                    <a:pt x="102" y="171"/>
                    <a:pt x="95" y="178"/>
                    <a:pt x="8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7" y="178"/>
                    <a:pt x="0" y="171"/>
                    <a:pt x="0" y="162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0" y="122"/>
                    <a:pt x="7" y="115"/>
                    <a:pt x="16" y="115"/>
                  </a:cubicBezTo>
                  <a:close/>
                  <a:moveTo>
                    <a:pt x="334" y="0"/>
                  </a:moveTo>
                  <a:cubicBezTo>
                    <a:pt x="404" y="0"/>
                    <a:pt x="404" y="0"/>
                    <a:pt x="404" y="0"/>
                  </a:cubicBezTo>
                  <a:cubicBezTo>
                    <a:pt x="411" y="0"/>
                    <a:pt x="417" y="5"/>
                    <a:pt x="419" y="11"/>
                  </a:cubicBezTo>
                  <a:cubicBezTo>
                    <a:pt x="383" y="18"/>
                    <a:pt x="349" y="34"/>
                    <a:pt x="321" y="57"/>
                  </a:cubicBezTo>
                  <a:cubicBezTo>
                    <a:pt x="319" y="55"/>
                    <a:pt x="318" y="51"/>
                    <a:pt x="318" y="48"/>
                  </a:cubicBezTo>
                  <a:cubicBezTo>
                    <a:pt x="318" y="16"/>
                    <a:pt x="318" y="16"/>
                    <a:pt x="318" y="16"/>
                  </a:cubicBezTo>
                  <a:cubicBezTo>
                    <a:pt x="318" y="7"/>
                    <a:pt x="325" y="0"/>
                    <a:pt x="334" y="0"/>
                  </a:cubicBezTo>
                  <a:close/>
                  <a:moveTo>
                    <a:pt x="175" y="0"/>
                  </a:moveTo>
                  <a:cubicBezTo>
                    <a:pt x="245" y="0"/>
                    <a:pt x="245" y="0"/>
                    <a:pt x="245" y="0"/>
                  </a:cubicBezTo>
                  <a:cubicBezTo>
                    <a:pt x="253" y="0"/>
                    <a:pt x="261" y="7"/>
                    <a:pt x="261" y="16"/>
                  </a:cubicBezTo>
                  <a:cubicBezTo>
                    <a:pt x="261" y="48"/>
                    <a:pt x="261" y="48"/>
                    <a:pt x="261" y="48"/>
                  </a:cubicBezTo>
                  <a:cubicBezTo>
                    <a:pt x="261" y="57"/>
                    <a:pt x="253" y="64"/>
                    <a:pt x="245" y="64"/>
                  </a:cubicBezTo>
                  <a:cubicBezTo>
                    <a:pt x="175" y="64"/>
                    <a:pt x="175" y="64"/>
                    <a:pt x="175" y="64"/>
                  </a:cubicBezTo>
                  <a:cubicBezTo>
                    <a:pt x="166" y="64"/>
                    <a:pt x="159" y="57"/>
                    <a:pt x="159" y="48"/>
                  </a:cubicBezTo>
                  <a:cubicBezTo>
                    <a:pt x="159" y="16"/>
                    <a:pt x="159" y="16"/>
                    <a:pt x="159" y="16"/>
                  </a:cubicBezTo>
                  <a:cubicBezTo>
                    <a:pt x="159" y="7"/>
                    <a:pt x="166" y="0"/>
                    <a:pt x="1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62" name="Freeform 7"/>
            <p:cNvSpPr>
              <a:spLocks noEditPoints="1"/>
            </p:cNvSpPr>
            <p:nvPr/>
          </p:nvSpPr>
          <p:spPr bwMode="auto">
            <a:xfrm>
              <a:off x="6826001" y="4063081"/>
              <a:ext cx="340497" cy="340497"/>
            </a:xfrm>
            <a:custGeom>
              <a:avLst/>
              <a:gdLst>
                <a:gd name="T0" fmla="*/ 197 w 394"/>
                <a:gd name="T1" fmla="*/ 57 h 394"/>
                <a:gd name="T2" fmla="*/ 98 w 394"/>
                <a:gd name="T3" fmla="*/ 98 h 394"/>
                <a:gd name="T4" fmla="*/ 57 w 394"/>
                <a:gd name="T5" fmla="*/ 197 h 394"/>
                <a:gd name="T6" fmla="*/ 98 w 394"/>
                <a:gd name="T7" fmla="*/ 296 h 394"/>
                <a:gd name="T8" fmla="*/ 197 w 394"/>
                <a:gd name="T9" fmla="*/ 337 h 394"/>
                <a:gd name="T10" fmla="*/ 296 w 394"/>
                <a:gd name="T11" fmla="*/ 296 h 394"/>
                <a:gd name="T12" fmla="*/ 337 w 394"/>
                <a:gd name="T13" fmla="*/ 197 h 394"/>
                <a:gd name="T14" fmla="*/ 296 w 394"/>
                <a:gd name="T15" fmla="*/ 98 h 394"/>
                <a:gd name="T16" fmla="*/ 197 w 394"/>
                <a:gd name="T17" fmla="*/ 57 h 394"/>
                <a:gd name="T18" fmla="*/ 58 w 394"/>
                <a:gd name="T19" fmla="*/ 58 h 394"/>
                <a:gd name="T20" fmla="*/ 197 w 394"/>
                <a:gd name="T21" fmla="*/ 0 h 394"/>
                <a:gd name="T22" fmla="*/ 336 w 394"/>
                <a:gd name="T23" fmla="*/ 58 h 394"/>
                <a:gd name="T24" fmla="*/ 394 w 394"/>
                <a:gd name="T25" fmla="*/ 197 h 394"/>
                <a:gd name="T26" fmla="*/ 336 w 394"/>
                <a:gd name="T27" fmla="*/ 336 h 394"/>
                <a:gd name="T28" fmla="*/ 197 w 394"/>
                <a:gd name="T29" fmla="*/ 394 h 394"/>
                <a:gd name="T30" fmla="*/ 58 w 394"/>
                <a:gd name="T31" fmla="*/ 336 h 394"/>
                <a:gd name="T32" fmla="*/ 0 w 394"/>
                <a:gd name="T33" fmla="*/ 197 h 394"/>
                <a:gd name="T34" fmla="*/ 58 w 394"/>
                <a:gd name="T35" fmla="*/ 58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4" h="394">
                  <a:moveTo>
                    <a:pt x="197" y="57"/>
                  </a:moveTo>
                  <a:cubicBezTo>
                    <a:pt x="158" y="57"/>
                    <a:pt x="123" y="73"/>
                    <a:pt x="98" y="98"/>
                  </a:cubicBezTo>
                  <a:cubicBezTo>
                    <a:pt x="73" y="124"/>
                    <a:pt x="57" y="158"/>
                    <a:pt x="57" y="197"/>
                  </a:cubicBezTo>
                  <a:cubicBezTo>
                    <a:pt x="57" y="236"/>
                    <a:pt x="73" y="271"/>
                    <a:pt x="98" y="296"/>
                  </a:cubicBezTo>
                  <a:cubicBezTo>
                    <a:pt x="123" y="321"/>
                    <a:pt x="158" y="337"/>
                    <a:pt x="197" y="337"/>
                  </a:cubicBezTo>
                  <a:cubicBezTo>
                    <a:pt x="236" y="337"/>
                    <a:pt x="270" y="321"/>
                    <a:pt x="296" y="296"/>
                  </a:cubicBezTo>
                  <a:cubicBezTo>
                    <a:pt x="321" y="271"/>
                    <a:pt x="337" y="236"/>
                    <a:pt x="337" y="197"/>
                  </a:cubicBezTo>
                  <a:cubicBezTo>
                    <a:pt x="337" y="158"/>
                    <a:pt x="321" y="124"/>
                    <a:pt x="296" y="98"/>
                  </a:cubicBezTo>
                  <a:cubicBezTo>
                    <a:pt x="270" y="73"/>
                    <a:pt x="236" y="57"/>
                    <a:pt x="197" y="57"/>
                  </a:cubicBezTo>
                  <a:close/>
                  <a:moveTo>
                    <a:pt x="58" y="58"/>
                  </a:moveTo>
                  <a:cubicBezTo>
                    <a:pt x="93" y="22"/>
                    <a:pt x="143" y="0"/>
                    <a:pt x="197" y="0"/>
                  </a:cubicBezTo>
                  <a:cubicBezTo>
                    <a:pt x="251" y="0"/>
                    <a:pt x="301" y="22"/>
                    <a:pt x="336" y="58"/>
                  </a:cubicBezTo>
                  <a:cubicBezTo>
                    <a:pt x="372" y="93"/>
                    <a:pt x="394" y="143"/>
                    <a:pt x="394" y="197"/>
                  </a:cubicBezTo>
                  <a:cubicBezTo>
                    <a:pt x="394" y="252"/>
                    <a:pt x="372" y="301"/>
                    <a:pt x="336" y="336"/>
                  </a:cubicBezTo>
                  <a:cubicBezTo>
                    <a:pt x="301" y="372"/>
                    <a:pt x="251" y="394"/>
                    <a:pt x="197" y="394"/>
                  </a:cubicBezTo>
                  <a:cubicBezTo>
                    <a:pt x="143" y="394"/>
                    <a:pt x="93" y="372"/>
                    <a:pt x="58" y="336"/>
                  </a:cubicBezTo>
                  <a:cubicBezTo>
                    <a:pt x="22" y="301"/>
                    <a:pt x="0" y="252"/>
                    <a:pt x="0" y="197"/>
                  </a:cubicBezTo>
                  <a:cubicBezTo>
                    <a:pt x="0" y="143"/>
                    <a:pt x="22" y="93"/>
                    <a:pt x="58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63" name="Freeform 8"/>
            <p:cNvSpPr/>
            <p:nvPr/>
          </p:nvSpPr>
          <p:spPr bwMode="auto">
            <a:xfrm>
              <a:off x="6923651" y="4160731"/>
              <a:ext cx="99479" cy="100211"/>
            </a:xfrm>
            <a:custGeom>
              <a:avLst/>
              <a:gdLst>
                <a:gd name="T0" fmla="*/ 55 w 115"/>
                <a:gd name="T1" fmla="*/ 83 h 116"/>
                <a:gd name="T2" fmla="*/ 64 w 115"/>
                <a:gd name="T3" fmla="*/ 104 h 116"/>
                <a:gd name="T4" fmla="*/ 104 w 115"/>
                <a:gd name="T5" fmla="*/ 104 h 116"/>
                <a:gd name="T6" fmla="*/ 104 w 115"/>
                <a:gd name="T7" fmla="*/ 64 h 116"/>
                <a:gd name="T8" fmla="*/ 82 w 115"/>
                <a:gd name="T9" fmla="*/ 56 h 116"/>
                <a:gd name="T10" fmla="*/ 34 w 115"/>
                <a:gd name="T11" fmla="*/ 8 h 116"/>
                <a:gd name="T12" fmla="*/ 8 w 115"/>
                <a:gd name="T13" fmla="*/ 8 h 116"/>
                <a:gd name="T14" fmla="*/ 8 w 115"/>
                <a:gd name="T15" fmla="*/ 35 h 116"/>
                <a:gd name="T16" fmla="*/ 55 w 115"/>
                <a:gd name="T17" fmla="*/ 8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16">
                  <a:moveTo>
                    <a:pt x="55" y="83"/>
                  </a:moveTo>
                  <a:cubicBezTo>
                    <a:pt x="55" y="90"/>
                    <a:pt x="58" y="98"/>
                    <a:pt x="64" y="104"/>
                  </a:cubicBezTo>
                  <a:cubicBezTo>
                    <a:pt x="75" y="116"/>
                    <a:pt x="93" y="116"/>
                    <a:pt x="104" y="104"/>
                  </a:cubicBezTo>
                  <a:cubicBezTo>
                    <a:pt x="115" y="93"/>
                    <a:pt x="115" y="75"/>
                    <a:pt x="104" y="64"/>
                  </a:cubicBezTo>
                  <a:cubicBezTo>
                    <a:pt x="98" y="58"/>
                    <a:pt x="90" y="55"/>
                    <a:pt x="82" y="56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27" y="0"/>
                    <a:pt x="15" y="0"/>
                    <a:pt x="8" y="8"/>
                  </a:cubicBezTo>
                  <a:cubicBezTo>
                    <a:pt x="0" y="15"/>
                    <a:pt x="0" y="27"/>
                    <a:pt x="8" y="35"/>
                  </a:cubicBezTo>
                  <a:cubicBezTo>
                    <a:pt x="55" y="83"/>
                    <a:pt x="55" y="83"/>
                    <a:pt x="5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</p:grpSp>
      <p:sp>
        <p:nvSpPr>
          <p:cNvPr id="3" name="AutoShape 2" descr="Hoạt động Đoàn – Đội - Trường THCS Ngô Mâ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Top 7 Trường THCS nổi tiếng nhất tại thị xã Buôn Hồ, Đắk Lắk - AllTop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6" y="608925"/>
            <a:ext cx="5276127" cy="4111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0498201" y="1387141"/>
            <a:ext cx="16561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A4</a:t>
            </a:r>
          </a:p>
        </p:txBody>
      </p:sp>
      <p:sp>
        <p:nvSpPr>
          <p:cNvPr id="4" name="object 28">
            <a:extLst>
              <a:ext uri="{FF2B5EF4-FFF2-40B4-BE49-F238E27FC236}">
                <a16:creationId xmlns:a16="http://schemas.microsoft.com/office/drawing/2014/main" id="{C82FEBE6-E3E1-2DBD-1920-D8E12995D250}"/>
              </a:ext>
            </a:extLst>
          </p:cNvPr>
          <p:cNvSpPr>
            <a:spLocks/>
          </p:cNvSpPr>
          <p:nvPr/>
        </p:nvSpPr>
        <p:spPr bwMode="auto">
          <a:xfrm>
            <a:off x="-16012" y="7125854"/>
            <a:ext cx="12874761" cy="154818"/>
          </a:xfrm>
          <a:custGeom>
            <a:avLst/>
            <a:gdLst>
              <a:gd name="T0" fmla="*/ 12192000 w 12192000"/>
              <a:gd name="T1" fmla="*/ 0 h 142240"/>
              <a:gd name="T2" fmla="*/ 0 w 12192000"/>
              <a:gd name="T3" fmla="*/ 0 h 142240"/>
              <a:gd name="T4" fmla="*/ 0 w 12192000"/>
              <a:gd name="T5" fmla="*/ 115457 h 142240"/>
              <a:gd name="T6" fmla="*/ 12192000 w 12192000"/>
              <a:gd name="T7" fmla="*/ 115457 h 142240"/>
              <a:gd name="T8" fmla="*/ 12192000 w 12192000"/>
              <a:gd name="T9" fmla="*/ 0 h 142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192000" h="142240">
                <a:moveTo>
                  <a:pt x="12192000" y="0"/>
                </a:moveTo>
                <a:lnTo>
                  <a:pt x="0" y="0"/>
                </a:lnTo>
                <a:lnTo>
                  <a:pt x="0" y="141732"/>
                </a:lnTo>
                <a:lnTo>
                  <a:pt x="12192000" y="141732"/>
                </a:lnTo>
                <a:lnTo>
                  <a:pt x="12192000" y="0"/>
                </a:lnTo>
                <a:close/>
              </a:path>
            </a:pathLst>
          </a:custGeom>
          <a:solidFill>
            <a:srgbClr val="1F5F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8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/>
          <p:cNvCxnSpPr/>
          <p:nvPr/>
        </p:nvCxnSpPr>
        <p:spPr>
          <a:xfrm>
            <a:off x="5493271" y="3275484"/>
            <a:ext cx="59070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5076531" y="2469268"/>
            <a:ext cx="7143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r>
              <a:rPr lang="en-US" altLang="zh-CN" sz="4400" i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Ý NGHĨA CỦA VỊ TRÍ ĐỊA LÍ</a:t>
            </a:r>
            <a:endParaRPr lang="zh-CN" altLang="en-US" sz="4400" i="0" dirty="0">
              <a:solidFill>
                <a:srgbClr val="FF0000"/>
              </a:solidFill>
              <a:latin typeface="Roboto Black" panose="02000000000000000000" pitchFamily="2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547270" y="3429099"/>
            <a:ext cx="613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pPr algn="just"/>
            <a:r>
              <a:rPr lang="en-US" altLang="zh-CN" sz="1800" i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NÊU RÕ TẦM QUAN TRỌNG CỦA VỊ TRÍ ĐỊA LÍ, LÃNH THỔ TỈNH ĐẮK LẮK SO VỚI VÙNG TÂY NGUYÊN VÀ CẢ NƯỚC</a:t>
            </a:r>
            <a:endParaRPr lang="zh-CN" altLang="en-US" sz="1800" i="0" dirty="0">
              <a:solidFill>
                <a:srgbClr val="FF0000"/>
              </a:solidFill>
              <a:latin typeface="Roboto" panose="02000000000000000000" pitchFamily="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98" y="4229046"/>
            <a:ext cx="12873848" cy="30253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77E975-304F-26A7-0513-DCDC0FDC93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5" y="944824"/>
            <a:ext cx="4212008" cy="496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71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"/>
          <p:cNvSpPr/>
          <p:nvPr/>
        </p:nvSpPr>
        <p:spPr>
          <a:xfrm>
            <a:off x="144118" y="78884"/>
            <a:ext cx="12714631" cy="392334"/>
          </a:xfrm>
          <a:prstGeom prst="roundRect">
            <a:avLst>
              <a:gd name="adj" fmla="val 9976"/>
            </a:avLst>
          </a:prstGeom>
          <a:solidFill>
            <a:srgbClr val="00B7CA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Roboto Black" panose="02000000000000000000" pitchFamily="2" charset="0"/>
            </a:endParaRPr>
          </a:p>
        </p:txBody>
      </p:sp>
      <p:grpSp>
        <p:nvGrpSpPr>
          <p:cNvPr id="14" name="组合 2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15" name="椭圆 3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  <a:latin typeface="Roboto Black" panose="02000000000000000000" pitchFamily="2" charset="0"/>
              </a:endParaRPr>
            </a:p>
          </p:txBody>
        </p:sp>
        <p:sp>
          <p:nvSpPr>
            <p:cNvPr id="16" name="椭圆 4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  <a:latin typeface="Roboto Black" panose="02000000000000000000" pitchFamily="2" charset="0"/>
              </a:endParaRPr>
            </a:p>
          </p:txBody>
        </p:sp>
      </p:grpSp>
      <p:grpSp>
        <p:nvGrpSpPr>
          <p:cNvPr id="17" name="组合 5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18" name="圆角矩形 6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  <a:latin typeface="Roboto Black" panose="02000000000000000000" pitchFamily="2" charset="0"/>
              </a:endParaRPr>
            </a:p>
          </p:txBody>
        </p:sp>
        <p:sp>
          <p:nvSpPr>
            <p:cNvPr id="19" name="圆角矩形 7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  <a:latin typeface="Roboto Black" panose="02000000000000000000" pitchFamily="2" charset="0"/>
              </a:endParaRPr>
            </a:p>
          </p:txBody>
        </p:sp>
      </p:grpSp>
      <p:sp>
        <p:nvSpPr>
          <p:cNvPr id="20" name="文本框 8"/>
          <p:cNvSpPr txBox="1"/>
          <p:nvPr/>
        </p:nvSpPr>
        <p:spPr>
          <a:xfrm>
            <a:off x="377067" y="91797"/>
            <a:ext cx="9000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1903BD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Ý NGHĨA CỦA TỈNH ĐỐI VỚI AN NINH QUỐC PHÒNG, KINH TẾ XÃ HỘI</a:t>
            </a:r>
            <a:endParaRPr lang="zh-CN" altLang="en-US" sz="1600" dirty="0">
              <a:solidFill>
                <a:srgbClr val="1903BD"/>
              </a:solidFill>
              <a:latin typeface="Roboto Black" panose="02000000000000000000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21" name="组合 86"/>
          <p:cNvGrpSpPr/>
          <p:nvPr/>
        </p:nvGrpSpPr>
        <p:grpSpPr>
          <a:xfrm>
            <a:off x="164679" y="663997"/>
            <a:ext cx="3130650" cy="2954309"/>
            <a:chOff x="2308973" y="1408546"/>
            <a:chExt cx="1984789" cy="1981200"/>
          </a:xfrm>
        </p:grpSpPr>
        <p:grpSp>
          <p:nvGrpSpPr>
            <p:cNvPr id="22" name="组合 87"/>
            <p:cNvGrpSpPr/>
            <p:nvPr/>
          </p:nvGrpSpPr>
          <p:grpSpPr>
            <a:xfrm>
              <a:off x="2308973" y="1408546"/>
              <a:ext cx="1984789" cy="1981200"/>
              <a:chOff x="1824304" y="1596571"/>
              <a:chExt cx="1984789" cy="1981200"/>
            </a:xfrm>
          </p:grpSpPr>
          <p:sp>
            <p:nvSpPr>
              <p:cNvPr id="24" name="任意多边形 89"/>
              <p:cNvSpPr/>
              <p:nvPr/>
            </p:nvSpPr>
            <p:spPr>
              <a:xfrm>
                <a:off x="1827893" y="1596571"/>
                <a:ext cx="1981200" cy="1981200"/>
              </a:xfrm>
              <a:custGeom>
                <a:avLst/>
                <a:gdLst>
                  <a:gd name="connsiteX0" fmla="*/ 330207 w 1981200"/>
                  <a:gd name="connsiteY0" fmla="*/ 0 h 1981200"/>
                  <a:gd name="connsiteX1" fmla="*/ 1650993 w 1981200"/>
                  <a:gd name="connsiteY1" fmla="*/ 0 h 1981200"/>
                  <a:gd name="connsiteX2" fmla="*/ 1981200 w 1981200"/>
                  <a:gd name="connsiteY2" fmla="*/ 330207 h 1981200"/>
                  <a:gd name="connsiteX3" fmla="*/ 1981200 w 1981200"/>
                  <a:gd name="connsiteY3" fmla="*/ 855216 h 1981200"/>
                  <a:gd name="connsiteX4" fmla="*/ 1951278 w 1981200"/>
                  <a:gd name="connsiteY4" fmla="*/ 856727 h 1981200"/>
                  <a:gd name="connsiteX5" fmla="*/ 865458 w 1981200"/>
                  <a:gd name="connsiteY5" fmla="*/ 1942547 h 1981200"/>
                  <a:gd name="connsiteX6" fmla="*/ 863506 w 1981200"/>
                  <a:gd name="connsiteY6" fmla="*/ 1981200 h 1981200"/>
                  <a:gd name="connsiteX7" fmla="*/ 330207 w 1981200"/>
                  <a:gd name="connsiteY7" fmla="*/ 1981200 h 1981200"/>
                  <a:gd name="connsiteX8" fmla="*/ 0 w 1981200"/>
                  <a:gd name="connsiteY8" fmla="*/ 1650993 h 1981200"/>
                  <a:gd name="connsiteX9" fmla="*/ 0 w 1981200"/>
                  <a:gd name="connsiteY9" fmla="*/ 330207 h 1981200"/>
                  <a:gd name="connsiteX10" fmla="*/ 330207 w 1981200"/>
                  <a:gd name="connsiteY10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81200" h="1981200">
                    <a:moveTo>
                      <a:pt x="330207" y="0"/>
                    </a:moveTo>
                    <a:lnTo>
                      <a:pt x="1650993" y="0"/>
                    </a:lnTo>
                    <a:cubicBezTo>
                      <a:pt x="1833361" y="0"/>
                      <a:pt x="1981200" y="147839"/>
                      <a:pt x="1981200" y="330207"/>
                    </a:cubicBezTo>
                    <a:lnTo>
                      <a:pt x="1981200" y="855216"/>
                    </a:lnTo>
                    <a:lnTo>
                      <a:pt x="1951278" y="856727"/>
                    </a:lnTo>
                    <a:cubicBezTo>
                      <a:pt x="1378756" y="914870"/>
                      <a:pt x="923601" y="1370025"/>
                      <a:pt x="865458" y="1942547"/>
                    </a:cubicBezTo>
                    <a:lnTo>
                      <a:pt x="863506" y="1981200"/>
                    </a:lnTo>
                    <a:lnTo>
                      <a:pt x="330207" y="1981200"/>
                    </a:lnTo>
                    <a:cubicBezTo>
                      <a:pt x="147839" y="1981200"/>
                      <a:pt x="0" y="1833361"/>
                      <a:pt x="0" y="1650993"/>
                    </a:cubicBezTo>
                    <a:lnTo>
                      <a:pt x="0" y="330207"/>
                    </a:lnTo>
                    <a:cubicBezTo>
                      <a:pt x="0" y="147839"/>
                      <a:pt x="147839" y="0"/>
                      <a:pt x="33020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Roboto Black" panose="02000000000000000000" pitchFamily="2" charset="0"/>
                </a:endParaRPr>
              </a:p>
            </p:txBody>
          </p:sp>
          <p:sp>
            <p:nvSpPr>
              <p:cNvPr id="25" name="任意多边形 90"/>
              <p:cNvSpPr/>
              <p:nvPr/>
            </p:nvSpPr>
            <p:spPr>
              <a:xfrm>
                <a:off x="1824304" y="1596571"/>
                <a:ext cx="1981200" cy="1981200"/>
              </a:xfrm>
              <a:custGeom>
                <a:avLst/>
                <a:gdLst>
                  <a:gd name="connsiteX0" fmla="*/ 330207 w 1981200"/>
                  <a:gd name="connsiteY0" fmla="*/ 0 h 1981200"/>
                  <a:gd name="connsiteX1" fmla="*/ 1650993 w 1981200"/>
                  <a:gd name="connsiteY1" fmla="*/ 0 h 1981200"/>
                  <a:gd name="connsiteX2" fmla="*/ 1981200 w 1981200"/>
                  <a:gd name="connsiteY2" fmla="*/ 330207 h 1981200"/>
                  <a:gd name="connsiteX3" fmla="*/ 1981200 w 1981200"/>
                  <a:gd name="connsiteY3" fmla="*/ 855216 h 1981200"/>
                  <a:gd name="connsiteX4" fmla="*/ 1951278 w 1981200"/>
                  <a:gd name="connsiteY4" fmla="*/ 856727 h 1981200"/>
                  <a:gd name="connsiteX5" fmla="*/ 865458 w 1981200"/>
                  <a:gd name="connsiteY5" fmla="*/ 1942547 h 1981200"/>
                  <a:gd name="connsiteX6" fmla="*/ 863506 w 1981200"/>
                  <a:gd name="connsiteY6" fmla="*/ 1981200 h 1981200"/>
                  <a:gd name="connsiteX7" fmla="*/ 330207 w 1981200"/>
                  <a:gd name="connsiteY7" fmla="*/ 1981200 h 1981200"/>
                  <a:gd name="connsiteX8" fmla="*/ 0 w 1981200"/>
                  <a:gd name="connsiteY8" fmla="*/ 1650993 h 1981200"/>
                  <a:gd name="connsiteX9" fmla="*/ 0 w 1981200"/>
                  <a:gd name="connsiteY9" fmla="*/ 330207 h 1981200"/>
                  <a:gd name="connsiteX10" fmla="*/ 330207 w 1981200"/>
                  <a:gd name="connsiteY10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81200" h="1981200">
                    <a:moveTo>
                      <a:pt x="330207" y="0"/>
                    </a:moveTo>
                    <a:lnTo>
                      <a:pt x="1650993" y="0"/>
                    </a:lnTo>
                    <a:cubicBezTo>
                      <a:pt x="1833361" y="0"/>
                      <a:pt x="1981200" y="147839"/>
                      <a:pt x="1981200" y="330207"/>
                    </a:cubicBezTo>
                    <a:lnTo>
                      <a:pt x="1981200" y="855216"/>
                    </a:lnTo>
                    <a:lnTo>
                      <a:pt x="1951278" y="856727"/>
                    </a:lnTo>
                    <a:cubicBezTo>
                      <a:pt x="1378756" y="914870"/>
                      <a:pt x="923601" y="1370025"/>
                      <a:pt x="865458" y="1942547"/>
                    </a:cubicBezTo>
                    <a:lnTo>
                      <a:pt x="863506" y="1981200"/>
                    </a:lnTo>
                    <a:lnTo>
                      <a:pt x="330207" y="1981200"/>
                    </a:lnTo>
                    <a:cubicBezTo>
                      <a:pt x="147839" y="1981200"/>
                      <a:pt x="0" y="1833361"/>
                      <a:pt x="0" y="1650993"/>
                    </a:cubicBezTo>
                    <a:lnTo>
                      <a:pt x="0" y="330207"/>
                    </a:lnTo>
                    <a:cubicBezTo>
                      <a:pt x="0" y="147839"/>
                      <a:pt x="147839" y="0"/>
                      <a:pt x="330207" y="0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  <a:effectLst>
                <a:softEdge rad="50800"/>
              </a:effectLst>
              <a:scene3d>
                <a:camera prst="orthographicFront"/>
                <a:lightRig rig="threePt" dir="t"/>
              </a:scene3d>
              <a:sp3d prstMaterial="softEdg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Roboto Black" panose="02000000000000000000" pitchFamily="2" charset="0"/>
                </a:endParaRPr>
              </a:p>
            </p:txBody>
          </p:sp>
        </p:grpSp>
        <p:sp>
          <p:nvSpPr>
            <p:cNvPr id="23" name="任意多边形 88"/>
            <p:cNvSpPr/>
            <p:nvPr/>
          </p:nvSpPr>
          <p:spPr>
            <a:xfrm>
              <a:off x="2378023" y="1467657"/>
              <a:ext cx="1841263" cy="1841263"/>
            </a:xfrm>
            <a:custGeom>
              <a:avLst/>
              <a:gdLst>
                <a:gd name="connsiteX0" fmla="*/ 306884 w 1841263"/>
                <a:gd name="connsiteY0" fmla="*/ 0 h 1841263"/>
                <a:gd name="connsiteX1" fmla="*/ 1534380 w 1841263"/>
                <a:gd name="connsiteY1" fmla="*/ 0 h 1841263"/>
                <a:gd name="connsiteX2" fmla="*/ 1841263 w 1841263"/>
                <a:gd name="connsiteY2" fmla="*/ 306884 h 1841263"/>
                <a:gd name="connsiteX3" fmla="*/ 1841263 w 1841263"/>
                <a:gd name="connsiteY3" fmla="*/ 735265 h 1841263"/>
                <a:gd name="connsiteX4" fmla="*/ 1746655 w 1841263"/>
                <a:gd name="connsiteY4" fmla="*/ 749703 h 1841263"/>
                <a:gd name="connsiteX5" fmla="*/ 739890 w 1841263"/>
                <a:gd name="connsiteY5" fmla="*/ 1756468 h 1841263"/>
                <a:gd name="connsiteX6" fmla="*/ 726949 w 1841263"/>
                <a:gd name="connsiteY6" fmla="*/ 1841263 h 1841263"/>
                <a:gd name="connsiteX7" fmla="*/ 306884 w 1841263"/>
                <a:gd name="connsiteY7" fmla="*/ 1841263 h 1841263"/>
                <a:gd name="connsiteX8" fmla="*/ 0 w 1841263"/>
                <a:gd name="connsiteY8" fmla="*/ 1534380 h 1841263"/>
                <a:gd name="connsiteX9" fmla="*/ 0 w 1841263"/>
                <a:gd name="connsiteY9" fmla="*/ 306884 h 1841263"/>
                <a:gd name="connsiteX10" fmla="*/ 306884 w 1841263"/>
                <a:gd name="connsiteY10" fmla="*/ 0 h 184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1263" h="1841263">
                  <a:moveTo>
                    <a:pt x="306884" y="0"/>
                  </a:moveTo>
                  <a:lnTo>
                    <a:pt x="1534380" y="0"/>
                  </a:lnTo>
                  <a:cubicBezTo>
                    <a:pt x="1703866" y="0"/>
                    <a:pt x="1841263" y="137397"/>
                    <a:pt x="1841263" y="306884"/>
                  </a:cubicBezTo>
                  <a:lnTo>
                    <a:pt x="1841263" y="735265"/>
                  </a:lnTo>
                  <a:lnTo>
                    <a:pt x="1746655" y="749703"/>
                  </a:lnTo>
                  <a:cubicBezTo>
                    <a:pt x="1241318" y="853111"/>
                    <a:pt x="843298" y="1251131"/>
                    <a:pt x="739890" y="1756468"/>
                  </a:cubicBezTo>
                  <a:lnTo>
                    <a:pt x="726949" y="1841263"/>
                  </a:lnTo>
                  <a:lnTo>
                    <a:pt x="306884" y="1841263"/>
                  </a:lnTo>
                  <a:cubicBezTo>
                    <a:pt x="137397" y="1841263"/>
                    <a:pt x="0" y="1703866"/>
                    <a:pt x="0" y="1534380"/>
                  </a:cubicBezTo>
                  <a:lnTo>
                    <a:pt x="0" y="306884"/>
                  </a:lnTo>
                  <a:cubicBezTo>
                    <a:pt x="0" y="137397"/>
                    <a:pt x="137397" y="0"/>
                    <a:pt x="306884" y="0"/>
                  </a:cubicBezTo>
                  <a:close/>
                </a:path>
              </a:pathLst>
            </a:custGeom>
            <a:solidFill>
              <a:srgbClr val="FFB850"/>
            </a:solidFill>
            <a:ln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  <a:sp3d prstMaterial="softEdg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Roboto Black" panose="02000000000000000000" pitchFamily="2" charset="0"/>
              </a:endParaRPr>
            </a:p>
          </p:txBody>
        </p:sp>
      </p:grpSp>
      <p:grpSp>
        <p:nvGrpSpPr>
          <p:cNvPr id="26" name="组合 91"/>
          <p:cNvGrpSpPr/>
          <p:nvPr/>
        </p:nvGrpSpPr>
        <p:grpSpPr>
          <a:xfrm>
            <a:off x="3467164" y="663997"/>
            <a:ext cx="3154225" cy="2954309"/>
            <a:chOff x="4484262" y="1408546"/>
            <a:chExt cx="1984789" cy="1981200"/>
          </a:xfrm>
        </p:grpSpPr>
        <p:grpSp>
          <p:nvGrpSpPr>
            <p:cNvPr id="27" name="组合 92"/>
            <p:cNvGrpSpPr/>
            <p:nvPr/>
          </p:nvGrpSpPr>
          <p:grpSpPr>
            <a:xfrm flipH="1">
              <a:off x="4484262" y="1408546"/>
              <a:ext cx="1984789" cy="1981200"/>
              <a:chOff x="1824304" y="1596571"/>
              <a:chExt cx="1984789" cy="1981200"/>
            </a:xfrm>
          </p:grpSpPr>
          <p:sp>
            <p:nvSpPr>
              <p:cNvPr id="29" name="任意多边形 94"/>
              <p:cNvSpPr/>
              <p:nvPr/>
            </p:nvSpPr>
            <p:spPr>
              <a:xfrm>
                <a:off x="1827893" y="1596571"/>
                <a:ext cx="1981200" cy="1981200"/>
              </a:xfrm>
              <a:custGeom>
                <a:avLst/>
                <a:gdLst>
                  <a:gd name="connsiteX0" fmla="*/ 330207 w 1981200"/>
                  <a:gd name="connsiteY0" fmla="*/ 0 h 1981200"/>
                  <a:gd name="connsiteX1" fmla="*/ 1650993 w 1981200"/>
                  <a:gd name="connsiteY1" fmla="*/ 0 h 1981200"/>
                  <a:gd name="connsiteX2" fmla="*/ 1981200 w 1981200"/>
                  <a:gd name="connsiteY2" fmla="*/ 330207 h 1981200"/>
                  <a:gd name="connsiteX3" fmla="*/ 1981200 w 1981200"/>
                  <a:gd name="connsiteY3" fmla="*/ 855216 h 1981200"/>
                  <a:gd name="connsiteX4" fmla="*/ 1951278 w 1981200"/>
                  <a:gd name="connsiteY4" fmla="*/ 856727 h 1981200"/>
                  <a:gd name="connsiteX5" fmla="*/ 865458 w 1981200"/>
                  <a:gd name="connsiteY5" fmla="*/ 1942547 h 1981200"/>
                  <a:gd name="connsiteX6" fmla="*/ 863506 w 1981200"/>
                  <a:gd name="connsiteY6" fmla="*/ 1981200 h 1981200"/>
                  <a:gd name="connsiteX7" fmla="*/ 330207 w 1981200"/>
                  <a:gd name="connsiteY7" fmla="*/ 1981200 h 1981200"/>
                  <a:gd name="connsiteX8" fmla="*/ 0 w 1981200"/>
                  <a:gd name="connsiteY8" fmla="*/ 1650993 h 1981200"/>
                  <a:gd name="connsiteX9" fmla="*/ 0 w 1981200"/>
                  <a:gd name="connsiteY9" fmla="*/ 330207 h 1981200"/>
                  <a:gd name="connsiteX10" fmla="*/ 330207 w 1981200"/>
                  <a:gd name="connsiteY10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81200" h="1981200">
                    <a:moveTo>
                      <a:pt x="330207" y="0"/>
                    </a:moveTo>
                    <a:lnTo>
                      <a:pt x="1650993" y="0"/>
                    </a:lnTo>
                    <a:cubicBezTo>
                      <a:pt x="1833361" y="0"/>
                      <a:pt x="1981200" y="147839"/>
                      <a:pt x="1981200" y="330207"/>
                    </a:cubicBezTo>
                    <a:lnTo>
                      <a:pt x="1981200" y="855216"/>
                    </a:lnTo>
                    <a:lnTo>
                      <a:pt x="1951278" y="856727"/>
                    </a:lnTo>
                    <a:cubicBezTo>
                      <a:pt x="1378756" y="914870"/>
                      <a:pt x="923601" y="1370025"/>
                      <a:pt x="865458" y="1942547"/>
                    </a:cubicBezTo>
                    <a:lnTo>
                      <a:pt x="863506" y="1981200"/>
                    </a:lnTo>
                    <a:lnTo>
                      <a:pt x="330207" y="1981200"/>
                    </a:lnTo>
                    <a:cubicBezTo>
                      <a:pt x="147839" y="1981200"/>
                      <a:pt x="0" y="1833361"/>
                      <a:pt x="0" y="1650993"/>
                    </a:cubicBezTo>
                    <a:lnTo>
                      <a:pt x="0" y="330207"/>
                    </a:lnTo>
                    <a:cubicBezTo>
                      <a:pt x="0" y="147839"/>
                      <a:pt x="147839" y="0"/>
                      <a:pt x="33020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rgbClr val="D9D9D9"/>
                  </a:gs>
                </a:gsLst>
                <a:lin ang="8100000" scaled="0"/>
                <a:tileRect/>
              </a:gra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Roboto Black" panose="02000000000000000000" pitchFamily="2" charset="0"/>
                </a:endParaRPr>
              </a:p>
            </p:txBody>
          </p:sp>
          <p:sp>
            <p:nvSpPr>
              <p:cNvPr id="30" name="任意多边形 95"/>
              <p:cNvSpPr/>
              <p:nvPr/>
            </p:nvSpPr>
            <p:spPr>
              <a:xfrm>
                <a:off x="1824304" y="1596571"/>
                <a:ext cx="1981200" cy="1981200"/>
              </a:xfrm>
              <a:custGeom>
                <a:avLst/>
                <a:gdLst>
                  <a:gd name="connsiteX0" fmla="*/ 330207 w 1981200"/>
                  <a:gd name="connsiteY0" fmla="*/ 0 h 1981200"/>
                  <a:gd name="connsiteX1" fmla="*/ 1650993 w 1981200"/>
                  <a:gd name="connsiteY1" fmla="*/ 0 h 1981200"/>
                  <a:gd name="connsiteX2" fmla="*/ 1981200 w 1981200"/>
                  <a:gd name="connsiteY2" fmla="*/ 330207 h 1981200"/>
                  <a:gd name="connsiteX3" fmla="*/ 1981200 w 1981200"/>
                  <a:gd name="connsiteY3" fmla="*/ 855216 h 1981200"/>
                  <a:gd name="connsiteX4" fmla="*/ 1951278 w 1981200"/>
                  <a:gd name="connsiteY4" fmla="*/ 856727 h 1981200"/>
                  <a:gd name="connsiteX5" fmla="*/ 865458 w 1981200"/>
                  <a:gd name="connsiteY5" fmla="*/ 1942547 h 1981200"/>
                  <a:gd name="connsiteX6" fmla="*/ 863506 w 1981200"/>
                  <a:gd name="connsiteY6" fmla="*/ 1981200 h 1981200"/>
                  <a:gd name="connsiteX7" fmla="*/ 330207 w 1981200"/>
                  <a:gd name="connsiteY7" fmla="*/ 1981200 h 1981200"/>
                  <a:gd name="connsiteX8" fmla="*/ 0 w 1981200"/>
                  <a:gd name="connsiteY8" fmla="*/ 1650993 h 1981200"/>
                  <a:gd name="connsiteX9" fmla="*/ 0 w 1981200"/>
                  <a:gd name="connsiteY9" fmla="*/ 330207 h 1981200"/>
                  <a:gd name="connsiteX10" fmla="*/ 330207 w 1981200"/>
                  <a:gd name="connsiteY10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81200" h="1981200">
                    <a:moveTo>
                      <a:pt x="330207" y="0"/>
                    </a:moveTo>
                    <a:lnTo>
                      <a:pt x="1650993" y="0"/>
                    </a:lnTo>
                    <a:cubicBezTo>
                      <a:pt x="1833361" y="0"/>
                      <a:pt x="1981200" y="147839"/>
                      <a:pt x="1981200" y="330207"/>
                    </a:cubicBezTo>
                    <a:lnTo>
                      <a:pt x="1981200" y="855216"/>
                    </a:lnTo>
                    <a:lnTo>
                      <a:pt x="1951278" y="856727"/>
                    </a:lnTo>
                    <a:cubicBezTo>
                      <a:pt x="1378756" y="914870"/>
                      <a:pt x="923601" y="1370025"/>
                      <a:pt x="865458" y="1942547"/>
                    </a:cubicBezTo>
                    <a:lnTo>
                      <a:pt x="863506" y="1981200"/>
                    </a:lnTo>
                    <a:lnTo>
                      <a:pt x="330207" y="1981200"/>
                    </a:lnTo>
                    <a:cubicBezTo>
                      <a:pt x="147839" y="1981200"/>
                      <a:pt x="0" y="1833361"/>
                      <a:pt x="0" y="1650993"/>
                    </a:cubicBezTo>
                    <a:lnTo>
                      <a:pt x="0" y="330207"/>
                    </a:lnTo>
                    <a:cubicBezTo>
                      <a:pt x="0" y="147839"/>
                      <a:pt x="147839" y="0"/>
                      <a:pt x="330207" y="0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  <a:effectLst>
                <a:softEdge rad="50800"/>
              </a:effectLst>
              <a:scene3d>
                <a:camera prst="orthographicFront"/>
                <a:lightRig rig="threePt" dir="t"/>
              </a:scene3d>
              <a:sp3d prstMaterial="softEdg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Roboto Black" panose="02000000000000000000" pitchFamily="2" charset="0"/>
                </a:endParaRPr>
              </a:p>
            </p:txBody>
          </p:sp>
        </p:grpSp>
        <p:sp>
          <p:nvSpPr>
            <p:cNvPr id="28" name="任意多边形 93"/>
            <p:cNvSpPr/>
            <p:nvPr/>
          </p:nvSpPr>
          <p:spPr>
            <a:xfrm flipH="1">
              <a:off x="4554230" y="1467657"/>
              <a:ext cx="1841263" cy="1841263"/>
            </a:xfrm>
            <a:custGeom>
              <a:avLst/>
              <a:gdLst>
                <a:gd name="connsiteX0" fmla="*/ 306884 w 1841263"/>
                <a:gd name="connsiteY0" fmla="*/ 0 h 1841263"/>
                <a:gd name="connsiteX1" fmla="*/ 1534380 w 1841263"/>
                <a:gd name="connsiteY1" fmla="*/ 0 h 1841263"/>
                <a:gd name="connsiteX2" fmla="*/ 1841263 w 1841263"/>
                <a:gd name="connsiteY2" fmla="*/ 306884 h 1841263"/>
                <a:gd name="connsiteX3" fmla="*/ 1841263 w 1841263"/>
                <a:gd name="connsiteY3" fmla="*/ 735265 h 1841263"/>
                <a:gd name="connsiteX4" fmla="*/ 1746655 w 1841263"/>
                <a:gd name="connsiteY4" fmla="*/ 749703 h 1841263"/>
                <a:gd name="connsiteX5" fmla="*/ 739890 w 1841263"/>
                <a:gd name="connsiteY5" fmla="*/ 1756468 h 1841263"/>
                <a:gd name="connsiteX6" fmla="*/ 726949 w 1841263"/>
                <a:gd name="connsiteY6" fmla="*/ 1841263 h 1841263"/>
                <a:gd name="connsiteX7" fmla="*/ 306884 w 1841263"/>
                <a:gd name="connsiteY7" fmla="*/ 1841263 h 1841263"/>
                <a:gd name="connsiteX8" fmla="*/ 0 w 1841263"/>
                <a:gd name="connsiteY8" fmla="*/ 1534380 h 1841263"/>
                <a:gd name="connsiteX9" fmla="*/ 0 w 1841263"/>
                <a:gd name="connsiteY9" fmla="*/ 306884 h 1841263"/>
                <a:gd name="connsiteX10" fmla="*/ 306884 w 1841263"/>
                <a:gd name="connsiteY10" fmla="*/ 0 h 184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1263" h="1841263">
                  <a:moveTo>
                    <a:pt x="306884" y="0"/>
                  </a:moveTo>
                  <a:lnTo>
                    <a:pt x="1534380" y="0"/>
                  </a:lnTo>
                  <a:cubicBezTo>
                    <a:pt x="1703866" y="0"/>
                    <a:pt x="1841263" y="137397"/>
                    <a:pt x="1841263" y="306884"/>
                  </a:cubicBezTo>
                  <a:lnTo>
                    <a:pt x="1841263" y="735265"/>
                  </a:lnTo>
                  <a:lnTo>
                    <a:pt x="1746655" y="749703"/>
                  </a:lnTo>
                  <a:cubicBezTo>
                    <a:pt x="1241318" y="853111"/>
                    <a:pt x="843298" y="1251131"/>
                    <a:pt x="739890" y="1756468"/>
                  </a:cubicBezTo>
                  <a:lnTo>
                    <a:pt x="726949" y="1841263"/>
                  </a:lnTo>
                  <a:lnTo>
                    <a:pt x="306884" y="1841263"/>
                  </a:lnTo>
                  <a:cubicBezTo>
                    <a:pt x="137397" y="1841263"/>
                    <a:pt x="0" y="1703866"/>
                    <a:pt x="0" y="1534380"/>
                  </a:cubicBezTo>
                  <a:lnTo>
                    <a:pt x="0" y="306884"/>
                  </a:lnTo>
                  <a:cubicBezTo>
                    <a:pt x="0" y="137397"/>
                    <a:pt x="137397" y="0"/>
                    <a:pt x="306884" y="0"/>
                  </a:cubicBezTo>
                  <a:close/>
                </a:path>
              </a:pathLst>
            </a:custGeom>
            <a:solidFill>
              <a:srgbClr val="E87071"/>
            </a:solidFill>
            <a:ln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  <a:sp3d prstMaterial="softEdg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Roboto Black" panose="02000000000000000000" pitchFamily="2" charset="0"/>
              </a:endParaRPr>
            </a:p>
          </p:txBody>
        </p:sp>
      </p:grpSp>
      <p:grpSp>
        <p:nvGrpSpPr>
          <p:cNvPr id="31" name="组合 96"/>
          <p:cNvGrpSpPr/>
          <p:nvPr/>
        </p:nvGrpSpPr>
        <p:grpSpPr>
          <a:xfrm>
            <a:off x="164679" y="3902186"/>
            <a:ext cx="2972067" cy="2954498"/>
            <a:chOff x="2312562" y="3580120"/>
            <a:chExt cx="1981200" cy="1981326"/>
          </a:xfrm>
        </p:grpSpPr>
        <p:grpSp>
          <p:nvGrpSpPr>
            <p:cNvPr id="32" name="组合 97"/>
            <p:cNvGrpSpPr/>
            <p:nvPr/>
          </p:nvGrpSpPr>
          <p:grpSpPr>
            <a:xfrm flipV="1">
              <a:off x="2312562" y="3580120"/>
              <a:ext cx="1981200" cy="1981326"/>
              <a:chOff x="1827893" y="1596571"/>
              <a:chExt cx="1981200" cy="1981326"/>
            </a:xfrm>
          </p:grpSpPr>
          <p:sp>
            <p:nvSpPr>
              <p:cNvPr id="34" name="任意多边形 99"/>
              <p:cNvSpPr/>
              <p:nvPr/>
            </p:nvSpPr>
            <p:spPr>
              <a:xfrm>
                <a:off x="1827893" y="1596571"/>
                <a:ext cx="1981200" cy="1981200"/>
              </a:xfrm>
              <a:custGeom>
                <a:avLst/>
                <a:gdLst>
                  <a:gd name="connsiteX0" fmla="*/ 330207 w 1981200"/>
                  <a:gd name="connsiteY0" fmla="*/ 0 h 1981200"/>
                  <a:gd name="connsiteX1" fmla="*/ 1650993 w 1981200"/>
                  <a:gd name="connsiteY1" fmla="*/ 0 h 1981200"/>
                  <a:gd name="connsiteX2" fmla="*/ 1981200 w 1981200"/>
                  <a:gd name="connsiteY2" fmla="*/ 330207 h 1981200"/>
                  <a:gd name="connsiteX3" fmla="*/ 1981200 w 1981200"/>
                  <a:gd name="connsiteY3" fmla="*/ 855216 h 1981200"/>
                  <a:gd name="connsiteX4" fmla="*/ 1951278 w 1981200"/>
                  <a:gd name="connsiteY4" fmla="*/ 856727 h 1981200"/>
                  <a:gd name="connsiteX5" fmla="*/ 865458 w 1981200"/>
                  <a:gd name="connsiteY5" fmla="*/ 1942547 h 1981200"/>
                  <a:gd name="connsiteX6" fmla="*/ 863506 w 1981200"/>
                  <a:gd name="connsiteY6" fmla="*/ 1981200 h 1981200"/>
                  <a:gd name="connsiteX7" fmla="*/ 330207 w 1981200"/>
                  <a:gd name="connsiteY7" fmla="*/ 1981200 h 1981200"/>
                  <a:gd name="connsiteX8" fmla="*/ 0 w 1981200"/>
                  <a:gd name="connsiteY8" fmla="*/ 1650993 h 1981200"/>
                  <a:gd name="connsiteX9" fmla="*/ 0 w 1981200"/>
                  <a:gd name="connsiteY9" fmla="*/ 330207 h 1981200"/>
                  <a:gd name="connsiteX10" fmla="*/ 330207 w 1981200"/>
                  <a:gd name="connsiteY10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81200" h="1981200">
                    <a:moveTo>
                      <a:pt x="330207" y="0"/>
                    </a:moveTo>
                    <a:lnTo>
                      <a:pt x="1650993" y="0"/>
                    </a:lnTo>
                    <a:cubicBezTo>
                      <a:pt x="1833361" y="0"/>
                      <a:pt x="1981200" y="147839"/>
                      <a:pt x="1981200" y="330207"/>
                    </a:cubicBezTo>
                    <a:lnTo>
                      <a:pt x="1981200" y="855216"/>
                    </a:lnTo>
                    <a:lnTo>
                      <a:pt x="1951278" y="856727"/>
                    </a:lnTo>
                    <a:cubicBezTo>
                      <a:pt x="1378756" y="914870"/>
                      <a:pt x="923601" y="1370025"/>
                      <a:pt x="865458" y="1942547"/>
                    </a:cubicBezTo>
                    <a:lnTo>
                      <a:pt x="863506" y="1981200"/>
                    </a:lnTo>
                    <a:lnTo>
                      <a:pt x="330207" y="1981200"/>
                    </a:lnTo>
                    <a:cubicBezTo>
                      <a:pt x="147839" y="1981200"/>
                      <a:pt x="0" y="1833361"/>
                      <a:pt x="0" y="1650993"/>
                    </a:cubicBezTo>
                    <a:lnTo>
                      <a:pt x="0" y="330207"/>
                    </a:lnTo>
                    <a:cubicBezTo>
                      <a:pt x="0" y="147839"/>
                      <a:pt x="147839" y="0"/>
                      <a:pt x="33020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rgbClr val="D9D9D9"/>
                  </a:gs>
                </a:gsLst>
                <a:lin ang="18900000" scaled="0"/>
                <a:tileRect/>
              </a:gra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Roboto Black" panose="02000000000000000000" pitchFamily="2" charset="0"/>
                </a:endParaRPr>
              </a:p>
            </p:txBody>
          </p:sp>
          <p:sp>
            <p:nvSpPr>
              <p:cNvPr id="35" name="任意多边形 100"/>
              <p:cNvSpPr/>
              <p:nvPr/>
            </p:nvSpPr>
            <p:spPr>
              <a:xfrm>
                <a:off x="1827893" y="1596697"/>
                <a:ext cx="1981200" cy="1981200"/>
              </a:xfrm>
              <a:custGeom>
                <a:avLst/>
                <a:gdLst>
                  <a:gd name="connsiteX0" fmla="*/ 330207 w 1981200"/>
                  <a:gd name="connsiteY0" fmla="*/ 0 h 1981200"/>
                  <a:gd name="connsiteX1" fmla="*/ 1650993 w 1981200"/>
                  <a:gd name="connsiteY1" fmla="*/ 0 h 1981200"/>
                  <a:gd name="connsiteX2" fmla="*/ 1981200 w 1981200"/>
                  <a:gd name="connsiteY2" fmla="*/ 330207 h 1981200"/>
                  <a:gd name="connsiteX3" fmla="*/ 1981200 w 1981200"/>
                  <a:gd name="connsiteY3" fmla="*/ 855216 h 1981200"/>
                  <a:gd name="connsiteX4" fmla="*/ 1951278 w 1981200"/>
                  <a:gd name="connsiteY4" fmla="*/ 856727 h 1981200"/>
                  <a:gd name="connsiteX5" fmla="*/ 865458 w 1981200"/>
                  <a:gd name="connsiteY5" fmla="*/ 1942547 h 1981200"/>
                  <a:gd name="connsiteX6" fmla="*/ 863506 w 1981200"/>
                  <a:gd name="connsiteY6" fmla="*/ 1981200 h 1981200"/>
                  <a:gd name="connsiteX7" fmla="*/ 330207 w 1981200"/>
                  <a:gd name="connsiteY7" fmla="*/ 1981200 h 1981200"/>
                  <a:gd name="connsiteX8" fmla="*/ 0 w 1981200"/>
                  <a:gd name="connsiteY8" fmla="*/ 1650993 h 1981200"/>
                  <a:gd name="connsiteX9" fmla="*/ 0 w 1981200"/>
                  <a:gd name="connsiteY9" fmla="*/ 330207 h 1981200"/>
                  <a:gd name="connsiteX10" fmla="*/ 330207 w 1981200"/>
                  <a:gd name="connsiteY10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81200" h="1981200">
                    <a:moveTo>
                      <a:pt x="330207" y="0"/>
                    </a:moveTo>
                    <a:lnTo>
                      <a:pt x="1650993" y="0"/>
                    </a:lnTo>
                    <a:cubicBezTo>
                      <a:pt x="1833361" y="0"/>
                      <a:pt x="1981200" y="147839"/>
                      <a:pt x="1981200" y="330207"/>
                    </a:cubicBezTo>
                    <a:lnTo>
                      <a:pt x="1981200" y="855216"/>
                    </a:lnTo>
                    <a:lnTo>
                      <a:pt x="1951278" y="856727"/>
                    </a:lnTo>
                    <a:cubicBezTo>
                      <a:pt x="1378756" y="914870"/>
                      <a:pt x="923601" y="1370025"/>
                      <a:pt x="865458" y="1942547"/>
                    </a:cubicBezTo>
                    <a:lnTo>
                      <a:pt x="863506" y="1981200"/>
                    </a:lnTo>
                    <a:lnTo>
                      <a:pt x="330207" y="1981200"/>
                    </a:lnTo>
                    <a:cubicBezTo>
                      <a:pt x="147839" y="1981200"/>
                      <a:pt x="0" y="1833361"/>
                      <a:pt x="0" y="1650993"/>
                    </a:cubicBezTo>
                    <a:lnTo>
                      <a:pt x="0" y="330207"/>
                    </a:lnTo>
                    <a:cubicBezTo>
                      <a:pt x="0" y="147839"/>
                      <a:pt x="147839" y="0"/>
                      <a:pt x="330207" y="0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  <a:effectLst>
                <a:softEdge rad="50800"/>
              </a:effectLst>
              <a:scene3d>
                <a:camera prst="orthographicFront"/>
                <a:lightRig rig="threePt" dir="t"/>
              </a:scene3d>
              <a:sp3d prstMaterial="softEdg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Roboto Black" panose="02000000000000000000" pitchFamily="2" charset="0"/>
                </a:endParaRPr>
              </a:p>
            </p:txBody>
          </p:sp>
        </p:grpSp>
        <p:sp>
          <p:nvSpPr>
            <p:cNvPr id="33" name="任意多边形 98"/>
            <p:cNvSpPr/>
            <p:nvPr/>
          </p:nvSpPr>
          <p:spPr>
            <a:xfrm flipV="1">
              <a:off x="2378023" y="3643928"/>
              <a:ext cx="1841263" cy="1841263"/>
            </a:xfrm>
            <a:custGeom>
              <a:avLst/>
              <a:gdLst>
                <a:gd name="connsiteX0" fmla="*/ 306884 w 1841263"/>
                <a:gd name="connsiteY0" fmla="*/ 0 h 1841263"/>
                <a:gd name="connsiteX1" fmla="*/ 1534380 w 1841263"/>
                <a:gd name="connsiteY1" fmla="*/ 0 h 1841263"/>
                <a:gd name="connsiteX2" fmla="*/ 1841263 w 1841263"/>
                <a:gd name="connsiteY2" fmla="*/ 306884 h 1841263"/>
                <a:gd name="connsiteX3" fmla="*/ 1841263 w 1841263"/>
                <a:gd name="connsiteY3" fmla="*/ 735265 h 1841263"/>
                <a:gd name="connsiteX4" fmla="*/ 1746655 w 1841263"/>
                <a:gd name="connsiteY4" fmla="*/ 749703 h 1841263"/>
                <a:gd name="connsiteX5" fmla="*/ 739890 w 1841263"/>
                <a:gd name="connsiteY5" fmla="*/ 1756468 h 1841263"/>
                <a:gd name="connsiteX6" fmla="*/ 726949 w 1841263"/>
                <a:gd name="connsiteY6" fmla="*/ 1841263 h 1841263"/>
                <a:gd name="connsiteX7" fmla="*/ 306884 w 1841263"/>
                <a:gd name="connsiteY7" fmla="*/ 1841263 h 1841263"/>
                <a:gd name="connsiteX8" fmla="*/ 0 w 1841263"/>
                <a:gd name="connsiteY8" fmla="*/ 1534380 h 1841263"/>
                <a:gd name="connsiteX9" fmla="*/ 0 w 1841263"/>
                <a:gd name="connsiteY9" fmla="*/ 306884 h 1841263"/>
                <a:gd name="connsiteX10" fmla="*/ 306884 w 1841263"/>
                <a:gd name="connsiteY10" fmla="*/ 0 h 184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1263" h="1841263">
                  <a:moveTo>
                    <a:pt x="306884" y="0"/>
                  </a:moveTo>
                  <a:lnTo>
                    <a:pt x="1534380" y="0"/>
                  </a:lnTo>
                  <a:cubicBezTo>
                    <a:pt x="1703866" y="0"/>
                    <a:pt x="1841263" y="137397"/>
                    <a:pt x="1841263" y="306884"/>
                  </a:cubicBezTo>
                  <a:lnTo>
                    <a:pt x="1841263" y="735265"/>
                  </a:lnTo>
                  <a:lnTo>
                    <a:pt x="1746655" y="749703"/>
                  </a:lnTo>
                  <a:cubicBezTo>
                    <a:pt x="1241318" y="853111"/>
                    <a:pt x="843298" y="1251131"/>
                    <a:pt x="739890" y="1756468"/>
                  </a:cubicBezTo>
                  <a:lnTo>
                    <a:pt x="726949" y="1841263"/>
                  </a:lnTo>
                  <a:lnTo>
                    <a:pt x="306884" y="1841263"/>
                  </a:lnTo>
                  <a:cubicBezTo>
                    <a:pt x="137397" y="1841263"/>
                    <a:pt x="0" y="1703866"/>
                    <a:pt x="0" y="1534380"/>
                  </a:cubicBezTo>
                  <a:lnTo>
                    <a:pt x="0" y="306884"/>
                  </a:lnTo>
                  <a:cubicBezTo>
                    <a:pt x="0" y="137397"/>
                    <a:pt x="137397" y="0"/>
                    <a:pt x="306884" y="0"/>
                  </a:cubicBezTo>
                  <a:close/>
                </a:path>
              </a:pathLst>
            </a:custGeom>
            <a:solidFill>
              <a:srgbClr val="01ACBE"/>
            </a:solidFill>
            <a:ln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  <a:sp3d prstMaterial="softEdg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Roboto Black" panose="02000000000000000000" pitchFamily="2" charset="0"/>
              </a:endParaRPr>
            </a:p>
          </p:txBody>
        </p:sp>
      </p:grpSp>
      <p:grpSp>
        <p:nvGrpSpPr>
          <p:cNvPr id="36" name="组合 101"/>
          <p:cNvGrpSpPr/>
          <p:nvPr/>
        </p:nvGrpSpPr>
        <p:grpSpPr>
          <a:xfrm>
            <a:off x="3467165" y="3902375"/>
            <a:ext cx="3122084" cy="2954309"/>
            <a:chOff x="4484262" y="3580246"/>
            <a:chExt cx="1981200" cy="1981200"/>
          </a:xfrm>
        </p:grpSpPr>
        <p:grpSp>
          <p:nvGrpSpPr>
            <p:cNvPr id="37" name="组合 102"/>
            <p:cNvGrpSpPr/>
            <p:nvPr/>
          </p:nvGrpSpPr>
          <p:grpSpPr>
            <a:xfrm flipH="1" flipV="1">
              <a:off x="4484262" y="3580246"/>
              <a:ext cx="1981200" cy="1981200"/>
              <a:chOff x="1827893" y="1596571"/>
              <a:chExt cx="1981200" cy="1981200"/>
            </a:xfrm>
          </p:grpSpPr>
          <p:sp>
            <p:nvSpPr>
              <p:cNvPr id="39" name="任意多边形 104"/>
              <p:cNvSpPr/>
              <p:nvPr/>
            </p:nvSpPr>
            <p:spPr>
              <a:xfrm>
                <a:off x="1827893" y="1596571"/>
                <a:ext cx="1981200" cy="1981200"/>
              </a:xfrm>
              <a:custGeom>
                <a:avLst/>
                <a:gdLst>
                  <a:gd name="connsiteX0" fmla="*/ 330207 w 1981200"/>
                  <a:gd name="connsiteY0" fmla="*/ 0 h 1981200"/>
                  <a:gd name="connsiteX1" fmla="*/ 1650993 w 1981200"/>
                  <a:gd name="connsiteY1" fmla="*/ 0 h 1981200"/>
                  <a:gd name="connsiteX2" fmla="*/ 1981200 w 1981200"/>
                  <a:gd name="connsiteY2" fmla="*/ 330207 h 1981200"/>
                  <a:gd name="connsiteX3" fmla="*/ 1981200 w 1981200"/>
                  <a:gd name="connsiteY3" fmla="*/ 855216 h 1981200"/>
                  <a:gd name="connsiteX4" fmla="*/ 1951278 w 1981200"/>
                  <a:gd name="connsiteY4" fmla="*/ 856727 h 1981200"/>
                  <a:gd name="connsiteX5" fmla="*/ 865458 w 1981200"/>
                  <a:gd name="connsiteY5" fmla="*/ 1942547 h 1981200"/>
                  <a:gd name="connsiteX6" fmla="*/ 863506 w 1981200"/>
                  <a:gd name="connsiteY6" fmla="*/ 1981200 h 1981200"/>
                  <a:gd name="connsiteX7" fmla="*/ 330207 w 1981200"/>
                  <a:gd name="connsiteY7" fmla="*/ 1981200 h 1981200"/>
                  <a:gd name="connsiteX8" fmla="*/ 0 w 1981200"/>
                  <a:gd name="connsiteY8" fmla="*/ 1650993 h 1981200"/>
                  <a:gd name="connsiteX9" fmla="*/ 0 w 1981200"/>
                  <a:gd name="connsiteY9" fmla="*/ 330207 h 1981200"/>
                  <a:gd name="connsiteX10" fmla="*/ 330207 w 1981200"/>
                  <a:gd name="connsiteY10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81200" h="1981200">
                    <a:moveTo>
                      <a:pt x="330207" y="0"/>
                    </a:moveTo>
                    <a:lnTo>
                      <a:pt x="1650993" y="0"/>
                    </a:lnTo>
                    <a:cubicBezTo>
                      <a:pt x="1833361" y="0"/>
                      <a:pt x="1981200" y="147839"/>
                      <a:pt x="1981200" y="330207"/>
                    </a:cubicBezTo>
                    <a:lnTo>
                      <a:pt x="1981200" y="855216"/>
                    </a:lnTo>
                    <a:lnTo>
                      <a:pt x="1951278" y="856727"/>
                    </a:lnTo>
                    <a:cubicBezTo>
                      <a:pt x="1378756" y="914870"/>
                      <a:pt x="923601" y="1370025"/>
                      <a:pt x="865458" y="1942547"/>
                    </a:cubicBezTo>
                    <a:lnTo>
                      <a:pt x="863506" y="1981200"/>
                    </a:lnTo>
                    <a:lnTo>
                      <a:pt x="330207" y="1981200"/>
                    </a:lnTo>
                    <a:cubicBezTo>
                      <a:pt x="147839" y="1981200"/>
                      <a:pt x="0" y="1833361"/>
                      <a:pt x="0" y="1650993"/>
                    </a:cubicBezTo>
                    <a:lnTo>
                      <a:pt x="0" y="330207"/>
                    </a:lnTo>
                    <a:cubicBezTo>
                      <a:pt x="0" y="147839"/>
                      <a:pt x="147839" y="0"/>
                      <a:pt x="33020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rgbClr val="D9D9D9"/>
                  </a:gs>
                </a:gsLst>
                <a:lin ang="13500000" scaled="0"/>
                <a:tileRect/>
              </a:gra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Roboto Black" panose="02000000000000000000" pitchFamily="2" charset="0"/>
                </a:endParaRPr>
              </a:p>
            </p:txBody>
          </p:sp>
          <p:sp>
            <p:nvSpPr>
              <p:cNvPr id="40" name="任意多边形 105"/>
              <p:cNvSpPr/>
              <p:nvPr/>
            </p:nvSpPr>
            <p:spPr>
              <a:xfrm>
                <a:off x="1827893" y="1596571"/>
                <a:ext cx="1981200" cy="1981200"/>
              </a:xfrm>
              <a:custGeom>
                <a:avLst/>
                <a:gdLst>
                  <a:gd name="connsiteX0" fmla="*/ 330207 w 1981200"/>
                  <a:gd name="connsiteY0" fmla="*/ 0 h 1981200"/>
                  <a:gd name="connsiteX1" fmla="*/ 1650993 w 1981200"/>
                  <a:gd name="connsiteY1" fmla="*/ 0 h 1981200"/>
                  <a:gd name="connsiteX2" fmla="*/ 1981200 w 1981200"/>
                  <a:gd name="connsiteY2" fmla="*/ 330207 h 1981200"/>
                  <a:gd name="connsiteX3" fmla="*/ 1981200 w 1981200"/>
                  <a:gd name="connsiteY3" fmla="*/ 855216 h 1981200"/>
                  <a:gd name="connsiteX4" fmla="*/ 1951278 w 1981200"/>
                  <a:gd name="connsiteY4" fmla="*/ 856727 h 1981200"/>
                  <a:gd name="connsiteX5" fmla="*/ 865458 w 1981200"/>
                  <a:gd name="connsiteY5" fmla="*/ 1942547 h 1981200"/>
                  <a:gd name="connsiteX6" fmla="*/ 863506 w 1981200"/>
                  <a:gd name="connsiteY6" fmla="*/ 1981200 h 1981200"/>
                  <a:gd name="connsiteX7" fmla="*/ 330207 w 1981200"/>
                  <a:gd name="connsiteY7" fmla="*/ 1981200 h 1981200"/>
                  <a:gd name="connsiteX8" fmla="*/ 0 w 1981200"/>
                  <a:gd name="connsiteY8" fmla="*/ 1650993 h 1981200"/>
                  <a:gd name="connsiteX9" fmla="*/ 0 w 1981200"/>
                  <a:gd name="connsiteY9" fmla="*/ 330207 h 1981200"/>
                  <a:gd name="connsiteX10" fmla="*/ 330207 w 1981200"/>
                  <a:gd name="connsiteY10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81200" h="1981200">
                    <a:moveTo>
                      <a:pt x="330207" y="0"/>
                    </a:moveTo>
                    <a:lnTo>
                      <a:pt x="1650993" y="0"/>
                    </a:lnTo>
                    <a:cubicBezTo>
                      <a:pt x="1833361" y="0"/>
                      <a:pt x="1981200" y="147839"/>
                      <a:pt x="1981200" y="330207"/>
                    </a:cubicBezTo>
                    <a:lnTo>
                      <a:pt x="1981200" y="855216"/>
                    </a:lnTo>
                    <a:lnTo>
                      <a:pt x="1951278" y="856727"/>
                    </a:lnTo>
                    <a:cubicBezTo>
                      <a:pt x="1378756" y="914870"/>
                      <a:pt x="923601" y="1370025"/>
                      <a:pt x="865458" y="1942547"/>
                    </a:cubicBezTo>
                    <a:lnTo>
                      <a:pt x="863506" y="1981200"/>
                    </a:lnTo>
                    <a:lnTo>
                      <a:pt x="330207" y="1981200"/>
                    </a:lnTo>
                    <a:cubicBezTo>
                      <a:pt x="147839" y="1981200"/>
                      <a:pt x="0" y="1833361"/>
                      <a:pt x="0" y="1650993"/>
                    </a:cubicBezTo>
                    <a:lnTo>
                      <a:pt x="0" y="330207"/>
                    </a:lnTo>
                    <a:cubicBezTo>
                      <a:pt x="0" y="147839"/>
                      <a:pt x="147839" y="0"/>
                      <a:pt x="330207" y="0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  <a:effectLst>
                <a:softEdge rad="50800"/>
              </a:effectLst>
              <a:scene3d>
                <a:camera prst="orthographicFront"/>
                <a:lightRig rig="threePt" dir="t"/>
              </a:scene3d>
              <a:sp3d prstMaterial="softEdg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Roboto Black" panose="02000000000000000000" pitchFamily="2" charset="0"/>
                </a:endParaRPr>
              </a:p>
            </p:txBody>
          </p:sp>
        </p:grpSp>
        <p:sp>
          <p:nvSpPr>
            <p:cNvPr id="38" name="任意多边形 103"/>
            <p:cNvSpPr/>
            <p:nvPr/>
          </p:nvSpPr>
          <p:spPr>
            <a:xfrm flipH="1" flipV="1">
              <a:off x="4554230" y="3643928"/>
              <a:ext cx="1841263" cy="1841263"/>
            </a:xfrm>
            <a:custGeom>
              <a:avLst/>
              <a:gdLst>
                <a:gd name="connsiteX0" fmla="*/ 306884 w 1841263"/>
                <a:gd name="connsiteY0" fmla="*/ 0 h 1841263"/>
                <a:gd name="connsiteX1" fmla="*/ 1534380 w 1841263"/>
                <a:gd name="connsiteY1" fmla="*/ 0 h 1841263"/>
                <a:gd name="connsiteX2" fmla="*/ 1841263 w 1841263"/>
                <a:gd name="connsiteY2" fmla="*/ 306884 h 1841263"/>
                <a:gd name="connsiteX3" fmla="*/ 1841263 w 1841263"/>
                <a:gd name="connsiteY3" fmla="*/ 735265 h 1841263"/>
                <a:gd name="connsiteX4" fmla="*/ 1746655 w 1841263"/>
                <a:gd name="connsiteY4" fmla="*/ 749703 h 1841263"/>
                <a:gd name="connsiteX5" fmla="*/ 739890 w 1841263"/>
                <a:gd name="connsiteY5" fmla="*/ 1756468 h 1841263"/>
                <a:gd name="connsiteX6" fmla="*/ 726949 w 1841263"/>
                <a:gd name="connsiteY6" fmla="*/ 1841263 h 1841263"/>
                <a:gd name="connsiteX7" fmla="*/ 306884 w 1841263"/>
                <a:gd name="connsiteY7" fmla="*/ 1841263 h 1841263"/>
                <a:gd name="connsiteX8" fmla="*/ 0 w 1841263"/>
                <a:gd name="connsiteY8" fmla="*/ 1534380 h 1841263"/>
                <a:gd name="connsiteX9" fmla="*/ 0 w 1841263"/>
                <a:gd name="connsiteY9" fmla="*/ 306884 h 1841263"/>
                <a:gd name="connsiteX10" fmla="*/ 306884 w 1841263"/>
                <a:gd name="connsiteY10" fmla="*/ 0 h 184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1263" h="1841263">
                  <a:moveTo>
                    <a:pt x="306884" y="0"/>
                  </a:moveTo>
                  <a:lnTo>
                    <a:pt x="1534380" y="0"/>
                  </a:lnTo>
                  <a:cubicBezTo>
                    <a:pt x="1703866" y="0"/>
                    <a:pt x="1841263" y="137397"/>
                    <a:pt x="1841263" y="306884"/>
                  </a:cubicBezTo>
                  <a:lnTo>
                    <a:pt x="1841263" y="735265"/>
                  </a:lnTo>
                  <a:lnTo>
                    <a:pt x="1746655" y="749703"/>
                  </a:lnTo>
                  <a:cubicBezTo>
                    <a:pt x="1241318" y="853111"/>
                    <a:pt x="843298" y="1251131"/>
                    <a:pt x="739890" y="1756468"/>
                  </a:cubicBezTo>
                  <a:lnTo>
                    <a:pt x="726949" y="1841263"/>
                  </a:lnTo>
                  <a:lnTo>
                    <a:pt x="306884" y="1841263"/>
                  </a:lnTo>
                  <a:cubicBezTo>
                    <a:pt x="137397" y="1841263"/>
                    <a:pt x="0" y="1703866"/>
                    <a:pt x="0" y="1534380"/>
                  </a:cubicBezTo>
                  <a:lnTo>
                    <a:pt x="0" y="306884"/>
                  </a:lnTo>
                  <a:cubicBezTo>
                    <a:pt x="0" y="137397"/>
                    <a:pt x="137397" y="0"/>
                    <a:pt x="306884" y="0"/>
                  </a:cubicBezTo>
                  <a:close/>
                </a:path>
              </a:pathLst>
            </a:custGeom>
            <a:solidFill>
              <a:srgbClr val="663A77"/>
            </a:solidFill>
            <a:ln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  <a:sp3d prstMaterial="softEdg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Roboto Black" panose="02000000000000000000" pitchFamily="2" charset="0"/>
              </a:endParaRPr>
            </a:p>
          </p:txBody>
        </p:sp>
      </p:grpSp>
      <p:grpSp>
        <p:nvGrpSpPr>
          <p:cNvPr id="46" name="组合 111"/>
          <p:cNvGrpSpPr/>
          <p:nvPr/>
        </p:nvGrpSpPr>
        <p:grpSpPr>
          <a:xfrm>
            <a:off x="1313607" y="1513219"/>
            <a:ext cx="4010990" cy="4418786"/>
            <a:chOff x="2852242" y="1978045"/>
            <a:chExt cx="3039628" cy="2963299"/>
          </a:xfrm>
        </p:grpSpPr>
        <p:grpSp>
          <p:nvGrpSpPr>
            <p:cNvPr id="47" name="组合 112"/>
            <p:cNvGrpSpPr/>
            <p:nvPr/>
          </p:nvGrpSpPr>
          <p:grpSpPr>
            <a:xfrm>
              <a:off x="2852242" y="1978045"/>
              <a:ext cx="537169" cy="427610"/>
              <a:chOff x="2852242" y="1978045"/>
              <a:chExt cx="537169" cy="427610"/>
            </a:xfrm>
          </p:grpSpPr>
          <p:sp>
            <p:nvSpPr>
              <p:cNvPr id="60" name="椭圆 125"/>
              <p:cNvSpPr/>
              <p:nvPr/>
            </p:nvSpPr>
            <p:spPr>
              <a:xfrm>
                <a:off x="2902081" y="1978045"/>
                <a:ext cx="427610" cy="427610"/>
              </a:xfrm>
              <a:prstGeom prst="ellipse">
                <a:avLst/>
              </a:prstGeom>
              <a:solidFill>
                <a:srgbClr val="FFD4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Roboto Black" panose="02000000000000000000" pitchFamily="2" charset="0"/>
                </a:endParaRPr>
              </a:p>
            </p:txBody>
          </p:sp>
          <p:sp>
            <p:nvSpPr>
              <p:cNvPr id="61" name="椭圆 126"/>
              <p:cNvSpPr/>
              <p:nvPr/>
            </p:nvSpPr>
            <p:spPr>
              <a:xfrm>
                <a:off x="2964782" y="2036440"/>
                <a:ext cx="305740" cy="3057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Roboto Black" panose="02000000000000000000" pitchFamily="2" charset="0"/>
                </a:endParaRPr>
              </a:p>
            </p:txBody>
          </p:sp>
          <p:sp>
            <p:nvSpPr>
              <p:cNvPr id="62" name="文本框 127"/>
              <p:cNvSpPr txBox="1"/>
              <p:nvPr/>
            </p:nvSpPr>
            <p:spPr>
              <a:xfrm>
                <a:off x="2852242" y="2088318"/>
                <a:ext cx="537169" cy="227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>
                    <a:solidFill>
                      <a:srgbClr val="FFBF53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endParaRPr lang="zh-CN" altLang="en-US" sz="1600" dirty="0">
                  <a:solidFill>
                    <a:srgbClr val="FFBF53"/>
                  </a:solidFill>
                  <a:latin typeface="Roboto Black" panose="02000000000000000000" pitchFamily="2" charset="0"/>
                </a:endParaRPr>
              </a:p>
            </p:txBody>
          </p:sp>
        </p:grpSp>
        <p:grpSp>
          <p:nvGrpSpPr>
            <p:cNvPr id="48" name="组合 113"/>
            <p:cNvGrpSpPr/>
            <p:nvPr/>
          </p:nvGrpSpPr>
          <p:grpSpPr>
            <a:xfrm>
              <a:off x="5354701" y="1978045"/>
              <a:ext cx="537169" cy="427610"/>
              <a:chOff x="5354701" y="1978045"/>
              <a:chExt cx="537169" cy="427610"/>
            </a:xfrm>
          </p:grpSpPr>
          <p:sp>
            <p:nvSpPr>
              <p:cNvPr id="57" name="椭圆 122"/>
              <p:cNvSpPr/>
              <p:nvPr/>
            </p:nvSpPr>
            <p:spPr>
              <a:xfrm>
                <a:off x="5412747" y="1978045"/>
                <a:ext cx="427610" cy="427610"/>
              </a:xfrm>
              <a:prstGeom prst="ellipse">
                <a:avLst/>
              </a:prstGeom>
              <a:solidFill>
                <a:srgbClr val="F79C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Roboto Black" panose="02000000000000000000" pitchFamily="2" charset="0"/>
                </a:endParaRPr>
              </a:p>
            </p:txBody>
          </p:sp>
          <p:sp>
            <p:nvSpPr>
              <p:cNvPr id="58" name="椭圆 123"/>
              <p:cNvSpPr/>
              <p:nvPr/>
            </p:nvSpPr>
            <p:spPr>
              <a:xfrm>
                <a:off x="5470416" y="2036440"/>
                <a:ext cx="305740" cy="3057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Roboto Black" panose="02000000000000000000" pitchFamily="2" charset="0"/>
                </a:endParaRPr>
              </a:p>
            </p:txBody>
          </p:sp>
          <p:sp>
            <p:nvSpPr>
              <p:cNvPr id="59" name="文本框 124"/>
              <p:cNvSpPr txBox="1"/>
              <p:nvPr/>
            </p:nvSpPr>
            <p:spPr>
              <a:xfrm>
                <a:off x="5354701" y="2088318"/>
                <a:ext cx="537169" cy="227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>
                    <a:solidFill>
                      <a:srgbClr val="F17475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2</a:t>
                </a:r>
                <a:endParaRPr lang="zh-CN" altLang="en-US" sz="1600" dirty="0">
                  <a:solidFill>
                    <a:srgbClr val="F17475"/>
                  </a:solidFill>
                  <a:latin typeface="Roboto Black" panose="02000000000000000000" pitchFamily="2" charset="0"/>
                </a:endParaRPr>
              </a:p>
            </p:txBody>
          </p:sp>
        </p:grpSp>
        <p:grpSp>
          <p:nvGrpSpPr>
            <p:cNvPr id="49" name="组合 114"/>
            <p:cNvGrpSpPr/>
            <p:nvPr/>
          </p:nvGrpSpPr>
          <p:grpSpPr>
            <a:xfrm>
              <a:off x="2852242" y="4513734"/>
              <a:ext cx="537169" cy="427610"/>
              <a:chOff x="2852242" y="4513734"/>
              <a:chExt cx="537169" cy="427610"/>
            </a:xfrm>
          </p:grpSpPr>
          <p:sp>
            <p:nvSpPr>
              <p:cNvPr id="54" name="椭圆 119"/>
              <p:cNvSpPr/>
              <p:nvPr/>
            </p:nvSpPr>
            <p:spPr>
              <a:xfrm>
                <a:off x="2902081" y="4513734"/>
                <a:ext cx="427610" cy="427610"/>
              </a:xfrm>
              <a:prstGeom prst="ellipse">
                <a:avLst/>
              </a:prstGeom>
              <a:solidFill>
                <a:srgbClr val="01D0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Roboto Black" panose="02000000000000000000" pitchFamily="2" charset="0"/>
                </a:endParaRPr>
              </a:p>
            </p:txBody>
          </p:sp>
          <p:sp>
            <p:nvSpPr>
              <p:cNvPr id="55" name="椭圆 120"/>
              <p:cNvSpPr/>
              <p:nvPr/>
            </p:nvSpPr>
            <p:spPr>
              <a:xfrm>
                <a:off x="2964782" y="4580854"/>
                <a:ext cx="305740" cy="3057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Roboto Black" panose="02000000000000000000" pitchFamily="2" charset="0"/>
                </a:endParaRPr>
              </a:p>
            </p:txBody>
          </p:sp>
          <p:sp>
            <p:nvSpPr>
              <p:cNvPr id="56" name="文本框 121"/>
              <p:cNvSpPr txBox="1"/>
              <p:nvPr/>
            </p:nvSpPr>
            <p:spPr>
              <a:xfrm>
                <a:off x="2852242" y="4599375"/>
                <a:ext cx="537169" cy="227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>
                    <a:solidFill>
                      <a:srgbClr val="01B3C5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3</a:t>
                </a:r>
                <a:endParaRPr lang="zh-CN" altLang="en-US" sz="1600" dirty="0">
                  <a:solidFill>
                    <a:srgbClr val="01B3C5"/>
                  </a:solidFill>
                  <a:latin typeface="Roboto Black" panose="02000000000000000000" pitchFamily="2" charset="0"/>
                </a:endParaRPr>
              </a:p>
            </p:txBody>
          </p:sp>
        </p:grpSp>
        <p:grpSp>
          <p:nvGrpSpPr>
            <p:cNvPr id="50" name="组合 115"/>
            <p:cNvGrpSpPr/>
            <p:nvPr/>
          </p:nvGrpSpPr>
          <p:grpSpPr>
            <a:xfrm>
              <a:off x="5354701" y="4513734"/>
              <a:ext cx="537169" cy="427610"/>
              <a:chOff x="5354701" y="4513734"/>
              <a:chExt cx="537169" cy="427610"/>
            </a:xfrm>
          </p:grpSpPr>
          <p:sp>
            <p:nvSpPr>
              <p:cNvPr id="51" name="椭圆 116"/>
              <p:cNvSpPr/>
              <p:nvPr/>
            </p:nvSpPr>
            <p:spPr>
              <a:xfrm>
                <a:off x="5412747" y="4513734"/>
                <a:ext cx="427610" cy="427610"/>
              </a:xfrm>
              <a:prstGeom prst="ellipse">
                <a:avLst/>
              </a:prstGeom>
              <a:solidFill>
                <a:srgbClr val="8B50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Roboto Black" panose="02000000000000000000" pitchFamily="2" charset="0"/>
                </a:endParaRPr>
              </a:p>
            </p:txBody>
          </p:sp>
          <p:sp>
            <p:nvSpPr>
              <p:cNvPr id="52" name="椭圆 117"/>
              <p:cNvSpPr/>
              <p:nvPr/>
            </p:nvSpPr>
            <p:spPr>
              <a:xfrm>
                <a:off x="5470416" y="4580854"/>
                <a:ext cx="305740" cy="3057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Roboto Black" panose="02000000000000000000" pitchFamily="2" charset="0"/>
                </a:endParaRPr>
              </a:p>
            </p:txBody>
          </p:sp>
          <p:sp>
            <p:nvSpPr>
              <p:cNvPr id="53" name="文本框 118"/>
              <p:cNvSpPr txBox="1"/>
              <p:nvPr/>
            </p:nvSpPr>
            <p:spPr>
              <a:xfrm>
                <a:off x="5354701" y="4647664"/>
                <a:ext cx="537169" cy="227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>
                    <a:solidFill>
                      <a:srgbClr val="663A77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4</a:t>
                </a:r>
                <a:endParaRPr lang="zh-CN" altLang="en-US" sz="1600" dirty="0">
                  <a:solidFill>
                    <a:srgbClr val="663A77"/>
                  </a:solidFill>
                  <a:latin typeface="Roboto Black" panose="02000000000000000000" pitchFamily="2" charset="0"/>
                </a:endParaRPr>
              </a:p>
            </p:txBody>
          </p:sp>
        </p:grpSp>
      </p:grpSp>
      <p:sp>
        <p:nvSpPr>
          <p:cNvPr id="63" name="文本框 128"/>
          <p:cNvSpPr txBox="1"/>
          <p:nvPr/>
        </p:nvSpPr>
        <p:spPr>
          <a:xfrm>
            <a:off x="834942" y="925710"/>
            <a:ext cx="2135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rgbClr val="1903BD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VỊ TRÍ CỦA TỈNH</a:t>
            </a:r>
            <a:endParaRPr lang="zh-CN" altLang="en-US" sz="1600" dirty="0">
              <a:solidFill>
                <a:srgbClr val="1903BD"/>
              </a:solidFill>
              <a:latin typeface="Roboto Black" panose="02000000000000000000" pitchFamily="2" charset="0"/>
              <a:ea typeface="时尚中黑简体" panose="01010104010101010101" pitchFamily="2" charset="-122"/>
            </a:endParaRPr>
          </a:p>
        </p:txBody>
      </p:sp>
      <p:sp>
        <p:nvSpPr>
          <p:cNvPr id="64" name="文本框 129"/>
          <p:cNvSpPr txBox="1"/>
          <p:nvPr/>
        </p:nvSpPr>
        <p:spPr>
          <a:xfrm>
            <a:off x="3700725" y="925710"/>
            <a:ext cx="23686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Roboto Black" panose="02000000000000000000" pitchFamily="2" charset="0"/>
                <a:ea typeface="时尚中黑简体" panose="01010104010101010101" pitchFamily="2" charset="-122"/>
              </a:rPr>
              <a:t>GIAO THÔNG</a:t>
            </a:r>
            <a:endParaRPr lang="zh-CN" altLang="en-US" sz="1600" dirty="0">
              <a:solidFill>
                <a:schemeClr val="bg1"/>
              </a:solidFill>
              <a:latin typeface="Roboto Black" panose="02000000000000000000" pitchFamily="2" charset="0"/>
              <a:ea typeface="时尚中黑简体" panose="01010104010101010101" pitchFamily="2" charset="-122"/>
            </a:endParaRPr>
          </a:p>
        </p:txBody>
      </p:sp>
      <p:sp>
        <p:nvSpPr>
          <p:cNvPr id="65" name="文本框 130"/>
          <p:cNvSpPr txBox="1"/>
          <p:nvPr/>
        </p:nvSpPr>
        <p:spPr>
          <a:xfrm>
            <a:off x="524719" y="6082522"/>
            <a:ext cx="2445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Roboto Black" panose="02000000000000000000" pitchFamily="2" charset="0"/>
                <a:ea typeface="时尚中黑简体" panose="01010104010101010101" pitchFamily="2" charset="-122"/>
              </a:rPr>
              <a:t>QUỐC PHÒNG AN NINH</a:t>
            </a:r>
            <a:endParaRPr lang="zh-CN" altLang="en-US" sz="1600" dirty="0">
              <a:solidFill>
                <a:schemeClr val="bg1"/>
              </a:solidFill>
              <a:latin typeface="Roboto Black" panose="02000000000000000000" pitchFamily="2" charset="0"/>
              <a:ea typeface="时尚中黑简体" panose="01010104010101010101" pitchFamily="2" charset="-122"/>
            </a:endParaRPr>
          </a:p>
        </p:txBody>
      </p:sp>
      <p:sp>
        <p:nvSpPr>
          <p:cNvPr id="66" name="文本框 131"/>
          <p:cNvSpPr txBox="1"/>
          <p:nvPr/>
        </p:nvSpPr>
        <p:spPr>
          <a:xfrm>
            <a:off x="3724723" y="6019120"/>
            <a:ext cx="2368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rgbClr val="00B050"/>
                </a:solidFill>
                <a:latin typeface="Roboto Black" panose="02000000000000000000" pitchFamily="2" charset="0"/>
                <a:ea typeface="时尚中黑简体" panose="01010104010101010101" pitchFamily="2" charset="-122"/>
              </a:rPr>
              <a:t>VĂN HÓA</a:t>
            </a:r>
            <a:endParaRPr lang="zh-CN" altLang="en-US" sz="1600" dirty="0">
              <a:solidFill>
                <a:srgbClr val="00B050"/>
              </a:solidFill>
              <a:latin typeface="Roboto Black" panose="02000000000000000000" pitchFamily="2" charset="0"/>
              <a:ea typeface="时尚中黑简体" panose="01010104010101010101" pitchFamily="2" charset="-122"/>
            </a:endParaRPr>
          </a:p>
        </p:txBody>
      </p:sp>
      <p:grpSp>
        <p:nvGrpSpPr>
          <p:cNvPr id="67" name="Group 8"/>
          <p:cNvGrpSpPr>
            <a:grpSpLocks noChangeAspect="1"/>
          </p:cNvGrpSpPr>
          <p:nvPr/>
        </p:nvGrpSpPr>
        <p:grpSpPr bwMode="auto">
          <a:xfrm>
            <a:off x="1028797" y="2489452"/>
            <a:ext cx="335184" cy="382861"/>
            <a:chOff x="4313" y="1262"/>
            <a:chExt cx="463" cy="468"/>
          </a:xfrm>
          <a:solidFill>
            <a:schemeClr val="bg1"/>
          </a:solidFill>
        </p:grpSpPr>
        <p:sp>
          <p:nvSpPr>
            <p:cNvPr id="68" name="Rectangle 9"/>
            <p:cNvSpPr>
              <a:spLocks noChangeArrowheads="1"/>
            </p:cNvSpPr>
            <p:nvPr/>
          </p:nvSpPr>
          <p:spPr bwMode="auto">
            <a:xfrm>
              <a:off x="4603" y="1387"/>
              <a:ext cx="77" cy="34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latin typeface="Roboto Black" panose="02000000000000000000" pitchFamily="2" charset="0"/>
              </a:endParaRPr>
            </a:p>
          </p:txBody>
        </p:sp>
        <p:sp>
          <p:nvSpPr>
            <p:cNvPr id="69" name="Rectangle 10"/>
            <p:cNvSpPr>
              <a:spLocks noChangeArrowheads="1"/>
            </p:cNvSpPr>
            <p:nvPr/>
          </p:nvSpPr>
          <p:spPr bwMode="auto">
            <a:xfrm>
              <a:off x="4699" y="1349"/>
              <a:ext cx="77" cy="38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latin typeface="Roboto Black" panose="02000000000000000000" pitchFamily="2" charset="0"/>
              </a:endParaRPr>
            </a:p>
          </p:txBody>
        </p:sp>
        <p:sp>
          <p:nvSpPr>
            <p:cNvPr id="70" name="Rectangle 11"/>
            <p:cNvSpPr>
              <a:spLocks noChangeArrowheads="1"/>
            </p:cNvSpPr>
            <p:nvPr/>
          </p:nvSpPr>
          <p:spPr bwMode="auto">
            <a:xfrm>
              <a:off x="4515" y="1447"/>
              <a:ext cx="76" cy="2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latin typeface="Roboto Black" panose="02000000000000000000" pitchFamily="2" charset="0"/>
              </a:endParaRPr>
            </a:p>
          </p:txBody>
        </p:sp>
        <p:sp>
          <p:nvSpPr>
            <p:cNvPr id="71" name="Rectangle 12"/>
            <p:cNvSpPr>
              <a:spLocks noChangeArrowheads="1"/>
            </p:cNvSpPr>
            <p:nvPr/>
          </p:nvSpPr>
          <p:spPr bwMode="auto">
            <a:xfrm>
              <a:off x="4423" y="1486"/>
              <a:ext cx="80" cy="2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latin typeface="Roboto Black" panose="02000000000000000000" pitchFamily="2" charset="0"/>
              </a:endParaRPr>
            </a:p>
          </p:txBody>
        </p:sp>
        <p:sp>
          <p:nvSpPr>
            <p:cNvPr id="72" name="Rectangle 13"/>
            <p:cNvSpPr>
              <a:spLocks noChangeArrowheads="1"/>
            </p:cNvSpPr>
            <p:nvPr/>
          </p:nvSpPr>
          <p:spPr bwMode="auto">
            <a:xfrm>
              <a:off x="4335" y="1565"/>
              <a:ext cx="76" cy="1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latin typeface="Roboto Black" panose="02000000000000000000" pitchFamily="2" charset="0"/>
              </a:endParaRPr>
            </a:p>
          </p:txBody>
        </p:sp>
        <p:sp>
          <p:nvSpPr>
            <p:cNvPr id="73" name="Freeform 14"/>
            <p:cNvSpPr/>
            <p:nvPr/>
          </p:nvSpPr>
          <p:spPr bwMode="auto">
            <a:xfrm>
              <a:off x="4313" y="1277"/>
              <a:ext cx="298" cy="247"/>
            </a:xfrm>
            <a:custGeom>
              <a:avLst/>
              <a:gdLst>
                <a:gd name="T0" fmla="*/ 0 w 298"/>
                <a:gd name="T1" fmla="*/ 240 h 247"/>
                <a:gd name="T2" fmla="*/ 290 w 298"/>
                <a:gd name="T3" fmla="*/ 0 h 247"/>
                <a:gd name="T4" fmla="*/ 298 w 298"/>
                <a:gd name="T5" fmla="*/ 7 h 247"/>
                <a:gd name="T6" fmla="*/ 7 w 298"/>
                <a:gd name="T7" fmla="*/ 247 h 247"/>
                <a:gd name="T8" fmla="*/ 0 w 298"/>
                <a:gd name="T9" fmla="*/ 240 h 247"/>
                <a:gd name="T10" fmla="*/ 0 w 298"/>
                <a:gd name="T11" fmla="*/ 24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" h="247">
                  <a:moveTo>
                    <a:pt x="0" y="240"/>
                  </a:moveTo>
                  <a:lnTo>
                    <a:pt x="290" y="0"/>
                  </a:lnTo>
                  <a:lnTo>
                    <a:pt x="298" y="7"/>
                  </a:lnTo>
                  <a:lnTo>
                    <a:pt x="7" y="247"/>
                  </a:lnTo>
                  <a:lnTo>
                    <a:pt x="0" y="240"/>
                  </a:lnTo>
                  <a:lnTo>
                    <a:pt x="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latin typeface="Roboto Black" panose="02000000000000000000" pitchFamily="2" charset="0"/>
              </a:endParaRPr>
            </a:p>
          </p:txBody>
        </p:sp>
        <p:sp>
          <p:nvSpPr>
            <p:cNvPr id="74" name="Freeform 15"/>
            <p:cNvSpPr/>
            <p:nvPr/>
          </p:nvSpPr>
          <p:spPr bwMode="auto">
            <a:xfrm>
              <a:off x="4567" y="1262"/>
              <a:ext cx="65" cy="58"/>
            </a:xfrm>
            <a:custGeom>
              <a:avLst/>
              <a:gdLst>
                <a:gd name="T0" fmla="*/ 0 w 65"/>
                <a:gd name="T1" fmla="*/ 3 h 58"/>
                <a:gd name="T2" fmla="*/ 65 w 65"/>
                <a:gd name="T3" fmla="*/ 0 h 58"/>
                <a:gd name="T4" fmla="*/ 36 w 65"/>
                <a:gd name="T5" fmla="*/ 58 h 58"/>
                <a:gd name="T6" fmla="*/ 0 w 65"/>
                <a:gd name="T7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58">
                  <a:moveTo>
                    <a:pt x="0" y="3"/>
                  </a:moveTo>
                  <a:lnTo>
                    <a:pt x="65" y="0"/>
                  </a:lnTo>
                  <a:lnTo>
                    <a:pt x="36" y="58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latin typeface="Roboto Black" panose="02000000000000000000" pitchFamily="2" charset="0"/>
              </a:endParaRPr>
            </a:p>
          </p:txBody>
        </p:sp>
      </p:grpSp>
      <p:sp>
        <p:nvSpPr>
          <p:cNvPr id="75" name="Freeform 19"/>
          <p:cNvSpPr/>
          <p:nvPr/>
        </p:nvSpPr>
        <p:spPr bwMode="auto">
          <a:xfrm>
            <a:off x="5390584" y="2431531"/>
            <a:ext cx="225475" cy="498702"/>
          </a:xfrm>
          <a:custGeom>
            <a:avLst/>
            <a:gdLst>
              <a:gd name="T0" fmla="*/ 38 w 96"/>
              <a:gd name="T1" fmla="*/ 191 h 191"/>
              <a:gd name="T2" fmla="*/ 38 w 96"/>
              <a:gd name="T3" fmla="*/ 168 h 191"/>
              <a:gd name="T4" fmla="*/ 0 w 96"/>
              <a:gd name="T5" fmla="*/ 158 h 191"/>
              <a:gd name="T6" fmla="*/ 6 w 96"/>
              <a:gd name="T7" fmla="*/ 136 h 191"/>
              <a:gd name="T8" fmla="*/ 43 w 96"/>
              <a:gd name="T9" fmla="*/ 146 h 191"/>
              <a:gd name="T10" fmla="*/ 67 w 96"/>
              <a:gd name="T11" fmla="*/ 128 h 191"/>
              <a:gd name="T12" fmla="*/ 42 w 96"/>
              <a:gd name="T13" fmla="*/ 104 h 191"/>
              <a:gd name="T14" fmla="*/ 2 w 96"/>
              <a:gd name="T15" fmla="*/ 63 h 191"/>
              <a:gd name="T16" fmla="*/ 39 w 96"/>
              <a:gd name="T17" fmla="*/ 23 h 191"/>
              <a:gd name="T18" fmla="*/ 39 w 96"/>
              <a:gd name="T19" fmla="*/ 0 h 191"/>
              <a:gd name="T20" fmla="*/ 58 w 96"/>
              <a:gd name="T21" fmla="*/ 0 h 191"/>
              <a:gd name="T22" fmla="*/ 58 w 96"/>
              <a:gd name="T23" fmla="*/ 22 h 191"/>
              <a:gd name="T24" fmla="*/ 90 w 96"/>
              <a:gd name="T25" fmla="*/ 30 h 191"/>
              <a:gd name="T26" fmla="*/ 84 w 96"/>
              <a:gd name="T27" fmla="*/ 51 h 191"/>
              <a:gd name="T28" fmla="*/ 52 w 96"/>
              <a:gd name="T29" fmla="*/ 43 h 191"/>
              <a:gd name="T30" fmla="*/ 30 w 96"/>
              <a:gd name="T31" fmla="*/ 59 h 191"/>
              <a:gd name="T32" fmla="*/ 59 w 96"/>
              <a:gd name="T33" fmla="*/ 82 h 191"/>
              <a:gd name="T34" fmla="*/ 96 w 96"/>
              <a:gd name="T35" fmla="*/ 125 h 191"/>
              <a:gd name="T36" fmla="*/ 57 w 96"/>
              <a:gd name="T37" fmla="*/ 167 h 191"/>
              <a:gd name="T38" fmla="*/ 57 w 96"/>
              <a:gd name="T39" fmla="*/ 191 h 191"/>
              <a:gd name="T40" fmla="*/ 38 w 96"/>
              <a:gd name="T41" fmla="*/ 191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191">
                <a:moveTo>
                  <a:pt x="38" y="191"/>
                </a:moveTo>
                <a:cubicBezTo>
                  <a:pt x="38" y="168"/>
                  <a:pt x="38" y="168"/>
                  <a:pt x="38" y="168"/>
                </a:cubicBezTo>
                <a:cubicBezTo>
                  <a:pt x="23" y="168"/>
                  <a:pt x="9" y="163"/>
                  <a:pt x="0" y="158"/>
                </a:cubicBezTo>
                <a:cubicBezTo>
                  <a:pt x="6" y="136"/>
                  <a:pt x="6" y="136"/>
                  <a:pt x="6" y="136"/>
                </a:cubicBezTo>
                <a:cubicBezTo>
                  <a:pt x="16" y="141"/>
                  <a:pt x="29" y="146"/>
                  <a:pt x="43" y="146"/>
                </a:cubicBezTo>
                <a:cubicBezTo>
                  <a:pt x="57" y="146"/>
                  <a:pt x="67" y="139"/>
                  <a:pt x="67" y="128"/>
                </a:cubicBezTo>
                <a:cubicBezTo>
                  <a:pt x="67" y="117"/>
                  <a:pt x="59" y="111"/>
                  <a:pt x="42" y="104"/>
                </a:cubicBezTo>
                <a:cubicBezTo>
                  <a:pt x="18" y="95"/>
                  <a:pt x="2" y="84"/>
                  <a:pt x="2" y="63"/>
                </a:cubicBezTo>
                <a:cubicBezTo>
                  <a:pt x="2" y="43"/>
                  <a:pt x="16" y="27"/>
                  <a:pt x="39" y="23"/>
                </a:cubicBezTo>
                <a:cubicBezTo>
                  <a:pt x="39" y="0"/>
                  <a:pt x="39" y="0"/>
                  <a:pt x="39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58" y="22"/>
                  <a:pt x="58" y="22"/>
                  <a:pt x="58" y="22"/>
                </a:cubicBezTo>
                <a:cubicBezTo>
                  <a:pt x="73" y="22"/>
                  <a:pt x="83" y="26"/>
                  <a:pt x="90" y="30"/>
                </a:cubicBezTo>
                <a:cubicBezTo>
                  <a:pt x="84" y="51"/>
                  <a:pt x="84" y="51"/>
                  <a:pt x="84" y="51"/>
                </a:cubicBezTo>
                <a:cubicBezTo>
                  <a:pt x="79" y="49"/>
                  <a:pt x="68" y="43"/>
                  <a:pt x="52" y="43"/>
                </a:cubicBezTo>
                <a:cubicBezTo>
                  <a:pt x="36" y="43"/>
                  <a:pt x="30" y="52"/>
                  <a:pt x="30" y="59"/>
                </a:cubicBezTo>
                <a:cubicBezTo>
                  <a:pt x="30" y="69"/>
                  <a:pt x="39" y="74"/>
                  <a:pt x="59" y="82"/>
                </a:cubicBezTo>
                <a:cubicBezTo>
                  <a:pt x="85" y="92"/>
                  <a:pt x="96" y="105"/>
                  <a:pt x="96" y="125"/>
                </a:cubicBezTo>
                <a:cubicBezTo>
                  <a:pt x="96" y="145"/>
                  <a:pt x="83" y="162"/>
                  <a:pt x="57" y="167"/>
                </a:cubicBezTo>
                <a:cubicBezTo>
                  <a:pt x="57" y="191"/>
                  <a:pt x="57" y="191"/>
                  <a:pt x="57" y="191"/>
                </a:cubicBezTo>
                <a:lnTo>
                  <a:pt x="38" y="1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600">
              <a:latin typeface="Roboto Black" panose="02000000000000000000" pitchFamily="2" charset="0"/>
            </a:endParaRPr>
          </a:p>
        </p:txBody>
      </p:sp>
      <p:grpSp>
        <p:nvGrpSpPr>
          <p:cNvPr id="76" name="Group 22"/>
          <p:cNvGrpSpPr>
            <a:grpSpLocks noChangeAspect="1"/>
          </p:cNvGrpSpPr>
          <p:nvPr/>
        </p:nvGrpSpPr>
        <p:grpSpPr bwMode="auto">
          <a:xfrm>
            <a:off x="987836" y="4457355"/>
            <a:ext cx="417108" cy="471351"/>
            <a:chOff x="3617" y="1935"/>
            <a:chExt cx="446" cy="446"/>
          </a:xfrm>
          <a:solidFill>
            <a:schemeClr val="bg1"/>
          </a:solidFill>
        </p:grpSpPr>
        <p:sp>
          <p:nvSpPr>
            <p:cNvPr id="77" name="Freeform 23"/>
            <p:cNvSpPr>
              <a:spLocks noEditPoints="1"/>
            </p:cNvSpPr>
            <p:nvPr/>
          </p:nvSpPr>
          <p:spPr bwMode="auto">
            <a:xfrm>
              <a:off x="3617" y="1935"/>
              <a:ext cx="446" cy="446"/>
            </a:xfrm>
            <a:custGeom>
              <a:avLst/>
              <a:gdLst>
                <a:gd name="T0" fmla="*/ 93 w 186"/>
                <a:gd name="T1" fmla="*/ 0 h 186"/>
                <a:gd name="T2" fmla="*/ 0 w 186"/>
                <a:gd name="T3" fmla="*/ 93 h 186"/>
                <a:gd name="T4" fmla="*/ 93 w 186"/>
                <a:gd name="T5" fmla="*/ 186 h 186"/>
                <a:gd name="T6" fmla="*/ 186 w 186"/>
                <a:gd name="T7" fmla="*/ 93 h 186"/>
                <a:gd name="T8" fmla="*/ 93 w 186"/>
                <a:gd name="T9" fmla="*/ 0 h 186"/>
                <a:gd name="T10" fmla="*/ 93 w 186"/>
                <a:gd name="T11" fmla="*/ 169 h 186"/>
                <a:gd name="T12" fmla="*/ 18 w 186"/>
                <a:gd name="T13" fmla="*/ 93 h 186"/>
                <a:gd name="T14" fmla="*/ 93 w 186"/>
                <a:gd name="T15" fmla="*/ 18 h 186"/>
                <a:gd name="T16" fmla="*/ 169 w 186"/>
                <a:gd name="T17" fmla="*/ 93 h 186"/>
                <a:gd name="T18" fmla="*/ 93 w 186"/>
                <a:gd name="T19" fmla="*/ 169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186">
                  <a:moveTo>
                    <a:pt x="93" y="0"/>
                  </a:moveTo>
                  <a:cubicBezTo>
                    <a:pt x="42" y="0"/>
                    <a:pt x="0" y="42"/>
                    <a:pt x="0" y="93"/>
                  </a:cubicBezTo>
                  <a:cubicBezTo>
                    <a:pt x="0" y="145"/>
                    <a:pt x="42" y="186"/>
                    <a:pt x="93" y="186"/>
                  </a:cubicBezTo>
                  <a:cubicBezTo>
                    <a:pt x="144" y="186"/>
                    <a:pt x="186" y="145"/>
                    <a:pt x="186" y="93"/>
                  </a:cubicBezTo>
                  <a:cubicBezTo>
                    <a:pt x="186" y="42"/>
                    <a:pt x="144" y="0"/>
                    <a:pt x="93" y="0"/>
                  </a:cubicBezTo>
                  <a:close/>
                  <a:moveTo>
                    <a:pt x="93" y="169"/>
                  </a:moveTo>
                  <a:cubicBezTo>
                    <a:pt x="52" y="169"/>
                    <a:pt x="18" y="135"/>
                    <a:pt x="18" y="93"/>
                  </a:cubicBezTo>
                  <a:cubicBezTo>
                    <a:pt x="18" y="52"/>
                    <a:pt x="52" y="18"/>
                    <a:pt x="93" y="18"/>
                  </a:cubicBezTo>
                  <a:cubicBezTo>
                    <a:pt x="135" y="18"/>
                    <a:pt x="169" y="52"/>
                    <a:pt x="169" y="93"/>
                  </a:cubicBezTo>
                  <a:cubicBezTo>
                    <a:pt x="169" y="135"/>
                    <a:pt x="135" y="169"/>
                    <a:pt x="93" y="1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latin typeface="Roboto Black" panose="02000000000000000000" pitchFamily="2" charset="0"/>
              </a:endParaRPr>
            </a:p>
          </p:txBody>
        </p:sp>
        <p:sp>
          <p:nvSpPr>
            <p:cNvPr id="78" name="Freeform 24"/>
            <p:cNvSpPr/>
            <p:nvPr/>
          </p:nvSpPr>
          <p:spPr bwMode="auto">
            <a:xfrm>
              <a:off x="3823" y="1990"/>
              <a:ext cx="175" cy="184"/>
            </a:xfrm>
            <a:custGeom>
              <a:avLst/>
              <a:gdLst>
                <a:gd name="T0" fmla="*/ 34 w 175"/>
                <a:gd name="T1" fmla="*/ 151 h 184"/>
                <a:gd name="T2" fmla="*/ 34 w 175"/>
                <a:gd name="T3" fmla="*/ 0 h 184"/>
                <a:gd name="T4" fmla="*/ 0 w 175"/>
                <a:gd name="T5" fmla="*/ 0 h 184"/>
                <a:gd name="T6" fmla="*/ 0 w 175"/>
                <a:gd name="T7" fmla="*/ 184 h 184"/>
                <a:gd name="T8" fmla="*/ 22 w 175"/>
                <a:gd name="T9" fmla="*/ 184 h 184"/>
                <a:gd name="T10" fmla="*/ 34 w 175"/>
                <a:gd name="T11" fmla="*/ 184 h 184"/>
                <a:gd name="T12" fmla="*/ 175 w 175"/>
                <a:gd name="T13" fmla="*/ 184 h 184"/>
                <a:gd name="T14" fmla="*/ 175 w 175"/>
                <a:gd name="T15" fmla="*/ 151 h 184"/>
                <a:gd name="T16" fmla="*/ 34 w 175"/>
                <a:gd name="T17" fmla="*/ 15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184">
                  <a:moveTo>
                    <a:pt x="34" y="151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184"/>
                  </a:lnTo>
                  <a:lnTo>
                    <a:pt x="22" y="184"/>
                  </a:lnTo>
                  <a:lnTo>
                    <a:pt x="34" y="184"/>
                  </a:lnTo>
                  <a:lnTo>
                    <a:pt x="175" y="184"/>
                  </a:lnTo>
                  <a:lnTo>
                    <a:pt x="175" y="151"/>
                  </a:lnTo>
                  <a:lnTo>
                    <a:pt x="34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latin typeface="Roboto Black" panose="02000000000000000000" pitchFamily="2" charset="0"/>
              </a:endParaRPr>
            </a:p>
          </p:txBody>
        </p:sp>
      </p:grpSp>
      <p:sp>
        <p:nvSpPr>
          <p:cNvPr id="79" name="Freeform 28"/>
          <p:cNvSpPr>
            <a:spLocks noEditPoints="1"/>
          </p:cNvSpPr>
          <p:nvPr/>
        </p:nvSpPr>
        <p:spPr bwMode="auto">
          <a:xfrm>
            <a:off x="5272549" y="4481792"/>
            <a:ext cx="461542" cy="422477"/>
          </a:xfrm>
          <a:custGeom>
            <a:avLst/>
            <a:gdLst>
              <a:gd name="T0" fmla="*/ 114 w 200"/>
              <a:gd name="T1" fmla="*/ 17 h 161"/>
              <a:gd name="T2" fmla="*/ 18 w 200"/>
              <a:gd name="T3" fmla="*/ 50 h 161"/>
              <a:gd name="T4" fmla="*/ 51 w 200"/>
              <a:gd name="T5" fmla="*/ 146 h 161"/>
              <a:gd name="T6" fmla="*/ 138 w 200"/>
              <a:gd name="T7" fmla="*/ 127 h 161"/>
              <a:gd name="T8" fmla="*/ 186 w 200"/>
              <a:gd name="T9" fmla="*/ 150 h 161"/>
              <a:gd name="T10" fmla="*/ 200 w 200"/>
              <a:gd name="T11" fmla="*/ 122 h 161"/>
              <a:gd name="T12" fmla="*/ 152 w 200"/>
              <a:gd name="T13" fmla="*/ 98 h 161"/>
              <a:gd name="T14" fmla="*/ 114 w 200"/>
              <a:gd name="T15" fmla="*/ 17 h 161"/>
              <a:gd name="T16" fmla="*/ 127 w 200"/>
              <a:gd name="T17" fmla="*/ 103 h 161"/>
              <a:gd name="T18" fmla="*/ 61 w 200"/>
              <a:gd name="T19" fmla="*/ 126 h 161"/>
              <a:gd name="T20" fmla="*/ 38 w 200"/>
              <a:gd name="T21" fmla="*/ 60 h 161"/>
              <a:gd name="T22" fmla="*/ 104 w 200"/>
              <a:gd name="T23" fmla="*/ 37 h 161"/>
              <a:gd name="T24" fmla="*/ 127 w 200"/>
              <a:gd name="T25" fmla="*/ 103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0" h="161">
                <a:moveTo>
                  <a:pt x="114" y="17"/>
                </a:moveTo>
                <a:cubicBezTo>
                  <a:pt x="78" y="0"/>
                  <a:pt x="35" y="15"/>
                  <a:pt x="18" y="50"/>
                </a:cubicBezTo>
                <a:cubicBezTo>
                  <a:pt x="0" y="86"/>
                  <a:pt x="15" y="129"/>
                  <a:pt x="51" y="146"/>
                </a:cubicBezTo>
                <a:cubicBezTo>
                  <a:pt x="81" y="161"/>
                  <a:pt x="118" y="152"/>
                  <a:pt x="138" y="127"/>
                </a:cubicBezTo>
                <a:cubicBezTo>
                  <a:pt x="186" y="150"/>
                  <a:pt x="186" y="150"/>
                  <a:pt x="186" y="150"/>
                </a:cubicBezTo>
                <a:cubicBezTo>
                  <a:pt x="200" y="122"/>
                  <a:pt x="200" y="122"/>
                  <a:pt x="200" y="122"/>
                </a:cubicBezTo>
                <a:cubicBezTo>
                  <a:pt x="152" y="98"/>
                  <a:pt x="152" y="98"/>
                  <a:pt x="152" y="98"/>
                </a:cubicBezTo>
                <a:cubicBezTo>
                  <a:pt x="160" y="66"/>
                  <a:pt x="145" y="32"/>
                  <a:pt x="114" y="17"/>
                </a:cubicBezTo>
                <a:close/>
                <a:moveTo>
                  <a:pt x="127" y="103"/>
                </a:moveTo>
                <a:cubicBezTo>
                  <a:pt x="115" y="128"/>
                  <a:pt x="85" y="138"/>
                  <a:pt x="61" y="126"/>
                </a:cubicBezTo>
                <a:cubicBezTo>
                  <a:pt x="36" y="114"/>
                  <a:pt x="26" y="84"/>
                  <a:pt x="38" y="60"/>
                </a:cubicBezTo>
                <a:cubicBezTo>
                  <a:pt x="50" y="35"/>
                  <a:pt x="80" y="25"/>
                  <a:pt x="104" y="37"/>
                </a:cubicBezTo>
                <a:cubicBezTo>
                  <a:pt x="129" y="49"/>
                  <a:pt x="139" y="79"/>
                  <a:pt x="127" y="1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600">
              <a:latin typeface="Roboto Black" panose="02000000000000000000" pitchFamily="2" charset="0"/>
            </a:endParaRPr>
          </a:p>
        </p:txBody>
      </p:sp>
      <p:grpSp>
        <p:nvGrpSpPr>
          <p:cNvPr id="81" name="组合 146"/>
          <p:cNvGrpSpPr/>
          <p:nvPr/>
        </p:nvGrpSpPr>
        <p:grpSpPr>
          <a:xfrm>
            <a:off x="1877268" y="2366375"/>
            <a:ext cx="2911389" cy="2834126"/>
            <a:chOff x="4999292" y="2332292"/>
            <a:chExt cx="2193417" cy="2193417"/>
          </a:xfrm>
        </p:grpSpPr>
        <p:sp>
          <p:nvSpPr>
            <p:cNvPr id="83" name="椭圆 148"/>
            <p:cNvSpPr/>
            <p:nvPr/>
          </p:nvSpPr>
          <p:spPr>
            <a:xfrm>
              <a:off x="4999292" y="2332292"/>
              <a:ext cx="2193417" cy="219341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9D9D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01600" dist="508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Roboto Black" panose="02000000000000000000" pitchFamily="2" charset="0"/>
              </a:endParaRPr>
            </a:p>
          </p:txBody>
        </p:sp>
        <p:sp>
          <p:nvSpPr>
            <p:cNvPr id="84" name="椭圆 149"/>
            <p:cNvSpPr/>
            <p:nvPr/>
          </p:nvSpPr>
          <p:spPr>
            <a:xfrm>
              <a:off x="4999292" y="2332292"/>
              <a:ext cx="2193417" cy="2193417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Roboto Black" panose="02000000000000000000" pitchFamily="2" charset="0"/>
              </a:endParaRPr>
            </a:p>
          </p:txBody>
        </p:sp>
      </p:grpSp>
      <p:grpSp>
        <p:nvGrpSpPr>
          <p:cNvPr id="88" name="Group 8"/>
          <p:cNvGrpSpPr>
            <a:grpSpLocks noChangeAspect="1"/>
          </p:cNvGrpSpPr>
          <p:nvPr/>
        </p:nvGrpSpPr>
        <p:grpSpPr bwMode="auto">
          <a:xfrm>
            <a:off x="7166454" y="1122326"/>
            <a:ext cx="544900" cy="622411"/>
            <a:chOff x="4313" y="1262"/>
            <a:chExt cx="463" cy="468"/>
          </a:xfrm>
          <a:solidFill>
            <a:schemeClr val="accent4">
              <a:lumMod val="50000"/>
            </a:schemeClr>
          </a:solidFill>
        </p:grpSpPr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4603" y="1387"/>
              <a:ext cx="77" cy="34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solidFill>
                  <a:srgbClr val="00B050"/>
                </a:solidFill>
                <a:latin typeface="Roboto Black" panose="02000000000000000000" pitchFamily="2" charset="0"/>
              </a:endParaRPr>
            </a:p>
          </p:txBody>
        </p:sp>
        <p:sp>
          <p:nvSpPr>
            <p:cNvPr id="90" name="Rectangle 10"/>
            <p:cNvSpPr>
              <a:spLocks noChangeArrowheads="1"/>
            </p:cNvSpPr>
            <p:nvPr/>
          </p:nvSpPr>
          <p:spPr bwMode="auto">
            <a:xfrm>
              <a:off x="4699" y="1349"/>
              <a:ext cx="77" cy="38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solidFill>
                  <a:srgbClr val="00B050"/>
                </a:solidFill>
                <a:latin typeface="Roboto Black" panose="02000000000000000000" pitchFamily="2" charset="0"/>
              </a:endParaRPr>
            </a:p>
          </p:txBody>
        </p:sp>
        <p:sp>
          <p:nvSpPr>
            <p:cNvPr id="91" name="Rectangle 11"/>
            <p:cNvSpPr>
              <a:spLocks noChangeArrowheads="1"/>
            </p:cNvSpPr>
            <p:nvPr/>
          </p:nvSpPr>
          <p:spPr bwMode="auto">
            <a:xfrm>
              <a:off x="4515" y="1447"/>
              <a:ext cx="76" cy="2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solidFill>
                  <a:srgbClr val="00B050"/>
                </a:solidFill>
                <a:latin typeface="Roboto Black" panose="02000000000000000000" pitchFamily="2" charset="0"/>
              </a:endParaRPr>
            </a:p>
          </p:txBody>
        </p:sp>
        <p:sp>
          <p:nvSpPr>
            <p:cNvPr id="92" name="Rectangle 12"/>
            <p:cNvSpPr>
              <a:spLocks noChangeArrowheads="1"/>
            </p:cNvSpPr>
            <p:nvPr/>
          </p:nvSpPr>
          <p:spPr bwMode="auto">
            <a:xfrm>
              <a:off x="4423" y="1486"/>
              <a:ext cx="80" cy="2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solidFill>
                  <a:srgbClr val="00B050"/>
                </a:solidFill>
                <a:latin typeface="Roboto Black" panose="02000000000000000000" pitchFamily="2" charset="0"/>
              </a:endParaRPr>
            </a:p>
          </p:txBody>
        </p:sp>
        <p:sp>
          <p:nvSpPr>
            <p:cNvPr id="93" name="Rectangle 13"/>
            <p:cNvSpPr>
              <a:spLocks noChangeArrowheads="1"/>
            </p:cNvSpPr>
            <p:nvPr/>
          </p:nvSpPr>
          <p:spPr bwMode="auto">
            <a:xfrm>
              <a:off x="4335" y="1565"/>
              <a:ext cx="76" cy="1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solidFill>
                  <a:srgbClr val="00B050"/>
                </a:solidFill>
                <a:latin typeface="Roboto Black" panose="02000000000000000000" pitchFamily="2" charset="0"/>
              </a:endParaRPr>
            </a:p>
          </p:txBody>
        </p:sp>
        <p:sp>
          <p:nvSpPr>
            <p:cNvPr id="94" name="Freeform 14"/>
            <p:cNvSpPr/>
            <p:nvPr/>
          </p:nvSpPr>
          <p:spPr bwMode="auto">
            <a:xfrm>
              <a:off x="4313" y="1277"/>
              <a:ext cx="298" cy="247"/>
            </a:xfrm>
            <a:custGeom>
              <a:avLst/>
              <a:gdLst>
                <a:gd name="T0" fmla="*/ 0 w 298"/>
                <a:gd name="T1" fmla="*/ 240 h 247"/>
                <a:gd name="T2" fmla="*/ 290 w 298"/>
                <a:gd name="T3" fmla="*/ 0 h 247"/>
                <a:gd name="T4" fmla="*/ 298 w 298"/>
                <a:gd name="T5" fmla="*/ 7 h 247"/>
                <a:gd name="T6" fmla="*/ 7 w 298"/>
                <a:gd name="T7" fmla="*/ 247 h 247"/>
                <a:gd name="T8" fmla="*/ 0 w 298"/>
                <a:gd name="T9" fmla="*/ 240 h 247"/>
                <a:gd name="T10" fmla="*/ 0 w 298"/>
                <a:gd name="T11" fmla="*/ 24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" h="247">
                  <a:moveTo>
                    <a:pt x="0" y="240"/>
                  </a:moveTo>
                  <a:lnTo>
                    <a:pt x="290" y="0"/>
                  </a:lnTo>
                  <a:lnTo>
                    <a:pt x="298" y="7"/>
                  </a:lnTo>
                  <a:lnTo>
                    <a:pt x="7" y="247"/>
                  </a:lnTo>
                  <a:lnTo>
                    <a:pt x="0" y="240"/>
                  </a:lnTo>
                  <a:lnTo>
                    <a:pt x="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solidFill>
                  <a:srgbClr val="00B050"/>
                </a:solidFill>
                <a:latin typeface="Roboto Black" panose="02000000000000000000" pitchFamily="2" charset="0"/>
              </a:endParaRPr>
            </a:p>
          </p:txBody>
        </p:sp>
        <p:sp>
          <p:nvSpPr>
            <p:cNvPr id="95" name="Freeform 15"/>
            <p:cNvSpPr/>
            <p:nvPr/>
          </p:nvSpPr>
          <p:spPr bwMode="auto">
            <a:xfrm>
              <a:off x="4567" y="1262"/>
              <a:ext cx="65" cy="58"/>
            </a:xfrm>
            <a:custGeom>
              <a:avLst/>
              <a:gdLst>
                <a:gd name="T0" fmla="*/ 0 w 65"/>
                <a:gd name="T1" fmla="*/ 3 h 58"/>
                <a:gd name="T2" fmla="*/ 65 w 65"/>
                <a:gd name="T3" fmla="*/ 0 h 58"/>
                <a:gd name="T4" fmla="*/ 36 w 65"/>
                <a:gd name="T5" fmla="*/ 58 h 58"/>
                <a:gd name="T6" fmla="*/ 0 w 65"/>
                <a:gd name="T7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58">
                  <a:moveTo>
                    <a:pt x="0" y="3"/>
                  </a:moveTo>
                  <a:lnTo>
                    <a:pt x="65" y="0"/>
                  </a:lnTo>
                  <a:lnTo>
                    <a:pt x="36" y="58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solidFill>
                  <a:srgbClr val="00B050"/>
                </a:solidFill>
                <a:latin typeface="Roboto Black" panose="02000000000000000000" pitchFamily="2" charset="0"/>
              </a:endParaRPr>
            </a:p>
          </p:txBody>
        </p:sp>
      </p:grpSp>
      <p:sp>
        <p:nvSpPr>
          <p:cNvPr id="96" name="Freeform 19"/>
          <p:cNvSpPr/>
          <p:nvPr/>
        </p:nvSpPr>
        <p:spPr bwMode="auto">
          <a:xfrm>
            <a:off x="7230896" y="2556274"/>
            <a:ext cx="366549" cy="810730"/>
          </a:xfrm>
          <a:custGeom>
            <a:avLst/>
            <a:gdLst>
              <a:gd name="T0" fmla="*/ 38 w 96"/>
              <a:gd name="T1" fmla="*/ 191 h 191"/>
              <a:gd name="T2" fmla="*/ 38 w 96"/>
              <a:gd name="T3" fmla="*/ 168 h 191"/>
              <a:gd name="T4" fmla="*/ 0 w 96"/>
              <a:gd name="T5" fmla="*/ 158 h 191"/>
              <a:gd name="T6" fmla="*/ 6 w 96"/>
              <a:gd name="T7" fmla="*/ 136 h 191"/>
              <a:gd name="T8" fmla="*/ 43 w 96"/>
              <a:gd name="T9" fmla="*/ 146 h 191"/>
              <a:gd name="T10" fmla="*/ 67 w 96"/>
              <a:gd name="T11" fmla="*/ 128 h 191"/>
              <a:gd name="T12" fmla="*/ 42 w 96"/>
              <a:gd name="T13" fmla="*/ 104 h 191"/>
              <a:gd name="T14" fmla="*/ 2 w 96"/>
              <a:gd name="T15" fmla="*/ 63 h 191"/>
              <a:gd name="T16" fmla="*/ 39 w 96"/>
              <a:gd name="T17" fmla="*/ 23 h 191"/>
              <a:gd name="T18" fmla="*/ 39 w 96"/>
              <a:gd name="T19" fmla="*/ 0 h 191"/>
              <a:gd name="T20" fmla="*/ 58 w 96"/>
              <a:gd name="T21" fmla="*/ 0 h 191"/>
              <a:gd name="T22" fmla="*/ 58 w 96"/>
              <a:gd name="T23" fmla="*/ 22 h 191"/>
              <a:gd name="T24" fmla="*/ 90 w 96"/>
              <a:gd name="T25" fmla="*/ 30 h 191"/>
              <a:gd name="T26" fmla="*/ 84 w 96"/>
              <a:gd name="T27" fmla="*/ 51 h 191"/>
              <a:gd name="T28" fmla="*/ 52 w 96"/>
              <a:gd name="T29" fmla="*/ 43 h 191"/>
              <a:gd name="T30" fmla="*/ 30 w 96"/>
              <a:gd name="T31" fmla="*/ 59 h 191"/>
              <a:gd name="T32" fmla="*/ 59 w 96"/>
              <a:gd name="T33" fmla="*/ 82 h 191"/>
              <a:gd name="T34" fmla="*/ 96 w 96"/>
              <a:gd name="T35" fmla="*/ 125 h 191"/>
              <a:gd name="T36" fmla="*/ 57 w 96"/>
              <a:gd name="T37" fmla="*/ 167 h 191"/>
              <a:gd name="T38" fmla="*/ 57 w 96"/>
              <a:gd name="T39" fmla="*/ 191 h 191"/>
              <a:gd name="T40" fmla="*/ 38 w 96"/>
              <a:gd name="T41" fmla="*/ 191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191">
                <a:moveTo>
                  <a:pt x="38" y="191"/>
                </a:moveTo>
                <a:cubicBezTo>
                  <a:pt x="38" y="168"/>
                  <a:pt x="38" y="168"/>
                  <a:pt x="38" y="168"/>
                </a:cubicBezTo>
                <a:cubicBezTo>
                  <a:pt x="23" y="168"/>
                  <a:pt x="9" y="163"/>
                  <a:pt x="0" y="158"/>
                </a:cubicBezTo>
                <a:cubicBezTo>
                  <a:pt x="6" y="136"/>
                  <a:pt x="6" y="136"/>
                  <a:pt x="6" y="136"/>
                </a:cubicBezTo>
                <a:cubicBezTo>
                  <a:pt x="16" y="141"/>
                  <a:pt x="29" y="146"/>
                  <a:pt x="43" y="146"/>
                </a:cubicBezTo>
                <a:cubicBezTo>
                  <a:pt x="57" y="146"/>
                  <a:pt x="67" y="139"/>
                  <a:pt x="67" y="128"/>
                </a:cubicBezTo>
                <a:cubicBezTo>
                  <a:pt x="67" y="117"/>
                  <a:pt x="59" y="111"/>
                  <a:pt x="42" y="104"/>
                </a:cubicBezTo>
                <a:cubicBezTo>
                  <a:pt x="18" y="95"/>
                  <a:pt x="2" y="84"/>
                  <a:pt x="2" y="63"/>
                </a:cubicBezTo>
                <a:cubicBezTo>
                  <a:pt x="2" y="43"/>
                  <a:pt x="16" y="27"/>
                  <a:pt x="39" y="23"/>
                </a:cubicBezTo>
                <a:cubicBezTo>
                  <a:pt x="39" y="0"/>
                  <a:pt x="39" y="0"/>
                  <a:pt x="39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58" y="22"/>
                  <a:pt x="58" y="22"/>
                  <a:pt x="58" y="22"/>
                </a:cubicBezTo>
                <a:cubicBezTo>
                  <a:pt x="73" y="22"/>
                  <a:pt x="83" y="26"/>
                  <a:pt x="90" y="30"/>
                </a:cubicBezTo>
                <a:cubicBezTo>
                  <a:pt x="84" y="51"/>
                  <a:pt x="84" y="51"/>
                  <a:pt x="84" y="51"/>
                </a:cubicBezTo>
                <a:cubicBezTo>
                  <a:pt x="79" y="49"/>
                  <a:pt x="68" y="43"/>
                  <a:pt x="52" y="43"/>
                </a:cubicBezTo>
                <a:cubicBezTo>
                  <a:pt x="36" y="43"/>
                  <a:pt x="30" y="52"/>
                  <a:pt x="30" y="59"/>
                </a:cubicBezTo>
                <a:cubicBezTo>
                  <a:pt x="30" y="69"/>
                  <a:pt x="39" y="74"/>
                  <a:pt x="59" y="82"/>
                </a:cubicBezTo>
                <a:cubicBezTo>
                  <a:pt x="85" y="92"/>
                  <a:pt x="96" y="105"/>
                  <a:pt x="96" y="125"/>
                </a:cubicBezTo>
                <a:cubicBezTo>
                  <a:pt x="96" y="145"/>
                  <a:pt x="83" y="162"/>
                  <a:pt x="57" y="167"/>
                </a:cubicBezTo>
                <a:cubicBezTo>
                  <a:pt x="57" y="191"/>
                  <a:pt x="57" y="191"/>
                  <a:pt x="57" y="191"/>
                </a:cubicBezTo>
                <a:lnTo>
                  <a:pt x="38" y="19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600">
              <a:latin typeface="Roboto Black" panose="02000000000000000000" pitchFamily="2" charset="0"/>
            </a:endParaRPr>
          </a:p>
        </p:txBody>
      </p:sp>
      <p:grpSp>
        <p:nvGrpSpPr>
          <p:cNvPr id="97" name="Group 22"/>
          <p:cNvGrpSpPr>
            <a:grpSpLocks noChangeAspect="1"/>
          </p:cNvGrpSpPr>
          <p:nvPr/>
        </p:nvGrpSpPr>
        <p:grpSpPr bwMode="auto">
          <a:xfrm>
            <a:off x="7173681" y="4296448"/>
            <a:ext cx="524893" cy="593154"/>
            <a:chOff x="3617" y="1935"/>
            <a:chExt cx="446" cy="446"/>
          </a:xfrm>
          <a:solidFill>
            <a:srgbClr val="FF0000"/>
          </a:solidFill>
        </p:grpSpPr>
        <p:sp>
          <p:nvSpPr>
            <p:cNvPr id="98" name="Freeform 23"/>
            <p:cNvSpPr>
              <a:spLocks noEditPoints="1"/>
            </p:cNvSpPr>
            <p:nvPr/>
          </p:nvSpPr>
          <p:spPr bwMode="auto">
            <a:xfrm>
              <a:off x="3617" y="1935"/>
              <a:ext cx="446" cy="446"/>
            </a:xfrm>
            <a:custGeom>
              <a:avLst/>
              <a:gdLst>
                <a:gd name="T0" fmla="*/ 93 w 186"/>
                <a:gd name="T1" fmla="*/ 0 h 186"/>
                <a:gd name="T2" fmla="*/ 0 w 186"/>
                <a:gd name="T3" fmla="*/ 93 h 186"/>
                <a:gd name="T4" fmla="*/ 93 w 186"/>
                <a:gd name="T5" fmla="*/ 186 h 186"/>
                <a:gd name="T6" fmla="*/ 186 w 186"/>
                <a:gd name="T7" fmla="*/ 93 h 186"/>
                <a:gd name="T8" fmla="*/ 93 w 186"/>
                <a:gd name="T9" fmla="*/ 0 h 186"/>
                <a:gd name="T10" fmla="*/ 93 w 186"/>
                <a:gd name="T11" fmla="*/ 169 h 186"/>
                <a:gd name="T12" fmla="*/ 18 w 186"/>
                <a:gd name="T13" fmla="*/ 93 h 186"/>
                <a:gd name="T14" fmla="*/ 93 w 186"/>
                <a:gd name="T15" fmla="*/ 18 h 186"/>
                <a:gd name="T16" fmla="*/ 169 w 186"/>
                <a:gd name="T17" fmla="*/ 93 h 186"/>
                <a:gd name="T18" fmla="*/ 93 w 186"/>
                <a:gd name="T19" fmla="*/ 169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186">
                  <a:moveTo>
                    <a:pt x="93" y="0"/>
                  </a:moveTo>
                  <a:cubicBezTo>
                    <a:pt x="42" y="0"/>
                    <a:pt x="0" y="42"/>
                    <a:pt x="0" y="93"/>
                  </a:cubicBezTo>
                  <a:cubicBezTo>
                    <a:pt x="0" y="145"/>
                    <a:pt x="42" y="186"/>
                    <a:pt x="93" y="186"/>
                  </a:cubicBezTo>
                  <a:cubicBezTo>
                    <a:pt x="144" y="186"/>
                    <a:pt x="186" y="145"/>
                    <a:pt x="186" y="93"/>
                  </a:cubicBezTo>
                  <a:cubicBezTo>
                    <a:pt x="186" y="42"/>
                    <a:pt x="144" y="0"/>
                    <a:pt x="93" y="0"/>
                  </a:cubicBezTo>
                  <a:close/>
                  <a:moveTo>
                    <a:pt x="93" y="169"/>
                  </a:moveTo>
                  <a:cubicBezTo>
                    <a:pt x="52" y="169"/>
                    <a:pt x="18" y="135"/>
                    <a:pt x="18" y="93"/>
                  </a:cubicBezTo>
                  <a:cubicBezTo>
                    <a:pt x="18" y="52"/>
                    <a:pt x="52" y="18"/>
                    <a:pt x="93" y="18"/>
                  </a:cubicBezTo>
                  <a:cubicBezTo>
                    <a:pt x="135" y="18"/>
                    <a:pt x="169" y="52"/>
                    <a:pt x="169" y="93"/>
                  </a:cubicBezTo>
                  <a:cubicBezTo>
                    <a:pt x="169" y="135"/>
                    <a:pt x="135" y="169"/>
                    <a:pt x="93" y="1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latin typeface="Roboto Black" panose="02000000000000000000" pitchFamily="2" charset="0"/>
              </a:endParaRPr>
            </a:p>
          </p:txBody>
        </p:sp>
        <p:sp>
          <p:nvSpPr>
            <p:cNvPr id="99" name="Freeform 24"/>
            <p:cNvSpPr/>
            <p:nvPr/>
          </p:nvSpPr>
          <p:spPr bwMode="auto">
            <a:xfrm>
              <a:off x="3823" y="1990"/>
              <a:ext cx="175" cy="184"/>
            </a:xfrm>
            <a:custGeom>
              <a:avLst/>
              <a:gdLst>
                <a:gd name="T0" fmla="*/ 34 w 175"/>
                <a:gd name="T1" fmla="*/ 151 h 184"/>
                <a:gd name="T2" fmla="*/ 34 w 175"/>
                <a:gd name="T3" fmla="*/ 0 h 184"/>
                <a:gd name="T4" fmla="*/ 0 w 175"/>
                <a:gd name="T5" fmla="*/ 0 h 184"/>
                <a:gd name="T6" fmla="*/ 0 w 175"/>
                <a:gd name="T7" fmla="*/ 184 h 184"/>
                <a:gd name="T8" fmla="*/ 22 w 175"/>
                <a:gd name="T9" fmla="*/ 184 h 184"/>
                <a:gd name="T10" fmla="*/ 34 w 175"/>
                <a:gd name="T11" fmla="*/ 184 h 184"/>
                <a:gd name="T12" fmla="*/ 175 w 175"/>
                <a:gd name="T13" fmla="*/ 184 h 184"/>
                <a:gd name="T14" fmla="*/ 175 w 175"/>
                <a:gd name="T15" fmla="*/ 151 h 184"/>
                <a:gd name="T16" fmla="*/ 34 w 175"/>
                <a:gd name="T17" fmla="*/ 15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184">
                  <a:moveTo>
                    <a:pt x="34" y="151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184"/>
                  </a:lnTo>
                  <a:lnTo>
                    <a:pt x="22" y="184"/>
                  </a:lnTo>
                  <a:lnTo>
                    <a:pt x="34" y="184"/>
                  </a:lnTo>
                  <a:lnTo>
                    <a:pt x="175" y="184"/>
                  </a:lnTo>
                  <a:lnTo>
                    <a:pt x="175" y="151"/>
                  </a:lnTo>
                  <a:lnTo>
                    <a:pt x="34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latin typeface="Roboto Black" panose="02000000000000000000" pitchFamily="2" charset="0"/>
              </a:endParaRPr>
            </a:p>
          </p:txBody>
        </p:sp>
      </p:grpSp>
      <p:sp>
        <p:nvSpPr>
          <p:cNvPr id="100" name="Freeform 28"/>
          <p:cNvSpPr>
            <a:spLocks noEditPoints="1"/>
          </p:cNvSpPr>
          <p:nvPr/>
        </p:nvSpPr>
        <p:spPr bwMode="auto">
          <a:xfrm>
            <a:off x="7092231" y="5706575"/>
            <a:ext cx="750323" cy="686814"/>
          </a:xfrm>
          <a:custGeom>
            <a:avLst/>
            <a:gdLst>
              <a:gd name="T0" fmla="*/ 114 w 200"/>
              <a:gd name="T1" fmla="*/ 17 h 161"/>
              <a:gd name="T2" fmla="*/ 18 w 200"/>
              <a:gd name="T3" fmla="*/ 50 h 161"/>
              <a:gd name="T4" fmla="*/ 51 w 200"/>
              <a:gd name="T5" fmla="*/ 146 h 161"/>
              <a:gd name="T6" fmla="*/ 138 w 200"/>
              <a:gd name="T7" fmla="*/ 127 h 161"/>
              <a:gd name="T8" fmla="*/ 186 w 200"/>
              <a:gd name="T9" fmla="*/ 150 h 161"/>
              <a:gd name="T10" fmla="*/ 200 w 200"/>
              <a:gd name="T11" fmla="*/ 122 h 161"/>
              <a:gd name="T12" fmla="*/ 152 w 200"/>
              <a:gd name="T13" fmla="*/ 98 h 161"/>
              <a:gd name="T14" fmla="*/ 114 w 200"/>
              <a:gd name="T15" fmla="*/ 17 h 161"/>
              <a:gd name="T16" fmla="*/ 127 w 200"/>
              <a:gd name="T17" fmla="*/ 103 h 161"/>
              <a:gd name="T18" fmla="*/ 61 w 200"/>
              <a:gd name="T19" fmla="*/ 126 h 161"/>
              <a:gd name="T20" fmla="*/ 38 w 200"/>
              <a:gd name="T21" fmla="*/ 60 h 161"/>
              <a:gd name="T22" fmla="*/ 104 w 200"/>
              <a:gd name="T23" fmla="*/ 37 h 161"/>
              <a:gd name="T24" fmla="*/ 127 w 200"/>
              <a:gd name="T25" fmla="*/ 103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0" h="161">
                <a:moveTo>
                  <a:pt x="114" y="17"/>
                </a:moveTo>
                <a:cubicBezTo>
                  <a:pt x="78" y="0"/>
                  <a:pt x="35" y="15"/>
                  <a:pt x="18" y="50"/>
                </a:cubicBezTo>
                <a:cubicBezTo>
                  <a:pt x="0" y="86"/>
                  <a:pt x="15" y="129"/>
                  <a:pt x="51" y="146"/>
                </a:cubicBezTo>
                <a:cubicBezTo>
                  <a:pt x="81" y="161"/>
                  <a:pt x="118" y="152"/>
                  <a:pt x="138" y="127"/>
                </a:cubicBezTo>
                <a:cubicBezTo>
                  <a:pt x="186" y="150"/>
                  <a:pt x="186" y="150"/>
                  <a:pt x="186" y="150"/>
                </a:cubicBezTo>
                <a:cubicBezTo>
                  <a:pt x="200" y="122"/>
                  <a:pt x="200" y="122"/>
                  <a:pt x="200" y="122"/>
                </a:cubicBezTo>
                <a:cubicBezTo>
                  <a:pt x="152" y="98"/>
                  <a:pt x="152" y="98"/>
                  <a:pt x="152" y="98"/>
                </a:cubicBezTo>
                <a:cubicBezTo>
                  <a:pt x="160" y="66"/>
                  <a:pt x="145" y="32"/>
                  <a:pt x="114" y="17"/>
                </a:cubicBezTo>
                <a:close/>
                <a:moveTo>
                  <a:pt x="127" y="103"/>
                </a:moveTo>
                <a:cubicBezTo>
                  <a:pt x="115" y="128"/>
                  <a:pt x="85" y="138"/>
                  <a:pt x="61" y="126"/>
                </a:cubicBezTo>
                <a:cubicBezTo>
                  <a:pt x="36" y="114"/>
                  <a:pt x="26" y="84"/>
                  <a:pt x="38" y="60"/>
                </a:cubicBezTo>
                <a:cubicBezTo>
                  <a:pt x="50" y="35"/>
                  <a:pt x="80" y="25"/>
                  <a:pt x="104" y="37"/>
                </a:cubicBezTo>
                <a:cubicBezTo>
                  <a:pt x="129" y="49"/>
                  <a:pt x="139" y="79"/>
                  <a:pt x="127" y="103"/>
                </a:cubicBezTo>
                <a:close/>
              </a:path>
            </a:pathLst>
          </a:custGeom>
          <a:solidFill>
            <a:srgbClr val="0FC7D3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600">
              <a:latin typeface="Roboto Black" panose="02000000000000000000" pitchFamily="2" charset="0"/>
            </a:endParaRPr>
          </a:p>
        </p:txBody>
      </p:sp>
      <p:cxnSp>
        <p:nvCxnSpPr>
          <p:cNvPr id="101" name="直接连接符 166"/>
          <p:cNvCxnSpPr/>
          <p:nvPr/>
        </p:nvCxnSpPr>
        <p:spPr>
          <a:xfrm>
            <a:off x="7994869" y="1042464"/>
            <a:ext cx="2" cy="86589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67"/>
          <p:cNvCxnSpPr/>
          <p:nvPr/>
        </p:nvCxnSpPr>
        <p:spPr>
          <a:xfrm>
            <a:off x="7994869" y="2544456"/>
            <a:ext cx="2" cy="86589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连接符 168"/>
          <p:cNvCxnSpPr/>
          <p:nvPr/>
        </p:nvCxnSpPr>
        <p:spPr>
          <a:xfrm>
            <a:off x="7994869" y="4206015"/>
            <a:ext cx="2" cy="86589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接连接符 169"/>
          <p:cNvCxnSpPr/>
          <p:nvPr/>
        </p:nvCxnSpPr>
        <p:spPr>
          <a:xfrm>
            <a:off x="7994869" y="5649984"/>
            <a:ext cx="2" cy="86589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文本框 170"/>
          <p:cNvSpPr txBox="1"/>
          <p:nvPr/>
        </p:nvSpPr>
        <p:spPr>
          <a:xfrm>
            <a:off x="8076075" y="1187415"/>
            <a:ext cx="4329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>
                <a:solidFill>
                  <a:srgbClr val="00B050"/>
                </a:solidFill>
                <a:latin typeface="Roboto Black" panose="02000000000000000000" pitchFamily="2" charset="0"/>
                <a:ea typeface="微软雅黑" panose="020B0503020204020204" pitchFamily="34" charset="-122"/>
              </a:rPr>
              <a:t>ĐẮK LẮK LÀ VÙNG TRUNG TÂM CỦA 5 TỈNH VÙNG TÂY NGUYÊN</a:t>
            </a:r>
            <a:endParaRPr lang="zh-CN" altLang="en-US" sz="1600" dirty="0">
              <a:solidFill>
                <a:srgbClr val="00B050"/>
              </a:solidFill>
              <a:latin typeface="Roboto Black" panose="02000000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106" name="文本框 171"/>
          <p:cNvSpPr txBox="1"/>
          <p:nvPr/>
        </p:nvSpPr>
        <p:spPr>
          <a:xfrm>
            <a:off x="8199120" y="2429676"/>
            <a:ext cx="4350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>
                <a:solidFill>
                  <a:srgbClr val="FF6500"/>
                </a:solidFill>
                <a:latin typeface="Roboto Black" panose="02000000000000000000" pitchFamily="2" charset="0"/>
                <a:ea typeface="微软雅黑" panose="020B0503020204020204" pitchFamily="34" charset="-122"/>
              </a:rPr>
              <a:t>LÀ TỈNH KẾT NỐI CÁC TỈNH KHÁC TRONG VÙNG NHỜ MẠNG LƯỚI GIAO THÔNG ĐƯỜNG BỘ THEO CHIỀU BẮC - NAM VÀ ĐÔNG – TÂY (Cao tốc Buôn Ma Thuột – Nha Trang)</a:t>
            </a:r>
            <a:endParaRPr lang="zh-CN" altLang="en-US" sz="1600" dirty="0">
              <a:solidFill>
                <a:srgbClr val="FF6500"/>
              </a:solidFill>
              <a:latin typeface="Roboto Black" panose="02000000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107" name="文本框 172"/>
          <p:cNvSpPr txBox="1"/>
          <p:nvPr/>
        </p:nvSpPr>
        <p:spPr>
          <a:xfrm>
            <a:off x="8199120" y="4320322"/>
            <a:ext cx="4373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>
                <a:solidFill>
                  <a:srgbClr val="0070C0"/>
                </a:solidFill>
                <a:latin typeface="Roboto Black" panose="02000000000000000000" pitchFamily="2" charset="0"/>
                <a:ea typeface="微软雅黑" panose="020B0503020204020204" pitchFamily="34" charset="-122"/>
              </a:rPr>
              <a:t>LÀ VÙNG QUAN TRỌNG TRONG VIỆC ĐẢM BẢO QUỐC PHÒNG, AN NINH CỦA CẢ NƯỚC</a:t>
            </a:r>
            <a:endParaRPr lang="zh-CN" altLang="en-US" sz="1600" dirty="0">
              <a:solidFill>
                <a:srgbClr val="0070C0"/>
              </a:solidFill>
              <a:latin typeface="Roboto Black" panose="02000000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108" name="文本框 173"/>
          <p:cNvSpPr txBox="1"/>
          <p:nvPr/>
        </p:nvSpPr>
        <p:spPr>
          <a:xfrm>
            <a:off x="8248892" y="5617200"/>
            <a:ext cx="4013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>
                <a:solidFill>
                  <a:srgbClr val="BC148E"/>
                </a:solidFill>
                <a:latin typeface="Roboto Black" panose="02000000000000000000" pitchFamily="2" charset="0"/>
                <a:ea typeface="微软雅黑" panose="020B0503020204020204" pitchFamily="34" charset="-122"/>
              </a:rPr>
              <a:t>CÓ NỀN VĂN HÓA ĐA DẠNG, PHONG PHÚ CỦA CÁC DÂN TỘC ANH EM CÙNG SINH SỐNG</a:t>
            </a:r>
            <a:endParaRPr lang="zh-CN" altLang="en-US" sz="1600" dirty="0">
              <a:solidFill>
                <a:srgbClr val="BC148E"/>
              </a:solidFill>
              <a:latin typeface="Roboto Black" panose="02000000000000000000" pitchFamily="2" charset="0"/>
              <a:ea typeface="微软雅黑" panose="020B0503020204020204" pitchFamily="34" charset="-122"/>
            </a:endParaRPr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79" y="2275829"/>
            <a:ext cx="2952328" cy="3015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3103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20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"/>
          <p:cNvSpPr/>
          <p:nvPr/>
        </p:nvSpPr>
        <p:spPr>
          <a:xfrm>
            <a:off x="144118" y="78884"/>
            <a:ext cx="12714631" cy="392334"/>
          </a:xfrm>
          <a:prstGeom prst="roundRect">
            <a:avLst>
              <a:gd name="adj" fmla="val 9976"/>
            </a:avLst>
          </a:prstGeom>
          <a:solidFill>
            <a:srgbClr val="00B7CA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Roboto Black" panose="02000000000000000000" pitchFamily="2" charset="0"/>
            </a:endParaRPr>
          </a:p>
        </p:txBody>
      </p:sp>
      <p:grpSp>
        <p:nvGrpSpPr>
          <p:cNvPr id="14" name="组合 2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15" name="椭圆 3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  <a:latin typeface="Roboto Black" panose="02000000000000000000" pitchFamily="2" charset="0"/>
              </a:endParaRPr>
            </a:p>
          </p:txBody>
        </p:sp>
        <p:sp>
          <p:nvSpPr>
            <p:cNvPr id="16" name="椭圆 4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  <a:latin typeface="Roboto Black" panose="02000000000000000000" pitchFamily="2" charset="0"/>
              </a:endParaRPr>
            </a:p>
          </p:txBody>
        </p:sp>
      </p:grpSp>
      <p:grpSp>
        <p:nvGrpSpPr>
          <p:cNvPr id="17" name="组合 5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18" name="圆角矩形 6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  <a:latin typeface="Roboto Black" panose="02000000000000000000" pitchFamily="2" charset="0"/>
              </a:endParaRPr>
            </a:p>
          </p:txBody>
        </p:sp>
        <p:sp>
          <p:nvSpPr>
            <p:cNvPr id="19" name="圆角矩形 7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  <a:latin typeface="Roboto Black" panose="02000000000000000000" pitchFamily="2" charset="0"/>
              </a:endParaRPr>
            </a:p>
          </p:txBody>
        </p:sp>
      </p:grpSp>
      <p:sp>
        <p:nvSpPr>
          <p:cNvPr id="20" name="文本框 8"/>
          <p:cNvSpPr txBox="1"/>
          <p:nvPr/>
        </p:nvSpPr>
        <p:spPr>
          <a:xfrm>
            <a:off x="377067" y="91797"/>
            <a:ext cx="9000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1903BD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NHỮNG HẠN CHẾ CỦA TỈNH ĐẮK LẮK</a:t>
            </a:r>
            <a:endParaRPr lang="zh-CN" altLang="en-US" sz="1600" dirty="0">
              <a:solidFill>
                <a:srgbClr val="1903BD"/>
              </a:solidFill>
              <a:latin typeface="Roboto Black" panose="02000000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64" name="文本框 129"/>
          <p:cNvSpPr txBox="1"/>
          <p:nvPr/>
        </p:nvSpPr>
        <p:spPr>
          <a:xfrm>
            <a:off x="3700725" y="925710"/>
            <a:ext cx="23686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Roboto Black" panose="02000000000000000000" pitchFamily="2" charset="0"/>
                <a:ea typeface="时尚中黑简体" panose="01010104010101010101" pitchFamily="2" charset="-122"/>
              </a:rPr>
              <a:t>GIAO THÔNG</a:t>
            </a:r>
            <a:endParaRPr lang="zh-CN" altLang="en-US" sz="1600" dirty="0">
              <a:solidFill>
                <a:schemeClr val="bg1"/>
              </a:solidFill>
              <a:latin typeface="Roboto Black" panose="02000000000000000000" pitchFamily="2" charset="0"/>
              <a:ea typeface="时尚中黑简体" panose="01010104010101010101" pitchFamily="2" charset="-122"/>
            </a:endParaRPr>
          </a:p>
        </p:txBody>
      </p:sp>
      <p:sp>
        <p:nvSpPr>
          <p:cNvPr id="65" name="文本框 130"/>
          <p:cNvSpPr txBox="1"/>
          <p:nvPr/>
        </p:nvSpPr>
        <p:spPr>
          <a:xfrm>
            <a:off x="524719" y="6082522"/>
            <a:ext cx="2445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Roboto Black" panose="02000000000000000000" pitchFamily="2" charset="0"/>
                <a:ea typeface="时尚中黑简体" panose="01010104010101010101" pitchFamily="2" charset="-122"/>
              </a:rPr>
              <a:t>QUỐC PHÒNG AN NINH</a:t>
            </a:r>
            <a:endParaRPr lang="zh-CN" altLang="en-US" sz="1600" dirty="0">
              <a:solidFill>
                <a:schemeClr val="bg1"/>
              </a:solidFill>
              <a:latin typeface="Roboto Black" panose="02000000000000000000" pitchFamily="2" charset="0"/>
              <a:ea typeface="时尚中黑简体" panose="01010104010101010101" pitchFamily="2" charset="-122"/>
            </a:endParaRPr>
          </a:p>
        </p:txBody>
      </p:sp>
      <p:grpSp>
        <p:nvGrpSpPr>
          <p:cNvPr id="67" name="Group 8"/>
          <p:cNvGrpSpPr>
            <a:grpSpLocks noChangeAspect="1"/>
          </p:cNvGrpSpPr>
          <p:nvPr/>
        </p:nvGrpSpPr>
        <p:grpSpPr bwMode="auto">
          <a:xfrm>
            <a:off x="1028797" y="2489452"/>
            <a:ext cx="335184" cy="382861"/>
            <a:chOff x="4313" y="1262"/>
            <a:chExt cx="463" cy="468"/>
          </a:xfrm>
          <a:solidFill>
            <a:schemeClr val="bg1"/>
          </a:solidFill>
        </p:grpSpPr>
        <p:sp>
          <p:nvSpPr>
            <p:cNvPr id="68" name="Rectangle 9"/>
            <p:cNvSpPr>
              <a:spLocks noChangeArrowheads="1"/>
            </p:cNvSpPr>
            <p:nvPr/>
          </p:nvSpPr>
          <p:spPr bwMode="auto">
            <a:xfrm>
              <a:off x="4603" y="1387"/>
              <a:ext cx="77" cy="34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latin typeface="Roboto Black" panose="02000000000000000000" pitchFamily="2" charset="0"/>
              </a:endParaRPr>
            </a:p>
          </p:txBody>
        </p:sp>
        <p:sp>
          <p:nvSpPr>
            <p:cNvPr id="69" name="Rectangle 10"/>
            <p:cNvSpPr>
              <a:spLocks noChangeArrowheads="1"/>
            </p:cNvSpPr>
            <p:nvPr/>
          </p:nvSpPr>
          <p:spPr bwMode="auto">
            <a:xfrm>
              <a:off x="4699" y="1349"/>
              <a:ext cx="77" cy="38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latin typeface="Roboto Black" panose="02000000000000000000" pitchFamily="2" charset="0"/>
              </a:endParaRPr>
            </a:p>
          </p:txBody>
        </p:sp>
        <p:sp>
          <p:nvSpPr>
            <p:cNvPr id="70" name="Rectangle 11"/>
            <p:cNvSpPr>
              <a:spLocks noChangeArrowheads="1"/>
            </p:cNvSpPr>
            <p:nvPr/>
          </p:nvSpPr>
          <p:spPr bwMode="auto">
            <a:xfrm>
              <a:off x="4515" y="1447"/>
              <a:ext cx="76" cy="2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latin typeface="Roboto Black" panose="02000000000000000000" pitchFamily="2" charset="0"/>
              </a:endParaRPr>
            </a:p>
          </p:txBody>
        </p:sp>
        <p:sp>
          <p:nvSpPr>
            <p:cNvPr id="71" name="Rectangle 12"/>
            <p:cNvSpPr>
              <a:spLocks noChangeArrowheads="1"/>
            </p:cNvSpPr>
            <p:nvPr/>
          </p:nvSpPr>
          <p:spPr bwMode="auto">
            <a:xfrm>
              <a:off x="4423" y="1486"/>
              <a:ext cx="80" cy="2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latin typeface="Roboto Black" panose="02000000000000000000" pitchFamily="2" charset="0"/>
              </a:endParaRPr>
            </a:p>
          </p:txBody>
        </p:sp>
        <p:sp>
          <p:nvSpPr>
            <p:cNvPr id="72" name="Rectangle 13"/>
            <p:cNvSpPr>
              <a:spLocks noChangeArrowheads="1"/>
            </p:cNvSpPr>
            <p:nvPr/>
          </p:nvSpPr>
          <p:spPr bwMode="auto">
            <a:xfrm>
              <a:off x="4335" y="1565"/>
              <a:ext cx="76" cy="1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latin typeface="Roboto Black" panose="02000000000000000000" pitchFamily="2" charset="0"/>
              </a:endParaRPr>
            </a:p>
          </p:txBody>
        </p:sp>
        <p:sp>
          <p:nvSpPr>
            <p:cNvPr id="73" name="Freeform 14"/>
            <p:cNvSpPr/>
            <p:nvPr/>
          </p:nvSpPr>
          <p:spPr bwMode="auto">
            <a:xfrm>
              <a:off x="4313" y="1277"/>
              <a:ext cx="298" cy="247"/>
            </a:xfrm>
            <a:custGeom>
              <a:avLst/>
              <a:gdLst>
                <a:gd name="T0" fmla="*/ 0 w 298"/>
                <a:gd name="T1" fmla="*/ 240 h 247"/>
                <a:gd name="T2" fmla="*/ 290 w 298"/>
                <a:gd name="T3" fmla="*/ 0 h 247"/>
                <a:gd name="T4" fmla="*/ 298 w 298"/>
                <a:gd name="T5" fmla="*/ 7 h 247"/>
                <a:gd name="T6" fmla="*/ 7 w 298"/>
                <a:gd name="T7" fmla="*/ 247 h 247"/>
                <a:gd name="T8" fmla="*/ 0 w 298"/>
                <a:gd name="T9" fmla="*/ 240 h 247"/>
                <a:gd name="T10" fmla="*/ 0 w 298"/>
                <a:gd name="T11" fmla="*/ 24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" h="247">
                  <a:moveTo>
                    <a:pt x="0" y="240"/>
                  </a:moveTo>
                  <a:lnTo>
                    <a:pt x="290" y="0"/>
                  </a:lnTo>
                  <a:lnTo>
                    <a:pt x="298" y="7"/>
                  </a:lnTo>
                  <a:lnTo>
                    <a:pt x="7" y="247"/>
                  </a:lnTo>
                  <a:lnTo>
                    <a:pt x="0" y="240"/>
                  </a:lnTo>
                  <a:lnTo>
                    <a:pt x="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latin typeface="Roboto Black" panose="02000000000000000000" pitchFamily="2" charset="0"/>
              </a:endParaRPr>
            </a:p>
          </p:txBody>
        </p:sp>
        <p:sp>
          <p:nvSpPr>
            <p:cNvPr id="74" name="Freeform 15"/>
            <p:cNvSpPr/>
            <p:nvPr/>
          </p:nvSpPr>
          <p:spPr bwMode="auto">
            <a:xfrm>
              <a:off x="4567" y="1262"/>
              <a:ext cx="65" cy="58"/>
            </a:xfrm>
            <a:custGeom>
              <a:avLst/>
              <a:gdLst>
                <a:gd name="T0" fmla="*/ 0 w 65"/>
                <a:gd name="T1" fmla="*/ 3 h 58"/>
                <a:gd name="T2" fmla="*/ 65 w 65"/>
                <a:gd name="T3" fmla="*/ 0 h 58"/>
                <a:gd name="T4" fmla="*/ 36 w 65"/>
                <a:gd name="T5" fmla="*/ 58 h 58"/>
                <a:gd name="T6" fmla="*/ 0 w 65"/>
                <a:gd name="T7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58">
                  <a:moveTo>
                    <a:pt x="0" y="3"/>
                  </a:moveTo>
                  <a:lnTo>
                    <a:pt x="65" y="0"/>
                  </a:lnTo>
                  <a:lnTo>
                    <a:pt x="36" y="58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latin typeface="Roboto Black" panose="02000000000000000000" pitchFamily="2" charset="0"/>
              </a:endParaRPr>
            </a:p>
          </p:txBody>
        </p:sp>
      </p:grpSp>
      <p:sp>
        <p:nvSpPr>
          <p:cNvPr id="75" name="Freeform 19"/>
          <p:cNvSpPr/>
          <p:nvPr/>
        </p:nvSpPr>
        <p:spPr bwMode="auto">
          <a:xfrm>
            <a:off x="4171146" y="2431531"/>
            <a:ext cx="225475" cy="498702"/>
          </a:xfrm>
          <a:custGeom>
            <a:avLst/>
            <a:gdLst>
              <a:gd name="T0" fmla="*/ 38 w 96"/>
              <a:gd name="T1" fmla="*/ 191 h 191"/>
              <a:gd name="T2" fmla="*/ 38 w 96"/>
              <a:gd name="T3" fmla="*/ 168 h 191"/>
              <a:gd name="T4" fmla="*/ 0 w 96"/>
              <a:gd name="T5" fmla="*/ 158 h 191"/>
              <a:gd name="T6" fmla="*/ 6 w 96"/>
              <a:gd name="T7" fmla="*/ 136 h 191"/>
              <a:gd name="T8" fmla="*/ 43 w 96"/>
              <a:gd name="T9" fmla="*/ 146 h 191"/>
              <a:gd name="T10" fmla="*/ 67 w 96"/>
              <a:gd name="T11" fmla="*/ 128 h 191"/>
              <a:gd name="T12" fmla="*/ 42 w 96"/>
              <a:gd name="T13" fmla="*/ 104 h 191"/>
              <a:gd name="T14" fmla="*/ 2 w 96"/>
              <a:gd name="T15" fmla="*/ 63 h 191"/>
              <a:gd name="T16" fmla="*/ 39 w 96"/>
              <a:gd name="T17" fmla="*/ 23 h 191"/>
              <a:gd name="T18" fmla="*/ 39 w 96"/>
              <a:gd name="T19" fmla="*/ 0 h 191"/>
              <a:gd name="T20" fmla="*/ 58 w 96"/>
              <a:gd name="T21" fmla="*/ 0 h 191"/>
              <a:gd name="T22" fmla="*/ 58 w 96"/>
              <a:gd name="T23" fmla="*/ 22 h 191"/>
              <a:gd name="T24" fmla="*/ 90 w 96"/>
              <a:gd name="T25" fmla="*/ 30 h 191"/>
              <a:gd name="T26" fmla="*/ 84 w 96"/>
              <a:gd name="T27" fmla="*/ 51 h 191"/>
              <a:gd name="T28" fmla="*/ 52 w 96"/>
              <a:gd name="T29" fmla="*/ 43 h 191"/>
              <a:gd name="T30" fmla="*/ 30 w 96"/>
              <a:gd name="T31" fmla="*/ 59 h 191"/>
              <a:gd name="T32" fmla="*/ 59 w 96"/>
              <a:gd name="T33" fmla="*/ 82 h 191"/>
              <a:gd name="T34" fmla="*/ 96 w 96"/>
              <a:gd name="T35" fmla="*/ 125 h 191"/>
              <a:gd name="T36" fmla="*/ 57 w 96"/>
              <a:gd name="T37" fmla="*/ 167 h 191"/>
              <a:gd name="T38" fmla="*/ 57 w 96"/>
              <a:gd name="T39" fmla="*/ 191 h 191"/>
              <a:gd name="T40" fmla="*/ 38 w 96"/>
              <a:gd name="T41" fmla="*/ 191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191">
                <a:moveTo>
                  <a:pt x="38" y="191"/>
                </a:moveTo>
                <a:cubicBezTo>
                  <a:pt x="38" y="168"/>
                  <a:pt x="38" y="168"/>
                  <a:pt x="38" y="168"/>
                </a:cubicBezTo>
                <a:cubicBezTo>
                  <a:pt x="23" y="168"/>
                  <a:pt x="9" y="163"/>
                  <a:pt x="0" y="158"/>
                </a:cubicBezTo>
                <a:cubicBezTo>
                  <a:pt x="6" y="136"/>
                  <a:pt x="6" y="136"/>
                  <a:pt x="6" y="136"/>
                </a:cubicBezTo>
                <a:cubicBezTo>
                  <a:pt x="16" y="141"/>
                  <a:pt x="29" y="146"/>
                  <a:pt x="43" y="146"/>
                </a:cubicBezTo>
                <a:cubicBezTo>
                  <a:pt x="57" y="146"/>
                  <a:pt x="67" y="139"/>
                  <a:pt x="67" y="128"/>
                </a:cubicBezTo>
                <a:cubicBezTo>
                  <a:pt x="67" y="117"/>
                  <a:pt x="59" y="111"/>
                  <a:pt x="42" y="104"/>
                </a:cubicBezTo>
                <a:cubicBezTo>
                  <a:pt x="18" y="95"/>
                  <a:pt x="2" y="84"/>
                  <a:pt x="2" y="63"/>
                </a:cubicBezTo>
                <a:cubicBezTo>
                  <a:pt x="2" y="43"/>
                  <a:pt x="16" y="27"/>
                  <a:pt x="39" y="23"/>
                </a:cubicBezTo>
                <a:cubicBezTo>
                  <a:pt x="39" y="0"/>
                  <a:pt x="39" y="0"/>
                  <a:pt x="39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58" y="22"/>
                  <a:pt x="58" y="22"/>
                  <a:pt x="58" y="22"/>
                </a:cubicBezTo>
                <a:cubicBezTo>
                  <a:pt x="73" y="22"/>
                  <a:pt x="83" y="26"/>
                  <a:pt x="90" y="30"/>
                </a:cubicBezTo>
                <a:cubicBezTo>
                  <a:pt x="84" y="51"/>
                  <a:pt x="84" y="51"/>
                  <a:pt x="84" y="51"/>
                </a:cubicBezTo>
                <a:cubicBezTo>
                  <a:pt x="79" y="49"/>
                  <a:pt x="68" y="43"/>
                  <a:pt x="52" y="43"/>
                </a:cubicBezTo>
                <a:cubicBezTo>
                  <a:pt x="36" y="43"/>
                  <a:pt x="30" y="52"/>
                  <a:pt x="30" y="59"/>
                </a:cubicBezTo>
                <a:cubicBezTo>
                  <a:pt x="30" y="69"/>
                  <a:pt x="39" y="74"/>
                  <a:pt x="59" y="82"/>
                </a:cubicBezTo>
                <a:cubicBezTo>
                  <a:pt x="85" y="92"/>
                  <a:pt x="96" y="105"/>
                  <a:pt x="96" y="125"/>
                </a:cubicBezTo>
                <a:cubicBezTo>
                  <a:pt x="96" y="145"/>
                  <a:pt x="83" y="162"/>
                  <a:pt x="57" y="167"/>
                </a:cubicBezTo>
                <a:cubicBezTo>
                  <a:pt x="57" y="191"/>
                  <a:pt x="57" y="191"/>
                  <a:pt x="57" y="191"/>
                </a:cubicBezTo>
                <a:lnTo>
                  <a:pt x="38" y="1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600">
              <a:latin typeface="Roboto Black" panose="02000000000000000000" pitchFamily="2" charset="0"/>
            </a:endParaRPr>
          </a:p>
        </p:txBody>
      </p:sp>
      <p:grpSp>
        <p:nvGrpSpPr>
          <p:cNvPr id="76" name="Group 22"/>
          <p:cNvGrpSpPr>
            <a:grpSpLocks noChangeAspect="1"/>
          </p:cNvGrpSpPr>
          <p:nvPr/>
        </p:nvGrpSpPr>
        <p:grpSpPr bwMode="auto">
          <a:xfrm>
            <a:off x="987836" y="4457355"/>
            <a:ext cx="417108" cy="471351"/>
            <a:chOff x="3617" y="1935"/>
            <a:chExt cx="446" cy="446"/>
          </a:xfrm>
          <a:solidFill>
            <a:schemeClr val="bg1"/>
          </a:solidFill>
        </p:grpSpPr>
        <p:sp>
          <p:nvSpPr>
            <p:cNvPr id="77" name="Freeform 23"/>
            <p:cNvSpPr>
              <a:spLocks noEditPoints="1"/>
            </p:cNvSpPr>
            <p:nvPr/>
          </p:nvSpPr>
          <p:spPr bwMode="auto">
            <a:xfrm>
              <a:off x="3617" y="1935"/>
              <a:ext cx="446" cy="446"/>
            </a:xfrm>
            <a:custGeom>
              <a:avLst/>
              <a:gdLst>
                <a:gd name="T0" fmla="*/ 93 w 186"/>
                <a:gd name="T1" fmla="*/ 0 h 186"/>
                <a:gd name="T2" fmla="*/ 0 w 186"/>
                <a:gd name="T3" fmla="*/ 93 h 186"/>
                <a:gd name="T4" fmla="*/ 93 w 186"/>
                <a:gd name="T5" fmla="*/ 186 h 186"/>
                <a:gd name="T6" fmla="*/ 186 w 186"/>
                <a:gd name="T7" fmla="*/ 93 h 186"/>
                <a:gd name="T8" fmla="*/ 93 w 186"/>
                <a:gd name="T9" fmla="*/ 0 h 186"/>
                <a:gd name="T10" fmla="*/ 93 w 186"/>
                <a:gd name="T11" fmla="*/ 169 h 186"/>
                <a:gd name="T12" fmla="*/ 18 w 186"/>
                <a:gd name="T13" fmla="*/ 93 h 186"/>
                <a:gd name="T14" fmla="*/ 93 w 186"/>
                <a:gd name="T15" fmla="*/ 18 h 186"/>
                <a:gd name="T16" fmla="*/ 169 w 186"/>
                <a:gd name="T17" fmla="*/ 93 h 186"/>
                <a:gd name="T18" fmla="*/ 93 w 186"/>
                <a:gd name="T19" fmla="*/ 169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186">
                  <a:moveTo>
                    <a:pt x="93" y="0"/>
                  </a:moveTo>
                  <a:cubicBezTo>
                    <a:pt x="42" y="0"/>
                    <a:pt x="0" y="42"/>
                    <a:pt x="0" y="93"/>
                  </a:cubicBezTo>
                  <a:cubicBezTo>
                    <a:pt x="0" y="145"/>
                    <a:pt x="42" y="186"/>
                    <a:pt x="93" y="186"/>
                  </a:cubicBezTo>
                  <a:cubicBezTo>
                    <a:pt x="144" y="186"/>
                    <a:pt x="186" y="145"/>
                    <a:pt x="186" y="93"/>
                  </a:cubicBezTo>
                  <a:cubicBezTo>
                    <a:pt x="186" y="42"/>
                    <a:pt x="144" y="0"/>
                    <a:pt x="93" y="0"/>
                  </a:cubicBezTo>
                  <a:close/>
                  <a:moveTo>
                    <a:pt x="93" y="169"/>
                  </a:moveTo>
                  <a:cubicBezTo>
                    <a:pt x="52" y="169"/>
                    <a:pt x="18" y="135"/>
                    <a:pt x="18" y="93"/>
                  </a:cubicBezTo>
                  <a:cubicBezTo>
                    <a:pt x="18" y="52"/>
                    <a:pt x="52" y="18"/>
                    <a:pt x="93" y="18"/>
                  </a:cubicBezTo>
                  <a:cubicBezTo>
                    <a:pt x="135" y="18"/>
                    <a:pt x="169" y="52"/>
                    <a:pt x="169" y="93"/>
                  </a:cubicBezTo>
                  <a:cubicBezTo>
                    <a:pt x="169" y="135"/>
                    <a:pt x="135" y="169"/>
                    <a:pt x="93" y="1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latin typeface="Roboto Black" panose="02000000000000000000" pitchFamily="2" charset="0"/>
              </a:endParaRPr>
            </a:p>
          </p:txBody>
        </p:sp>
        <p:sp>
          <p:nvSpPr>
            <p:cNvPr id="78" name="Freeform 24"/>
            <p:cNvSpPr/>
            <p:nvPr/>
          </p:nvSpPr>
          <p:spPr bwMode="auto">
            <a:xfrm>
              <a:off x="3823" y="1990"/>
              <a:ext cx="175" cy="184"/>
            </a:xfrm>
            <a:custGeom>
              <a:avLst/>
              <a:gdLst>
                <a:gd name="T0" fmla="*/ 34 w 175"/>
                <a:gd name="T1" fmla="*/ 151 h 184"/>
                <a:gd name="T2" fmla="*/ 34 w 175"/>
                <a:gd name="T3" fmla="*/ 0 h 184"/>
                <a:gd name="T4" fmla="*/ 0 w 175"/>
                <a:gd name="T5" fmla="*/ 0 h 184"/>
                <a:gd name="T6" fmla="*/ 0 w 175"/>
                <a:gd name="T7" fmla="*/ 184 h 184"/>
                <a:gd name="T8" fmla="*/ 22 w 175"/>
                <a:gd name="T9" fmla="*/ 184 h 184"/>
                <a:gd name="T10" fmla="*/ 34 w 175"/>
                <a:gd name="T11" fmla="*/ 184 h 184"/>
                <a:gd name="T12" fmla="*/ 175 w 175"/>
                <a:gd name="T13" fmla="*/ 184 h 184"/>
                <a:gd name="T14" fmla="*/ 175 w 175"/>
                <a:gd name="T15" fmla="*/ 151 h 184"/>
                <a:gd name="T16" fmla="*/ 34 w 175"/>
                <a:gd name="T17" fmla="*/ 15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184">
                  <a:moveTo>
                    <a:pt x="34" y="151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184"/>
                  </a:lnTo>
                  <a:lnTo>
                    <a:pt x="22" y="184"/>
                  </a:lnTo>
                  <a:lnTo>
                    <a:pt x="34" y="184"/>
                  </a:lnTo>
                  <a:lnTo>
                    <a:pt x="175" y="184"/>
                  </a:lnTo>
                  <a:lnTo>
                    <a:pt x="175" y="151"/>
                  </a:lnTo>
                  <a:lnTo>
                    <a:pt x="34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latin typeface="Roboto Black" panose="02000000000000000000" pitchFamily="2" charset="0"/>
              </a:endParaRPr>
            </a:p>
          </p:txBody>
        </p:sp>
      </p:grpSp>
      <p:sp>
        <p:nvSpPr>
          <p:cNvPr id="79" name="Freeform 28"/>
          <p:cNvSpPr>
            <a:spLocks noEditPoints="1"/>
          </p:cNvSpPr>
          <p:nvPr/>
        </p:nvSpPr>
        <p:spPr bwMode="auto">
          <a:xfrm>
            <a:off x="4053111" y="4481792"/>
            <a:ext cx="461542" cy="422477"/>
          </a:xfrm>
          <a:custGeom>
            <a:avLst/>
            <a:gdLst>
              <a:gd name="T0" fmla="*/ 114 w 200"/>
              <a:gd name="T1" fmla="*/ 17 h 161"/>
              <a:gd name="T2" fmla="*/ 18 w 200"/>
              <a:gd name="T3" fmla="*/ 50 h 161"/>
              <a:gd name="T4" fmla="*/ 51 w 200"/>
              <a:gd name="T5" fmla="*/ 146 h 161"/>
              <a:gd name="T6" fmla="*/ 138 w 200"/>
              <a:gd name="T7" fmla="*/ 127 h 161"/>
              <a:gd name="T8" fmla="*/ 186 w 200"/>
              <a:gd name="T9" fmla="*/ 150 h 161"/>
              <a:gd name="T10" fmla="*/ 200 w 200"/>
              <a:gd name="T11" fmla="*/ 122 h 161"/>
              <a:gd name="T12" fmla="*/ 152 w 200"/>
              <a:gd name="T13" fmla="*/ 98 h 161"/>
              <a:gd name="T14" fmla="*/ 114 w 200"/>
              <a:gd name="T15" fmla="*/ 17 h 161"/>
              <a:gd name="T16" fmla="*/ 127 w 200"/>
              <a:gd name="T17" fmla="*/ 103 h 161"/>
              <a:gd name="T18" fmla="*/ 61 w 200"/>
              <a:gd name="T19" fmla="*/ 126 h 161"/>
              <a:gd name="T20" fmla="*/ 38 w 200"/>
              <a:gd name="T21" fmla="*/ 60 h 161"/>
              <a:gd name="T22" fmla="*/ 104 w 200"/>
              <a:gd name="T23" fmla="*/ 37 h 161"/>
              <a:gd name="T24" fmla="*/ 127 w 200"/>
              <a:gd name="T25" fmla="*/ 103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0" h="161">
                <a:moveTo>
                  <a:pt x="114" y="17"/>
                </a:moveTo>
                <a:cubicBezTo>
                  <a:pt x="78" y="0"/>
                  <a:pt x="35" y="15"/>
                  <a:pt x="18" y="50"/>
                </a:cubicBezTo>
                <a:cubicBezTo>
                  <a:pt x="0" y="86"/>
                  <a:pt x="15" y="129"/>
                  <a:pt x="51" y="146"/>
                </a:cubicBezTo>
                <a:cubicBezTo>
                  <a:pt x="81" y="161"/>
                  <a:pt x="118" y="152"/>
                  <a:pt x="138" y="127"/>
                </a:cubicBezTo>
                <a:cubicBezTo>
                  <a:pt x="186" y="150"/>
                  <a:pt x="186" y="150"/>
                  <a:pt x="186" y="150"/>
                </a:cubicBezTo>
                <a:cubicBezTo>
                  <a:pt x="200" y="122"/>
                  <a:pt x="200" y="122"/>
                  <a:pt x="200" y="122"/>
                </a:cubicBezTo>
                <a:cubicBezTo>
                  <a:pt x="152" y="98"/>
                  <a:pt x="152" y="98"/>
                  <a:pt x="152" y="98"/>
                </a:cubicBezTo>
                <a:cubicBezTo>
                  <a:pt x="160" y="66"/>
                  <a:pt x="145" y="32"/>
                  <a:pt x="114" y="17"/>
                </a:cubicBezTo>
                <a:close/>
                <a:moveTo>
                  <a:pt x="127" y="103"/>
                </a:moveTo>
                <a:cubicBezTo>
                  <a:pt x="115" y="128"/>
                  <a:pt x="85" y="138"/>
                  <a:pt x="61" y="126"/>
                </a:cubicBezTo>
                <a:cubicBezTo>
                  <a:pt x="36" y="114"/>
                  <a:pt x="26" y="84"/>
                  <a:pt x="38" y="60"/>
                </a:cubicBezTo>
                <a:cubicBezTo>
                  <a:pt x="50" y="35"/>
                  <a:pt x="80" y="25"/>
                  <a:pt x="104" y="37"/>
                </a:cubicBezTo>
                <a:cubicBezTo>
                  <a:pt x="129" y="49"/>
                  <a:pt x="139" y="79"/>
                  <a:pt x="127" y="1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600">
              <a:latin typeface="Roboto Black" panose="02000000000000000000" pitchFamily="2" charset="0"/>
            </a:endParaRPr>
          </a:p>
        </p:txBody>
      </p:sp>
      <p:grpSp>
        <p:nvGrpSpPr>
          <p:cNvPr id="88" name="Group 8"/>
          <p:cNvGrpSpPr>
            <a:grpSpLocks noChangeAspect="1"/>
          </p:cNvGrpSpPr>
          <p:nvPr/>
        </p:nvGrpSpPr>
        <p:grpSpPr bwMode="auto">
          <a:xfrm>
            <a:off x="5947016" y="1371316"/>
            <a:ext cx="544900" cy="622411"/>
            <a:chOff x="4313" y="1262"/>
            <a:chExt cx="463" cy="468"/>
          </a:xfrm>
          <a:solidFill>
            <a:srgbClr val="0FC7D3"/>
          </a:solidFill>
        </p:grpSpPr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4603" y="1387"/>
              <a:ext cx="77" cy="34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solidFill>
                  <a:srgbClr val="00B050"/>
                </a:solidFill>
                <a:latin typeface="Roboto Black" panose="02000000000000000000" pitchFamily="2" charset="0"/>
              </a:endParaRPr>
            </a:p>
          </p:txBody>
        </p:sp>
        <p:sp>
          <p:nvSpPr>
            <p:cNvPr id="90" name="Rectangle 10"/>
            <p:cNvSpPr>
              <a:spLocks noChangeArrowheads="1"/>
            </p:cNvSpPr>
            <p:nvPr/>
          </p:nvSpPr>
          <p:spPr bwMode="auto">
            <a:xfrm>
              <a:off x="4699" y="1349"/>
              <a:ext cx="77" cy="38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solidFill>
                  <a:srgbClr val="00B050"/>
                </a:solidFill>
                <a:latin typeface="Roboto Black" panose="02000000000000000000" pitchFamily="2" charset="0"/>
              </a:endParaRPr>
            </a:p>
          </p:txBody>
        </p:sp>
        <p:sp>
          <p:nvSpPr>
            <p:cNvPr id="91" name="Rectangle 11"/>
            <p:cNvSpPr>
              <a:spLocks noChangeArrowheads="1"/>
            </p:cNvSpPr>
            <p:nvPr/>
          </p:nvSpPr>
          <p:spPr bwMode="auto">
            <a:xfrm>
              <a:off x="4515" y="1447"/>
              <a:ext cx="76" cy="2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solidFill>
                  <a:srgbClr val="00B050"/>
                </a:solidFill>
                <a:latin typeface="Roboto Black" panose="02000000000000000000" pitchFamily="2" charset="0"/>
              </a:endParaRPr>
            </a:p>
          </p:txBody>
        </p:sp>
        <p:sp>
          <p:nvSpPr>
            <p:cNvPr id="92" name="Rectangle 12"/>
            <p:cNvSpPr>
              <a:spLocks noChangeArrowheads="1"/>
            </p:cNvSpPr>
            <p:nvPr/>
          </p:nvSpPr>
          <p:spPr bwMode="auto">
            <a:xfrm>
              <a:off x="4423" y="1486"/>
              <a:ext cx="80" cy="2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solidFill>
                  <a:srgbClr val="00B050"/>
                </a:solidFill>
                <a:latin typeface="Roboto Black" panose="02000000000000000000" pitchFamily="2" charset="0"/>
              </a:endParaRPr>
            </a:p>
          </p:txBody>
        </p:sp>
        <p:sp>
          <p:nvSpPr>
            <p:cNvPr id="93" name="Rectangle 13"/>
            <p:cNvSpPr>
              <a:spLocks noChangeArrowheads="1"/>
            </p:cNvSpPr>
            <p:nvPr/>
          </p:nvSpPr>
          <p:spPr bwMode="auto">
            <a:xfrm>
              <a:off x="4335" y="1565"/>
              <a:ext cx="76" cy="1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solidFill>
                  <a:srgbClr val="00B050"/>
                </a:solidFill>
                <a:latin typeface="Roboto Black" panose="02000000000000000000" pitchFamily="2" charset="0"/>
              </a:endParaRPr>
            </a:p>
          </p:txBody>
        </p:sp>
        <p:sp>
          <p:nvSpPr>
            <p:cNvPr id="94" name="Freeform 14"/>
            <p:cNvSpPr/>
            <p:nvPr/>
          </p:nvSpPr>
          <p:spPr bwMode="auto">
            <a:xfrm>
              <a:off x="4313" y="1277"/>
              <a:ext cx="298" cy="247"/>
            </a:xfrm>
            <a:custGeom>
              <a:avLst/>
              <a:gdLst>
                <a:gd name="T0" fmla="*/ 0 w 298"/>
                <a:gd name="T1" fmla="*/ 240 h 247"/>
                <a:gd name="T2" fmla="*/ 290 w 298"/>
                <a:gd name="T3" fmla="*/ 0 h 247"/>
                <a:gd name="T4" fmla="*/ 298 w 298"/>
                <a:gd name="T5" fmla="*/ 7 h 247"/>
                <a:gd name="T6" fmla="*/ 7 w 298"/>
                <a:gd name="T7" fmla="*/ 247 h 247"/>
                <a:gd name="T8" fmla="*/ 0 w 298"/>
                <a:gd name="T9" fmla="*/ 240 h 247"/>
                <a:gd name="T10" fmla="*/ 0 w 298"/>
                <a:gd name="T11" fmla="*/ 24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" h="247">
                  <a:moveTo>
                    <a:pt x="0" y="240"/>
                  </a:moveTo>
                  <a:lnTo>
                    <a:pt x="290" y="0"/>
                  </a:lnTo>
                  <a:lnTo>
                    <a:pt x="298" y="7"/>
                  </a:lnTo>
                  <a:lnTo>
                    <a:pt x="7" y="247"/>
                  </a:lnTo>
                  <a:lnTo>
                    <a:pt x="0" y="240"/>
                  </a:lnTo>
                  <a:lnTo>
                    <a:pt x="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solidFill>
                  <a:srgbClr val="00B050"/>
                </a:solidFill>
                <a:latin typeface="Roboto Black" panose="02000000000000000000" pitchFamily="2" charset="0"/>
              </a:endParaRPr>
            </a:p>
          </p:txBody>
        </p:sp>
        <p:sp>
          <p:nvSpPr>
            <p:cNvPr id="95" name="Freeform 15"/>
            <p:cNvSpPr/>
            <p:nvPr/>
          </p:nvSpPr>
          <p:spPr bwMode="auto">
            <a:xfrm>
              <a:off x="4567" y="1262"/>
              <a:ext cx="65" cy="58"/>
            </a:xfrm>
            <a:custGeom>
              <a:avLst/>
              <a:gdLst>
                <a:gd name="T0" fmla="*/ 0 w 65"/>
                <a:gd name="T1" fmla="*/ 3 h 58"/>
                <a:gd name="T2" fmla="*/ 65 w 65"/>
                <a:gd name="T3" fmla="*/ 0 h 58"/>
                <a:gd name="T4" fmla="*/ 36 w 65"/>
                <a:gd name="T5" fmla="*/ 58 h 58"/>
                <a:gd name="T6" fmla="*/ 0 w 65"/>
                <a:gd name="T7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58">
                  <a:moveTo>
                    <a:pt x="0" y="3"/>
                  </a:moveTo>
                  <a:lnTo>
                    <a:pt x="65" y="0"/>
                  </a:lnTo>
                  <a:lnTo>
                    <a:pt x="36" y="58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solidFill>
                  <a:srgbClr val="00B050"/>
                </a:solidFill>
                <a:latin typeface="Roboto Black" panose="02000000000000000000" pitchFamily="2" charset="0"/>
              </a:endParaRPr>
            </a:p>
          </p:txBody>
        </p:sp>
      </p:grpSp>
      <p:cxnSp>
        <p:nvCxnSpPr>
          <p:cNvPr id="101" name="直接连接符 166"/>
          <p:cNvCxnSpPr/>
          <p:nvPr/>
        </p:nvCxnSpPr>
        <p:spPr>
          <a:xfrm>
            <a:off x="6775431" y="1291454"/>
            <a:ext cx="2" cy="86589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文本框 170"/>
          <p:cNvSpPr txBox="1"/>
          <p:nvPr/>
        </p:nvSpPr>
        <p:spPr>
          <a:xfrm>
            <a:off x="6823745" y="1353858"/>
            <a:ext cx="4329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>
                <a:solidFill>
                  <a:srgbClr val="00B050"/>
                </a:solidFill>
                <a:latin typeface="Roboto Black" panose="02000000000000000000" pitchFamily="2" charset="0"/>
                <a:ea typeface="微软雅黑" panose="020B0503020204020204" pitchFamily="34" charset="-122"/>
              </a:rPr>
              <a:t>TỈNH ĐẮK LẮK KHÔNG GIÁP BIỂN</a:t>
            </a:r>
            <a:endParaRPr lang="zh-CN" altLang="en-US" sz="1600" dirty="0">
              <a:solidFill>
                <a:srgbClr val="00B050"/>
              </a:solidFill>
              <a:latin typeface="Roboto Black" panose="02000000000000000000" pitchFamily="2" charset="0"/>
              <a:ea typeface="微软雅黑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36" y="823843"/>
            <a:ext cx="5470974" cy="5858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" name="Freeform 19"/>
          <p:cNvSpPr/>
          <p:nvPr/>
        </p:nvSpPr>
        <p:spPr bwMode="auto">
          <a:xfrm>
            <a:off x="6041292" y="3050073"/>
            <a:ext cx="366549" cy="810730"/>
          </a:xfrm>
          <a:custGeom>
            <a:avLst/>
            <a:gdLst>
              <a:gd name="T0" fmla="*/ 38 w 96"/>
              <a:gd name="T1" fmla="*/ 191 h 191"/>
              <a:gd name="T2" fmla="*/ 38 w 96"/>
              <a:gd name="T3" fmla="*/ 168 h 191"/>
              <a:gd name="T4" fmla="*/ 0 w 96"/>
              <a:gd name="T5" fmla="*/ 158 h 191"/>
              <a:gd name="T6" fmla="*/ 6 w 96"/>
              <a:gd name="T7" fmla="*/ 136 h 191"/>
              <a:gd name="T8" fmla="*/ 43 w 96"/>
              <a:gd name="T9" fmla="*/ 146 h 191"/>
              <a:gd name="T10" fmla="*/ 67 w 96"/>
              <a:gd name="T11" fmla="*/ 128 h 191"/>
              <a:gd name="T12" fmla="*/ 42 w 96"/>
              <a:gd name="T13" fmla="*/ 104 h 191"/>
              <a:gd name="T14" fmla="*/ 2 w 96"/>
              <a:gd name="T15" fmla="*/ 63 h 191"/>
              <a:gd name="T16" fmla="*/ 39 w 96"/>
              <a:gd name="T17" fmla="*/ 23 h 191"/>
              <a:gd name="T18" fmla="*/ 39 w 96"/>
              <a:gd name="T19" fmla="*/ 0 h 191"/>
              <a:gd name="T20" fmla="*/ 58 w 96"/>
              <a:gd name="T21" fmla="*/ 0 h 191"/>
              <a:gd name="T22" fmla="*/ 58 w 96"/>
              <a:gd name="T23" fmla="*/ 22 h 191"/>
              <a:gd name="T24" fmla="*/ 90 w 96"/>
              <a:gd name="T25" fmla="*/ 30 h 191"/>
              <a:gd name="T26" fmla="*/ 84 w 96"/>
              <a:gd name="T27" fmla="*/ 51 h 191"/>
              <a:gd name="T28" fmla="*/ 52 w 96"/>
              <a:gd name="T29" fmla="*/ 43 h 191"/>
              <a:gd name="T30" fmla="*/ 30 w 96"/>
              <a:gd name="T31" fmla="*/ 59 h 191"/>
              <a:gd name="T32" fmla="*/ 59 w 96"/>
              <a:gd name="T33" fmla="*/ 82 h 191"/>
              <a:gd name="T34" fmla="*/ 96 w 96"/>
              <a:gd name="T35" fmla="*/ 125 h 191"/>
              <a:gd name="T36" fmla="*/ 57 w 96"/>
              <a:gd name="T37" fmla="*/ 167 h 191"/>
              <a:gd name="T38" fmla="*/ 57 w 96"/>
              <a:gd name="T39" fmla="*/ 191 h 191"/>
              <a:gd name="T40" fmla="*/ 38 w 96"/>
              <a:gd name="T41" fmla="*/ 191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191">
                <a:moveTo>
                  <a:pt x="38" y="191"/>
                </a:moveTo>
                <a:cubicBezTo>
                  <a:pt x="38" y="168"/>
                  <a:pt x="38" y="168"/>
                  <a:pt x="38" y="168"/>
                </a:cubicBezTo>
                <a:cubicBezTo>
                  <a:pt x="23" y="168"/>
                  <a:pt x="9" y="163"/>
                  <a:pt x="0" y="158"/>
                </a:cubicBezTo>
                <a:cubicBezTo>
                  <a:pt x="6" y="136"/>
                  <a:pt x="6" y="136"/>
                  <a:pt x="6" y="136"/>
                </a:cubicBezTo>
                <a:cubicBezTo>
                  <a:pt x="16" y="141"/>
                  <a:pt x="29" y="146"/>
                  <a:pt x="43" y="146"/>
                </a:cubicBezTo>
                <a:cubicBezTo>
                  <a:pt x="57" y="146"/>
                  <a:pt x="67" y="139"/>
                  <a:pt x="67" y="128"/>
                </a:cubicBezTo>
                <a:cubicBezTo>
                  <a:pt x="67" y="117"/>
                  <a:pt x="59" y="111"/>
                  <a:pt x="42" y="104"/>
                </a:cubicBezTo>
                <a:cubicBezTo>
                  <a:pt x="18" y="95"/>
                  <a:pt x="2" y="84"/>
                  <a:pt x="2" y="63"/>
                </a:cubicBezTo>
                <a:cubicBezTo>
                  <a:pt x="2" y="43"/>
                  <a:pt x="16" y="27"/>
                  <a:pt x="39" y="23"/>
                </a:cubicBezTo>
                <a:cubicBezTo>
                  <a:pt x="39" y="0"/>
                  <a:pt x="39" y="0"/>
                  <a:pt x="39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58" y="22"/>
                  <a:pt x="58" y="22"/>
                  <a:pt x="58" y="22"/>
                </a:cubicBezTo>
                <a:cubicBezTo>
                  <a:pt x="73" y="22"/>
                  <a:pt x="83" y="26"/>
                  <a:pt x="90" y="30"/>
                </a:cubicBezTo>
                <a:cubicBezTo>
                  <a:pt x="84" y="51"/>
                  <a:pt x="84" y="51"/>
                  <a:pt x="84" y="51"/>
                </a:cubicBezTo>
                <a:cubicBezTo>
                  <a:pt x="79" y="49"/>
                  <a:pt x="68" y="43"/>
                  <a:pt x="52" y="43"/>
                </a:cubicBezTo>
                <a:cubicBezTo>
                  <a:pt x="36" y="43"/>
                  <a:pt x="30" y="52"/>
                  <a:pt x="30" y="59"/>
                </a:cubicBezTo>
                <a:cubicBezTo>
                  <a:pt x="30" y="69"/>
                  <a:pt x="39" y="74"/>
                  <a:pt x="59" y="82"/>
                </a:cubicBezTo>
                <a:cubicBezTo>
                  <a:pt x="85" y="92"/>
                  <a:pt x="96" y="105"/>
                  <a:pt x="96" y="125"/>
                </a:cubicBezTo>
                <a:cubicBezTo>
                  <a:pt x="96" y="145"/>
                  <a:pt x="83" y="162"/>
                  <a:pt x="57" y="167"/>
                </a:cubicBezTo>
                <a:cubicBezTo>
                  <a:pt x="57" y="191"/>
                  <a:pt x="57" y="191"/>
                  <a:pt x="57" y="191"/>
                </a:cubicBezTo>
                <a:lnTo>
                  <a:pt x="38" y="19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600">
              <a:latin typeface="Roboto Black" panose="02000000000000000000" pitchFamily="2" charset="0"/>
            </a:endParaRPr>
          </a:p>
        </p:txBody>
      </p:sp>
      <p:cxnSp>
        <p:nvCxnSpPr>
          <p:cNvPr id="115" name="直接连接符 167"/>
          <p:cNvCxnSpPr/>
          <p:nvPr/>
        </p:nvCxnSpPr>
        <p:spPr>
          <a:xfrm>
            <a:off x="6805265" y="3038255"/>
            <a:ext cx="2" cy="86589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文本框 171"/>
          <p:cNvSpPr txBox="1"/>
          <p:nvPr/>
        </p:nvSpPr>
        <p:spPr>
          <a:xfrm>
            <a:off x="6871849" y="3021754"/>
            <a:ext cx="5540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>
                <a:solidFill>
                  <a:srgbClr val="FF6500"/>
                </a:solidFill>
                <a:latin typeface="Roboto Black" panose="02000000000000000000" pitchFamily="2" charset="0"/>
                <a:ea typeface="微软雅黑" panose="020B0503020204020204" pitchFamily="34" charset="-122"/>
              </a:rPr>
              <a:t>KHÔNG CÓ HỆ THỐNG GIAO THÔNG ĐƯỜNG SẮT</a:t>
            </a:r>
            <a:endParaRPr lang="zh-CN" altLang="en-US" sz="1600" dirty="0">
              <a:solidFill>
                <a:srgbClr val="FF6500"/>
              </a:solidFill>
              <a:latin typeface="Roboto Black" panose="02000000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93015" y="1762807"/>
            <a:ext cx="5619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Không có hệ thống các cảng biển để lưu thông hàng hóa bằng đường biển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6832431" y="3360275"/>
            <a:ext cx="5619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Không có hệ thống các nhà ga để lưu thông hàng hóa bằng </a:t>
            </a:r>
            <a:r>
              <a:rPr lang="en-US" b="1">
                <a:solidFill>
                  <a:srgbClr val="1903B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đường sắt</a:t>
            </a:r>
          </a:p>
        </p:txBody>
      </p:sp>
      <p:sp>
        <p:nvSpPr>
          <p:cNvPr id="122" name="Freeform 28"/>
          <p:cNvSpPr>
            <a:spLocks noEditPoints="1"/>
          </p:cNvSpPr>
          <p:nvPr/>
        </p:nvSpPr>
        <p:spPr bwMode="auto">
          <a:xfrm>
            <a:off x="5925319" y="4873727"/>
            <a:ext cx="648617" cy="686814"/>
          </a:xfrm>
          <a:custGeom>
            <a:avLst/>
            <a:gdLst>
              <a:gd name="T0" fmla="*/ 114 w 200"/>
              <a:gd name="T1" fmla="*/ 17 h 161"/>
              <a:gd name="T2" fmla="*/ 18 w 200"/>
              <a:gd name="T3" fmla="*/ 50 h 161"/>
              <a:gd name="T4" fmla="*/ 51 w 200"/>
              <a:gd name="T5" fmla="*/ 146 h 161"/>
              <a:gd name="T6" fmla="*/ 138 w 200"/>
              <a:gd name="T7" fmla="*/ 127 h 161"/>
              <a:gd name="T8" fmla="*/ 186 w 200"/>
              <a:gd name="T9" fmla="*/ 150 h 161"/>
              <a:gd name="T10" fmla="*/ 200 w 200"/>
              <a:gd name="T11" fmla="*/ 122 h 161"/>
              <a:gd name="T12" fmla="*/ 152 w 200"/>
              <a:gd name="T13" fmla="*/ 98 h 161"/>
              <a:gd name="T14" fmla="*/ 114 w 200"/>
              <a:gd name="T15" fmla="*/ 17 h 161"/>
              <a:gd name="T16" fmla="*/ 127 w 200"/>
              <a:gd name="T17" fmla="*/ 103 h 161"/>
              <a:gd name="T18" fmla="*/ 61 w 200"/>
              <a:gd name="T19" fmla="*/ 126 h 161"/>
              <a:gd name="T20" fmla="*/ 38 w 200"/>
              <a:gd name="T21" fmla="*/ 60 h 161"/>
              <a:gd name="T22" fmla="*/ 104 w 200"/>
              <a:gd name="T23" fmla="*/ 37 h 161"/>
              <a:gd name="T24" fmla="*/ 127 w 200"/>
              <a:gd name="T25" fmla="*/ 103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0" h="161">
                <a:moveTo>
                  <a:pt x="114" y="17"/>
                </a:moveTo>
                <a:cubicBezTo>
                  <a:pt x="78" y="0"/>
                  <a:pt x="35" y="15"/>
                  <a:pt x="18" y="50"/>
                </a:cubicBezTo>
                <a:cubicBezTo>
                  <a:pt x="0" y="86"/>
                  <a:pt x="15" y="129"/>
                  <a:pt x="51" y="146"/>
                </a:cubicBezTo>
                <a:cubicBezTo>
                  <a:pt x="81" y="161"/>
                  <a:pt x="118" y="152"/>
                  <a:pt x="138" y="127"/>
                </a:cubicBezTo>
                <a:cubicBezTo>
                  <a:pt x="186" y="150"/>
                  <a:pt x="186" y="150"/>
                  <a:pt x="186" y="150"/>
                </a:cubicBezTo>
                <a:cubicBezTo>
                  <a:pt x="200" y="122"/>
                  <a:pt x="200" y="122"/>
                  <a:pt x="200" y="122"/>
                </a:cubicBezTo>
                <a:cubicBezTo>
                  <a:pt x="152" y="98"/>
                  <a:pt x="152" y="98"/>
                  <a:pt x="152" y="98"/>
                </a:cubicBezTo>
                <a:cubicBezTo>
                  <a:pt x="160" y="66"/>
                  <a:pt x="145" y="32"/>
                  <a:pt x="114" y="17"/>
                </a:cubicBezTo>
                <a:close/>
                <a:moveTo>
                  <a:pt x="127" y="103"/>
                </a:moveTo>
                <a:cubicBezTo>
                  <a:pt x="115" y="128"/>
                  <a:pt x="85" y="138"/>
                  <a:pt x="61" y="126"/>
                </a:cubicBezTo>
                <a:cubicBezTo>
                  <a:pt x="36" y="114"/>
                  <a:pt x="26" y="84"/>
                  <a:pt x="38" y="60"/>
                </a:cubicBezTo>
                <a:cubicBezTo>
                  <a:pt x="50" y="35"/>
                  <a:pt x="80" y="25"/>
                  <a:pt x="104" y="37"/>
                </a:cubicBezTo>
                <a:cubicBezTo>
                  <a:pt x="129" y="49"/>
                  <a:pt x="139" y="79"/>
                  <a:pt x="127" y="1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600">
              <a:solidFill>
                <a:srgbClr val="1903BD"/>
              </a:solidFill>
              <a:latin typeface="Roboto Black" panose="02000000000000000000" pitchFamily="2" charset="0"/>
            </a:endParaRPr>
          </a:p>
        </p:txBody>
      </p:sp>
      <p:cxnSp>
        <p:nvCxnSpPr>
          <p:cNvPr id="123" name="直接连接符 169"/>
          <p:cNvCxnSpPr/>
          <p:nvPr/>
        </p:nvCxnSpPr>
        <p:spPr>
          <a:xfrm>
            <a:off x="6827957" y="4910673"/>
            <a:ext cx="2" cy="86589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文本框 173"/>
          <p:cNvSpPr txBox="1"/>
          <p:nvPr/>
        </p:nvSpPr>
        <p:spPr>
          <a:xfrm>
            <a:off x="6840845" y="4729144"/>
            <a:ext cx="5369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>
                <a:solidFill>
                  <a:srgbClr val="BC148E"/>
                </a:solidFill>
                <a:latin typeface="Roboto Black" panose="02000000000000000000" pitchFamily="2" charset="0"/>
                <a:ea typeface="微软雅黑" panose="020B0503020204020204" pitchFamily="34" charset="-122"/>
              </a:rPr>
              <a:t>ĐIỀU KIỆN TỰ NHIÊN PHONG PHÚ NHƯNG KINH TẾ CHƯA PHÁT TRIỂN VỚI TIỀM NĂNG HIỆN CÓ</a:t>
            </a:r>
            <a:endParaRPr lang="zh-CN" altLang="en-US" sz="1600" dirty="0">
              <a:solidFill>
                <a:srgbClr val="BC148E"/>
              </a:solidFill>
              <a:latin typeface="Roboto Black" panose="02000000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899622" y="5274250"/>
            <a:ext cx="5619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Nông nghiệp vẫn là chủ đạo: Cafe, Cao su, Sầu riêng… Tuy nhiên chất lượng, giá cả chưa ổn định </a:t>
            </a:r>
          </a:p>
        </p:txBody>
      </p:sp>
    </p:spTree>
    <p:extLst>
      <p:ext uri="{BB962C8B-B14F-4D97-AF65-F5344CB8AC3E}">
        <p14:creationId xmlns:p14="http://schemas.microsoft.com/office/powerpoint/2010/main" val="1543191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20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/>
          <p:cNvCxnSpPr/>
          <p:nvPr/>
        </p:nvCxnSpPr>
        <p:spPr>
          <a:xfrm>
            <a:off x="1556499" y="3382109"/>
            <a:ext cx="40782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1316807" y="2320181"/>
            <a:ext cx="4694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pPr algn="ctr"/>
            <a:r>
              <a:rPr lang="en-US" altLang="zh-CN" sz="5400" i="0">
                <a:solidFill>
                  <a:srgbClr val="FF0000"/>
                </a:solidFill>
                <a:latin typeface="Roboto Black" panose="02000000000000000000" pitchFamily="2" charset="0"/>
              </a:rPr>
              <a:t>LUYỆN TẬP</a:t>
            </a:r>
            <a:endParaRPr lang="zh-CN" altLang="en-US" sz="5400" i="0" dirty="0">
              <a:solidFill>
                <a:srgbClr val="FF0000"/>
              </a:solidFill>
              <a:latin typeface="Roboto Black" panose="02000000000000000000" pitchFamily="2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136786" y="3520708"/>
            <a:ext cx="505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pPr algn="ctr"/>
            <a:r>
              <a:rPr lang="en-US" altLang="zh-CN" sz="1800" i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TRẢ LỜI NHANH CÁC CÂU HÒI </a:t>
            </a:r>
            <a:endParaRPr lang="zh-CN" altLang="en-US" sz="1800" i="0" dirty="0">
              <a:solidFill>
                <a:srgbClr val="FF0000"/>
              </a:solidFill>
              <a:latin typeface="Roboto" panose="02000000000000000000" pitchFamily="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98" y="4229046"/>
            <a:ext cx="12873848" cy="3025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A4FCAA-D66C-1000-CF99-CDB079CF9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5115" y="316388"/>
            <a:ext cx="4437136" cy="537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02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11" y="3648112"/>
            <a:ext cx="2576588" cy="2121156"/>
          </a:xfrm>
          <a:prstGeom prst="rect">
            <a:avLst/>
          </a:prstGeom>
        </p:spPr>
      </p:pic>
      <p:sp>
        <p:nvSpPr>
          <p:cNvPr id="56" name="文本框 38"/>
          <p:cNvSpPr txBox="1"/>
          <p:nvPr/>
        </p:nvSpPr>
        <p:spPr>
          <a:xfrm>
            <a:off x="7300842" y="5336662"/>
            <a:ext cx="5049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64182"/>
            <a:r>
              <a:rPr lang="en-US" altLang="zh-CN" sz="2800">
                <a:solidFill>
                  <a:srgbClr val="1903BD"/>
                </a:solidFill>
                <a:latin typeface="Roboto" panose="02000000000000000000" pitchFamily="2" charset="0"/>
                <a:ea typeface="Roboto" panose="02000000000000000000" pitchFamily="2" charset="0"/>
                <a:cs typeface="+mn-ea"/>
                <a:sym typeface="+mn-lt"/>
              </a:rPr>
              <a:t>Xác định được phương hướng trên lược đồ</a:t>
            </a:r>
          </a:p>
        </p:txBody>
      </p:sp>
      <p:sp>
        <p:nvSpPr>
          <p:cNvPr id="60" name="文本框 42"/>
          <p:cNvSpPr txBox="1"/>
          <p:nvPr/>
        </p:nvSpPr>
        <p:spPr>
          <a:xfrm>
            <a:off x="7314113" y="3611585"/>
            <a:ext cx="5035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182"/>
            <a:r>
              <a:rPr lang="en-US" altLang="zh-CN" sz="280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ea"/>
                <a:sym typeface="+mn-lt"/>
              </a:rPr>
              <a:t>Nêu được ý nghĩa của vị trí địa lí tỉnh Đắk Lắk</a:t>
            </a:r>
          </a:p>
        </p:txBody>
      </p:sp>
      <p:sp>
        <p:nvSpPr>
          <p:cNvPr id="64" name="文本框 46"/>
          <p:cNvSpPr txBox="1"/>
          <p:nvPr/>
        </p:nvSpPr>
        <p:spPr>
          <a:xfrm>
            <a:off x="7314113" y="1522644"/>
            <a:ext cx="51799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64182"/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+mn-ea"/>
                <a:sym typeface="+mn-lt"/>
              </a:rPr>
              <a:t>Xác định được vị trí địa lí và phạm vi lãnh thổng tỉnh Đắk Lắk’ các đơn vị hành chính cấp huyện của tỉnh trên lược độ</a:t>
            </a:r>
          </a:p>
          <a:p>
            <a:pPr algn="just" defTabSz="964182"/>
            <a:endParaRPr lang="zh-CN" altLang="en-US" sz="2400" dirty="0">
              <a:solidFill>
                <a:srgbClr val="002060"/>
              </a:solidFill>
              <a:latin typeface="Roboto" panose="02000000000000000000" pitchFamily="2" charset="0"/>
              <a:ea typeface="方正正准黑简体" panose="02000000000000000000"/>
              <a:cs typeface="+mn-ea"/>
              <a:sym typeface="+mn-lt"/>
            </a:endParaRPr>
          </a:p>
        </p:txBody>
      </p:sp>
      <p:grpSp>
        <p:nvGrpSpPr>
          <p:cNvPr id="15" name="组合 9"/>
          <p:cNvGrpSpPr/>
          <p:nvPr/>
        </p:nvGrpSpPr>
        <p:grpSpPr>
          <a:xfrm>
            <a:off x="5832884" y="1472050"/>
            <a:ext cx="1864036" cy="2437571"/>
            <a:chOff x="3295850" y="1908877"/>
            <a:chExt cx="3738030" cy="4660916"/>
          </a:xfrm>
        </p:grpSpPr>
        <p:sp>
          <p:nvSpPr>
            <p:cNvPr id="16" name="圆角矩形 10"/>
            <p:cNvSpPr/>
            <p:nvPr/>
          </p:nvSpPr>
          <p:spPr>
            <a:xfrm rot="2760000">
              <a:off x="3098889" y="2634801"/>
              <a:ext cx="4660916" cy="3209067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7" name="Freeform 5"/>
            <p:cNvSpPr/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4" name="圆角矩形 12"/>
            <p:cNvSpPr/>
            <p:nvPr/>
          </p:nvSpPr>
          <p:spPr>
            <a:xfrm rot="2760000">
              <a:off x="3358628" y="2852802"/>
              <a:ext cx="3953506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5" name="Freeform 5"/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165"/>
                </a:gs>
                <a:gs pos="100000">
                  <a:srgbClr val="FF9A05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rgbClr val="FF9B09"/>
                  </a:gs>
                  <a:gs pos="100000">
                    <a:srgbClr val="FFDBA7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grpSp>
        <p:nvGrpSpPr>
          <p:cNvPr id="29" name="组合 14"/>
          <p:cNvGrpSpPr/>
          <p:nvPr/>
        </p:nvGrpSpPr>
        <p:grpSpPr>
          <a:xfrm>
            <a:off x="5836095" y="4923173"/>
            <a:ext cx="1857610" cy="2437568"/>
            <a:chOff x="3295850" y="1895995"/>
            <a:chExt cx="3725149" cy="4660916"/>
          </a:xfrm>
        </p:grpSpPr>
        <p:sp>
          <p:nvSpPr>
            <p:cNvPr id="30" name="圆角矩形 15"/>
            <p:cNvSpPr/>
            <p:nvPr/>
          </p:nvSpPr>
          <p:spPr>
            <a:xfrm rot="2760000">
              <a:off x="3086007" y="2621919"/>
              <a:ext cx="4660916" cy="3209068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1" name="Freeform 5"/>
            <p:cNvSpPr/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3" name="圆角矩形 17"/>
            <p:cNvSpPr/>
            <p:nvPr/>
          </p:nvSpPr>
          <p:spPr>
            <a:xfrm rot="2760000">
              <a:off x="3384391" y="2878566"/>
              <a:ext cx="3953506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4" name="Freeform 5"/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BDD1"/>
                </a:gs>
                <a:gs pos="100000">
                  <a:srgbClr val="0194A3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rgbClr val="0194A3"/>
                  </a:gs>
                  <a:gs pos="100000">
                    <a:srgbClr val="01CFE5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grpSp>
        <p:nvGrpSpPr>
          <p:cNvPr id="35" name="组合 19"/>
          <p:cNvGrpSpPr/>
          <p:nvPr/>
        </p:nvGrpSpPr>
        <p:grpSpPr>
          <a:xfrm>
            <a:off x="5836095" y="3197611"/>
            <a:ext cx="1857610" cy="2437568"/>
            <a:chOff x="3295850" y="1895995"/>
            <a:chExt cx="3725149" cy="4660916"/>
          </a:xfrm>
        </p:grpSpPr>
        <p:sp>
          <p:nvSpPr>
            <p:cNvPr id="37" name="圆角矩形 20"/>
            <p:cNvSpPr/>
            <p:nvPr/>
          </p:nvSpPr>
          <p:spPr>
            <a:xfrm rot="2760000">
              <a:off x="3086007" y="2621919"/>
              <a:ext cx="4660916" cy="3209068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8" name="Freeform 5"/>
            <p:cNvSpPr/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9" name="圆角矩形 22"/>
            <p:cNvSpPr/>
            <p:nvPr/>
          </p:nvSpPr>
          <p:spPr>
            <a:xfrm rot="2760000">
              <a:off x="3371510" y="2878566"/>
              <a:ext cx="3953505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1" name="Freeform 5"/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C8C8C"/>
                </a:gs>
                <a:gs pos="100000">
                  <a:srgbClr val="E35353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rgbClr val="E35353"/>
                  </a:gs>
                  <a:gs pos="100000">
                    <a:srgbClr val="F1A9A9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57" name="文本框 39"/>
          <p:cNvSpPr txBox="1"/>
          <p:nvPr/>
        </p:nvSpPr>
        <p:spPr>
          <a:xfrm>
            <a:off x="6071994" y="5505409"/>
            <a:ext cx="8559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03</a:t>
            </a:r>
            <a:endParaRPr lang="zh-CN" altLang="en-US" sz="2100" b="1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1" name="文本框 43"/>
          <p:cNvSpPr txBox="1"/>
          <p:nvPr/>
        </p:nvSpPr>
        <p:spPr>
          <a:xfrm>
            <a:off x="6079989" y="3811999"/>
            <a:ext cx="8559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02</a:t>
            </a:r>
            <a:endParaRPr lang="zh-CN" altLang="en-US" sz="2100" b="1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5" name="文本框 47"/>
          <p:cNvSpPr txBox="1"/>
          <p:nvPr/>
        </p:nvSpPr>
        <p:spPr>
          <a:xfrm>
            <a:off x="6129995" y="2067670"/>
            <a:ext cx="8059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01</a:t>
            </a:r>
            <a:endParaRPr lang="zh-CN" altLang="en-US" sz="2100" b="1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35645" y="257683"/>
            <a:ext cx="5446675" cy="6503950"/>
            <a:chOff x="2736251" y="1285648"/>
            <a:chExt cx="3295119" cy="3582108"/>
          </a:xfrm>
        </p:grpSpPr>
        <p:grpSp>
          <p:nvGrpSpPr>
            <p:cNvPr id="42" name="组合 24"/>
            <p:cNvGrpSpPr/>
            <p:nvPr/>
          </p:nvGrpSpPr>
          <p:grpSpPr>
            <a:xfrm>
              <a:off x="4624601" y="1289884"/>
              <a:ext cx="999742" cy="3463193"/>
              <a:chOff x="3837620" y="886919"/>
              <a:chExt cx="1332989" cy="4617591"/>
            </a:xfrm>
          </p:grpSpPr>
          <p:sp>
            <p:nvSpPr>
              <p:cNvPr id="43" name="Freeform 11"/>
              <p:cNvSpPr/>
              <p:nvPr/>
            </p:nvSpPr>
            <p:spPr bwMode="auto">
              <a:xfrm rot="3600000">
                <a:off x="2346651" y="2680552"/>
                <a:ext cx="4617591" cy="1030325"/>
              </a:xfrm>
              <a:custGeom>
                <a:avLst/>
                <a:gdLst>
                  <a:gd name="T0" fmla="*/ 1275 w 2572"/>
                  <a:gd name="T1" fmla="*/ 0 h 649"/>
                  <a:gd name="T2" fmla="*/ 648 w 2572"/>
                  <a:gd name="T3" fmla="*/ 0 h 649"/>
                  <a:gd name="T4" fmla="*/ 0 w 2572"/>
                  <a:gd name="T5" fmla="*/ 649 h 649"/>
                  <a:gd name="T6" fmla="*/ 648 w 2572"/>
                  <a:gd name="T7" fmla="*/ 649 h 649"/>
                  <a:gd name="T8" fmla="*/ 1275 w 2572"/>
                  <a:gd name="T9" fmla="*/ 649 h 649"/>
                  <a:gd name="T10" fmla="*/ 2572 w 2572"/>
                  <a:gd name="T11" fmla="*/ 649 h 649"/>
                  <a:gd name="T12" fmla="*/ 2572 w 2572"/>
                  <a:gd name="T13" fmla="*/ 0 h 649"/>
                  <a:gd name="T14" fmla="*/ 1275 w 2572"/>
                  <a:gd name="T15" fmla="*/ 0 h 649"/>
                  <a:gd name="connsiteX0" fmla="*/ 4957 w 10000"/>
                  <a:gd name="connsiteY0" fmla="*/ 0 h 10000"/>
                  <a:gd name="connsiteX1" fmla="*/ 1408 w 10000"/>
                  <a:gd name="connsiteY1" fmla="*/ 233 h 10000"/>
                  <a:gd name="connsiteX2" fmla="*/ 0 w 10000"/>
                  <a:gd name="connsiteY2" fmla="*/ 10000 h 10000"/>
                  <a:gd name="connsiteX3" fmla="*/ 2519 w 10000"/>
                  <a:gd name="connsiteY3" fmla="*/ 10000 h 10000"/>
                  <a:gd name="connsiteX4" fmla="*/ 4957 w 10000"/>
                  <a:gd name="connsiteY4" fmla="*/ 10000 h 10000"/>
                  <a:gd name="connsiteX5" fmla="*/ 10000 w 10000"/>
                  <a:gd name="connsiteY5" fmla="*/ 10000 h 10000"/>
                  <a:gd name="connsiteX6" fmla="*/ 10000 w 10000"/>
                  <a:gd name="connsiteY6" fmla="*/ 0 h 10000"/>
                  <a:gd name="connsiteX7" fmla="*/ 4957 w 10000"/>
                  <a:gd name="connsiteY7" fmla="*/ 0 h 10000"/>
                  <a:gd name="connsiteX0-1" fmla="*/ 4957 w 11406"/>
                  <a:gd name="connsiteY0-2" fmla="*/ 0 h 10086"/>
                  <a:gd name="connsiteX1-3" fmla="*/ 1408 w 11406"/>
                  <a:gd name="connsiteY1-4" fmla="*/ 233 h 10086"/>
                  <a:gd name="connsiteX2-5" fmla="*/ 0 w 11406"/>
                  <a:gd name="connsiteY2-6" fmla="*/ 10000 h 10086"/>
                  <a:gd name="connsiteX3-7" fmla="*/ 2519 w 11406"/>
                  <a:gd name="connsiteY3-8" fmla="*/ 10000 h 10086"/>
                  <a:gd name="connsiteX4-9" fmla="*/ 4957 w 11406"/>
                  <a:gd name="connsiteY4-10" fmla="*/ 10000 h 10086"/>
                  <a:gd name="connsiteX5-11" fmla="*/ 11406 w 11406"/>
                  <a:gd name="connsiteY5-12" fmla="*/ 10086 h 10086"/>
                  <a:gd name="connsiteX6-13" fmla="*/ 10000 w 11406"/>
                  <a:gd name="connsiteY6-14" fmla="*/ 0 h 10086"/>
                  <a:gd name="connsiteX7-15" fmla="*/ 4957 w 11406"/>
                  <a:gd name="connsiteY7-16" fmla="*/ 0 h 1008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406" h="10086">
                    <a:moveTo>
                      <a:pt x="4957" y="0"/>
                    </a:moveTo>
                    <a:lnTo>
                      <a:pt x="1408" y="233"/>
                    </a:lnTo>
                    <a:lnTo>
                      <a:pt x="0" y="10000"/>
                    </a:lnTo>
                    <a:lnTo>
                      <a:pt x="2519" y="10000"/>
                    </a:lnTo>
                    <a:lnTo>
                      <a:pt x="4957" y="10000"/>
                    </a:lnTo>
                    <a:lnTo>
                      <a:pt x="11406" y="10086"/>
                    </a:lnTo>
                    <a:lnTo>
                      <a:pt x="10000" y="0"/>
                    </a:lnTo>
                    <a:lnTo>
                      <a:pt x="4957" y="0"/>
                    </a:lnTo>
                    <a:close/>
                  </a:path>
                </a:pathLst>
              </a:custGeom>
              <a:solidFill>
                <a:srgbClr val="E46E6F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44" name="等腰三角形 32"/>
              <p:cNvSpPr/>
              <p:nvPr/>
            </p:nvSpPr>
            <p:spPr>
              <a:xfrm rot="7200000">
                <a:off x="3354481" y="1946957"/>
                <a:ext cx="1410172" cy="443894"/>
              </a:xfrm>
              <a:custGeom>
                <a:avLst/>
                <a:gdLst>
                  <a:gd name="connsiteX0" fmla="*/ 0 w 1193370"/>
                  <a:gd name="connsiteY0" fmla="*/ 665183 h 665183"/>
                  <a:gd name="connsiteX1" fmla="*/ 596685 w 1193370"/>
                  <a:gd name="connsiteY1" fmla="*/ 0 h 665183"/>
                  <a:gd name="connsiteX2" fmla="*/ 1193370 w 1193370"/>
                  <a:gd name="connsiteY2" fmla="*/ 665183 h 665183"/>
                  <a:gd name="connsiteX3" fmla="*/ 0 w 1193370"/>
                  <a:gd name="connsiteY3" fmla="*/ 665183 h 665183"/>
                  <a:gd name="connsiteX0-1" fmla="*/ 0 w 1468222"/>
                  <a:gd name="connsiteY0-2" fmla="*/ 479445 h 479445"/>
                  <a:gd name="connsiteX1-3" fmla="*/ 1468222 w 1468222"/>
                  <a:gd name="connsiteY1-4" fmla="*/ 0 h 479445"/>
                  <a:gd name="connsiteX2-5" fmla="*/ 1193370 w 1468222"/>
                  <a:gd name="connsiteY2-6" fmla="*/ 479445 h 479445"/>
                  <a:gd name="connsiteX3-7" fmla="*/ 0 w 1468222"/>
                  <a:gd name="connsiteY3-8" fmla="*/ 479445 h 479445"/>
                  <a:gd name="connsiteX0-9" fmla="*/ 0 w 1442822"/>
                  <a:gd name="connsiteY0-10" fmla="*/ 447695 h 447695"/>
                  <a:gd name="connsiteX1-11" fmla="*/ 1442822 w 1442822"/>
                  <a:gd name="connsiteY1-12" fmla="*/ 0 h 447695"/>
                  <a:gd name="connsiteX2-13" fmla="*/ 1193370 w 1442822"/>
                  <a:gd name="connsiteY2-14" fmla="*/ 447695 h 447695"/>
                  <a:gd name="connsiteX3-15" fmla="*/ 0 w 1442822"/>
                  <a:gd name="connsiteY3-16" fmla="*/ 447695 h 44769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442822" h="447695">
                    <a:moveTo>
                      <a:pt x="0" y="447695"/>
                    </a:moveTo>
                    <a:lnTo>
                      <a:pt x="1442822" y="0"/>
                    </a:lnTo>
                    <a:lnTo>
                      <a:pt x="1193370" y="447695"/>
                    </a:lnTo>
                    <a:lnTo>
                      <a:pt x="0" y="447695"/>
                    </a:lnTo>
                    <a:close/>
                  </a:path>
                </a:pathLst>
              </a:custGeom>
              <a:solidFill>
                <a:srgbClr val="DD47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  <p:grpSp>
          <p:nvGrpSpPr>
            <p:cNvPr id="45" name="组合 27"/>
            <p:cNvGrpSpPr/>
            <p:nvPr/>
          </p:nvGrpSpPr>
          <p:grpSpPr>
            <a:xfrm>
              <a:off x="2741449" y="1285648"/>
              <a:ext cx="1356270" cy="3466502"/>
              <a:chOff x="1326751" y="881272"/>
              <a:chExt cx="1808360" cy="4622003"/>
            </a:xfrm>
          </p:grpSpPr>
          <p:sp>
            <p:nvSpPr>
              <p:cNvPr id="46" name="任意多边形 28"/>
              <p:cNvSpPr/>
              <p:nvPr/>
            </p:nvSpPr>
            <p:spPr bwMode="auto">
              <a:xfrm rot="1800000">
                <a:off x="2115576" y="881272"/>
                <a:ext cx="1019535" cy="4622003"/>
              </a:xfrm>
              <a:custGeom>
                <a:avLst/>
                <a:gdLst>
                  <a:gd name="connsiteX0" fmla="*/ 1023145 w 1028264"/>
                  <a:gd name="connsiteY0" fmla="*/ 0 h 4661577"/>
                  <a:gd name="connsiteX1" fmla="*/ 1028264 w 1028264"/>
                  <a:gd name="connsiteY1" fmla="*/ 4661577 h 4661577"/>
                  <a:gd name="connsiteX2" fmla="*/ 10022 w 1028264"/>
                  <a:gd name="connsiteY2" fmla="*/ 4073695 h 4661577"/>
                  <a:gd name="connsiteX3" fmla="*/ 0 w 1028264"/>
                  <a:gd name="connsiteY3" fmla="*/ 4064000 h 4661577"/>
                  <a:gd name="connsiteX4" fmla="*/ 16973 w 1028264"/>
                  <a:gd name="connsiteY4" fmla="*/ 581660 h 4661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264" h="4661577">
                    <a:moveTo>
                      <a:pt x="1023145" y="0"/>
                    </a:moveTo>
                    <a:lnTo>
                      <a:pt x="1028264" y="4661577"/>
                    </a:lnTo>
                    <a:lnTo>
                      <a:pt x="10022" y="4073695"/>
                    </a:lnTo>
                    <a:lnTo>
                      <a:pt x="0" y="4064000"/>
                    </a:lnTo>
                    <a:lnTo>
                      <a:pt x="16973" y="581660"/>
                    </a:lnTo>
                    <a:close/>
                  </a:path>
                </a:pathLst>
              </a:custGeom>
              <a:solidFill>
                <a:srgbClr val="FEB750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>
                <a:noAutofit/>
              </a:bodyPr>
              <a:lstStyle/>
              <a:p>
                <a:endParaRPr lang="zh-CN" altLang="en-US" sz="1015">
                  <a:solidFill>
                    <a:prstClr val="black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47" name="等腰三角形 32"/>
              <p:cNvSpPr/>
              <p:nvPr/>
            </p:nvSpPr>
            <p:spPr>
              <a:xfrm>
                <a:off x="1326751" y="3988557"/>
                <a:ext cx="1430573" cy="443894"/>
              </a:xfrm>
              <a:custGeom>
                <a:avLst/>
                <a:gdLst>
                  <a:gd name="connsiteX0" fmla="*/ 0 w 1193370"/>
                  <a:gd name="connsiteY0" fmla="*/ 665183 h 665183"/>
                  <a:gd name="connsiteX1" fmla="*/ 596685 w 1193370"/>
                  <a:gd name="connsiteY1" fmla="*/ 0 h 665183"/>
                  <a:gd name="connsiteX2" fmla="*/ 1193370 w 1193370"/>
                  <a:gd name="connsiteY2" fmla="*/ 665183 h 665183"/>
                  <a:gd name="connsiteX3" fmla="*/ 0 w 1193370"/>
                  <a:gd name="connsiteY3" fmla="*/ 665183 h 665183"/>
                  <a:gd name="connsiteX0-1" fmla="*/ 0 w 1468222"/>
                  <a:gd name="connsiteY0-2" fmla="*/ 479445 h 479445"/>
                  <a:gd name="connsiteX1-3" fmla="*/ 1468222 w 1468222"/>
                  <a:gd name="connsiteY1-4" fmla="*/ 0 h 479445"/>
                  <a:gd name="connsiteX2-5" fmla="*/ 1193370 w 1468222"/>
                  <a:gd name="connsiteY2-6" fmla="*/ 479445 h 479445"/>
                  <a:gd name="connsiteX3-7" fmla="*/ 0 w 1468222"/>
                  <a:gd name="connsiteY3-8" fmla="*/ 479445 h 479445"/>
                  <a:gd name="connsiteX0-9" fmla="*/ 0 w 1442822"/>
                  <a:gd name="connsiteY0-10" fmla="*/ 447695 h 447695"/>
                  <a:gd name="connsiteX1-11" fmla="*/ 1442822 w 1442822"/>
                  <a:gd name="connsiteY1-12" fmla="*/ 0 h 447695"/>
                  <a:gd name="connsiteX2-13" fmla="*/ 1193370 w 1442822"/>
                  <a:gd name="connsiteY2-14" fmla="*/ 447695 h 447695"/>
                  <a:gd name="connsiteX3-15" fmla="*/ 0 w 1442822"/>
                  <a:gd name="connsiteY3-16" fmla="*/ 447695 h 44769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442822" h="447695">
                    <a:moveTo>
                      <a:pt x="0" y="447695"/>
                    </a:moveTo>
                    <a:lnTo>
                      <a:pt x="1442822" y="0"/>
                    </a:lnTo>
                    <a:lnTo>
                      <a:pt x="1193370" y="447695"/>
                    </a:lnTo>
                    <a:lnTo>
                      <a:pt x="0" y="447695"/>
                    </a:lnTo>
                    <a:close/>
                  </a:path>
                </a:pathLst>
              </a:custGeom>
              <a:solidFill>
                <a:srgbClr val="FE9E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  <p:grpSp>
          <p:nvGrpSpPr>
            <p:cNvPr id="48" name="组合 30"/>
            <p:cNvGrpSpPr/>
            <p:nvPr/>
          </p:nvGrpSpPr>
          <p:grpSpPr>
            <a:xfrm>
              <a:off x="2736251" y="3794826"/>
              <a:ext cx="3026964" cy="1072930"/>
              <a:chOff x="1319819" y="4226842"/>
              <a:chExt cx="4035952" cy="1430573"/>
            </a:xfrm>
          </p:grpSpPr>
          <p:sp>
            <p:nvSpPr>
              <p:cNvPr id="49" name="任意多边形 31"/>
              <p:cNvSpPr/>
              <p:nvPr/>
            </p:nvSpPr>
            <p:spPr bwMode="auto">
              <a:xfrm rot="5400000">
                <a:off x="2826096" y="2918551"/>
                <a:ext cx="1023398" cy="4035952"/>
              </a:xfrm>
              <a:custGeom>
                <a:avLst/>
                <a:gdLst>
                  <a:gd name="connsiteX0" fmla="*/ 0 w 1032160"/>
                  <a:gd name="connsiteY0" fmla="*/ 4070508 h 4070508"/>
                  <a:gd name="connsiteX1" fmla="*/ 0 w 1032160"/>
                  <a:gd name="connsiteY1" fmla="*/ 2895686 h 4070508"/>
                  <a:gd name="connsiteX2" fmla="*/ 524 w 1032160"/>
                  <a:gd name="connsiteY2" fmla="*/ 2895686 h 4070508"/>
                  <a:gd name="connsiteX3" fmla="*/ 10945 w 1032160"/>
                  <a:gd name="connsiteY3" fmla="*/ 585205 h 4070508"/>
                  <a:gd name="connsiteX4" fmla="*/ 1024549 w 1032160"/>
                  <a:gd name="connsiteY4" fmla="*/ 0 h 4070508"/>
                  <a:gd name="connsiteX5" fmla="*/ 1027491 w 1032160"/>
                  <a:gd name="connsiteY5" fmla="*/ 2895686 h 4070508"/>
                  <a:gd name="connsiteX6" fmla="*/ 1032160 w 1032160"/>
                  <a:gd name="connsiteY6" fmla="*/ 2895686 h 4070508"/>
                  <a:gd name="connsiteX7" fmla="*/ 1032160 w 1032160"/>
                  <a:gd name="connsiteY7" fmla="*/ 3474590 h 4070508"/>
                  <a:gd name="connsiteX0-1" fmla="*/ 0 w 1032160"/>
                  <a:gd name="connsiteY0-2" fmla="*/ 4070508 h 4070508"/>
                  <a:gd name="connsiteX1-3" fmla="*/ 0 w 1032160"/>
                  <a:gd name="connsiteY1-4" fmla="*/ 2895686 h 4070508"/>
                  <a:gd name="connsiteX2-5" fmla="*/ 524 w 1032160"/>
                  <a:gd name="connsiteY2-6" fmla="*/ 2895686 h 4070508"/>
                  <a:gd name="connsiteX3-7" fmla="*/ 6183 w 1032160"/>
                  <a:gd name="connsiteY3-8" fmla="*/ 594730 h 4070508"/>
                  <a:gd name="connsiteX4-9" fmla="*/ 1024549 w 1032160"/>
                  <a:gd name="connsiteY4-10" fmla="*/ 0 h 4070508"/>
                  <a:gd name="connsiteX5-11" fmla="*/ 1027491 w 1032160"/>
                  <a:gd name="connsiteY5-12" fmla="*/ 2895686 h 4070508"/>
                  <a:gd name="connsiteX6-13" fmla="*/ 1032160 w 1032160"/>
                  <a:gd name="connsiteY6-14" fmla="*/ 2895686 h 4070508"/>
                  <a:gd name="connsiteX7-15" fmla="*/ 1032160 w 1032160"/>
                  <a:gd name="connsiteY7-16" fmla="*/ 3474590 h 4070508"/>
                  <a:gd name="connsiteX8" fmla="*/ 0 w 1032160"/>
                  <a:gd name="connsiteY8" fmla="*/ 4070508 h 4070508"/>
                  <a:gd name="connsiteX0-17" fmla="*/ 0 w 1032160"/>
                  <a:gd name="connsiteY0-18" fmla="*/ 4070508 h 4070508"/>
                  <a:gd name="connsiteX1-19" fmla="*/ 0 w 1032160"/>
                  <a:gd name="connsiteY1-20" fmla="*/ 2895686 h 4070508"/>
                  <a:gd name="connsiteX2-21" fmla="*/ 524 w 1032160"/>
                  <a:gd name="connsiteY2-22" fmla="*/ 2895686 h 4070508"/>
                  <a:gd name="connsiteX3-23" fmla="*/ 6183 w 1032160"/>
                  <a:gd name="connsiteY3-24" fmla="*/ 594730 h 4070508"/>
                  <a:gd name="connsiteX4-25" fmla="*/ 1024549 w 1032160"/>
                  <a:gd name="connsiteY4-26" fmla="*/ 0 h 4070508"/>
                  <a:gd name="connsiteX5-27" fmla="*/ 1027491 w 1032160"/>
                  <a:gd name="connsiteY5-28" fmla="*/ 2895686 h 4070508"/>
                  <a:gd name="connsiteX6-29" fmla="*/ 1032160 w 1032160"/>
                  <a:gd name="connsiteY6-30" fmla="*/ 2895686 h 4070508"/>
                  <a:gd name="connsiteX7-31" fmla="*/ 1032160 w 1032160"/>
                  <a:gd name="connsiteY7-32" fmla="*/ 3474590 h 4070508"/>
                  <a:gd name="connsiteX8-33" fmla="*/ 0 w 1032160"/>
                  <a:gd name="connsiteY8-34" fmla="*/ 4070508 h 407050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33" y="connsiteY8-34"/>
                  </a:cxn>
                </a:cxnLst>
                <a:rect l="l" t="t" r="r" b="b"/>
                <a:pathLst>
                  <a:path w="1032160" h="4070508">
                    <a:moveTo>
                      <a:pt x="0" y="4070508"/>
                    </a:moveTo>
                    <a:lnTo>
                      <a:pt x="0" y="2895686"/>
                    </a:lnTo>
                    <a:lnTo>
                      <a:pt x="524" y="2895686"/>
                    </a:lnTo>
                    <a:cubicBezTo>
                      <a:pt x="2410" y="2128701"/>
                      <a:pt x="4297" y="1361715"/>
                      <a:pt x="6183" y="594730"/>
                    </a:cubicBezTo>
                    <a:lnTo>
                      <a:pt x="1024549" y="0"/>
                    </a:lnTo>
                    <a:cubicBezTo>
                      <a:pt x="1025530" y="965229"/>
                      <a:pt x="1026510" y="1930457"/>
                      <a:pt x="1027491" y="2895686"/>
                    </a:cubicBezTo>
                    <a:lnTo>
                      <a:pt x="1032160" y="2895686"/>
                    </a:lnTo>
                    <a:lnTo>
                      <a:pt x="1032160" y="3474590"/>
                    </a:lnTo>
                    <a:lnTo>
                      <a:pt x="0" y="4070508"/>
                    </a:lnTo>
                    <a:close/>
                  </a:path>
                </a:pathLst>
              </a:custGeom>
              <a:solidFill>
                <a:srgbClr val="01ACBE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>
                <a:noAutofit/>
              </a:bodyPr>
              <a:lstStyle/>
              <a:p>
                <a:endParaRPr lang="zh-CN" altLang="en-US" sz="1015">
                  <a:solidFill>
                    <a:prstClr val="black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50" name="等腰三角形 32"/>
              <p:cNvSpPr/>
              <p:nvPr/>
            </p:nvSpPr>
            <p:spPr>
              <a:xfrm rot="14400000">
                <a:off x="4107765" y="4720182"/>
                <a:ext cx="1430573" cy="443894"/>
              </a:xfrm>
              <a:custGeom>
                <a:avLst/>
                <a:gdLst>
                  <a:gd name="connsiteX0" fmla="*/ 0 w 1193370"/>
                  <a:gd name="connsiteY0" fmla="*/ 665183 h 665183"/>
                  <a:gd name="connsiteX1" fmla="*/ 596685 w 1193370"/>
                  <a:gd name="connsiteY1" fmla="*/ 0 h 665183"/>
                  <a:gd name="connsiteX2" fmla="*/ 1193370 w 1193370"/>
                  <a:gd name="connsiteY2" fmla="*/ 665183 h 665183"/>
                  <a:gd name="connsiteX3" fmla="*/ 0 w 1193370"/>
                  <a:gd name="connsiteY3" fmla="*/ 665183 h 665183"/>
                  <a:gd name="connsiteX0-1" fmla="*/ 0 w 1468222"/>
                  <a:gd name="connsiteY0-2" fmla="*/ 479445 h 479445"/>
                  <a:gd name="connsiteX1-3" fmla="*/ 1468222 w 1468222"/>
                  <a:gd name="connsiteY1-4" fmla="*/ 0 h 479445"/>
                  <a:gd name="connsiteX2-5" fmla="*/ 1193370 w 1468222"/>
                  <a:gd name="connsiteY2-6" fmla="*/ 479445 h 479445"/>
                  <a:gd name="connsiteX3-7" fmla="*/ 0 w 1468222"/>
                  <a:gd name="connsiteY3-8" fmla="*/ 479445 h 479445"/>
                  <a:gd name="connsiteX0-9" fmla="*/ 0 w 1442822"/>
                  <a:gd name="connsiteY0-10" fmla="*/ 447695 h 447695"/>
                  <a:gd name="connsiteX1-11" fmla="*/ 1442822 w 1442822"/>
                  <a:gd name="connsiteY1-12" fmla="*/ 0 h 447695"/>
                  <a:gd name="connsiteX2-13" fmla="*/ 1193370 w 1442822"/>
                  <a:gd name="connsiteY2-14" fmla="*/ 447695 h 447695"/>
                  <a:gd name="connsiteX3-15" fmla="*/ 0 w 1442822"/>
                  <a:gd name="connsiteY3-16" fmla="*/ 447695 h 44769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442822" h="447695">
                    <a:moveTo>
                      <a:pt x="0" y="447695"/>
                    </a:moveTo>
                    <a:lnTo>
                      <a:pt x="1442822" y="0"/>
                    </a:lnTo>
                    <a:lnTo>
                      <a:pt x="1193370" y="447695"/>
                    </a:lnTo>
                    <a:lnTo>
                      <a:pt x="0" y="447695"/>
                    </a:lnTo>
                    <a:close/>
                  </a:path>
                </a:pathLst>
              </a:custGeom>
              <a:solidFill>
                <a:srgbClr val="0187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  <p:sp>
          <p:nvSpPr>
            <p:cNvPr id="51" name="文本框 33"/>
            <p:cNvSpPr txBox="1"/>
            <p:nvPr/>
          </p:nvSpPr>
          <p:spPr>
            <a:xfrm>
              <a:off x="3430307" y="4108879"/>
              <a:ext cx="2160277" cy="457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solidFill>
                    <a:prstClr val="white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HỌC XONG BÀI</a:t>
              </a:r>
            </a:p>
            <a:p>
              <a:pPr algn="ctr"/>
              <a:r>
                <a:rPr lang="en-US" altLang="zh-CN" sz="2400">
                  <a:solidFill>
                    <a:prstClr val="white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EM BIẾT</a:t>
              </a:r>
              <a:endParaRPr lang="zh-CN" altLang="en-US" sz="2400" dirty="0">
                <a:solidFill>
                  <a:prstClr val="white"/>
                </a:solidFill>
                <a:latin typeface="Roboto Black" panose="02000000000000000000" pitchFamily="2" charset="0"/>
                <a:ea typeface="造字工房悦黑体验版细体" pitchFamily="50" charset="-122"/>
              </a:endParaRPr>
            </a:p>
          </p:txBody>
        </p:sp>
        <p:sp>
          <p:nvSpPr>
            <p:cNvPr id="52" name="文本框 34"/>
            <p:cNvSpPr txBox="1"/>
            <p:nvPr/>
          </p:nvSpPr>
          <p:spPr>
            <a:xfrm rot="3600000">
              <a:off x="4165238" y="2827466"/>
              <a:ext cx="2160278" cy="251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HỌC XONG BÀI EM HIỂU</a:t>
              </a:r>
              <a:endParaRPr lang="zh-CN" altLang="en-US" sz="2100" dirty="0">
                <a:solidFill>
                  <a:srgbClr val="002060"/>
                </a:solidFill>
                <a:latin typeface="Roboto Black" panose="02000000000000000000" pitchFamily="2" charset="0"/>
                <a:ea typeface="造字工房悦黑体验版细体" pitchFamily="50" charset="-122"/>
              </a:endParaRPr>
            </a:p>
          </p:txBody>
        </p:sp>
        <p:sp>
          <p:nvSpPr>
            <p:cNvPr id="53" name="文本框 35"/>
            <p:cNvSpPr txBox="1"/>
            <p:nvPr/>
          </p:nvSpPr>
          <p:spPr>
            <a:xfrm rot="18000000" flipH="1">
              <a:off x="2644664" y="2893431"/>
              <a:ext cx="2160278" cy="251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HỌC XONG BÀI EM SẼ</a:t>
              </a:r>
              <a:endParaRPr lang="zh-CN" altLang="en-US" sz="2100" dirty="0">
                <a:solidFill>
                  <a:srgbClr val="002060"/>
                </a:solidFill>
                <a:latin typeface="Roboto Black" panose="02000000000000000000" pitchFamily="2" charset="0"/>
                <a:ea typeface="造字工房悦黑体验版细体" pitchFamily="50" charset="-122"/>
              </a:endParaRPr>
            </a:p>
          </p:txBody>
        </p:sp>
        <p:grpSp>
          <p:nvGrpSpPr>
            <p:cNvPr id="66" name="组合 48"/>
            <p:cNvGrpSpPr/>
            <p:nvPr/>
          </p:nvGrpSpPr>
          <p:grpSpPr>
            <a:xfrm>
              <a:off x="3297544" y="4108444"/>
              <a:ext cx="397950" cy="396507"/>
              <a:chOff x="3618897" y="2279040"/>
              <a:chExt cx="706229" cy="703668"/>
            </a:xfrm>
          </p:grpSpPr>
          <p:sp>
            <p:nvSpPr>
              <p:cNvPr id="67" name="Freeform 9"/>
              <p:cNvSpPr>
                <a:spLocks noEditPoints="1"/>
              </p:cNvSpPr>
              <p:nvPr/>
            </p:nvSpPr>
            <p:spPr bwMode="auto">
              <a:xfrm>
                <a:off x="3713987" y="2279040"/>
                <a:ext cx="516048" cy="703668"/>
              </a:xfrm>
              <a:custGeom>
                <a:avLst/>
                <a:gdLst>
                  <a:gd name="T0" fmla="*/ 222 w 597"/>
                  <a:gd name="T1" fmla="*/ 575 h 814"/>
                  <a:gd name="T2" fmla="*/ 253 w 597"/>
                  <a:gd name="T3" fmla="*/ 598 h 814"/>
                  <a:gd name="T4" fmla="*/ 344 w 597"/>
                  <a:gd name="T5" fmla="*/ 598 h 814"/>
                  <a:gd name="T6" fmla="*/ 375 w 597"/>
                  <a:gd name="T7" fmla="*/ 575 h 814"/>
                  <a:gd name="T8" fmla="*/ 414 w 597"/>
                  <a:gd name="T9" fmla="*/ 509 h 814"/>
                  <a:gd name="T10" fmla="*/ 539 w 597"/>
                  <a:gd name="T11" fmla="*/ 298 h 814"/>
                  <a:gd name="T12" fmla="*/ 298 w 597"/>
                  <a:gd name="T13" fmla="*/ 57 h 814"/>
                  <a:gd name="T14" fmla="*/ 57 w 597"/>
                  <a:gd name="T15" fmla="*/ 298 h 814"/>
                  <a:gd name="T16" fmla="*/ 183 w 597"/>
                  <a:gd name="T17" fmla="*/ 509 h 814"/>
                  <a:gd name="T18" fmla="*/ 222 w 597"/>
                  <a:gd name="T19" fmla="*/ 575 h 814"/>
                  <a:gd name="T20" fmla="*/ 354 w 597"/>
                  <a:gd name="T21" fmla="*/ 782 h 814"/>
                  <a:gd name="T22" fmla="*/ 314 w 597"/>
                  <a:gd name="T23" fmla="*/ 814 h 814"/>
                  <a:gd name="T24" fmla="*/ 282 w 597"/>
                  <a:gd name="T25" fmla="*/ 814 h 814"/>
                  <a:gd name="T26" fmla="*/ 242 w 597"/>
                  <a:gd name="T27" fmla="*/ 782 h 814"/>
                  <a:gd name="T28" fmla="*/ 226 w 597"/>
                  <a:gd name="T29" fmla="*/ 782 h 814"/>
                  <a:gd name="T30" fmla="*/ 165 w 597"/>
                  <a:gd name="T31" fmla="*/ 722 h 814"/>
                  <a:gd name="T32" fmla="*/ 165 w 597"/>
                  <a:gd name="T33" fmla="*/ 576 h 814"/>
                  <a:gd name="T34" fmla="*/ 155 w 597"/>
                  <a:gd name="T35" fmla="*/ 559 h 814"/>
                  <a:gd name="T36" fmla="*/ 0 w 597"/>
                  <a:gd name="T37" fmla="*/ 298 h 814"/>
                  <a:gd name="T38" fmla="*/ 298 w 597"/>
                  <a:gd name="T39" fmla="*/ 0 h 814"/>
                  <a:gd name="T40" fmla="*/ 597 w 597"/>
                  <a:gd name="T41" fmla="*/ 298 h 814"/>
                  <a:gd name="T42" fmla="*/ 441 w 597"/>
                  <a:gd name="T43" fmla="*/ 559 h 814"/>
                  <a:gd name="T44" fmla="*/ 431 w 597"/>
                  <a:gd name="T45" fmla="*/ 576 h 814"/>
                  <a:gd name="T46" fmla="*/ 432 w 597"/>
                  <a:gd name="T47" fmla="*/ 722 h 814"/>
                  <a:gd name="T48" fmla="*/ 371 w 597"/>
                  <a:gd name="T49" fmla="*/ 782 h 814"/>
                  <a:gd name="T50" fmla="*/ 354 w 597"/>
                  <a:gd name="T51" fmla="*/ 782 h 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97" h="814">
                    <a:moveTo>
                      <a:pt x="222" y="575"/>
                    </a:moveTo>
                    <a:cubicBezTo>
                      <a:pt x="224" y="589"/>
                      <a:pt x="238" y="598"/>
                      <a:pt x="253" y="598"/>
                    </a:cubicBezTo>
                    <a:cubicBezTo>
                      <a:pt x="344" y="598"/>
                      <a:pt x="344" y="598"/>
                      <a:pt x="344" y="598"/>
                    </a:cubicBezTo>
                    <a:cubicBezTo>
                      <a:pt x="358" y="598"/>
                      <a:pt x="373" y="589"/>
                      <a:pt x="375" y="575"/>
                    </a:cubicBezTo>
                    <a:cubicBezTo>
                      <a:pt x="377" y="547"/>
                      <a:pt x="390" y="523"/>
                      <a:pt x="414" y="509"/>
                    </a:cubicBezTo>
                    <a:cubicBezTo>
                      <a:pt x="491" y="467"/>
                      <a:pt x="539" y="386"/>
                      <a:pt x="539" y="298"/>
                    </a:cubicBezTo>
                    <a:cubicBezTo>
                      <a:pt x="539" y="165"/>
                      <a:pt x="431" y="57"/>
                      <a:pt x="298" y="57"/>
                    </a:cubicBezTo>
                    <a:cubicBezTo>
                      <a:pt x="165" y="57"/>
                      <a:pt x="57" y="165"/>
                      <a:pt x="57" y="298"/>
                    </a:cubicBezTo>
                    <a:cubicBezTo>
                      <a:pt x="57" y="386"/>
                      <a:pt x="105" y="467"/>
                      <a:pt x="183" y="509"/>
                    </a:cubicBezTo>
                    <a:cubicBezTo>
                      <a:pt x="207" y="523"/>
                      <a:pt x="219" y="547"/>
                      <a:pt x="222" y="575"/>
                    </a:cubicBezTo>
                    <a:close/>
                    <a:moveTo>
                      <a:pt x="354" y="782"/>
                    </a:moveTo>
                    <a:cubicBezTo>
                      <a:pt x="350" y="800"/>
                      <a:pt x="334" y="814"/>
                      <a:pt x="314" y="814"/>
                    </a:cubicBezTo>
                    <a:cubicBezTo>
                      <a:pt x="282" y="814"/>
                      <a:pt x="282" y="814"/>
                      <a:pt x="282" y="814"/>
                    </a:cubicBezTo>
                    <a:cubicBezTo>
                      <a:pt x="263" y="814"/>
                      <a:pt x="247" y="800"/>
                      <a:pt x="242" y="782"/>
                    </a:cubicBezTo>
                    <a:cubicBezTo>
                      <a:pt x="226" y="782"/>
                      <a:pt x="226" y="782"/>
                      <a:pt x="226" y="782"/>
                    </a:cubicBezTo>
                    <a:cubicBezTo>
                      <a:pt x="193" y="782"/>
                      <a:pt x="165" y="755"/>
                      <a:pt x="165" y="722"/>
                    </a:cubicBezTo>
                    <a:cubicBezTo>
                      <a:pt x="165" y="576"/>
                      <a:pt x="165" y="576"/>
                      <a:pt x="165" y="576"/>
                    </a:cubicBezTo>
                    <a:cubicBezTo>
                      <a:pt x="165" y="569"/>
                      <a:pt x="162" y="563"/>
                      <a:pt x="155" y="559"/>
                    </a:cubicBezTo>
                    <a:cubicBezTo>
                      <a:pt x="60" y="507"/>
                      <a:pt x="0" y="407"/>
                      <a:pt x="0" y="298"/>
                    </a:cubicBezTo>
                    <a:cubicBezTo>
                      <a:pt x="0" y="133"/>
                      <a:pt x="134" y="0"/>
                      <a:pt x="298" y="0"/>
                    </a:cubicBezTo>
                    <a:cubicBezTo>
                      <a:pt x="463" y="0"/>
                      <a:pt x="597" y="133"/>
                      <a:pt x="597" y="298"/>
                    </a:cubicBezTo>
                    <a:cubicBezTo>
                      <a:pt x="597" y="407"/>
                      <a:pt x="537" y="507"/>
                      <a:pt x="441" y="559"/>
                    </a:cubicBezTo>
                    <a:cubicBezTo>
                      <a:pt x="435" y="563"/>
                      <a:pt x="431" y="569"/>
                      <a:pt x="431" y="576"/>
                    </a:cubicBezTo>
                    <a:cubicBezTo>
                      <a:pt x="432" y="722"/>
                      <a:pt x="432" y="722"/>
                      <a:pt x="432" y="722"/>
                    </a:cubicBezTo>
                    <a:cubicBezTo>
                      <a:pt x="432" y="755"/>
                      <a:pt x="404" y="782"/>
                      <a:pt x="371" y="782"/>
                    </a:cubicBezTo>
                    <a:cubicBezTo>
                      <a:pt x="354" y="782"/>
                      <a:pt x="354" y="782"/>
                      <a:pt x="354" y="78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68" name="Freeform 10"/>
              <p:cNvSpPr>
                <a:spLocks noEditPoints="1"/>
              </p:cNvSpPr>
              <p:nvPr/>
            </p:nvSpPr>
            <p:spPr bwMode="auto">
              <a:xfrm>
                <a:off x="3618897" y="2347432"/>
                <a:ext cx="706229" cy="373412"/>
              </a:xfrm>
              <a:custGeom>
                <a:avLst/>
                <a:gdLst>
                  <a:gd name="T0" fmla="*/ 699 w 817"/>
                  <a:gd name="T1" fmla="*/ 406 h 432"/>
                  <a:gd name="T2" fmla="*/ 692 w 817"/>
                  <a:gd name="T3" fmla="*/ 380 h 432"/>
                  <a:gd name="T4" fmla="*/ 718 w 817"/>
                  <a:gd name="T5" fmla="*/ 373 h 432"/>
                  <a:gd name="T6" fmla="*/ 755 w 817"/>
                  <a:gd name="T7" fmla="*/ 394 h 432"/>
                  <a:gd name="T8" fmla="*/ 762 w 817"/>
                  <a:gd name="T9" fmla="*/ 420 h 432"/>
                  <a:gd name="T10" fmla="*/ 736 w 817"/>
                  <a:gd name="T11" fmla="*/ 427 h 432"/>
                  <a:gd name="T12" fmla="*/ 699 w 817"/>
                  <a:gd name="T13" fmla="*/ 406 h 432"/>
                  <a:gd name="T14" fmla="*/ 718 w 817"/>
                  <a:gd name="T15" fmla="*/ 59 h 432"/>
                  <a:gd name="T16" fmla="*/ 692 w 817"/>
                  <a:gd name="T17" fmla="*/ 52 h 432"/>
                  <a:gd name="T18" fmla="*/ 699 w 817"/>
                  <a:gd name="T19" fmla="*/ 26 h 432"/>
                  <a:gd name="T20" fmla="*/ 736 w 817"/>
                  <a:gd name="T21" fmla="*/ 5 h 432"/>
                  <a:gd name="T22" fmla="*/ 762 w 817"/>
                  <a:gd name="T23" fmla="*/ 12 h 432"/>
                  <a:gd name="T24" fmla="*/ 755 w 817"/>
                  <a:gd name="T25" fmla="*/ 38 h 432"/>
                  <a:gd name="T26" fmla="*/ 718 w 817"/>
                  <a:gd name="T27" fmla="*/ 59 h 432"/>
                  <a:gd name="T28" fmla="*/ 755 w 817"/>
                  <a:gd name="T29" fmla="*/ 235 h 432"/>
                  <a:gd name="T30" fmla="*/ 736 w 817"/>
                  <a:gd name="T31" fmla="*/ 216 h 432"/>
                  <a:gd name="T32" fmla="*/ 755 w 817"/>
                  <a:gd name="T33" fmla="*/ 197 h 432"/>
                  <a:gd name="T34" fmla="*/ 798 w 817"/>
                  <a:gd name="T35" fmla="*/ 197 h 432"/>
                  <a:gd name="T36" fmla="*/ 817 w 817"/>
                  <a:gd name="T37" fmla="*/ 216 h 432"/>
                  <a:gd name="T38" fmla="*/ 798 w 817"/>
                  <a:gd name="T39" fmla="*/ 235 h 432"/>
                  <a:gd name="T40" fmla="*/ 755 w 817"/>
                  <a:gd name="T41" fmla="*/ 235 h 432"/>
                  <a:gd name="T42" fmla="*/ 118 w 817"/>
                  <a:gd name="T43" fmla="*/ 26 h 432"/>
                  <a:gd name="T44" fmla="*/ 124 w 817"/>
                  <a:gd name="T45" fmla="*/ 52 h 432"/>
                  <a:gd name="T46" fmla="*/ 98 w 817"/>
                  <a:gd name="T47" fmla="*/ 59 h 432"/>
                  <a:gd name="T48" fmla="*/ 62 w 817"/>
                  <a:gd name="T49" fmla="*/ 38 h 432"/>
                  <a:gd name="T50" fmla="*/ 55 w 817"/>
                  <a:gd name="T51" fmla="*/ 12 h 432"/>
                  <a:gd name="T52" fmla="*/ 81 w 817"/>
                  <a:gd name="T53" fmla="*/ 5 h 432"/>
                  <a:gd name="T54" fmla="*/ 118 w 817"/>
                  <a:gd name="T55" fmla="*/ 26 h 432"/>
                  <a:gd name="T56" fmla="*/ 98 w 817"/>
                  <a:gd name="T57" fmla="*/ 373 h 432"/>
                  <a:gd name="T58" fmla="*/ 124 w 817"/>
                  <a:gd name="T59" fmla="*/ 380 h 432"/>
                  <a:gd name="T60" fmla="*/ 118 w 817"/>
                  <a:gd name="T61" fmla="*/ 406 h 432"/>
                  <a:gd name="T62" fmla="*/ 81 w 817"/>
                  <a:gd name="T63" fmla="*/ 427 h 432"/>
                  <a:gd name="T64" fmla="*/ 55 w 817"/>
                  <a:gd name="T65" fmla="*/ 420 h 432"/>
                  <a:gd name="T66" fmla="*/ 62 w 817"/>
                  <a:gd name="T67" fmla="*/ 394 h 432"/>
                  <a:gd name="T68" fmla="*/ 98 w 817"/>
                  <a:gd name="T69" fmla="*/ 373 h 432"/>
                  <a:gd name="T70" fmla="*/ 62 w 817"/>
                  <a:gd name="T71" fmla="*/ 197 h 432"/>
                  <a:gd name="T72" fmla="*/ 81 w 817"/>
                  <a:gd name="T73" fmla="*/ 216 h 432"/>
                  <a:gd name="T74" fmla="*/ 62 w 817"/>
                  <a:gd name="T75" fmla="*/ 235 h 432"/>
                  <a:gd name="T76" fmla="*/ 19 w 817"/>
                  <a:gd name="T77" fmla="*/ 235 h 432"/>
                  <a:gd name="T78" fmla="*/ 0 w 817"/>
                  <a:gd name="T79" fmla="*/ 216 h 432"/>
                  <a:gd name="T80" fmla="*/ 19 w 817"/>
                  <a:gd name="T81" fmla="*/ 197 h 432"/>
                  <a:gd name="T82" fmla="*/ 62 w 817"/>
                  <a:gd name="T83" fmla="*/ 197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17" h="432">
                    <a:moveTo>
                      <a:pt x="699" y="406"/>
                    </a:moveTo>
                    <a:cubicBezTo>
                      <a:pt x="690" y="401"/>
                      <a:pt x="687" y="389"/>
                      <a:pt x="692" y="380"/>
                    </a:cubicBezTo>
                    <a:cubicBezTo>
                      <a:pt x="698" y="371"/>
                      <a:pt x="709" y="368"/>
                      <a:pt x="718" y="373"/>
                    </a:cubicBezTo>
                    <a:cubicBezTo>
                      <a:pt x="755" y="394"/>
                      <a:pt x="755" y="394"/>
                      <a:pt x="755" y="394"/>
                    </a:cubicBezTo>
                    <a:cubicBezTo>
                      <a:pt x="764" y="399"/>
                      <a:pt x="767" y="411"/>
                      <a:pt x="762" y="420"/>
                    </a:cubicBezTo>
                    <a:cubicBezTo>
                      <a:pt x="757" y="429"/>
                      <a:pt x="745" y="432"/>
                      <a:pt x="736" y="427"/>
                    </a:cubicBezTo>
                    <a:cubicBezTo>
                      <a:pt x="699" y="406"/>
                      <a:pt x="699" y="406"/>
                      <a:pt x="699" y="406"/>
                    </a:cubicBezTo>
                    <a:close/>
                    <a:moveTo>
                      <a:pt x="718" y="59"/>
                    </a:moveTo>
                    <a:cubicBezTo>
                      <a:pt x="709" y="64"/>
                      <a:pt x="698" y="61"/>
                      <a:pt x="692" y="52"/>
                    </a:cubicBezTo>
                    <a:cubicBezTo>
                      <a:pt x="687" y="43"/>
                      <a:pt x="690" y="31"/>
                      <a:pt x="699" y="26"/>
                    </a:cubicBezTo>
                    <a:cubicBezTo>
                      <a:pt x="736" y="5"/>
                      <a:pt x="736" y="5"/>
                      <a:pt x="736" y="5"/>
                    </a:cubicBezTo>
                    <a:cubicBezTo>
                      <a:pt x="745" y="0"/>
                      <a:pt x="757" y="3"/>
                      <a:pt x="762" y="12"/>
                    </a:cubicBezTo>
                    <a:cubicBezTo>
                      <a:pt x="767" y="21"/>
                      <a:pt x="764" y="32"/>
                      <a:pt x="755" y="38"/>
                    </a:cubicBezTo>
                    <a:cubicBezTo>
                      <a:pt x="718" y="59"/>
                      <a:pt x="718" y="59"/>
                      <a:pt x="718" y="59"/>
                    </a:cubicBezTo>
                    <a:close/>
                    <a:moveTo>
                      <a:pt x="755" y="235"/>
                    </a:moveTo>
                    <a:cubicBezTo>
                      <a:pt x="745" y="235"/>
                      <a:pt x="736" y="226"/>
                      <a:pt x="736" y="216"/>
                    </a:cubicBezTo>
                    <a:cubicBezTo>
                      <a:pt x="736" y="205"/>
                      <a:pt x="745" y="197"/>
                      <a:pt x="755" y="197"/>
                    </a:cubicBezTo>
                    <a:cubicBezTo>
                      <a:pt x="798" y="197"/>
                      <a:pt x="798" y="197"/>
                      <a:pt x="798" y="197"/>
                    </a:cubicBezTo>
                    <a:cubicBezTo>
                      <a:pt x="808" y="197"/>
                      <a:pt x="817" y="205"/>
                      <a:pt x="817" y="216"/>
                    </a:cubicBezTo>
                    <a:cubicBezTo>
                      <a:pt x="817" y="226"/>
                      <a:pt x="808" y="235"/>
                      <a:pt x="798" y="235"/>
                    </a:cubicBezTo>
                    <a:cubicBezTo>
                      <a:pt x="755" y="235"/>
                      <a:pt x="755" y="235"/>
                      <a:pt x="755" y="235"/>
                    </a:cubicBezTo>
                    <a:close/>
                    <a:moveTo>
                      <a:pt x="118" y="26"/>
                    </a:moveTo>
                    <a:cubicBezTo>
                      <a:pt x="127" y="31"/>
                      <a:pt x="130" y="43"/>
                      <a:pt x="124" y="52"/>
                    </a:cubicBezTo>
                    <a:cubicBezTo>
                      <a:pt x="119" y="61"/>
                      <a:pt x="108" y="64"/>
                      <a:pt x="98" y="59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53" y="32"/>
                      <a:pt x="49" y="21"/>
                      <a:pt x="55" y="12"/>
                    </a:cubicBezTo>
                    <a:cubicBezTo>
                      <a:pt x="60" y="3"/>
                      <a:pt x="72" y="0"/>
                      <a:pt x="81" y="5"/>
                    </a:cubicBezTo>
                    <a:cubicBezTo>
                      <a:pt x="118" y="26"/>
                      <a:pt x="118" y="26"/>
                      <a:pt x="118" y="26"/>
                    </a:cubicBezTo>
                    <a:close/>
                    <a:moveTo>
                      <a:pt x="98" y="373"/>
                    </a:moveTo>
                    <a:cubicBezTo>
                      <a:pt x="108" y="368"/>
                      <a:pt x="119" y="371"/>
                      <a:pt x="124" y="380"/>
                    </a:cubicBezTo>
                    <a:cubicBezTo>
                      <a:pt x="130" y="389"/>
                      <a:pt x="127" y="401"/>
                      <a:pt x="118" y="406"/>
                    </a:cubicBezTo>
                    <a:cubicBezTo>
                      <a:pt x="81" y="427"/>
                      <a:pt x="81" y="427"/>
                      <a:pt x="81" y="427"/>
                    </a:cubicBezTo>
                    <a:cubicBezTo>
                      <a:pt x="72" y="432"/>
                      <a:pt x="60" y="429"/>
                      <a:pt x="55" y="420"/>
                    </a:cubicBezTo>
                    <a:cubicBezTo>
                      <a:pt x="49" y="411"/>
                      <a:pt x="53" y="399"/>
                      <a:pt x="62" y="394"/>
                    </a:cubicBezTo>
                    <a:cubicBezTo>
                      <a:pt x="98" y="373"/>
                      <a:pt x="98" y="373"/>
                      <a:pt x="98" y="373"/>
                    </a:cubicBezTo>
                    <a:close/>
                    <a:moveTo>
                      <a:pt x="62" y="197"/>
                    </a:moveTo>
                    <a:cubicBezTo>
                      <a:pt x="72" y="197"/>
                      <a:pt x="81" y="205"/>
                      <a:pt x="81" y="216"/>
                    </a:cubicBezTo>
                    <a:cubicBezTo>
                      <a:pt x="81" y="226"/>
                      <a:pt x="72" y="235"/>
                      <a:pt x="62" y="235"/>
                    </a:cubicBezTo>
                    <a:cubicBezTo>
                      <a:pt x="19" y="235"/>
                      <a:pt x="19" y="235"/>
                      <a:pt x="19" y="235"/>
                    </a:cubicBezTo>
                    <a:cubicBezTo>
                      <a:pt x="9" y="235"/>
                      <a:pt x="0" y="226"/>
                      <a:pt x="0" y="216"/>
                    </a:cubicBezTo>
                    <a:cubicBezTo>
                      <a:pt x="0" y="205"/>
                      <a:pt x="9" y="197"/>
                      <a:pt x="19" y="197"/>
                    </a:cubicBezTo>
                    <a:cubicBezTo>
                      <a:pt x="62" y="197"/>
                      <a:pt x="62" y="197"/>
                      <a:pt x="62" y="19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69" name="Freeform 11"/>
              <p:cNvSpPr/>
              <p:nvPr/>
            </p:nvSpPr>
            <p:spPr bwMode="auto">
              <a:xfrm>
                <a:off x="3845651" y="2427528"/>
                <a:ext cx="253087" cy="253452"/>
              </a:xfrm>
              <a:custGeom>
                <a:avLst/>
                <a:gdLst>
                  <a:gd name="T0" fmla="*/ 3 w 293"/>
                  <a:gd name="T1" fmla="*/ 38 h 293"/>
                  <a:gd name="T2" fmla="*/ 16 w 293"/>
                  <a:gd name="T3" fmla="*/ 15 h 293"/>
                  <a:gd name="T4" fmla="*/ 39 w 293"/>
                  <a:gd name="T5" fmla="*/ 28 h 293"/>
                  <a:gd name="T6" fmla="*/ 50 w 293"/>
                  <a:gd name="T7" fmla="*/ 65 h 293"/>
                  <a:gd name="T8" fmla="*/ 91 w 293"/>
                  <a:gd name="T9" fmla="*/ 53 h 293"/>
                  <a:gd name="T10" fmla="*/ 91 w 293"/>
                  <a:gd name="T11" fmla="*/ 53 h 293"/>
                  <a:gd name="T12" fmla="*/ 127 w 293"/>
                  <a:gd name="T13" fmla="*/ 48 h 293"/>
                  <a:gd name="T14" fmla="*/ 127 w 293"/>
                  <a:gd name="T15" fmla="*/ 19 h 293"/>
                  <a:gd name="T16" fmla="*/ 146 w 293"/>
                  <a:gd name="T17" fmla="*/ 0 h 293"/>
                  <a:gd name="T18" fmla="*/ 165 w 293"/>
                  <a:gd name="T19" fmla="*/ 19 h 293"/>
                  <a:gd name="T20" fmla="*/ 165 w 293"/>
                  <a:gd name="T21" fmla="*/ 48 h 293"/>
                  <a:gd name="T22" fmla="*/ 202 w 293"/>
                  <a:gd name="T23" fmla="*/ 53 h 293"/>
                  <a:gd name="T24" fmla="*/ 202 w 293"/>
                  <a:gd name="T25" fmla="*/ 53 h 293"/>
                  <a:gd name="T26" fmla="*/ 202 w 293"/>
                  <a:gd name="T27" fmla="*/ 53 h 293"/>
                  <a:gd name="T28" fmla="*/ 242 w 293"/>
                  <a:gd name="T29" fmla="*/ 65 h 293"/>
                  <a:gd name="T30" fmla="*/ 253 w 293"/>
                  <a:gd name="T31" fmla="*/ 28 h 293"/>
                  <a:gd name="T32" fmla="*/ 277 w 293"/>
                  <a:gd name="T33" fmla="*/ 15 h 293"/>
                  <a:gd name="T34" fmla="*/ 290 w 293"/>
                  <a:gd name="T35" fmla="*/ 38 h 293"/>
                  <a:gd name="T36" fmla="*/ 220 w 293"/>
                  <a:gd name="T37" fmla="*/ 278 h 293"/>
                  <a:gd name="T38" fmla="*/ 196 w 293"/>
                  <a:gd name="T39" fmla="*/ 290 h 293"/>
                  <a:gd name="T40" fmla="*/ 183 w 293"/>
                  <a:gd name="T41" fmla="*/ 267 h 293"/>
                  <a:gd name="T42" fmla="*/ 232 w 293"/>
                  <a:gd name="T43" fmla="*/ 102 h 293"/>
                  <a:gd name="T44" fmla="*/ 194 w 293"/>
                  <a:gd name="T45" fmla="*/ 90 h 293"/>
                  <a:gd name="T46" fmla="*/ 194 w 293"/>
                  <a:gd name="T47" fmla="*/ 90 h 293"/>
                  <a:gd name="T48" fmla="*/ 165 w 293"/>
                  <a:gd name="T49" fmla="*/ 86 h 293"/>
                  <a:gd name="T50" fmla="*/ 165 w 293"/>
                  <a:gd name="T51" fmla="*/ 132 h 293"/>
                  <a:gd name="T52" fmla="*/ 146 w 293"/>
                  <a:gd name="T53" fmla="*/ 151 h 293"/>
                  <a:gd name="T54" fmla="*/ 127 w 293"/>
                  <a:gd name="T55" fmla="*/ 132 h 293"/>
                  <a:gd name="T56" fmla="*/ 127 w 293"/>
                  <a:gd name="T57" fmla="*/ 86 h 293"/>
                  <a:gd name="T58" fmla="*/ 99 w 293"/>
                  <a:gd name="T59" fmla="*/ 90 h 293"/>
                  <a:gd name="T60" fmla="*/ 99 w 293"/>
                  <a:gd name="T61" fmla="*/ 90 h 293"/>
                  <a:gd name="T62" fmla="*/ 61 w 293"/>
                  <a:gd name="T63" fmla="*/ 102 h 293"/>
                  <a:gd name="T64" fmla="*/ 109 w 293"/>
                  <a:gd name="T65" fmla="*/ 267 h 293"/>
                  <a:gd name="T66" fmla="*/ 96 w 293"/>
                  <a:gd name="T67" fmla="*/ 290 h 293"/>
                  <a:gd name="T68" fmla="*/ 73 w 293"/>
                  <a:gd name="T69" fmla="*/ 278 h 293"/>
                  <a:gd name="T70" fmla="*/ 3 w 293"/>
                  <a:gd name="T71" fmla="*/ 38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3" h="293">
                    <a:moveTo>
                      <a:pt x="3" y="38"/>
                    </a:moveTo>
                    <a:cubicBezTo>
                      <a:pt x="0" y="28"/>
                      <a:pt x="6" y="18"/>
                      <a:pt x="16" y="15"/>
                    </a:cubicBezTo>
                    <a:cubicBezTo>
                      <a:pt x="26" y="12"/>
                      <a:pt x="37" y="18"/>
                      <a:pt x="39" y="28"/>
                    </a:cubicBezTo>
                    <a:cubicBezTo>
                      <a:pt x="50" y="65"/>
                      <a:pt x="50" y="65"/>
                      <a:pt x="50" y="65"/>
                    </a:cubicBezTo>
                    <a:cubicBezTo>
                      <a:pt x="63" y="60"/>
                      <a:pt x="77" y="56"/>
                      <a:pt x="91" y="53"/>
                    </a:cubicBezTo>
                    <a:cubicBezTo>
                      <a:pt x="91" y="53"/>
                      <a:pt x="91" y="53"/>
                      <a:pt x="91" y="53"/>
                    </a:cubicBezTo>
                    <a:cubicBezTo>
                      <a:pt x="103" y="50"/>
                      <a:pt x="115" y="49"/>
                      <a:pt x="127" y="48"/>
                    </a:cubicBezTo>
                    <a:cubicBezTo>
                      <a:pt x="127" y="19"/>
                      <a:pt x="127" y="19"/>
                      <a:pt x="127" y="19"/>
                    </a:cubicBezTo>
                    <a:cubicBezTo>
                      <a:pt x="127" y="8"/>
                      <a:pt x="136" y="0"/>
                      <a:pt x="146" y="0"/>
                    </a:cubicBezTo>
                    <a:cubicBezTo>
                      <a:pt x="157" y="0"/>
                      <a:pt x="165" y="8"/>
                      <a:pt x="165" y="19"/>
                    </a:cubicBezTo>
                    <a:cubicBezTo>
                      <a:pt x="165" y="48"/>
                      <a:pt x="165" y="48"/>
                      <a:pt x="165" y="48"/>
                    </a:cubicBezTo>
                    <a:cubicBezTo>
                      <a:pt x="178" y="49"/>
                      <a:pt x="190" y="50"/>
                      <a:pt x="202" y="53"/>
                    </a:cubicBezTo>
                    <a:cubicBezTo>
                      <a:pt x="202" y="53"/>
                      <a:pt x="202" y="53"/>
                      <a:pt x="202" y="53"/>
                    </a:cubicBezTo>
                    <a:cubicBezTo>
                      <a:pt x="202" y="53"/>
                      <a:pt x="202" y="53"/>
                      <a:pt x="202" y="53"/>
                    </a:cubicBezTo>
                    <a:cubicBezTo>
                      <a:pt x="216" y="56"/>
                      <a:pt x="229" y="60"/>
                      <a:pt x="242" y="65"/>
                    </a:cubicBezTo>
                    <a:cubicBezTo>
                      <a:pt x="253" y="28"/>
                      <a:pt x="253" y="28"/>
                      <a:pt x="253" y="28"/>
                    </a:cubicBezTo>
                    <a:cubicBezTo>
                      <a:pt x="256" y="18"/>
                      <a:pt x="267" y="12"/>
                      <a:pt x="277" y="15"/>
                    </a:cubicBezTo>
                    <a:cubicBezTo>
                      <a:pt x="287" y="18"/>
                      <a:pt x="293" y="28"/>
                      <a:pt x="290" y="38"/>
                    </a:cubicBezTo>
                    <a:cubicBezTo>
                      <a:pt x="220" y="278"/>
                      <a:pt x="220" y="278"/>
                      <a:pt x="220" y="278"/>
                    </a:cubicBezTo>
                    <a:cubicBezTo>
                      <a:pt x="217" y="288"/>
                      <a:pt x="206" y="293"/>
                      <a:pt x="196" y="290"/>
                    </a:cubicBezTo>
                    <a:cubicBezTo>
                      <a:pt x="186" y="288"/>
                      <a:pt x="180" y="277"/>
                      <a:pt x="183" y="267"/>
                    </a:cubicBezTo>
                    <a:cubicBezTo>
                      <a:pt x="232" y="102"/>
                      <a:pt x="232" y="102"/>
                      <a:pt x="232" y="102"/>
                    </a:cubicBezTo>
                    <a:cubicBezTo>
                      <a:pt x="220" y="97"/>
                      <a:pt x="207" y="93"/>
                      <a:pt x="194" y="90"/>
                    </a:cubicBezTo>
                    <a:cubicBezTo>
                      <a:pt x="194" y="90"/>
                      <a:pt x="194" y="90"/>
                      <a:pt x="194" y="90"/>
                    </a:cubicBezTo>
                    <a:cubicBezTo>
                      <a:pt x="185" y="88"/>
                      <a:pt x="175" y="87"/>
                      <a:pt x="165" y="86"/>
                    </a:cubicBezTo>
                    <a:cubicBezTo>
                      <a:pt x="165" y="132"/>
                      <a:pt x="165" y="132"/>
                      <a:pt x="165" y="132"/>
                    </a:cubicBezTo>
                    <a:cubicBezTo>
                      <a:pt x="165" y="143"/>
                      <a:pt x="157" y="151"/>
                      <a:pt x="146" y="151"/>
                    </a:cubicBezTo>
                    <a:cubicBezTo>
                      <a:pt x="136" y="151"/>
                      <a:pt x="127" y="143"/>
                      <a:pt x="127" y="132"/>
                    </a:cubicBezTo>
                    <a:cubicBezTo>
                      <a:pt x="127" y="86"/>
                      <a:pt x="127" y="86"/>
                      <a:pt x="127" y="86"/>
                    </a:cubicBezTo>
                    <a:cubicBezTo>
                      <a:pt x="118" y="87"/>
                      <a:pt x="108" y="88"/>
                      <a:pt x="99" y="90"/>
                    </a:cubicBezTo>
                    <a:cubicBezTo>
                      <a:pt x="99" y="90"/>
                      <a:pt x="99" y="90"/>
                      <a:pt x="99" y="90"/>
                    </a:cubicBezTo>
                    <a:cubicBezTo>
                      <a:pt x="85" y="93"/>
                      <a:pt x="73" y="97"/>
                      <a:pt x="61" y="102"/>
                    </a:cubicBezTo>
                    <a:cubicBezTo>
                      <a:pt x="109" y="267"/>
                      <a:pt x="109" y="267"/>
                      <a:pt x="109" y="267"/>
                    </a:cubicBezTo>
                    <a:cubicBezTo>
                      <a:pt x="112" y="277"/>
                      <a:pt x="106" y="288"/>
                      <a:pt x="96" y="290"/>
                    </a:cubicBezTo>
                    <a:cubicBezTo>
                      <a:pt x="86" y="293"/>
                      <a:pt x="76" y="288"/>
                      <a:pt x="73" y="278"/>
                    </a:cubicBezTo>
                    <a:cubicBezTo>
                      <a:pt x="3" y="38"/>
                      <a:pt x="3" y="38"/>
                      <a:pt x="3" y="3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  <p:grpSp>
          <p:nvGrpSpPr>
            <p:cNvPr id="70" name="组合 52"/>
            <p:cNvGrpSpPr/>
            <p:nvPr/>
          </p:nvGrpSpPr>
          <p:grpSpPr>
            <a:xfrm>
              <a:off x="4026485" y="1914954"/>
              <a:ext cx="443186" cy="435478"/>
              <a:chOff x="5037571" y="856343"/>
              <a:chExt cx="715006" cy="702571"/>
            </a:xfrm>
          </p:grpSpPr>
          <p:sp>
            <p:nvSpPr>
              <p:cNvPr id="71" name="Freeform 39"/>
              <p:cNvSpPr/>
              <p:nvPr/>
            </p:nvSpPr>
            <p:spPr bwMode="auto">
              <a:xfrm>
                <a:off x="5468769" y="856343"/>
                <a:ext cx="244675" cy="244675"/>
              </a:xfrm>
              <a:custGeom>
                <a:avLst/>
                <a:gdLst>
                  <a:gd name="T0" fmla="*/ 19 w 283"/>
                  <a:gd name="T1" fmla="*/ 0 h 283"/>
                  <a:gd name="T2" fmla="*/ 264 w 283"/>
                  <a:gd name="T3" fmla="*/ 0 h 283"/>
                  <a:gd name="T4" fmla="*/ 276 w 283"/>
                  <a:gd name="T5" fmla="*/ 4 h 283"/>
                  <a:gd name="T6" fmla="*/ 224 w 283"/>
                  <a:gd name="T7" fmla="*/ 38 h 283"/>
                  <a:gd name="T8" fmla="*/ 97 w 283"/>
                  <a:gd name="T9" fmla="*/ 38 h 283"/>
                  <a:gd name="T10" fmla="*/ 90 w 283"/>
                  <a:gd name="T11" fmla="*/ 38 h 283"/>
                  <a:gd name="T12" fmla="*/ 38 w 283"/>
                  <a:gd name="T13" fmla="*/ 38 h 283"/>
                  <a:gd name="T14" fmla="*/ 38 w 283"/>
                  <a:gd name="T15" fmla="*/ 245 h 283"/>
                  <a:gd name="T16" fmla="*/ 103 w 283"/>
                  <a:gd name="T17" fmla="*/ 245 h 283"/>
                  <a:gd name="T18" fmla="*/ 127 w 283"/>
                  <a:gd name="T19" fmla="*/ 245 h 283"/>
                  <a:gd name="T20" fmla="*/ 245 w 283"/>
                  <a:gd name="T21" fmla="*/ 245 h 283"/>
                  <a:gd name="T22" fmla="*/ 245 w 283"/>
                  <a:gd name="T23" fmla="*/ 152 h 283"/>
                  <a:gd name="T24" fmla="*/ 283 w 283"/>
                  <a:gd name="T25" fmla="*/ 115 h 283"/>
                  <a:gd name="T26" fmla="*/ 283 w 283"/>
                  <a:gd name="T27" fmla="*/ 264 h 283"/>
                  <a:gd name="T28" fmla="*/ 264 w 283"/>
                  <a:gd name="T29" fmla="*/ 283 h 283"/>
                  <a:gd name="T30" fmla="*/ 19 w 283"/>
                  <a:gd name="T31" fmla="*/ 283 h 283"/>
                  <a:gd name="T32" fmla="*/ 0 w 283"/>
                  <a:gd name="T33" fmla="*/ 264 h 283"/>
                  <a:gd name="T34" fmla="*/ 0 w 283"/>
                  <a:gd name="T35" fmla="*/ 19 h 283"/>
                  <a:gd name="T36" fmla="*/ 19 w 283"/>
                  <a:gd name="T37" fmla="*/ 0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83" h="283">
                    <a:moveTo>
                      <a:pt x="19" y="0"/>
                    </a:moveTo>
                    <a:cubicBezTo>
                      <a:pt x="264" y="0"/>
                      <a:pt x="264" y="0"/>
                      <a:pt x="264" y="0"/>
                    </a:cubicBezTo>
                    <a:cubicBezTo>
                      <a:pt x="269" y="0"/>
                      <a:pt x="273" y="2"/>
                      <a:pt x="276" y="4"/>
                    </a:cubicBezTo>
                    <a:cubicBezTo>
                      <a:pt x="259" y="16"/>
                      <a:pt x="242" y="27"/>
                      <a:pt x="224" y="38"/>
                    </a:cubicBezTo>
                    <a:cubicBezTo>
                      <a:pt x="97" y="38"/>
                      <a:pt x="97" y="38"/>
                      <a:pt x="97" y="38"/>
                    </a:cubicBezTo>
                    <a:cubicBezTo>
                      <a:pt x="95" y="38"/>
                      <a:pt x="92" y="38"/>
                      <a:pt x="90" y="38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8" y="245"/>
                      <a:pt x="38" y="245"/>
                      <a:pt x="38" y="245"/>
                    </a:cubicBezTo>
                    <a:cubicBezTo>
                      <a:pt x="103" y="245"/>
                      <a:pt x="103" y="245"/>
                      <a:pt x="103" y="245"/>
                    </a:cubicBezTo>
                    <a:cubicBezTo>
                      <a:pt x="111" y="247"/>
                      <a:pt x="119" y="247"/>
                      <a:pt x="127" y="245"/>
                    </a:cubicBezTo>
                    <a:cubicBezTo>
                      <a:pt x="245" y="245"/>
                      <a:pt x="245" y="245"/>
                      <a:pt x="245" y="245"/>
                    </a:cubicBezTo>
                    <a:cubicBezTo>
                      <a:pt x="245" y="152"/>
                      <a:pt x="245" y="152"/>
                      <a:pt x="245" y="152"/>
                    </a:cubicBezTo>
                    <a:cubicBezTo>
                      <a:pt x="258" y="140"/>
                      <a:pt x="270" y="128"/>
                      <a:pt x="283" y="115"/>
                    </a:cubicBezTo>
                    <a:cubicBezTo>
                      <a:pt x="283" y="264"/>
                      <a:pt x="283" y="264"/>
                      <a:pt x="283" y="264"/>
                    </a:cubicBezTo>
                    <a:cubicBezTo>
                      <a:pt x="283" y="274"/>
                      <a:pt x="275" y="283"/>
                      <a:pt x="264" y="283"/>
                    </a:cubicBezTo>
                    <a:cubicBezTo>
                      <a:pt x="19" y="283"/>
                      <a:pt x="19" y="283"/>
                      <a:pt x="19" y="283"/>
                    </a:cubicBezTo>
                    <a:cubicBezTo>
                      <a:pt x="9" y="283"/>
                      <a:pt x="0" y="274"/>
                      <a:pt x="0" y="26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9"/>
                      <a:pt x="9" y="0"/>
                      <a:pt x="1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72" name="Freeform 40"/>
              <p:cNvSpPr>
                <a:spLocks noEditPoints="1"/>
              </p:cNvSpPr>
              <p:nvPr/>
            </p:nvSpPr>
            <p:spPr bwMode="auto">
              <a:xfrm>
                <a:off x="5037571" y="889259"/>
                <a:ext cx="423518" cy="669655"/>
              </a:xfrm>
              <a:custGeom>
                <a:avLst/>
                <a:gdLst>
                  <a:gd name="T0" fmla="*/ 253 w 490"/>
                  <a:gd name="T1" fmla="*/ 737 h 775"/>
                  <a:gd name="T2" fmla="*/ 211 w 490"/>
                  <a:gd name="T3" fmla="*/ 775 h 775"/>
                  <a:gd name="T4" fmla="*/ 175 w 490"/>
                  <a:gd name="T5" fmla="*/ 762 h 775"/>
                  <a:gd name="T6" fmla="*/ 161 w 490"/>
                  <a:gd name="T7" fmla="*/ 762 h 775"/>
                  <a:gd name="T8" fmla="*/ 125 w 490"/>
                  <a:gd name="T9" fmla="*/ 775 h 775"/>
                  <a:gd name="T10" fmla="*/ 84 w 490"/>
                  <a:gd name="T11" fmla="*/ 737 h 775"/>
                  <a:gd name="T12" fmla="*/ 76 w 490"/>
                  <a:gd name="T13" fmla="*/ 475 h 775"/>
                  <a:gd name="T14" fmla="*/ 65 w 490"/>
                  <a:gd name="T15" fmla="*/ 474 h 775"/>
                  <a:gd name="T16" fmla="*/ 21 w 490"/>
                  <a:gd name="T17" fmla="*/ 441 h 775"/>
                  <a:gd name="T18" fmla="*/ 19 w 490"/>
                  <a:gd name="T19" fmla="*/ 217 h 775"/>
                  <a:gd name="T20" fmla="*/ 48 w 490"/>
                  <a:gd name="T21" fmla="*/ 192 h 775"/>
                  <a:gd name="T22" fmla="*/ 121 w 490"/>
                  <a:gd name="T23" fmla="*/ 183 h 775"/>
                  <a:gd name="T24" fmla="*/ 132 w 490"/>
                  <a:gd name="T25" fmla="*/ 189 h 775"/>
                  <a:gd name="T26" fmla="*/ 168 w 490"/>
                  <a:gd name="T27" fmla="*/ 243 h 775"/>
                  <a:gd name="T28" fmla="*/ 204 w 490"/>
                  <a:gd name="T29" fmla="*/ 189 h 775"/>
                  <a:gd name="T30" fmla="*/ 216 w 490"/>
                  <a:gd name="T31" fmla="*/ 183 h 775"/>
                  <a:gd name="T32" fmla="*/ 257 w 490"/>
                  <a:gd name="T33" fmla="*/ 188 h 775"/>
                  <a:gd name="T34" fmla="*/ 293 w 490"/>
                  <a:gd name="T35" fmla="*/ 205 h 775"/>
                  <a:gd name="T36" fmla="*/ 331 w 490"/>
                  <a:gd name="T37" fmla="*/ 251 h 775"/>
                  <a:gd name="T38" fmla="*/ 339 w 490"/>
                  <a:gd name="T39" fmla="*/ 259 h 775"/>
                  <a:gd name="T40" fmla="*/ 355 w 490"/>
                  <a:gd name="T41" fmla="*/ 261 h 775"/>
                  <a:gd name="T42" fmla="*/ 362 w 490"/>
                  <a:gd name="T43" fmla="*/ 256 h 775"/>
                  <a:gd name="T44" fmla="*/ 406 w 490"/>
                  <a:gd name="T45" fmla="*/ 223 h 775"/>
                  <a:gd name="T46" fmla="*/ 452 w 490"/>
                  <a:gd name="T47" fmla="*/ 284 h 775"/>
                  <a:gd name="T48" fmla="*/ 405 w 490"/>
                  <a:gd name="T49" fmla="*/ 318 h 775"/>
                  <a:gd name="T50" fmla="*/ 357 w 490"/>
                  <a:gd name="T51" fmla="*/ 346 h 775"/>
                  <a:gd name="T52" fmla="*/ 321 w 490"/>
                  <a:gd name="T53" fmla="*/ 343 h 775"/>
                  <a:gd name="T54" fmla="*/ 275 w 490"/>
                  <a:gd name="T55" fmla="*/ 302 h 775"/>
                  <a:gd name="T56" fmla="*/ 265 w 490"/>
                  <a:gd name="T57" fmla="*/ 291 h 775"/>
                  <a:gd name="T58" fmla="*/ 253 w 490"/>
                  <a:gd name="T59" fmla="*/ 737 h 775"/>
                  <a:gd name="T60" fmla="*/ 170 w 490"/>
                  <a:gd name="T61" fmla="*/ 1 h 775"/>
                  <a:gd name="T62" fmla="*/ 236 w 490"/>
                  <a:gd name="T63" fmla="*/ 74 h 775"/>
                  <a:gd name="T64" fmla="*/ 167 w 490"/>
                  <a:gd name="T65" fmla="*/ 159 h 775"/>
                  <a:gd name="T66" fmla="*/ 100 w 490"/>
                  <a:gd name="T67" fmla="*/ 71 h 775"/>
                  <a:gd name="T68" fmla="*/ 170 w 490"/>
                  <a:gd name="T69" fmla="*/ 1 h 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90" h="775">
                    <a:moveTo>
                      <a:pt x="253" y="737"/>
                    </a:moveTo>
                    <a:cubicBezTo>
                      <a:pt x="252" y="758"/>
                      <a:pt x="230" y="775"/>
                      <a:pt x="211" y="775"/>
                    </a:cubicBezTo>
                    <a:cubicBezTo>
                      <a:pt x="198" y="775"/>
                      <a:pt x="182" y="770"/>
                      <a:pt x="175" y="762"/>
                    </a:cubicBezTo>
                    <a:cubicBezTo>
                      <a:pt x="172" y="757"/>
                      <a:pt x="165" y="757"/>
                      <a:pt x="161" y="762"/>
                    </a:cubicBezTo>
                    <a:cubicBezTo>
                      <a:pt x="155" y="770"/>
                      <a:pt x="138" y="775"/>
                      <a:pt x="125" y="775"/>
                    </a:cubicBezTo>
                    <a:cubicBezTo>
                      <a:pt x="106" y="775"/>
                      <a:pt x="85" y="758"/>
                      <a:pt x="84" y="737"/>
                    </a:cubicBezTo>
                    <a:cubicBezTo>
                      <a:pt x="76" y="475"/>
                      <a:pt x="76" y="475"/>
                      <a:pt x="76" y="475"/>
                    </a:cubicBezTo>
                    <a:cubicBezTo>
                      <a:pt x="65" y="474"/>
                      <a:pt x="65" y="474"/>
                      <a:pt x="65" y="474"/>
                    </a:cubicBezTo>
                    <a:cubicBezTo>
                      <a:pt x="47" y="472"/>
                      <a:pt x="24" y="459"/>
                      <a:pt x="21" y="441"/>
                    </a:cubicBezTo>
                    <a:cubicBezTo>
                      <a:pt x="0" y="331"/>
                      <a:pt x="4" y="332"/>
                      <a:pt x="19" y="217"/>
                    </a:cubicBezTo>
                    <a:cubicBezTo>
                      <a:pt x="21" y="209"/>
                      <a:pt x="31" y="194"/>
                      <a:pt x="48" y="192"/>
                    </a:cubicBezTo>
                    <a:cubicBezTo>
                      <a:pt x="121" y="183"/>
                      <a:pt x="121" y="183"/>
                      <a:pt x="121" y="183"/>
                    </a:cubicBezTo>
                    <a:cubicBezTo>
                      <a:pt x="125" y="183"/>
                      <a:pt x="130" y="185"/>
                      <a:pt x="132" y="189"/>
                    </a:cubicBezTo>
                    <a:cubicBezTo>
                      <a:pt x="168" y="243"/>
                      <a:pt x="168" y="243"/>
                      <a:pt x="168" y="243"/>
                    </a:cubicBezTo>
                    <a:cubicBezTo>
                      <a:pt x="204" y="189"/>
                      <a:pt x="204" y="189"/>
                      <a:pt x="204" y="189"/>
                    </a:cubicBezTo>
                    <a:cubicBezTo>
                      <a:pt x="207" y="185"/>
                      <a:pt x="211" y="183"/>
                      <a:pt x="216" y="183"/>
                    </a:cubicBezTo>
                    <a:cubicBezTo>
                      <a:pt x="257" y="188"/>
                      <a:pt x="257" y="188"/>
                      <a:pt x="257" y="188"/>
                    </a:cubicBezTo>
                    <a:cubicBezTo>
                      <a:pt x="278" y="191"/>
                      <a:pt x="285" y="196"/>
                      <a:pt x="293" y="205"/>
                    </a:cubicBezTo>
                    <a:cubicBezTo>
                      <a:pt x="307" y="223"/>
                      <a:pt x="320" y="239"/>
                      <a:pt x="331" y="251"/>
                    </a:cubicBezTo>
                    <a:cubicBezTo>
                      <a:pt x="334" y="254"/>
                      <a:pt x="336" y="257"/>
                      <a:pt x="339" y="259"/>
                    </a:cubicBezTo>
                    <a:cubicBezTo>
                      <a:pt x="343" y="264"/>
                      <a:pt x="350" y="264"/>
                      <a:pt x="355" y="261"/>
                    </a:cubicBezTo>
                    <a:cubicBezTo>
                      <a:pt x="357" y="259"/>
                      <a:pt x="360" y="258"/>
                      <a:pt x="362" y="256"/>
                    </a:cubicBezTo>
                    <a:cubicBezTo>
                      <a:pt x="373" y="248"/>
                      <a:pt x="393" y="233"/>
                      <a:pt x="406" y="223"/>
                    </a:cubicBezTo>
                    <a:cubicBezTo>
                      <a:pt x="442" y="195"/>
                      <a:pt x="490" y="255"/>
                      <a:pt x="452" y="284"/>
                    </a:cubicBezTo>
                    <a:cubicBezTo>
                      <a:pt x="438" y="294"/>
                      <a:pt x="418" y="310"/>
                      <a:pt x="405" y="318"/>
                    </a:cubicBezTo>
                    <a:cubicBezTo>
                      <a:pt x="386" y="332"/>
                      <a:pt x="369" y="342"/>
                      <a:pt x="357" y="346"/>
                    </a:cubicBezTo>
                    <a:cubicBezTo>
                      <a:pt x="346" y="351"/>
                      <a:pt x="332" y="351"/>
                      <a:pt x="321" y="343"/>
                    </a:cubicBezTo>
                    <a:cubicBezTo>
                      <a:pt x="305" y="333"/>
                      <a:pt x="291" y="320"/>
                      <a:pt x="275" y="302"/>
                    </a:cubicBezTo>
                    <a:cubicBezTo>
                      <a:pt x="272" y="299"/>
                      <a:pt x="269" y="295"/>
                      <a:pt x="265" y="291"/>
                    </a:cubicBezTo>
                    <a:cubicBezTo>
                      <a:pt x="253" y="737"/>
                      <a:pt x="253" y="737"/>
                      <a:pt x="253" y="737"/>
                    </a:cubicBezTo>
                    <a:close/>
                    <a:moveTo>
                      <a:pt x="170" y="1"/>
                    </a:moveTo>
                    <a:cubicBezTo>
                      <a:pt x="207" y="2"/>
                      <a:pt x="237" y="34"/>
                      <a:pt x="236" y="74"/>
                    </a:cubicBezTo>
                    <a:cubicBezTo>
                      <a:pt x="235" y="113"/>
                      <a:pt x="204" y="160"/>
                      <a:pt x="167" y="159"/>
                    </a:cubicBezTo>
                    <a:cubicBezTo>
                      <a:pt x="129" y="159"/>
                      <a:pt x="100" y="110"/>
                      <a:pt x="100" y="71"/>
                    </a:cubicBezTo>
                    <a:cubicBezTo>
                      <a:pt x="101" y="32"/>
                      <a:pt x="132" y="0"/>
                      <a:pt x="170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73" name="Freeform 41"/>
              <p:cNvSpPr/>
              <p:nvPr/>
            </p:nvSpPr>
            <p:spPr bwMode="auto">
              <a:xfrm>
                <a:off x="5532772" y="870972"/>
                <a:ext cx="219805" cy="176283"/>
              </a:xfrm>
              <a:custGeom>
                <a:avLst/>
                <a:gdLst>
                  <a:gd name="T0" fmla="*/ 35 w 254"/>
                  <a:gd name="T1" fmla="*/ 62 h 204"/>
                  <a:gd name="T2" fmla="*/ 0 w 254"/>
                  <a:gd name="T3" fmla="*/ 66 h 204"/>
                  <a:gd name="T4" fmla="*/ 11 w 254"/>
                  <a:gd name="T5" fmla="*/ 171 h 204"/>
                  <a:gd name="T6" fmla="*/ 48 w 254"/>
                  <a:gd name="T7" fmla="*/ 195 h 204"/>
                  <a:gd name="T8" fmla="*/ 243 w 254"/>
                  <a:gd name="T9" fmla="*/ 20 h 204"/>
                  <a:gd name="T10" fmla="*/ 230 w 254"/>
                  <a:gd name="T11" fmla="*/ 7 h 204"/>
                  <a:gd name="T12" fmla="*/ 53 w 254"/>
                  <a:gd name="T13" fmla="*/ 116 h 204"/>
                  <a:gd name="T14" fmla="*/ 35 w 254"/>
                  <a:gd name="T15" fmla="*/ 62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4" h="204">
                    <a:moveTo>
                      <a:pt x="35" y="62"/>
                    </a:moveTo>
                    <a:cubicBezTo>
                      <a:pt x="31" y="48"/>
                      <a:pt x="0" y="51"/>
                      <a:pt x="0" y="66"/>
                    </a:cubicBezTo>
                    <a:cubicBezTo>
                      <a:pt x="0" y="113"/>
                      <a:pt x="4" y="130"/>
                      <a:pt x="11" y="171"/>
                    </a:cubicBezTo>
                    <a:cubicBezTo>
                      <a:pt x="14" y="186"/>
                      <a:pt x="36" y="204"/>
                      <a:pt x="48" y="195"/>
                    </a:cubicBezTo>
                    <a:cubicBezTo>
                      <a:pt x="133" y="135"/>
                      <a:pt x="169" y="92"/>
                      <a:pt x="243" y="20"/>
                    </a:cubicBezTo>
                    <a:cubicBezTo>
                      <a:pt x="254" y="9"/>
                      <a:pt x="240" y="0"/>
                      <a:pt x="230" y="7"/>
                    </a:cubicBezTo>
                    <a:cubicBezTo>
                      <a:pt x="158" y="56"/>
                      <a:pt x="123" y="73"/>
                      <a:pt x="53" y="116"/>
                    </a:cubicBezTo>
                    <a:cubicBezTo>
                      <a:pt x="42" y="95"/>
                      <a:pt x="40" y="80"/>
                      <a:pt x="35" y="6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  <p:grpSp>
          <p:nvGrpSpPr>
            <p:cNvPr id="74" name="组合 56"/>
            <p:cNvGrpSpPr/>
            <p:nvPr/>
          </p:nvGrpSpPr>
          <p:grpSpPr>
            <a:xfrm>
              <a:off x="5591812" y="3706405"/>
              <a:ext cx="439558" cy="415076"/>
              <a:chOff x="6460269" y="872801"/>
              <a:chExt cx="709154" cy="669655"/>
            </a:xfrm>
          </p:grpSpPr>
          <p:sp>
            <p:nvSpPr>
              <p:cNvPr id="75" name="Freeform 42"/>
              <p:cNvSpPr>
                <a:spLocks noEditPoints="1"/>
              </p:cNvSpPr>
              <p:nvPr/>
            </p:nvSpPr>
            <p:spPr bwMode="auto">
              <a:xfrm>
                <a:off x="6460269" y="872801"/>
                <a:ext cx="442902" cy="669655"/>
              </a:xfrm>
              <a:custGeom>
                <a:avLst/>
                <a:gdLst>
                  <a:gd name="T0" fmla="*/ 250 w 512"/>
                  <a:gd name="T1" fmla="*/ 737 h 775"/>
                  <a:gd name="T2" fmla="*/ 209 w 512"/>
                  <a:gd name="T3" fmla="*/ 775 h 775"/>
                  <a:gd name="T4" fmla="*/ 173 w 512"/>
                  <a:gd name="T5" fmla="*/ 762 h 775"/>
                  <a:gd name="T6" fmla="*/ 159 w 512"/>
                  <a:gd name="T7" fmla="*/ 762 h 775"/>
                  <a:gd name="T8" fmla="*/ 124 w 512"/>
                  <a:gd name="T9" fmla="*/ 775 h 775"/>
                  <a:gd name="T10" fmla="*/ 83 w 512"/>
                  <a:gd name="T11" fmla="*/ 737 h 775"/>
                  <a:gd name="T12" fmla="*/ 75 w 512"/>
                  <a:gd name="T13" fmla="*/ 475 h 775"/>
                  <a:gd name="T14" fmla="*/ 65 w 512"/>
                  <a:gd name="T15" fmla="*/ 474 h 775"/>
                  <a:gd name="T16" fmla="*/ 21 w 512"/>
                  <a:gd name="T17" fmla="*/ 441 h 775"/>
                  <a:gd name="T18" fmla="*/ 19 w 512"/>
                  <a:gd name="T19" fmla="*/ 214 h 775"/>
                  <a:gd name="T20" fmla="*/ 48 w 512"/>
                  <a:gd name="T21" fmla="*/ 189 h 775"/>
                  <a:gd name="T22" fmla="*/ 119 w 512"/>
                  <a:gd name="T23" fmla="*/ 181 h 775"/>
                  <a:gd name="T24" fmla="*/ 131 w 512"/>
                  <a:gd name="T25" fmla="*/ 186 h 775"/>
                  <a:gd name="T26" fmla="*/ 166 w 512"/>
                  <a:gd name="T27" fmla="*/ 239 h 775"/>
                  <a:gd name="T28" fmla="*/ 202 w 512"/>
                  <a:gd name="T29" fmla="*/ 186 h 775"/>
                  <a:gd name="T30" fmla="*/ 213 w 512"/>
                  <a:gd name="T31" fmla="*/ 181 h 775"/>
                  <a:gd name="T32" fmla="*/ 269 w 512"/>
                  <a:gd name="T33" fmla="*/ 184 h 775"/>
                  <a:gd name="T34" fmla="*/ 286 w 512"/>
                  <a:gd name="T35" fmla="*/ 190 h 775"/>
                  <a:gd name="T36" fmla="*/ 361 w 512"/>
                  <a:gd name="T37" fmla="*/ 220 h 775"/>
                  <a:gd name="T38" fmla="*/ 454 w 512"/>
                  <a:gd name="T39" fmla="*/ 179 h 775"/>
                  <a:gd name="T40" fmla="*/ 503 w 512"/>
                  <a:gd name="T41" fmla="*/ 193 h 775"/>
                  <a:gd name="T42" fmla="*/ 488 w 512"/>
                  <a:gd name="T43" fmla="*/ 243 h 775"/>
                  <a:gd name="T44" fmla="*/ 382 w 512"/>
                  <a:gd name="T45" fmla="*/ 290 h 775"/>
                  <a:gd name="T46" fmla="*/ 359 w 512"/>
                  <a:gd name="T47" fmla="*/ 294 h 775"/>
                  <a:gd name="T48" fmla="*/ 266 w 512"/>
                  <a:gd name="T49" fmla="*/ 263 h 775"/>
                  <a:gd name="T50" fmla="*/ 261 w 512"/>
                  <a:gd name="T51" fmla="*/ 265 h 775"/>
                  <a:gd name="T52" fmla="*/ 250 w 512"/>
                  <a:gd name="T53" fmla="*/ 737 h 775"/>
                  <a:gd name="T54" fmla="*/ 168 w 512"/>
                  <a:gd name="T55" fmla="*/ 1 h 775"/>
                  <a:gd name="T56" fmla="*/ 233 w 512"/>
                  <a:gd name="T57" fmla="*/ 72 h 775"/>
                  <a:gd name="T58" fmla="*/ 165 w 512"/>
                  <a:gd name="T59" fmla="*/ 157 h 775"/>
                  <a:gd name="T60" fmla="*/ 99 w 512"/>
                  <a:gd name="T61" fmla="*/ 70 h 775"/>
                  <a:gd name="T62" fmla="*/ 168 w 512"/>
                  <a:gd name="T63" fmla="*/ 1 h 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12" h="775">
                    <a:moveTo>
                      <a:pt x="250" y="737"/>
                    </a:moveTo>
                    <a:cubicBezTo>
                      <a:pt x="249" y="758"/>
                      <a:pt x="228" y="775"/>
                      <a:pt x="209" y="775"/>
                    </a:cubicBezTo>
                    <a:cubicBezTo>
                      <a:pt x="196" y="775"/>
                      <a:pt x="180" y="770"/>
                      <a:pt x="173" y="762"/>
                    </a:cubicBezTo>
                    <a:cubicBezTo>
                      <a:pt x="170" y="757"/>
                      <a:pt x="163" y="757"/>
                      <a:pt x="159" y="762"/>
                    </a:cubicBezTo>
                    <a:cubicBezTo>
                      <a:pt x="153" y="770"/>
                      <a:pt x="137" y="775"/>
                      <a:pt x="124" y="775"/>
                    </a:cubicBezTo>
                    <a:cubicBezTo>
                      <a:pt x="105" y="775"/>
                      <a:pt x="84" y="758"/>
                      <a:pt x="83" y="737"/>
                    </a:cubicBezTo>
                    <a:cubicBezTo>
                      <a:pt x="75" y="475"/>
                      <a:pt x="75" y="475"/>
                      <a:pt x="75" y="475"/>
                    </a:cubicBezTo>
                    <a:cubicBezTo>
                      <a:pt x="65" y="474"/>
                      <a:pt x="65" y="474"/>
                      <a:pt x="65" y="474"/>
                    </a:cubicBezTo>
                    <a:cubicBezTo>
                      <a:pt x="46" y="472"/>
                      <a:pt x="24" y="460"/>
                      <a:pt x="21" y="441"/>
                    </a:cubicBezTo>
                    <a:cubicBezTo>
                      <a:pt x="0" y="333"/>
                      <a:pt x="4" y="328"/>
                      <a:pt x="19" y="214"/>
                    </a:cubicBezTo>
                    <a:cubicBezTo>
                      <a:pt x="21" y="206"/>
                      <a:pt x="30" y="191"/>
                      <a:pt x="48" y="189"/>
                    </a:cubicBezTo>
                    <a:cubicBezTo>
                      <a:pt x="119" y="181"/>
                      <a:pt x="119" y="181"/>
                      <a:pt x="119" y="181"/>
                    </a:cubicBezTo>
                    <a:cubicBezTo>
                      <a:pt x="124" y="180"/>
                      <a:pt x="128" y="182"/>
                      <a:pt x="131" y="186"/>
                    </a:cubicBezTo>
                    <a:cubicBezTo>
                      <a:pt x="166" y="239"/>
                      <a:pt x="166" y="239"/>
                      <a:pt x="166" y="239"/>
                    </a:cubicBezTo>
                    <a:cubicBezTo>
                      <a:pt x="202" y="186"/>
                      <a:pt x="202" y="186"/>
                      <a:pt x="202" y="186"/>
                    </a:cubicBezTo>
                    <a:cubicBezTo>
                      <a:pt x="204" y="182"/>
                      <a:pt x="209" y="180"/>
                      <a:pt x="213" y="181"/>
                    </a:cubicBezTo>
                    <a:cubicBezTo>
                      <a:pt x="219" y="181"/>
                      <a:pt x="248" y="183"/>
                      <a:pt x="269" y="184"/>
                    </a:cubicBezTo>
                    <a:cubicBezTo>
                      <a:pt x="275" y="185"/>
                      <a:pt x="281" y="186"/>
                      <a:pt x="286" y="190"/>
                    </a:cubicBezTo>
                    <a:cubicBezTo>
                      <a:pt x="309" y="204"/>
                      <a:pt x="334" y="215"/>
                      <a:pt x="361" y="220"/>
                    </a:cubicBezTo>
                    <a:cubicBezTo>
                      <a:pt x="393" y="209"/>
                      <a:pt x="424" y="195"/>
                      <a:pt x="454" y="179"/>
                    </a:cubicBezTo>
                    <a:cubicBezTo>
                      <a:pt x="471" y="169"/>
                      <a:pt x="493" y="176"/>
                      <a:pt x="503" y="193"/>
                    </a:cubicBezTo>
                    <a:cubicBezTo>
                      <a:pt x="512" y="211"/>
                      <a:pt x="506" y="233"/>
                      <a:pt x="488" y="243"/>
                    </a:cubicBezTo>
                    <a:cubicBezTo>
                      <a:pt x="452" y="262"/>
                      <a:pt x="420" y="274"/>
                      <a:pt x="382" y="290"/>
                    </a:cubicBezTo>
                    <a:cubicBezTo>
                      <a:pt x="375" y="293"/>
                      <a:pt x="367" y="295"/>
                      <a:pt x="359" y="294"/>
                    </a:cubicBezTo>
                    <a:cubicBezTo>
                      <a:pt x="326" y="288"/>
                      <a:pt x="296" y="279"/>
                      <a:pt x="266" y="263"/>
                    </a:cubicBezTo>
                    <a:cubicBezTo>
                      <a:pt x="261" y="265"/>
                      <a:pt x="261" y="265"/>
                      <a:pt x="261" y="265"/>
                    </a:cubicBezTo>
                    <a:cubicBezTo>
                      <a:pt x="250" y="737"/>
                      <a:pt x="250" y="737"/>
                      <a:pt x="250" y="737"/>
                    </a:cubicBezTo>
                    <a:close/>
                    <a:moveTo>
                      <a:pt x="168" y="1"/>
                    </a:moveTo>
                    <a:cubicBezTo>
                      <a:pt x="205" y="1"/>
                      <a:pt x="234" y="33"/>
                      <a:pt x="233" y="72"/>
                    </a:cubicBezTo>
                    <a:cubicBezTo>
                      <a:pt x="233" y="111"/>
                      <a:pt x="202" y="158"/>
                      <a:pt x="165" y="157"/>
                    </a:cubicBezTo>
                    <a:cubicBezTo>
                      <a:pt x="128" y="156"/>
                      <a:pt x="99" y="109"/>
                      <a:pt x="99" y="70"/>
                    </a:cubicBezTo>
                    <a:cubicBezTo>
                      <a:pt x="100" y="31"/>
                      <a:pt x="131" y="0"/>
                      <a:pt x="168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76" name="Freeform 43"/>
              <p:cNvSpPr>
                <a:spLocks noEditPoints="1"/>
              </p:cNvSpPr>
              <p:nvPr/>
            </p:nvSpPr>
            <p:spPr bwMode="auto">
              <a:xfrm>
                <a:off x="6735299" y="1108698"/>
                <a:ext cx="434124" cy="433758"/>
              </a:xfrm>
              <a:custGeom>
                <a:avLst/>
                <a:gdLst>
                  <a:gd name="T0" fmla="*/ 388 w 502"/>
                  <a:gd name="T1" fmla="*/ 388 h 502"/>
                  <a:gd name="T2" fmla="*/ 383 w 502"/>
                  <a:gd name="T3" fmla="*/ 335 h 502"/>
                  <a:gd name="T4" fmla="*/ 334 w 502"/>
                  <a:gd name="T5" fmla="*/ 426 h 502"/>
                  <a:gd name="T6" fmla="*/ 445 w 502"/>
                  <a:gd name="T7" fmla="*/ 251 h 502"/>
                  <a:gd name="T8" fmla="*/ 393 w 502"/>
                  <a:gd name="T9" fmla="*/ 214 h 502"/>
                  <a:gd name="T10" fmla="*/ 392 w 502"/>
                  <a:gd name="T11" fmla="*/ 297 h 502"/>
                  <a:gd name="T12" fmla="*/ 430 w 502"/>
                  <a:gd name="T13" fmla="*/ 176 h 502"/>
                  <a:gd name="T14" fmla="*/ 332 w 502"/>
                  <a:gd name="T15" fmla="*/ 75 h 502"/>
                  <a:gd name="T16" fmla="*/ 385 w 502"/>
                  <a:gd name="T17" fmla="*/ 176 h 502"/>
                  <a:gd name="T18" fmla="*/ 72 w 502"/>
                  <a:gd name="T19" fmla="*/ 176 h 502"/>
                  <a:gd name="T20" fmla="*/ 150 w 502"/>
                  <a:gd name="T21" fmla="*/ 117 h 502"/>
                  <a:gd name="T22" fmla="*/ 114 w 502"/>
                  <a:gd name="T23" fmla="*/ 114 h 502"/>
                  <a:gd name="T24" fmla="*/ 165 w 502"/>
                  <a:gd name="T25" fmla="*/ 176 h 502"/>
                  <a:gd name="T26" fmla="*/ 236 w 502"/>
                  <a:gd name="T27" fmla="*/ 71 h 502"/>
                  <a:gd name="T28" fmla="*/ 165 w 502"/>
                  <a:gd name="T29" fmla="*/ 176 h 502"/>
                  <a:gd name="T30" fmla="*/ 345 w 502"/>
                  <a:gd name="T31" fmla="*/ 176 h 502"/>
                  <a:gd name="T32" fmla="*/ 274 w 502"/>
                  <a:gd name="T33" fmla="*/ 71 h 502"/>
                  <a:gd name="T34" fmla="*/ 354 w 502"/>
                  <a:gd name="T35" fmla="*/ 214 h 502"/>
                  <a:gd name="T36" fmla="*/ 274 w 502"/>
                  <a:gd name="T37" fmla="*/ 297 h 502"/>
                  <a:gd name="T38" fmla="*/ 357 w 502"/>
                  <a:gd name="T39" fmla="*/ 252 h 502"/>
                  <a:gd name="T40" fmla="*/ 236 w 502"/>
                  <a:gd name="T41" fmla="*/ 214 h 502"/>
                  <a:gd name="T42" fmla="*/ 153 w 502"/>
                  <a:gd name="T43" fmla="*/ 252 h 502"/>
                  <a:gd name="T44" fmla="*/ 236 w 502"/>
                  <a:gd name="T45" fmla="*/ 297 h 502"/>
                  <a:gd name="T46" fmla="*/ 118 w 502"/>
                  <a:gd name="T47" fmla="*/ 214 h 502"/>
                  <a:gd name="T48" fmla="*/ 57 w 502"/>
                  <a:gd name="T49" fmla="*/ 251 h 502"/>
                  <a:gd name="T50" fmla="*/ 119 w 502"/>
                  <a:gd name="T51" fmla="*/ 297 h 502"/>
                  <a:gd name="T52" fmla="*/ 118 w 502"/>
                  <a:gd name="T53" fmla="*/ 214 h 502"/>
                  <a:gd name="T54" fmla="*/ 274 w 502"/>
                  <a:gd name="T55" fmla="*/ 335 h 502"/>
                  <a:gd name="T56" fmla="*/ 328 w 502"/>
                  <a:gd name="T57" fmla="*/ 367 h 502"/>
                  <a:gd name="T58" fmla="*/ 236 w 502"/>
                  <a:gd name="T59" fmla="*/ 335 h 502"/>
                  <a:gd name="T60" fmla="*/ 182 w 502"/>
                  <a:gd name="T61" fmla="*/ 367 h 502"/>
                  <a:gd name="T62" fmla="*/ 236 w 502"/>
                  <a:gd name="T63" fmla="*/ 335 h 502"/>
                  <a:gd name="T64" fmla="*/ 77 w 502"/>
                  <a:gd name="T65" fmla="*/ 335 h 502"/>
                  <a:gd name="T66" fmla="*/ 181 w 502"/>
                  <a:gd name="T67" fmla="*/ 431 h 502"/>
                  <a:gd name="T68" fmla="*/ 128 w 502"/>
                  <a:gd name="T69" fmla="*/ 335 h 502"/>
                  <a:gd name="T70" fmla="*/ 251 w 502"/>
                  <a:gd name="T71" fmla="*/ 502 h 502"/>
                  <a:gd name="T72" fmla="*/ 0 w 502"/>
                  <a:gd name="T73" fmla="*/ 251 h 502"/>
                  <a:gd name="T74" fmla="*/ 251 w 502"/>
                  <a:gd name="T75" fmla="*/ 0 h 502"/>
                  <a:gd name="T76" fmla="*/ 502 w 502"/>
                  <a:gd name="T77" fmla="*/ 251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02" h="502">
                    <a:moveTo>
                      <a:pt x="334" y="426"/>
                    </a:moveTo>
                    <a:cubicBezTo>
                      <a:pt x="355" y="416"/>
                      <a:pt x="373" y="403"/>
                      <a:pt x="388" y="388"/>
                    </a:cubicBezTo>
                    <a:cubicBezTo>
                      <a:pt x="403" y="373"/>
                      <a:pt x="416" y="354"/>
                      <a:pt x="425" y="335"/>
                    </a:cubicBezTo>
                    <a:cubicBezTo>
                      <a:pt x="383" y="335"/>
                      <a:pt x="383" y="335"/>
                      <a:pt x="383" y="335"/>
                    </a:cubicBezTo>
                    <a:cubicBezTo>
                      <a:pt x="377" y="352"/>
                      <a:pt x="370" y="370"/>
                      <a:pt x="362" y="385"/>
                    </a:cubicBezTo>
                    <a:cubicBezTo>
                      <a:pt x="354" y="400"/>
                      <a:pt x="345" y="413"/>
                      <a:pt x="334" y="426"/>
                    </a:cubicBezTo>
                    <a:close/>
                    <a:moveTo>
                      <a:pt x="439" y="297"/>
                    </a:moveTo>
                    <a:cubicBezTo>
                      <a:pt x="443" y="282"/>
                      <a:pt x="445" y="267"/>
                      <a:pt x="445" y="251"/>
                    </a:cubicBezTo>
                    <a:cubicBezTo>
                      <a:pt x="445" y="238"/>
                      <a:pt x="444" y="226"/>
                      <a:pt x="442" y="214"/>
                    </a:cubicBezTo>
                    <a:cubicBezTo>
                      <a:pt x="393" y="214"/>
                      <a:pt x="393" y="214"/>
                      <a:pt x="393" y="214"/>
                    </a:cubicBezTo>
                    <a:cubicBezTo>
                      <a:pt x="395" y="227"/>
                      <a:pt x="395" y="239"/>
                      <a:pt x="395" y="252"/>
                    </a:cubicBezTo>
                    <a:cubicBezTo>
                      <a:pt x="395" y="267"/>
                      <a:pt x="394" y="282"/>
                      <a:pt x="392" y="297"/>
                    </a:cubicBezTo>
                    <a:cubicBezTo>
                      <a:pt x="439" y="297"/>
                      <a:pt x="439" y="297"/>
                      <a:pt x="439" y="297"/>
                    </a:cubicBezTo>
                    <a:close/>
                    <a:moveTo>
                      <a:pt x="430" y="176"/>
                    </a:moveTo>
                    <a:cubicBezTo>
                      <a:pt x="420" y="153"/>
                      <a:pt x="406" y="132"/>
                      <a:pt x="388" y="114"/>
                    </a:cubicBezTo>
                    <a:cubicBezTo>
                      <a:pt x="372" y="98"/>
                      <a:pt x="353" y="84"/>
                      <a:pt x="332" y="75"/>
                    </a:cubicBezTo>
                    <a:cubicBezTo>
                      <a:pt x="343" y="88"/>
                      <a:pt x="353" y="102"/>
                      <a:pt x="361" y="117"/>
                    </a:cubicBezTo>
                    <a:cubicBezTo>
                      <a:pt x="371" y="135"/>
                      <a:pt x="379" y="155"/>
                      <a:pt x="385" y="176"/>
                    </a:cubicBezTo>
                    <a:cubicBezTo>
                      <a:pt x="430" y="176"/>
                      <a:pt x="430" y="176"/>
                      <a:pt x="430" y="176"/>
                    </a:cubicBezTo>
                    <a:close/>
                    <a:moveTo>
                      <a:pt x="72" y="176"/>
                    </a:moveTo>
                    <a:cubicBezTo>
                      <a:pt x="125" y="176"/>
                      <a:pt x="125" y="176"/>
                      <a:pt x="125" y="176"/>
                    </a:cubicBezTo>
                    <a:cubicBezTo>
                      <a:pt x="131" y="155"/>
                      <a:pt x="139" y="135"/>
                      <a:pt x="150" y="117"/>
                    </a:cubicBezTo>
                    <a:cubicBezTo>
                      <a:pt x="159" y="100"/>
                      <a:pt x="170" y="84"/>
                      <a:pt x="183" y="69"/>
                    </a:cubicBezTo>
                    <a:cubicBezTo>
                      <a:pt x="157" y="79"/>
                      <a:pt x="133" y="94"/>
                      <a:pt x="114" y="114"/>
                    </a:cubicBezTo>
                    <a:cubicBezTo>
                      <a:pt x="96" y="132"/>
                      <a:pt x="82" y="153"/>
                      <a:pt x="72" y="176"/>
                    </a:cubicBezTo>
                    <a:close/>
                    <a:moveTo>
                      <a:pt x="165" y="176"/>
                    </a:moveTo>
                    <a:cubicBezTo>
                      <a:pt x="236" y="176"/>
                      <a:pt x="236" y="176"/>
                      <a:pt x="236" y="176"/>
                    </a:cubicBezTo>
                    <a:cubicBezTo>
                      <a:pt x="236" y="71"/>
                      <a:pt x="236" y="71"/>
                      <a:pt x="236" y="71"/>
                    </a:cubicBezTo>
                    <a:cubicBezTo>
                      <a:pt x="215" y="88"/>
                      <a:pt x="197" y="110"/>
                      <a:pt x="183" y="135"/>
                    </a:cubicBezTo>
                    <a:cubicBezTo>
                      <a:pt x="176" y="148"/>
                      <a:pt x="170" y="162"/>
                      <a:pt x="165" y="176"/>
                    </a:cubicBezTo>
                    <a:close/>
                    <a:moveTo>
                      <a:pt x="274" y="176"/>
                    </a:moveTo>
                    <a:cubicBezTo>
                      <a:pt x="345" y="176"/>
                      <a:pt x="345" y="176"/>
                      <a:pt x="345" y="176"/>
                    </a:cubicBezTo>
                    <a:cubicBezTo>
                      <a:pt x="341" y="162"/>
                      <a:pt x="335" y="148"/>
                      <a:pt x="327" y="135"/>
                    </a:cubicBezTo>
                    <a:cubicBezTo>
                      <a:pt x="314" y="110"/>
                      <a:pt x="296" y="88"/>
                      <a:pt x="274" y="71"/>
                    </a:cubicBezTo>
                    <a:cubicBezTo>
                      <a:pt x="274" y="176"/>
                      <a:pt x="274" y="176"/>
                      <a:pt x="274" y="176"/>
                    </a:cubicBezTo>
                    <a:close/>
                    <a:moveTo>
                      <a:pt x="354" y="214"/>
                    </a:moveTo>
                    <a:cubicBezTo>
                      <a:pt x="274" y="214"/>
                      <a:pt x="274" y="214"/>
                      <a:pt x="274" y="214"/>
                    </a:cubicBezTo>
                    <a:cubicBezTo>
                      <a:pt x="274" y="297"/>
                      <a:pt x="274" y="297"/>
                      <a:pt x="274" y="297"/>
                    </a:cubicBezTo>
                    <a:cubicBezTo>
                      <a:pt x="353" y="297"/>
                      <a:pt x="353" y="297"/>
                      <a:pt x="353" y="297"/>
                    </a:cubicBezTo>
                    <a:cubicBezTo>
                      <a:pt x="356" y="282"/>
                      <a:pt x="357" y="267"/>
                      <a:pt x="357" y="252"/>
                    </a:cubicBezTo>
                    <a:cubicBezTo>
                      <a:pt x="357" y="239"/>
                      <a:pt x="356" y="227"/>
                      <a:pt x="354" y="214"/>
                    </a:cubicBezTo>
                    <a:close/>
                    <a:moveTo>
                      <a:pt x="236" y="214"/>
                    </a:moveTo>
                    <a:cubicBezTo>
                      <a:pt x="156" y="214"/>
                      <a:pt x="156" y="214"/>
                      <a:pt x="156" y="214"/>
                    </a:cubicBezTo>
                    <a:cubicBezTo>
                      <a:pt x="154" y="227"/>
                      <a:pt x="153" y="239"/>
                      <a:pt x="153" y="252"/>
                    </a:cubicBezTo>
                    <a:cubicBezTo>
                      <a:pt x="153" y="267"/>
                      <a:pt x="155" y="282"/>
                      <a:pt x="158" y="297"/>
                    </a:cubicBezTo>
                    <a:cubicBezTo>
                      <a:pt x="236" y="297"/>
                      <a:pt x="236" y="297"/>
                      <a:pt x="236" y="297"/>
                    </a:cubicBezTo>
                    <a:cubicBezTo>
                      <a:pt x="236" y="214"/>
                      <a:pt x="236" y="214"/>
                      <a:pt x="236" y="214"/>
                    </a:cubicBezTo>
                    <a:close/>
                    <a:moveTo>
                      <a:pt x="118" y="214"/>
                    </a:moveTo>
                    <a:cubicBezTo>
                      <a:pt x="61" y="214"/>
                      <a:pt x="61" y="214"/>
                      <a:pt x="61" y="214"/>
                    </a:cubicBezTo>
                    <a:cubicBezTo>
                      <a:pt x="59" y="226"/>
                      <a:pt x="57" y="238"/>
                      <a:pt x="57" y="251"/>
                    </a:cubicBezTo>
                    <a:cubicBezTo>
                      <a:pt x="57" y="267"/>
                      <a:pt x="59" y="282"/>
                      <a:pt x="63" y="297"/>
                    </a:cubicBezTo>
                    <a:cubicBezTo>
                      <a:pt x="119" y="297"/>
                      <a:pt x="119" y="297"/>
                      <a:pt x="119" y="297"/>
                    </a:cubicBezTo>
                    <a:cubicBezTo>
                      <a:pt x="116" y="282"/>
                      <a:pt x="115" y="267"/>
                      <a:pt x="115" y="252"/>
                    </a:cubicBezTo>
                    <a:cubicBezTo>
                      <a:pt x="115" y="239"/>
                      <a:pt x="116" y="227"/>
                      <a:pt x="118" y="214"/>
                    </a:cubicBezTo>
                    <a:close/>
                    <a:moveTo>
                      <a:pt x="342" y="335"/>
                    </a:moveTo>
                    <a:cubicBezTo>
                      <a:pt x="274" y="335"/>
                      <a:pt x="274" y="335"/>
                      <a:pt x="274" y="335"/>
                    </a:cubicBezTo>
                    <a:cubicBezTo>
                      <a:pt x="274" y="433"/>
                      <a:pt x="274" y="433"/>
                      <a:pt x="274" y="433"/>
                    </a:cubicBezTo>
                    <a:cubicBezTo>
                      <a:pt x="296" y="415"/>
                      <a:pt x="315" y="392"/>
                      <a:pt x="328" y="367"/>
                    </a:cubicBezTo>
                    <a:cubicBezTo>
                      <a:pt x="334" y="357"/>
                      <a:pt x="338" y="346"/>
                      <a:pt x="342" y="335"/>
                    </a:cubicBezTo>
                    <a:close/>
                    <a:moveTo>
                      <a:pt x="236" y="335"/>
                    </a:moveTo>
                    <a:cubicBezTo>
                      <a:pt x="168" y="335"/>
                      <a:pt x="168" y="335"/>
                      <a:pt x="168" y="335"/>
                    </a:cubicBezTo>
                    <a:cubicBezTo>
                      <a:pt x="172" y="346"/>
                      <a:pt x="177" y="357"/>
                      <a:pt x="182" y="367"/>
                    </a:cubicBezTo>
                    <a:cubicBezTo>
                      <a:pt x="196" y="392"/>
                      <a:pt x="214" y="415"/>
                      <a:pt x="236" y="433"/>
                    </a:cubicBezTo>
                    <a:cubicBezTo>
                      <a:pt x="236" y="335"/>
                      <a:pt x="236" y="335"/>
                      <a:pt x="236" y="335"/>
                    </a:cubicBezTo>
                    <a:close/>
                    <a:moveTo>
                      <a:pt x="128" y="335"/>
                    </a:moveTo>
                    <a:cubicBezTo>
                      <a:pt x="77" y="335"/>
                      <a:pt x="77" y="335"/>
                      <a:pt x="77" y="335"/>
                    </a:cubicBezTo>
                    <a:cubicBezTo>
                      <a:pt x="86" y="354"/>
                      <a:pt x="99" y="373"/>
                      <a:pt x="114" y="388"/>
                    </a:cubicBezTo>
                    <a:cubicBezTo>
                      <a:pt x="133" y="407"/>
                      <a:pt x="155" y="422"/>
                      <a:pt x="181" y="431"/>
                    </a:cubicBezTo>
                    <a:cubicBezTo>
                      <a:pt x="168" y="417"/>
                      <a:pt x="158" y="402"/>
                      <a:pt x="149" y="385"/>
                    </a:cubicBezTo>
                    <a:cubicBezTo>
                      <a:pt x="140" y="370"/>
                      <a:pt x="133" y="352"/>
                      <a:pt x="128" y="335"/>
                    </a:cubicBezTo>
                    <a:close/>
                    <a:moveTo>
                      <a:pt x="429" y="428"/>
                    </a:moveTo>
                    <a:cubicBezTo>
                      <a:pt x="383" y="474"/>
                      <a:pt x="321" y="502"/>
                      <a:pt x="251" y="502"/>
                    </a:cubicBezTo>
                    <a:cubicBezTo>
                      <a:pt x="182" y="502"/>
                      <a:pt x="119" y="474"/>
                      <a:pt x="74" y="428"/>
                    </a:cubicBezTo>
                    <a:cubicBezTo>
                      <a:pt x="28" y="383"/>
                      <a:pt x="0" y="320"/>
                      <a:pt x="0" y="251"/>
                    </a:cubicBezTo>
                    <a:cubicBezTo>
                      <a:pt x="0" y="182"/>
                      <a:pt x="28" y="119"/>
                      <a:pt x="74" y="73"/>
                    </a:cubicBezTo>
                    <a:cubicBezTo>
                      <a:pt x="119" y="28"/>
                      <a:pt x="182" y="0"/>
                      <a:pt x="251" y="0"/>
                    </a:cubicBezTo>
                    <a:cubicBezTo>
                      <a:pt x="321" y="0"/>
                      <a:pt x="383" y="28"/>
                      <a:pt x="429" y="73"/>
                    </a:cubicBezTo>
                    <a:cubicBezTo>
                      <a:pt x="474" y="119"/>
                      <a:pt x="502" y="182"/>
                      <a:pt x="502" y="251"/>
                    </a:cubicBezTo>
                    <a:cubicBezTo>
                      <a:pt x="502" y="320"/>
                      <a:pt x="474" y="383"/>
                      <a:pt x="429" y="4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35DA4212-413C-DB8E-79A0-4C88FAB97F12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5943600" cy="609600"/>
          </a:xfrm>
          <a:custGeom>
            <a:avLst/>
            <a:gdLst>
              <a:gd name="T0" fmla="*/ 707352 w 10119360"/>
              <a:gd name="T1" fmla="*/ 0 h 844550"/>
              <a:gd name="T2" fmla="*/ 0 w 10119360"/>
              <a:gd name="T3" fmla="*/ 0 h 844550"/>
              <a:gd name="T4" fmla="*/ 0 w 10119360"/>
              <a:gd name="T5" fmla="*/ 165422 h 844550"/>
              <a:gd name="T6" fmla="*/ 707352 w 10119360"/>
              <a:gd name="T7" fmla="*/ 165422 h 844550"/>
              <a:gd name="T8" fmla="*/ 707352 w 10119360"/>
              <a:gd name="T9" fmla="*/ 0 h 8445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119360" h="844550">
                <a:moveTo>
                  <a:pt x="10119360" y="0"/>
                </a:moveTo>
                <a:lnTo>
                  <a:pt x="0" y="0"/>
                </a:lnTo>
                <a:lnTo>
                  <a:pt x="0" y="844296"/>
                </a:lnTo>
                <a:lnTo>
                  <a:pt x="10119360" y="844296"/>
                </a:lnTo>
                <a:lnTo>
                  <a:pt x="10119360" y="0"/>
                </a:lnTo>
                <a:close/>
              </a:path>
            </a:pathLst>
          </a:custGeom>
          <a:solidFill>
            <a:srgbClr val="0928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58BD7072-CAF1-9526-F8A7-08D970B747C6}"/>
              </a:ext>
            </a:extLst>
          </p:cNvPr>
          <p:cNvSpPr>
            <a:spLocks/>
          </p:cNvSpPr>
          <p:nvPr/>
        </p:nvSpPr>
        <p:spPr bwMode="auto">
          <a:xfrm>
            <a:off x="6156325" y="0"/>
            <a:ext cx="150813" cy="609600"/>
          </a:xfrm>
          <a:custGeom>
            <a:avLst/>
            <a:gdLst>
              <a:gd name="T0" fmla="*/ 17672 w 257809"/>
              <a:gd name="T1" fmla="*/ 0 h 844550"/>
              <a:gd name="T2" fmla="*/ 0 w 257809"/>
              <a:gd name="T3" fmla="*/ 0 h 844550"/>
              <a:gd name="T4" fmla="*/ 0 w 257809"/>
              <a:gd name="T5" fmla="*/ 165422 h 844550"/>
              <a:gd name="T6" fmla="*/ 17672 w 257809"/>
              <a:gd name="T7" fmla="*/ 165422 h 844550"/>
              <a:gd name="T8" fmla="*/ 17672 w 257809"/>
              <a:gd name="T9" fmla="*/ 0 h 8445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7809" h="844550">
                <a:moveTo>
                  <a:pt x="257555" y="0"/>
                </a:moveTo>
                <a:lnTo>
                  <a:pt x="0" y="0"/>
                </a:lnTo>
                <a:lnTo>
                  <a:pt x="0" y="844296"/>
                </a:lnTo>
                <a:lnTo>
                  <a:pt x="257555" y="844296"/>
                </a:lnTo>
                <a:lnTo>
                  <a:pt x="257555" y="0"/>
                </a:lnTo>
                <a:close/>
              </a:path>
            </a:pathLst>
          </a:custGeom>
          <a:solidFill>
            <a:srgbClr val="0928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E8780376-402D-F28E-FE18-C5AE7D9045EC}"/>
              </a:ext>
            </a:extLst>
          </p:cNvPr>
          <p:cNvSpPr>
            <a:spLocks/>
          </p:cNvSpPr>
          <p:nvPr/>
        </p:nvSpPr>
        <p:spPr bwMode="auto">
          <a:xfrm>
            <a:off x="6446838" y="0"/>
            <a:ext cx="84137" cy="609600"/>
          </a:xfrm>
          <a:custGeom>
            <a:avLst/>
            <a:gdLst>
              <a:gd name="T0" fmla="*/ 9678 w 144779"/>
              <a:gd name="T1" fmla="*/ 0 h 844550"/>
              <a:gd name="T2" fmla="*/ 0 w 144779"/>
              <a:gd name="T3" fmla="*/ 0 h 844550"/>
              <a:gd name="T4" fmla="*/ 0 w 144779"/>
              <a:gd name="T5" fmla="*/ 165422 h 844550"/>
              <a:gd name="T6" fmla="*/ 9678 w 144779"/>
              <a:gd name="T7" fmla="*/ 165422 h 844550"/>
              <a:gd name="T8" fmla="*/ 9678 w 144779"/>
              <a:gd name="T9" fmla="*/ 0 h 8445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4779" h="844550">
                <a:moveTo>
                  <a:pt x="144779" y="0"/>
                </a:moveTo>
                <a:lnTo>
                  <a:pt x="0" y="0"/>
                </a:lnTo>
                <a:lnTo>
                  <a:pt x="0" y="844296"/>
                </a:lnTo>
                <a:lnTo>
                  <a:pt x="144779" y="844296"/>
                </a:lnTo>
                <a:lnTo>
                  <a:pt x="144779" y="0"/>
                </a:lnTo>
                <a:close/>
              </a:path>
            </a:pathLst>
          </a:custGeom>
          <a:solidFill>
            <a:srgbClr val="0928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74A25957-D468-37D1-9711-9474898029C8}"/>
              </a:ext>
            </a:extLst>
          </p:cNvPr>
          <p:cNvSpPr>
            <a:spLocks/>
          </p:cNvSpPr>
          <p:nvPr/>
        </p:nvSpPr>
        <p:spPr bwMode="auto">
          <a:xfrm>
            <a:off x="6584950" y="0"/>
            <a:ext cx="87313" cy="609600"/>
          </a:xfrm>
          <a:custGeom>
            <a:avLst/>
            <a:gdLst>
              <a:gd name="T0" fmla="*/ 10858 w 146684"/>
              <a:gd name="T1" fmla="*/ 0 h 844550"/>
              <a:gd name="T2" fmla="*/ 0 w 146684"/>
              <a:gd name="T3" fmla="*/ 0 h 844550"/>
              <a:gd name="T4" fmla="*/ 0 w 146684"/>
              <a:gd name="T5" fmla="*/ 165422 h 844550"/>
              <a:gd name="T6" fmla="*/ 10858 w 146684"/>
              <a:gd name="T7" fmla="*/ 165422 h 844550"/>
              <a:gd name="T8" fmla="*/ 10858 w 146684"/>
              <a:gd name="T9" fmla="*/ 0 h 8445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6684" h="844550">
                <a:moveTo>
                  <a:pt x="146303" y="0"/>
                </a:moveTo>
                <a:lnTo>
                  <a:pt x="0" y="0"/>
                </a:lnTo>
                <a:lnTo>
                  <a:pt x="0" y="844296"/>
                </a:lnTo>
                <a:lnTo>
                  <a:pt x="146303" y="844296"/>
                </a:lnTo>
                <a:lnTo>
                  <a:pt x="146303" y="0"/>
                </a:lnTo>
                <a:close/>
              </a:path>
            </a:pathLst>
          </a:custGeom>
          <a:solidFill>
            <a:srgbClr val="0928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4AA64A91-54BA-E063-F2DA-F9E013682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120650"/>
            <a:ext cx="4965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Roboto Black" panose="02000000000000000000" pitchFamily="2" charset="0"/>
              </a:rPr>
              <a:t>MÔN TÀI LIỆU GIÁO DỤC ĐỊA PHƯƠNG 6</a:t>
            </a:r>
          </a:p>
        </p:txBody>
      </p:sp>
      <p:sp>
        <p:nvSpPr>
          <p:cNvPr id="10" name="object 28">
            <a:extLst>
              <a:ext uri="{FF2B5EF4-FFF2-40B4-BE49-F238E27FC236}">
                <a16:creationId xmlns:a16="http://schemas.microsoft.com/office/drawing/2014/main" id="{103EA0C8-BE9B-A505-125D-960FBEF4E145}"/>
              </a:ext>
            </a:extLst>
          </p:cNvPr>
          <p:cNvSpPr>
            <a:spLocks/>
          </p:cNvSpPr>
          <p:nvPr/>
        </p:nvSpPr>
        <p:spPr bwMode="auto">
          <a:xfrm>
            <a:off x="-16012" y="7125854"/>
            <a:ext cx="12874761" cy="154818"/>
          </a:xfrm>
          <a:custGeom>
            <a:avLst/>
            <a:gdLst>
              <a:gd name="T0" fmla="*/ 12192000 w 12192000"/>
              <a:gd name="T1" fmla="*/ 0 h 142240"/>
              <a:gd name="T2" fmla="*/ 0 w 12192000"/>
              <a:gd name="T3" fmla="*/ 0 h 142240"/>
              <a:gd name="T4" fmla="*/ 0 w 12192000"/>
              <a:gd name="T5" fmla="*/ 115457 h 142240"/>
              <a:gd name="T6" fmla="*/ 12192000 w 12192000"/>
              <a:gd name="T7" fmla="*/ 115457 h 142240"/>
              <a:gd name="T8" fmla="*/ 12192000 w 12192000"/>
              <a:gd name="T9" fmla="*/ 0 h 142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192000" h="142240">
                <a:moveTo>
                  <a:pt x="12192000" y="0"/>
                </a:moveTo>
                <a:lnTo>
                  <a:pt x="0" y="0"/>
                </a:lnTo>
                <a:lnTo>
                  <a:pt x="0" y="141732"/>
                </a:lnTo>
                <a:lnTo>
                  <a:pt x="12192000" y="141732"/>
                </a:lnTo>
                <a:lnTo>
                  <a:pt x="12192000" y="0"/>
                </a:lnTo>
                <a:close/>
              </a:path>
            </a:pathLst>
          </a:custGeom>
          <a:solidFill>
            <a:srgbClr val="1F5F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46CCBD-09CE-6A10-1EA2-995C2E75AD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5469" y="107044"/>
            <a:ext cx="844587" cy="102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4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0" grpId="0"/>
      <p:bldP spid="64" grpId="0"/>
      <p:bldP spid="57" grpId="0"/>
      <p:bldP spid="61" grpId="0"/>
      <p:bldP spid="6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圆角矩形 1"/>
          <p:cNvSpPr/>
          <p:nvPr/>
        </p:nvSpPr>
        <p:spPr>
          <a:xfrm>
            <a:off x="51448" y="78884"/>
            <a:ext cx="12807302" cy="392334"/>
          </a:xfrm>
          <a:prstGeom prst="roundRect">
            <a:avLst>
              <a:gd name="adj" fmla="val 9976"/>
            </a:avLst>
          </a:prstGeom>
          <a:solidFill>
            <a:srgbClr val="00B7CA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grpSp>
        <p:nvGrpSpPr>
          <p:cNvPr id="48" name="组合 2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49" name="椭圆 3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94" name="椭圆 4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</p:grpSp>
      <p:grpSp>
        <p:nvGrpSpPr>
          <p:cNvPr id="95" name="组合 5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96" name="圆角矩形 6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97" name="圆角矩形 7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</p:grpSp>
      <p:sp>
        <p:nvSpPr>
          <p:cNvPr id="98" name="文本框 8"/>
          <p:cNvSpPr txBox="1"/>
          <p:nvPr/>
        </p:nvSpPr>
        <p:spPr>
          <a:xfrm>
            <a:off x="495574" y="103962"/>
            <a:ext cx="10002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HỌC SINH TRẢ LỜI 6 CÂU HỎI BẰNG CÂU TRẢ LỜI ĐÚNG HOẶC SAI</a:t>
            </a:r>
            <a:endParaRPr lang="zh-CN" altLang="en-US" sz="1600" dirty="0">
              <a:solidFill>
                <a:schemeClr val="bg1"/>
              </a:solidFill>
              <a:latin typeface="Roboto Black" panose="02000000000000000000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99" name="组合 37"/>
          <p:cNvGrpSpPr/>
          <p:nvPr/>
        </p:nvGrpSpPr>
        <p:grpSpPr>
          <a:xfrm>
            <a:off x="5412535" y="2759830"/>
            <a:ext cx="1955522" cy="2257653"/>
            <a:chOff x="5297123" y="2844711"/>
            <a:chExt cx="1584307" cy="1787564"/>
          </a:xfrm>
        </p:grpSpPr>
        <p:sp>
          <p:nvSpPr>
            <p:cNvPr id="100" name="Freeform 5"/>
            <p:cNvSpPr/>
            <p:nvPr/>
          </p:nvSpPr>
          <p:spPr bwMode="auto">
            <a:xfrm rot="16200000">
              <a:off x="5195495" y="2946339"/>
              <a:ext cx="1787564" cy="1584307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gradFill flip="none" rotWithShape="1">
                <a:gsLst>
                  <a:gs pos="80000">
                    <a:schemeClr val="bg1">
                      <a:lumMod val="95000"/>
                    </a:schemeClr>
                  </a:gs>
                  <a:gs pos="60000">
                    <a:schemeClr val="bg1">
                      <a:lumMod val="65000"/>
                    </a:schemeClr>
                  </a:gs>
                  <a:gs pos="40000">
                    <a:schemeClr val="bg1">
                      <a:lumMod val="95000"/>
                    </a:schemeClr>
                  </a:gs>
                  <a:gs pos="2000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</a:schemeClr>
                  </a:gs>
                  <a:gs pos="0">
                    <a:schemeClr val="bg1">
                      <a:lumMod val="95000"/>
                    </a:schemeClr>
                  </a:gs>
                </a:gsLst>
                <a:lin ang="8100000" scaled="0"/>
                <a:tileRect/>
              </a:gradFill>
            </a:ln>
            <a:effectLst>
              <a:outerShdw blurRad="1905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101" name="椭圆 39"/>
            <p:cNvSpPr/>
            <p:nvPr/>
          </p:nvSpPr>
          <p:spPr>
            <a:xfrm rot="20000116">
              <a:off x="5408541" y="2892189"/>
              <a:ext cx="539066" cy="311484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35000">
                  <a:srgbClr val="FFFFFF">
                    <a:alpha val="30000"/>
                  </a:srgbClr>
                </a:gs>
                <a:gs pos="72000">
                  <a:srgbClr val="FFFFFF">
                    <a:alpha val="2000"/>
                  </a:srgbClr>
                </a:gs>
                <a:gs pos="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102" name="任意多边形 40"/>
            <p:cNvSpPr/>
            <p:nvPr/>
          </p:nvSpPr>
          <p:spPr bwMode="auto">
            <a:xfrm rot="16200000">
              <a:off x="5094111" y="3071113"/>
              <a:ext cx="1487874" cy="1038694"/>
            </a:xfrm>
            <a:custGeom>
              <a:avLst/>
              <a:gdLst>
                <a:gd name="connsiteX0" fmla="*/ 1627099 w 1627099"/>
                <a:gd name="connsiteY0" fmla="*/ 866278 h 1135888"/>
                <a:gd name="connsiteX1" fmla="*/ 1605773 w 1627099"/>
                <a:gd name="connsiteY1" fmla="*/ 954470 h 1135888"/>
                <a:gd name="connsiteX2" fmla="*/ 1535702 w 1627099"/>
                <a:gd name="connsiteY2" fmla="*/ 1075909 h 1135888"/>
                <a:gd name="connsiteX3" fmla="*/ 1501093 w 1627099"/>
                <a:gd name="connsiteY3" fmla="*/ 1135888 h 1135888"/>
                <a:gd name="connsiteX4" fmla="*/ 0 w 1627099"/>
                <a:gd name="connsiteY4" fmla="*/ 269231 h 1135888"/>
                <a:gd name="connsiteX5" fmla="*/ 7275 w 1627099"/>
                <a:gd name="connsiteY5" fmla="*/ 256623 h 1135888"/>
                <a:gd name="connsiteX6" fmla="*/ 104462 w 1627099"/>
                <a:gd name="connsiteY6" fmla="*/ 88193 h 1135888"/>
                <a:gd name="connsiteX7" fmla="*/ 258005 w 1627099"/>
                <a:gd name="connsiteY7" fmla="*/ 0 h 1135888"/>
                <a:gd name="connsiteX8" fmla="*/ 1054155 w 1627099"/>
                <a:gd name="connsiteY8" fmla="*/ 0 h 1135888"/>
                <a:gd name="connsiteX9" fmla="*/ 1207698 w 1627099"/>
                <a:gd name="connsiteY9" fmla="*/ 88193 h 1135888"/>
                <a:gd name="connsiteX10" fmla="*/ 1605773 w 1627099"/>
                <a:gd name="connsiteY10" fmla="*/ 778085 h 1135888"/>
                <a:gd name="connsiteX11" fmla="*/ 1627099 w 1627099"/>
                <a:gd name="connsiteY11" fmla="*/ 866278 h 1135888"/>
                <a:gd name="connsiteX0-1" fmla="*/ 1627099 w 1627099"/>
                <a:gd name="connsiteY0-2" fmla="*/ 866278 h 1135888"/>
                <a:gd name="connsiteX1-3" fmla="*/ 1605773 w 1627099"/>
                <a:gd name="connsiteY1-4" fmla="*/ 954470 h 1135888"/>
                <a:gd name="connsiteX2-5" fmla="*/ 1535702 w 1627099"/>
                <a:gd name="connsiteY2-6" fmla="*/ 1075909 h 1135888"/>
                <a:gd name="connsiteX3-7" fmla="*/ 1501093 w 1627099"/>
                <a:gd name="connsiteY3-8" fmla="*/ 1135888 h 1135888"/>
                <a:gd name="connsiteX4-9" fmla="*/ 0 w 1627099"/>
                <a:gd name="connsiteY4-10" fmla="*/ 269231 h 1135888"/>
                <a:gd name="connsiteX5-11" fmla="*/ 104462 w 1627099"/>
                <a:gd name="connsiteY5-12" fmla="*/ 88193 h 1135888"/>
                <a:gd name="connsiteX6-13" fmla="*/ 258005 w 1627099"/>
                <a:gd name="connsiteY6-14" fmla="*/ 0 h 1135888"/>
                <a:gd name="connsiteX7-15" fmla="*/ 1054155 w 1627099"/>
                <a:gd name="connsiteY7-16" fmla="*/ 0 h 1135888"/>
                <a:gd name="connsiteX8-17" fmla="*/ 1207698 w 1627099"/>
                <a:gd name="connsiteY8-18" fmla="*/ 88193 h 1135888"/>
                <a:gd name="connsiteX9-19" fmla="*/ 1605773 w 1627099"/>
                <a:gd name="connsiteY9-20" fmla="*/ 778085 h 1135888"/>
                <a:gd name="connsiteX10-21" fmla="*/ 1627099 w 1627099"/>
                <a:gd name="connsiteY10-22" fmla="*/ 866278 h 1135888"/>
                <a:gd name="connsiteX0-23" fmla="*/ 1627099 w 1627099"/>
                <a:gd name="connsiteY0-24" fmla="*/ 866278 h 1135888"/>
                <a:gd name="connsiteX1-25" fmla="*/ 1605773 w 1627099"/>
                <a:gd name="connsiteY1-26" fmla="*/ 954470 h 1135888"/>
                <a:gd name="connsiteX2-27" fmla="*/ 1535702 w 1627099"/>
                <a:gd name="connsiteY2-28" fmla="*/ 1075909 h 1135888"/>
                <a:gd name="connsiteX3-29" fmla="*/ 1501093 w 1627099"/>
                <a:gd name="connsiteY3-30" fmla="*/ 1135888 h 1135888"/>
                <a:gd name="connsiteX4-31" fmla="*/ 0 w 1627099"/>
                <a:gd name="connsiteY4-32" fmla="*/ 269231 h 1135888"/>
                <a:gd name="connsiteX5-33" fmla="*/ 104462 w 1627099"/>
                <a:gd name="connsiteY5-34" fmla="*/ 88193 h 1135888"/>
                <a:gd name="connsiteX6-35" fmla="*/ 258005 w 1627099"/>
                <a:gd name="connsiteY6-36" fmla="*/ 0 h 1135888"/>
                <a:gd name="connsiteX7-37" fmla="*/ 1054155 w 1627099"/>
                <a:gd name="connsiteY7-38" fmla="*/ 0 h 1135888"/>
                <a:gd name="connsiteX8-39" fmla="*/ 1207698 w 1627099"/>
                <a:gd name="connsiteY8-40" fmla="*/ 88193 h 1135888"/>
                <a:gd name="connsiteX9-41" fmla="*/ 1605773 w 1627099"/>
                <a:gd name="connsiteY9-42" fmla="*/ 778085 h 1135888"/>
                <a:gd name="connsiteX10-43" fmla="*/ 1627099 w 1627099"/>
                <a:gd name="connsiteY10-44" fmla="*/ 866278 h 1135888"/>
                <a:gd name="connsiteX0-45" fmla="*/ 1627099 w 1627099"/>
                <a:gd name="connsiteY0-46" fmla="*/ 866278 h 1135888"/>
                <a:gd name="connsiteX1-47" fmla="*/ 1605773 w 1627099"/>
                <a:gd name="connsiteY1-48" fmla="*/ 954470 h 1135888"/>
                <a:gd name="connsiteX2-49" fmla="*/ 1501093 w 1627099"/>
                <a:gd name="connsiteY2-50" fmla="*/ 1135888 h 1135888"/>
                <a:gd name="connsiteX3-51" fmla="*/ 0 w 1627099"/>
                <a:gd name="connsiteY3-52" fmla="*/ 269231 h 1135888"/>
                <a:gd name="connsiteX4-53" fmla="*/ 104462 w 1627099"/>
                <a:gd name="connsiteY4-54" fmla="*/ 88193 h 1135888"/>
                <a:gd name="connsiteX5-55" fmla="*/ 258005 w 1627099"/>
                <a:gd name="connsiteY5-56" fmla="*/ 0 h 1135888"/>
                <a:gd name="connsiteX6-57" fmla="*/ 1054155 w 1627099"/>
                <a:gd name="connsiteY6-58" fmla="*/ 0 h 1135888"/>
                <a:gd name="connsiteX7-59" fmla="*/ 1207698 w 1627099"/>
                <a:gd name="connsiteY7-60" fmla="*/ 88193 h 1135888"/>
                <a:gd name="connsiteX8-61" fmla="*/ 1605773 w 1627099"/>
                <a:gd name="connsiteY8-62" fmla="*/ 778085 h 1135888"/>
                <a:gd name="connsiteX9-63" fmla="*/ 1627099 w 1627099"/>
                <a:gd name="connsiteY9-64" fmla="*/ 866278 h 1135888"/>
                <a:gd name="connsiteX0-65" fmla="*/ 1627099 w 1627099"/>
                <a:gd name="connsiteY0-66" fmla="*/ 866278 h 1135888"/>
                <a:gd name="connsiteX1-67" fmla="*/ 1605773 w 1627099"/>
                <a:gd name="connsiteY1-68" fmla="*/ 954470 h 1135888"/>
                <a:gd name="connsiteX2-69" fmla="*/ 1501093 w 1627099"/>
                <a:gd name="connsiteY2-70" fmla="*/ 1135888 h 1135888"/>
                <a:gd name="connsiteX3-71" fmla="*/ 0 w 1627099"/>
                <a:gd name="connsiteY3-72" fmla="*/ 269231 h 1135888"/>
                <a:gd name="connsiteX4-73" fmla="*/ 104462 w 1627099"/>
                <a:gd name="connsiteY4-74" fmla="*/ 88193 h 1135888"/>
                <a:gd name="connsiteX5-75" fmla="*/ 258005 w 1627099"/>
                <a:gd name="connsiteY5-76" fmla="*/ 0 h 1135888"/>
                <a:gd name="connsiteX6-77" fmla="*/ 1054155 w 1627099"/>
                <a:gd name="connsiteY6-78" fmla="*/ 0 h 1135888"/>
                <a:gd name="connsiteX7-79" fmla="*/ 1207698 w 1627099"/>
                <a:gd name="connsiteY7-80" fmla="*/ 88193 h 1135888"/>
                <a:gd name="connsiteX8-81" fmla="*/ 1605773 w 1627099"/>
                <a:gd name="connsiteY8-82" fmla="*/ 778085 h 1135888"/>
                <a:gd name="connsiteX9-83" fmla="*/ 1627099 w 1627099"/>
                <a:gd name="connsiteY9-84" fmla="*/ 866278 h 1135888"/>
                <a:gd name="connsiteX0-85" fmla="*/ 1627099 w 1627099"/>
                <a:gd name="connsiteY0-86" fmla="*/ 866278 h 1135888"/>
                <a:gd name="connsiteX1-87" fmla="*/ 1605773 w 1627099"/>
                <a:gd name="connsiteY1-88" fmla="*/ 954470 h 1135888"/>
                <a:gd name="connsiteX2-89" fmla="*/ 1501093 w 1627099"/>
                <a:gd name="connsiteY2-90" fmla="*/ 1135888 h 1135888"/>
                <a:gd name="connsiteX3-91" fmla="*/ 0 w 1627099"/>
                <a:gd name="connsiteY3-92" fmla="*/ 269231 h 1135888"/>
                <a:gd name="connsiteX4-93" fmla="*/ 104462 w 1627099"/>
                <a:gd name="connsiteY4-94" fmla="*/ 88193 h 1135888"/>
                <a:gd name="connsiteX5-95" fmla="*/ 258005 w 1627099"/>
                <a:gd name="connsiteY5-96" fmla="*/ 0 h 1135888"/>
                <a:gd name="connsiteX6-97" fmla="*/ 1054155 w 1627099"/>
                <a:gd name="connsiteY6-98" fmla="*/ 0 h 1135888"/>
                <a:gd name="connsiteX7-99" fmla="*/ 1207698 w 1627099"/>
                <a:gd name="connsiteY7-100" fmla="*/ 88193 h 1135888"/>
                <a:gd name="connsiteX8-101" fmla="*/ 1605773 w 1627099"/>
                <a:gd name="connsiteY8-102" fmla="*/ 778085 h 1135888"/>
                <a:gd name="connsiteX9-103" fmla="*/ 1627099 w 1627099"/>
                <a:gd name="connsiteY9-104" fmla="*/ 866278 h 11358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</a:cxnLst>
              <a:rect l="l" t="t" r="r" b="b"/>
              <a:pathLst>
                <a:path w="1627099" h="1135888">
                  <a:moveTo>
                    <a:pt x="1627099" y="866278"/>
                  </a:moveTo>
                  <a:cubicBezTo>
                    <a:pt x="1627099" y="898283"/>
                    <a:pt x="1619990" y="930288"/>
                    <a:pt x="1605773" y="954470"/>
                  </a:cubicBezTo>
                  <a:lnTo>
                    <a:pt x="1501093" y="1135888"/>
                  </a:lnTo>
                  <a:cubicBezTo>
                    <a:pt x="911829" y="1012108"/>
                    <a:pt x="405114" y="761320"/>
                    <a:pt x="0" y="269231"/>
                  </a:cubicBezTo>
                  <a:lnTo>
                    <a:pt x="104462" y="88193"/>
                  </a:lnTo>
                  <a:cubicBezTo>
                    <a:pt x="132895" y="39829"/>
                    <a:pt x="202559" y="0"/>
                    <a:pt x="258005" y="0"/>
                  </a:cubicBezTo>
                  <a:lnTo>
                    <a:pt x="1054155" y="0"/>
                  </a:lnTo>
                  <a:cubicBezTo>
                    <a:pt x="1111023" y="0"/>
                    <a:pt x="1179264" y="39829"/>
                    <a:pt x="1207698" y="88193"/>
                  </a:cubicBezTo>
                  <a:lnTo>
                    <a:pt x="1605773" y="778085"/>
                  </a:lnTo>
                  <a:cubicBezTo>
                    <a:pt x="1619990" y="802267"/>
                    <a:pt x="1627099" y="834272"/>
                    <a:pt x="1627099" y="866278"/>
                  </a:cubicBez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 w="25400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</p:grpSp>
      <p:grpSp>
        <p:nvGrpSpPr>
          <p:cNvPr id="105" name="组合 43"/>
          <p:cNvGrpSpPr/>
          <p:nvPr/>
        </p:nvGrpSpPr>
        <p:grpSpPr>
          <a:xfrm>
            <a:off x="4345139" y="880023"/>
            <a:ext cx="1959773" cy="2272804"/>
            <a:chOff x="4432355" y="1356318"/>
            <a:chExt cx="1587751" cy="1799561"/>
          </a:xfrm>
        </p:grpSpPr>
        <p:sp>
          <p:nvSpPr>
            <p:cNvPr id="106" name="任意多边形 44"/>
            <p:cNvSpPr/>
            <p:nvPr/>
          </p:nvSpPr>
          <p:spPr bwMode="auto">
            <a:xfrm rot="16200000">
              <a:off x="4313824" y="1695911"/>
              <a:ext cx="1427392" cy="902174"/>
            </a:xfrm>
            <a:custGeom>
              <a:avLst/>
              <a:gdLst>
                <a:gd name="connsiteX0" fmla="*/ 1560958 w 1560958"/>
                <a:gd name="connsiteY0" fmla="*/ 852069 h 986593"/>
                <a:gd name="connsiteX1" fmla="*/ 1483291 w 1560958"/>
                <a:gd name="connsiteY1" fmla="*/ 986593 h 986593"/>
                <a:gd name="connsiteX2" fmla="*/ 1470592 w 1560958"/>
                <a:gd name="connsiteY2" fmla="*/ 964597 h 986593"/>
                <a:gd name="connsiteX3" fmla="*/ 1469220 w 1560958"/>
                <a:gd name="connsiteY3" fmla="*/ 960185 h 986593"/>
                <a:gd name="connsiteX4" fmla="*/ 1049766 w 1560958"/>
                <a:gd name="connsiteY4" fmla="*/ 233242 h 986593"/>
                <a:gd name="connsiteX5" fmla="*/ 887977 w 1560958"/>
                <a:gd name="connsiteY5" fmla="*/ 140313 h 986593"/>
                <a:gd name="connsiteX6" fmla="*/ 843738 w 1560958"/>
                <a:gd name="connsiteY6" fmla="*/ 140313 h 986593"/>
                <a:gd name="connsiteX7" fmla="*/ 834966 w 1560958"/>
                <a:gd name="connsiteY7" fmla="*/ 140313 h 986593"/>
                <a:gd name="connsiteX8" fmla="*/ 834966 w 1560958"/>
                <a:gd name="connsiteY8" fmla="*/ 139101 h 986593"/>
                <a:gd name="connsiteX9" fmla="*/ 0 w 1560958"/>
                <a:gd name="connsiteY9" fmla="*/ 139101 h 986593"/>
                <a:gd name="connsiteX10" fmla="*/ 73870 w 1560958"/>
                <a:gd name="connsiteY10" fmla="*/ 11155 h 986593"/>
                <a:gd name="connsiteX11" fmla="*/ 82583 w 1560958"/>
                <a:gd name="connsiteY11" fmla="*/ 7354 h 986593"/>
                <a:gd name="connsiteX12" fmla="*/ 128297 w 1560958"/>
                <a:gd name="connsiteY12" fmla="*/ 0 h 986593"/>
                <a:gd name="connsiteX13" fmla="*/ 967205 w 1560958"/>
                <a:gd name="connsiteY13" fmla="*/ 0 h 986593"/>
                <a:gd name="connsiteX14" fmla="*/ 1128994 w 1560958"/>
                <a:gd name="connsiteY14" fmla="*/ 92930 h 986593"/>
                <a:gd name="connsiteX15" fmla="*/ 1548448 w 1560958"/>
                <a:gd name="connsiteY15" fmla="*/ 819873 h 986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0958" h="986593">
                  <a:moveTo>
                    <a:pt x="1560958" y="852069"/>
                  </a:moveTo>
                  <a:lnTo>
                    <a:pt x="1483291" y="986593"/>
                  </a:lnTo>
                  <a:lnTo>
                    <a:pt x="1470592" y="964597"/>
                  </a:lnTo>
                  <a:lnTo>
                    <a:pt x="1469220" y="960185"/>
                  </a:lnTo>
                  <a:cubicBezTo>
                    <a:pt x="1469220" y="960185"/>
                    <a:pt x="1469220" y="960185"/>
                    <a:pt x="1049766" y="233242"/>
                  </a:cubicBezTo>
                  <a:cubicBezTo>
                    <a:pt x="1019805" y="182281"/>
                    <a:pt x="947899" y="140313"/>
                    <a:pt x="887977" y="140313"/>
                  </a:cubicBezTo>
                  <a:cubicBezTo>
                    <a:pt x="887977" y="140313"/>
                    <a:pt x="887977" y="140313"/>
                    <a:pt x="843738" y="140313"/>
                  </a:cubicBezTo>
                  <a:lnTo>
                    <a:pt x="834966" y="140313"/>
                  </a:lnTo>
                  <a:lnTo>
                    <a:pt x="834966" y="139101"/>
                  </a:lnTo>
                  <a:lnTo>
                    <a:pt x="0" y="139101"/>
                  </a:lnTo>
                  <a:lnTo>
                    <a:pt x="73870" y="11155"/>
                  </a:lnTo>
                  <a:lnTo>
                    <a:pt x="82583" y="7354"/>
                  </a:lnTo>
                  <a:cubicBezTo>
                    <a:pt x="98150" y="2623"/>
                    <a:pt x="113692" y="0"/>
                    <a:pt x="128297" y="0"/>
                  </a:cubicBezTo>
                  <a:cubicBezTo>
                    <a:pt x="967205" y="0"/>
                    <a:pt x="967205" y="0"/>
                    <a:pt x="967205" y="0"/>
                  </a:cubicBezTo>
                  <a:cubicBezTo>
                    <a:pt x="1027127" y="0"/>
                    <a:pt x="1099033" y="41968"/>
                    <a:pt x="1128994" y="92930"/>
                  </a:cubicBezTo>
                  <a:cubicBezTo>
                    <a:pt x="1548448" y="819873"/>
                    <a:pt x="1548448" y="819873"/>
                    <a:pt x="1548448" y="819873"/>
                  </a:cubicBezTo>
                  <a:close/>
                </a:path>
              </a:pathLst>
            </a:custGeom>
            <a:solidFill>
              <a:srgbClr val="FFB850"/>
            </a:solidFill>
            <a:ln w="25400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endParaRPr lang="zh-CN" altLang="en-US" sz="1015">
                <a:solidFill>
                  <a:srgbClr val="FFB850"/>
                </a:solidFill>
              </a:endParaRPr>
            </a:p>
          </p:txBody>
        </p:sp>
        <p:grpSp>
          <p:nvGrpSpPr>
            <p:cNvPr id="107" name="组合 45"/>
            <p:cNvGrpSpPr/>
            <p:nvPr/>
          </p:nvGrpSpPr>
          <p:grpSpPr>
            <a:xfrm>
              <a:off x="4432355" y="1356318"/>
              <a:ext cx="1587751" cy="1799561"/>
              <a:chOff x="4432355" y="1356318"/>
              <a:chExt cx="1587751" cy="1799561"/>
            </a:xfrm>
          </p:grpSpPr>
          <p:sp>
            <p:nvSpPr>
              <p:cNvPr id="108" name="Freeform 5"/>
              <p:cNvSpPr/>
              <p:nvPr/>
            </p:nvSpPr>
            <p:spPr bwMode="auto">
              <a:xfrm rot="16200000">
                <a:off x="4330726" y="1457947"/>
                <a:ext cx="1787565" cy="1584307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alpha val="8000"/>
                </a:schemeClr>
              </a:solidFill>
              <a:ln w="25400">
                <a:gradFill flip="none" rotWithShape="1">
                  <a:gsLst>
                    <a:gs pos="80000">
                      <a:schemeClr val="bg1">
                        <a:lumMod val="95000"/>
                      </a:schemeClr>
                    </a:gs>
                    <a:gs pos="60000">
                      <a:schemeClr val="bg1">
                        <a:lumMod val="65000"/>
                      </a:schemeClr>
                    </a:gs>
                    <a:gs pos="40000">
                      <a:schemeClr val="bg1">
                        <a:lumMod val="95000"/>
                      </a:schemeClr>
                    </a:gs>
                    <a:gs pos="20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</a:gsLst>
                  <a:lin ang="8100000" scaled="0"/>
                  <a:tileRect/>
                </a:gradFill>
              </a:ln>
              <a:effectLst>
                <a:outerShdw blurRad="1905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椭圆 47"/>
              <p:cNvSpPr/>
              <p:nvPr/>
            </p:nvSpPr>
            <p:spPr>
              <a:xfrm rot="20000116">
                <a:off x="4550973" y="1402691"/>
                <a:ext cx="539066" cy="311484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35000">
                    <a:srgbClr val="FFFFFF">
                      <a:alpha val="30000"/>
                    </a:srgbClr>
                  </a:gs>
                  <a:gs pos="72000">
                    <a:srgbClr val="FFFFFF">
                      <a:alpha val="2000"/>
                    </a:srgbClr>
                  </a:gs>
                  <a:gs pos="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Freeform 5"/>
              <p:cNvSpPr/>
              <p:nvPr/>
            </p:nvSpPr>
            <p:spPr bwMode="auto">
              <a:xfrm rot="16200000">
                <a:off x="4334170" y="1469943"/>
                <a:ext cx="1787565" cy="1584307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alpha val="13000"/>
                </a:schemeClr>
              </a:solidFill>
              <a:ln w="25400"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文本框 63"/>
              <p:cNvSpPr txBox="1"/>
              <p:nvPr/>
            </p:nvSpPr>
            <p:spPr>
              <a:xfrm>
                <a:off x="4836403" y="1777804"/>
                <a:ext cx="945076" cy="861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prstClr val="white">
                        <a:lumMod val="65000"/>
                      </a:prstClr>
                    </a:solidFill>
                    <a:latin typeface="Impact" panose="020B0806030902050204" pitchFamily="34" charset="0"/>
                    <a:ea typeface="LiHei Pro" panose="020B0500000000000000" pitchFamily="34" charset="-122"/>
                  </a:rPr>
                  <a:t>0</a:t>
                </a:r>
                <a:r>
                  <a:rPr lang="en-US" altLang="zh-CN" sz="3600" dirty="0">
                    <a:solidFill>
                      <a:srgbClr val="FFB850"/>
                    </a:solidFill>
                    <a:latin typeface="Impact" panose="020B0806030902050204" pitchFamily="34" charset="0"/>
                    <a:ea typeface="LiHei Pro" panose="020B0500000000000000" pitchFamily="34" charset="-122"/>
                  </a:rPr>
                  <a:t>1</a:t>
                </a:r>
                <a:endParaRPr lang="zh-CN" altLang="en-US" sz="3600" dirty="0">
                  <a:solidFill>
                    <a:srgbClr val="FFB850"/>
                  </a:solidFill>
                  <a:latin typeface="Impact" panose="020B0806030902050204" pitchFamily="34" charset="0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112" name="组合 50"/>
          <p:cNvGrpSpPr/>
          <p:nvPr/>
        </p:nvGrpSpPr>
        <p:grpSpPr>
          <a:xfrm>
            <a:off x="3273132" y="2746965"/>
            <a:ext cx="1978221" cy="2272807"/>
            <a:chOff x="3563845" y="2834526"/>
            <a:chExt cx="1602697" cy="1799563"/>
          </a:xfrm>
        </p:grpSpPr>
        <p:sp>
          <p:nvSpPr>
            <p:cNvPr id="113" name="任意多边形 51"/>
            <p:cNvSpPr/>
            <p:nvPr/>
          </p:nvSpPr>
          <p:spPr bwMode="auto">
            <a:xfrm rot="16200000">
              <a:off x="3457373" y="3172312"/>
              <a:ext cx="1427392" cy="902174"/>
            </a:xfrm>
            <a:custGeom>
              <a:avLst/>
              <a:gdLst>
                <a:gd name="connsiteX0" fmla="*/ 1560958 w 1560958"/>
                <a:gd name="connsiteY0" fmla="*/ 852069 h 986593"/>
                <a:gd name="connsiteX1" fmla="*/ 1483291 w 1560958"/>
                <a:gd name="connsiteY1" fmla="*/ 986593 h 986593"/>
                <a:gd name="connsiteX2" fmla="*/ 1470592 w 1560958"/>
                <a:gd name="connsiteY2" fmla="*/ 964597 h 986593"/>
                <a:gd name="connsiteX3" fmla="*/ 1469220 w 1560958"/>
                <a:gd name="connsiteY3" fmla="*/ 960185 h 986593"/>
                <a:gd name="connsiteX4" fmla="*/ 1049766 w 1560958"/>
                <a:gd name="connsiteY4" fmla="*/ 233242 h 986593"/>
                <a:gd name="connsiteX5" fmla="*/ 887977 w 1560958"/>
                <a:gd name="connsiteY5" fmla="*/ 140313 h 986593"/>
                <a:gd name="connsiteX6" fmla="*/ 843738 w 1560958"/>
                <a:gd name="connsiteY6" fmla="*/ 140313 h 986593"/>
                <a:gd name="connsiteX7" fmla="*/ 834966 w 1560958"/>
                <a:gd name="connsiteY7" fmla="*/ 140313 h 986593"/>
                <a:gd name="connsiteX8" fmla="*/ 834966 w 1560958"/>
                <a:gd name="connsiteY8" fmla="*/ 139101 h 986593"/>
                <a:gd name="connsiteX9" fmla="*/ 0 w 1560958"/>
                <a:gd name="connsiteY9" fmla="*/ 139101 h 986593"/>
                <a:gd name="connsiteX10" fmla="*/ 73870 w 1560958"/>
                <a:gd name="connsiteY10" fmla="*/ 11155 h 986593"/>
                <a:gd name="connsiteX11" fmla="*/ 82583 w 1560958"/>
                <a:gd name="connsiteY11" fmla="*/ 7354 h 986593"/>
                <a:gd name="connsiteX12" fmla="*/ 128297 w 1560958"/>
                <a:gd name="connsiteY12" fmla="*/ 0 h 986593"/>
                <a:gd name="connsiteX13" fmla="*/ 967205 w 1560958"/>
                <a:gd name="connsiteY13" fmla="*/ 0 h 986593"/>
                <a:gd name="connsiteX14" fmla="*/ 1128994 w 1560958"/>
                <a:gd name="connsiteY14" fmla="*/ 92930 h 986593"/>
                <a:gd name="connsiteX15" fmla="*/ 1548448 w 1560958"/>
                <a:gd name="connsiteY15" fmla="*/ 819873 h 986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0958" h="986593">
                  <a:moveTo>
                    <a:pt x="1560958" y="852069"/>
                  </a:moveTo>
                  <a:lnTo>
                    <a:pt x="1483291" y="986593"/>
                  </a:lnTo>
                  <a:lnTo>
                    <a:pt x="1470592" y="964597"/>
                  </a:lnTo>
                  <a:lnTo>
                    <a:pt x="1469220" y="960185"/>
                  </a:lnTo>
                  <a:cubicBezTo>
                    <a:pt x="1469220" y="960185"/>
                    <a:pt x="1469220" y="960185"/>
                    <a:pt x="1049766" y="233242"/>
                  </a:cubicBezTo>
                  <a:cubicBezTo>
                    <a:pt x="1019805" y="182281"/>
                    <a:pt x="947899" y="140313"/>
                    <a:pt x="887977" y="140313"/>
                  </a:cubicBezTo>
                  <a:cubicBezTo>
                    <a:pt x="887977" y="140313"/>
                    <a:pt x="887977" y="140313"/>
                    <a:pt x="843738" y="140313"/>
                  </a:cubicBezTo>
                  <a:lnTo>
                    <a:pt x="834966" y="140313"/>
                  </a:lnTo>
                  <a:lnTo>
                    <a:pt x="834966" y="139101"/>
                  </a:lnTo>
                  <a:lnTo>
                    <a:pt x="0" y="139101"/>
                  </a:lnTo>
                  <a:lnTo>
                    <a:pt x="73870" y="11155"/>
                  </a:lnTo>
                  <a:lnTo>
                    <a:pt x="82583" y="7354"/>
                  </a:lnTo>
                  <a:cubicBezTo>
                    <a:pt x="98150" y="2623"/>
                    <a:pt x="113692" y="0"/>
                    <a:pt x="128297" y="0"/>
                  </a:cubicBezTo>
                  <a:cubicBezTo>
                    <a:pt x="967205" y="0"/>
                    <a:pt x="967205" y="0"/>
                    <a:pt x="967205" y="0"/>
                  </a:cubicBezTo>
                  <a:cubicBezTo>
                    <a:pt x="1027127" y="0"/>
                    <a:pt x="1099033" y="41968"/>
                    <a:pt x="1128994" y="92930"/>
                  </a:cubicBezTo>
                  <a:cubicBezTo>
                    <a:pt x="1548448" y="819873"/>
                    <a:pt x="1548448" y="819873"/>
                    <a:pt x="1548448" y="819873"/>
                  </a:cubicBezTo>
                  <a:close/>
                </a:path>
              </a:pathLst>
            </a:custGeom>
            <a:solidFill>
              <a:srgbClr val="FFB850"/>
            </a:solidFill>
            <a:ln w="25400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endParaRPr lang="zh-CN" altLang="en-US" sz="1015">
                <a:solidFill>
                  <a:srgbClr val="FFB850"/>
                </a:solidFill>
              </a:endParaRPr>
            </a:p>
          </p:txBody>
        </p:sp>
        <p:grpSp>
          <p:nvGrpSpPr>
            <p:cNvPr id="114" name="组合 52"/>
            <p:cNvGrpSpPr/>
            <p:nvPr/>
          </p:nvGrpSpPr>
          <p:grpSpPr>
            <a:xfrm>
              <a:off x="3563845" y="2834526"/>
              <a:ext cx="1602697" cy="1799563"/>
              <a:chOff x="3563845" y="2834526"/>
              <a:chExt cx="1602697" cy="1799563"/>
            </a:xfrm>
          </p:grpSpPr>
          <p:sp>
            <p:nvSpPr>
              <p:cNvPr id="115" name="Freeform 5"/>
              <p:cNvSpPr/>
              <p:nvPr/>
            </p:nvSpPr>
            <p:spPr bwMode="auto">
              <a:xfrm rot="16200000">
                <a:off x="3462216" y="2936155"/>
                <a:ext cx="1787565" cy="1584307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alpha val="8000"/>
                </a:schemeClr>
              </a:solidFill>
              <a:ln w="25400">
                <a:gradFill flip="none" rotWithShape="1">
                  <a:gsLst>
                    <a:gs pos="80000">
                      <a:schemeClr val="bg1">
                        <a:lumMod val="95000"/>
                      </a:schemeClr>
                    </a:gs>
                    <a:gs pos="60000">
                      <a:schemeClr val="bg1">
                        <a:lumMod val="65000"/>
                      </a:schemeClr>
                    </a:gs>
                    <a:gs pos="40000">
                      <a:schemeClr val="bg1">
                        <a:lumMod val="95000"/>
                      </a:schemeClr>
                    </a:gs>
                    <a:gs pos="20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</a:gsLst>
                  <a:lin ang="8100000" scaled="0"/>
                  <a:tileRect/>
                </a:gradFill>
              </a:ln>
              <a:effectLst>
                <a:outerShdw blurRad="1905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椭圆 54"/>
              <p:cNvSpPr/>
              <p:nvPr/>
            </p:nvSpPr>
            <p:spPr>
              <a:xfrm rot="20000116">
                <a:off x="3692606" y="2870683"/>
                <a:ext cx="539066" cy="311484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35000">
                    <a:srgbClr val="FFFFFF">
                      <a:alpha val="30000"/>
                    </a:srgbClr>
                  </a:gs>
                  <a:gs pos="72000">
                    <a:srgbClr val="FFFFFF">
                      <a:alpha val="2000"/>
                    </a:srgbClr>
                  </a:gs>
                  <a:gs pos="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  <p:sp>
            <p:nvSpPr>
              <p:cNvPr id="117" name="Freeform 5"/>
              <p:cNvSpPr/>
              <p:nvPr/>
            </p:nvSpPr>
            <p:spPr bwMode="auto">
              <a:xfrm rot="16200000">
                <a:off x="3480606" y="2948153"/>
                <a:ext cx="1787565" cy="1584307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alpha val="13000"/>
                </a:schemeClr>
              </a:solidFill>
              <a:ln w="25400"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文本框 64"/>
              <p:cNvSpPr txBox="1"/>
              <p:nvPr/>
            </p:nvSpPr>
            <p:spPr>
              <a:xfrm>
                <a:off x="4047571" y="3197765"/>
                <a:ext cx="945076" cy="861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prstClr val="white">
                        <a:lumMod val="65000"/>
                      </a:prstClr>
                    </a:solidFill>
                    <a:latin typeface="Impact" panose="020B0806030902050204" pitchFamily="34" charset="0"/>
                    <a:ea typeface="LiHei Pro" panose="020B0500000000000000" pitchFamily="34" charset="-122"/>
                  </a:rPr>
                  <a:t>0</a:t>
                </a:r>
                <a:r>
                  <a:rPr lang="en-US" altLang="zh-CN" sz="3600" dirty="0">
                    <a:solidFill>
                      <a:srgbClr val="FFB850"/>
                    </a:solidFill>
                    <a:latin typeface="Impact" panose="020B0806030902050204" pitchFamily="34" charset="0"/>
                    <a:ea typeface="LiHei Pro" panose="020B0500000000000000" pitchFamily="34" charset="-122"/>
                  </a:rPr>
                  <a:t>2</a:t>
                </a:r>
                <a:endParaRPr lang="zh-CN" altLang="en-US" sz="3600" dirty="0">
                  <a:solidFill>
                    <a:srgbClr val="FFB850"/>
                  </a:solidFill>
                  <a:latin typeface="Impact" panose="020B0806030902050204" pitchFamily="34" charset="0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119" name="组合 57"/>
          <p:cNvGrpSpPr/>
          <p:nvPr/>
        </p:nvGrpSpPr>
        <p:grpSpPr>
          <a:xfrm>
            <a:off x="4329717" y="4601224"/>
            <a:ext cx="1955521" cy="2262496"/>
            <a:chOff x="4419859" y="4302691"/>
            <a:chExt cx="1584307" cy="1791399"/>
          </a:xfrm>
        </p:grpSpPr>
        <p:sp>
          <p:nvSpPr>
            <p:cNvPr id="120" name="Freeform 5"/>
            <p:cNvSpPr/>
            <p:nvPr/>
          </p:nvSpPr>
          <p:spPr bwMode="auto">
            <a:xfrm rot="16200000">
              <a:off x="4318230" y="4408154"/>
              <a:ext cx="1787565" cy="1584307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gradFill flip="none" rotWithShape="1">
                <a:gsLst>
                  <a:gs pos="80000">
                    <a:schemeClr val="bg1">
                      <a:lumMod val="95000"/>
                    </a:schemeClr>
                  </a:gs>
                  <a:gs pos="60000">
                    <a:schemeClr val="bg1">
                      <a:lumMod val="65000"/>
                    </a:schemeClr>
                  </a:gs>
                  <a:gs pos="40000">
                    <a:schemeClr val="bg1">
                      <a:lumMod val="95000"/>
                    </a:schemeClr>
                  </a:gs>
                  <a:gs pos="2000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</a:schemeClr>
                  </a:gs>
                  <a:gs pos="0">
                    <a:schemeClr val="bg1">
                      <a:lumMod val="95000"/>
                    </a:schemeClr>
                  </a:gs>
                </a:gsLst>
                <a:lin ang="8100000" scaled="0"/>
                <a:tileRect/>
              </a:gradFill>
            </a:ln>
            <a:effectLst>
              <a:outerShdw blurRad="1905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121" name="椭圆 59"/>
            <p:cNvSpPr/>
            <p:nvPr/>
          </p:nvSpPr>
          <p:spPr>
            <a:xfrm rot="20000116">
              <a:off x="4566869" y="4344130"/>
              <a:ext cx="539066" cy="311484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35000">
                  <a:srgbClr val="FFFFFF">
                    <a:alpha val="30000"/>
                  </a:srgbClr>
                </a:gs>
                <a:gs pos="72000">
                  <a:srgbClr val="FFFFFF">
                    <a:alpha val="2000"/>
                  </a:srgbClr>
                </a:gs>
                <a:gs pos="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122" name="任意多边形 60"/>
            <p:cNvSpPr/>
            <p:nvPr/>
          </p:nvSpPr>
          <p:spPr bwMode="auto">
            <a:xfrm rot="16200000">
              <a:off x="4207766" y="4527281"/>
              <a:ext cx="1487874" cy="1038694"/>
            </a:xfrm>
            <a:custGeom>
              <a:avLst/>
              <a:gdLst>
                <a:gd name="connsiteX0" fmla="*/ 1627099 w 1627099"/>
                <a:gd name="connsiteY0" fmla="*/ 866278 h 1135888"/>
                <a:gd name="connsiteX1" fmla="*/ 1605773 w 1627099"/>
                <a:gd name="connsiteY1" fmla="*/ 954470 h 1135888"/>
                <a:gd name="connsiteX2" fmla="*/ 1535702 w 1627099"/>
                <a:gd name="connsiteY2" fmla="*/ 1075909 h 1135888"/>
                <a:gd name="connsiteX3" fmla="*/ 1501093 w 1627099"/>
                <a:gd name="connsiteY3" fmla="*/ 1135888 h 1135888"/>
                <a:gd name="connsiteX4" fmla="*/ 0 w 1627099"/>
                <a:gd name="connsiteY4" fmla="*/ 269231 h 1135888"/>
                <a:gd name="connsiteX5" fmla="*/ 7275 w 1627099"/>
                <a:gd name="connsiteY5" fmla="*/ 256623 h 1135888"/>
                <a:gd name="connsiteX6" fmla="*/ 104462 w 1627099"/>
                <a:gd name="connsiteY6" fmla="*/ 88193 h 1135888"/>
                <a:gd name="connsiteX7" fmla="*/ 258005 w 1627099"/>
                <a:gd name="connsiteY7" fmla="*/ 0 h 1135888"/>
                <a:gd name="connsiteX8" fmla="*/ 1054155 w 1627099"/>
                <a:gd name="connsiteY8" fmla="*/ 0 h 1135888"/>
                <a:gd name="connsiteX9" fmla="*/ 1207698 w 1627099"/>
                <a:gd name="connsiteY9" fmla="*/ 88193 h 1135888"/>
                <a:gd name="connsiteX10" fmla="*/ 1605773 w 1627099"/>
                <a:gd name="connsiteY10" fmla="*/ 778085 h 1135888"/>
                <a:gd name="connsiteX11" fmla="*/ 1627099 w 1627099"/>
                <a:gd name="connsiteY11" fmla="*/ 866278 h 1135888"/>
                <a:gd name="connsiteX0-1" fmla="*/ 1627099 w 1627099"/>
                <a:gd name="connsiteY0-2" fmla="*/ 866278 h 1135888"/>
                <a:gd name="connsiteX1-3" fmla="*/ 1605773 w 1627099"/>
                <a:gd name="connsiteY1-4" fmla="*/ 954470 h 1135888"/>
                <a:gd name="connsiteX2-5" fmla="*/ 1535702 w 1627099"/>
                <a:gd name="connsiteY2-6" fmla="*/ 1075909 h 1135888"/>
                <a:gd name="connsiteX3-7" fmla="*/ 1501093 w 1627099"/>
                <a:gd name="connsiteY3-8" fmla="*/ 1135888 h 1135888"/>
                <a:gd name="connsiteX4-9" fmla="*/ 0 w 1627099"/>
                <a:gd name="connsiteY4-10" fmla="*/ 269231 h 1135888"/>
                <a:gd name="connsiteX5-11" fmla="*/ 104462 w 1627099"/>
                <a:gd name="connsiteY5-12" fmla="*/ 88193 h 1135888"/>
                <a:gd name="connsiteX6-13" fmla="*/ 258005 w 1627099"/>
                <a:gd name="connsiteY6-14" fmla="*/ 0 h 1135888"/>
                <a:gd name="connsiteX7-15" fmla="*/ 1054155 w 1627099"/>
                <a:gd name="connsiteY7-16" fmla="*/ 0 h 1135888"/>
                <a:gd name="connsiteX8-17" fmla="*/ 1207698 w 1627099"/>
                <a:gd name="connsiteY8-18" fmla="*/ 88193 h 1135888"/>
                <a:gd name="connsiteX9-19" fmla="*/ 1605773 w 1627099"/>
                <a:gd name="connsiteY9-20" fmla="*/ 778085 h 1135888"/>
                <a:gd name="connsiteX10-21" fmla="*/ 1627099 w 1627099"/>
                <a:gd name="connsiteY10-22" fmla="*/ 866278 h 1135888"/>
                <a:gd name="connsiteX0-23" fmla="*/ 1627099 w 1627099"/>
                <a:gd name="connsiteY0-24" fmla="*/ 866278 h 1135888"/>
                <a:gd name="connsiteX1-25" fmla="*/ 1605773 w 1627099"/>
                <a:gd name="connsiteY1-26" fmla="*/ 954470 h 1135888"/>
                <a:gd name="connsiteX2-27" fmla="*/ 1535702 w 1627099"/>
                <a:gd name="connsiteY2-28" fmla="*/ 1075909 h 1135888"/>
                <a:gd name="connsiteX3-29" fmla="*/ 1501093 w 1627099"/>
                <a:gd name="connsiteY3-30" fmla="*/ 1135888 h 1135888"/>
                <a:gd name="connsiteX4-31" fmla="*/ 0 w 1627099"/>
                <a:gd name="connsiteY4-32" fmla="*/ 269231 h 1135888"/>
                <a:gd name="connsiteX5-33" fmla="*/ 104462 w 1627099"/>
                <a:gd name="connsiteY5-34" fmla="*/ 88193 h 1135888"/>
                <a:gd name="connsiteX6-35" fmla="*/ 258005 w 1627099"/>
                <a:gd name="connsiteY6-36" fmla="*/ 0 h 1135888"/>
                <a:gd name="connsiteX7-37" fmla="*/ 1054155 w 1627099"/>
                <a:gd name="connsiteY7-38" fmla="*/ 0 h 1135888"/>
                <a:gd name="connsiteX8-39" fmla="*/ 1207698 w 1627099"/>
                <a:gd name="connsiteY8-40" fmla="*/ 88193 h 1135888"/>
                <a:gd name="connsiteX9-41" fmla="*/ 1605773 w 1627099"/>
                <a:gd name="connsiteY9-42" fmla="*/ 778085 h 1135888"/>
                <a:gd name="connsiteX10-43" fmla="*/ 1627099 w 1627099"/>
                <a:gd name="connsiteY10-44" fmla="*/ 866278 h 1135888"/>
                <a:gd name="connsiteX0-45" fmla="*/ 1627099 w 1627099"/>
                <a:gd name="connsiteY0-46" fmla="*/ 866278 h 1135888"/>
                <a:gd name="connsiteX1-47" fmla="*/ 1605773 w 1627099"/>
                <a:gd name="connsiteY1-48" fmla="*/ 954470 h 1135888"/>
                <a:gd name="connsiteX2-49" fmla="*/ 1501093 w 1627099"/>
                <a:gd name="connsiteY2-50" fmla="*/ 1135888 h 1135888"/>
                <a:gd name="connsiteX3-51" fmla="*/ 0 w 1627099"/>
                <a:gd name="connsiteY3-52" fmla="*/ 269231 h 1135888"/>
                <a:gd name="connsiteX4-53" fmla="*/ 104462 w 1627099"/>
                <a:gd name="connsiteY4-54" fmla="*/ 88193 h 1135888"/>
                <a:gd name="connsiteX5-55" fmla="*/ 258005 w 1627099"/>
                <a:gd name="connsiteY5-56" fmla="*/ 0 h 1135888"/>
                <a:gd name="connsiteX6-57" fmla="*/ 1054155 w 1627099"/>
                <a:gd name="connsiteY6-58" fmla="*/ 0 h 1135888"/>
                <a:gd name="connsiteX7-59" fmla="*/ 1207698 w 1627099"/>
                <a:gd name="connsiteY7-60" fmla="*/ 88193 h 1135888"/>
                <a:gd name="connsiteX8-61" fmla="*/ 1605773 w 1627099"/>
                <a:gd name="connsiteY8-62" fmla="*/ 778085 h 1135888"/>
                <a:gd name="connsiteX9-63" fmla="*/ 1627099 w 1627099"/>
                <a:gd name="connsiteY9-64" fmla="*/ 866278 h 1135888"/>
                <a:gd name="connsiteX0-65" fmla="*/ 1627099 w 1627099"/>
                <a:gd name="connsiteY0-66" fmla="*/ 866278 h 1135888"/>
                <a:gd name="connsiteX1-67" fmla="*/ 1605773 w 1627099"/>
                <a:gd name="connsiteY1-68" fmla="*/ 954470 h 1135888"/>
                <a:gd name="connsiteX2-69" fmla="*/ 1501093 w 1627099"/>
                <a:gd name="connsiteY2-70" fmla="*/ 1135888 h 1135888"/>
                <a:gd name="connsiteX3-71" fmla="*/ 0 w 1627099"/>
                <a:gd name="connsiteY3-72" fmla="*/ 269231 h 1135888"/>
                <a:gd name="connsiteX4-73" fmla="*/ 104462 w 1627099"/>
                <a:gd name="connsiteY4-74" fmla="*/ 88193 h 1135888"/>
                <a:gd name="connsiteX5-75" fmla="*/ 258005 w 1627099"/>
                <a:gd name="connsiteY5-76" fmla="*/ 0 h 1135888"/>
                <a:gd name="connsiteX6-77" fmla="*/ 1054155 w 1627099"/>
                <a:gd name="connsiteY6-78" fmla="*/ 0 h 1135888"/>
                <a:gd name="connsiteX7-79" fmla="*/ 1207698 w 1627099"/>
                <a:gd name="connsiteY7-80" fmla="*/ 88193 h 1135888"/>
                <a:gd name="connsiteX8-81" fmla="*/ 1605773 w 1627099"/>
                <a:gd name="connsiteY8-82" fmla="*/ 778085 h 1135888"/>
                <a:gd name="connsiteX9-83" fmla="*/ 1627099 w 1627099"/>
                <a:gd name="connsiteY9-84" fmla="*/ 866278 h 1135888"/>
                <a:gd name="connsiteX0-85" fmla="*/ 1627099 w 1627099"/>
                <a:gd name="connsiteY0-86" fmla="*/ 866278 h 1135888"/>
                <a:gd name="connsiteX1-87" fmla="*/ 1605773 w 1627099"/>
                <a:gd name="connsiteY1-88" fmla="*/ 954470 h 1135888"/>
                <a:gd name="connsiteX2-89" fmla="*/ 1501093 w 1627099"/>
                <a:gd name="connsiteY2-90" fmla="*/ 1135888 h 1135888"/>
                <a:gd name="connsiteX3-91" fmla="*/ 0 w 1627099"/>
                <a:gd name="connsiteY3-92" fmla="*/ 269231 h 1135888"/>
                <a:gd name="connsiteX4-93" fmla="*/ 104462 w 1627099"/>
                <a:gd name="connsiteY4-94" fmla="*/ 88193 h 1135888"/>
                <a:gd name="connsiteX5-95" fmla="*/ 258005 w 1627099"/>
                <a:gd name="connsiteY5-96" fmla="*/ 0 h 1135888"/>
                <a:gd name="connsiteX6-97" fmla="*/ 1054155 w 1627099"/>
                <a:gd name="connsiteY6-98" fmla="*/ 0 h 1135888"/>
                <a:gd name="connsiteX7-99" fmla="*/ 1207698 w 1627099"/>
                <a:gd name="connsiteY7-100" fmla="*/ 88193 h 1135888"/>
                <a:gd name="connsiteX8-101" fmla="*/ 1605773 w 1627099"/>
                <a:gd name="connsiteY8-102" fmla="*/ 778085 h 1135888"/>
                <a:gd name="connsiteX9-103" fmla="*/ 1627099 w 1627099"/>
                <a:gd name="connsiteY9-104" fmla="*/ 866278 h 11358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</a:cxnLst>
              <a:rect l="l" t="t" r="r" b="b"/>
              <a:pathLst>
                <a:path w="1627099" h="1135888">
                  <a:moveTo>
                    <a:pt x="1627099" y="866278"/>
                  </a:moveTo>
                  <a:cubicBezTo>
                    <a:pt x="1627099" y="898283"/>
                    <a:pt x="1619990" y="930288"/>
                    <a:pt x="1605773" y="954470"/>
                  </a:cubicBezTo>
                  <a:lnTo>
                    <a:pt x="1501093" y="1135888"/>
                  </a:lnTo>
                  <a:cubicBezTo>
                    <a:pt x="911829" y="1012108"/>
                    <a:pt x="405114" y="761320"/>
                    <a:pt x="0" y="269231"/>
                  </a:cubicBezTo>
                  <a:lnTo>
                    <a:pt x="104462" y="88193"/>
                  </a:lnTo>
                  <a:cubicBezTo>
                    <a:pt x="132895" y="39829"/>
                    <a:pt x="202559" y="0"/>
                    <a:pt x="258005" y="0"/>
                  </a:cubicBezTo>
                  <a:lnTo>
                    <a:pt x="1054155" y="0"/>
                  </a:lnTo>
                  <a:cubicBezTo>
                    <a:pt x="1111023" y="0"/>
                    <a:pt x="1179264" y="39829"/>
                    <a:pt x="1207698" y="88193"/>
                  </a:cubicBezTo>
                  <a:lnTo>
                    <a:pt x="1605773" y="778085"/>
                  </a:lnTo>
                  <a:cubicBezTo>
                    <a:pt x="1619990" y="802267"/>
                    <a:pt x="1627099" y="834272"/>
                    <a:pt x="1627099" y="866278"/>
                  </a:cubicBez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 w="25400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123" name="任意多边形 61"/>
            <p:cNvSpPr/>
            <p:nvPr/>
          </p:nvSpPr>
          <p:spPr bwMode="auto">
            <a:xfrm rot="9000000">
              <a:off x="4507408" y="4991046"/>
              <a:ext cx="1427393" cy="902174"/>
            </a:xfrm>
            <a:custGeom>
              <a:avLst/>
              <a:gdLst>
                <a:gd name="connsiteX0" fmla="*/ 1560958 w 1560958"/>
                <a:gd name="connsiteY0" fmla="*/ 852069 h 986593"/>
                <a:gd name="connsiteX1" fmla="*/ 1483291 w 1560958"/>
                <a:gd name="connsiteY1" fmla="*/ 986593 h 986593"/>
                <a:gd name="connsiteX2" fmla="*/ 1470592 w 1560958"/>
                <a:gd name="connsiteY2" fmla="*/ 964597 h 986593"/>
                <a:gd name="connsiteX3" fmla="*/ 1469220 w 1560958"/>
                <a:gd name="connsiteY3" fmla="*/ 960185 h 986593"/>
                <a:gd name="connsiteX4" fmla="*/ 1049766 w 1560958"/>
                <a:gd name="connsiteY4" fmla="*/ 233242 h 986593"/>
                <a:gd name="connsiteX5" fmla="*/ 887977 w 1560958"/>
                <a:gd name="connsiteY5" fmla="*/ 140313 h 986593"/>
                <a:gd name="connsiteX6" fmla="*/ 843738 w 1560958"/>
                <a:gd name="connsiteY6" fmla="*/ 140313 h 986593"/>
                <a:gd name="connsiteX7" fmla="*/ 834966 w 1560958"/>
                <a:gd name="connsiteY7" fmla="*/ 140313 h 986593"/>
                <a:gd name="connsiteX8" fmla="*/ 834966 w 1560958"/>
                <a:gd name="connsiteY8" fmla="*/ 139101 h 986593"/>
                <a:gd name="connsiteX9" fmla="*/ 0 w 1560958"/>
                <a:gd name="connsiteY9" fmla="*/ 139101 h 986593"/>
                <a:gd name="connsiteX10" fmla="*/ 73870 w 1560958"/>
                <a:gd name="connsiteY10" fmla="*/ 11155 h 986593"/>
                <a:gd name="connsiteX11" fmla="*/ 82583 w 1560958"/>
                <a:gd name="connsiteY11" fmla="*/ 7354 h 986593"/>
                <a:gd name="connsiteX12" fmla="*/ 128297 w 1560958"/>
                <a:gd name="connsiteY12" fmla="*/ 0 h 986593"/>
                <a:gd name="connsiteX13" fmla="*/ 967205 w 1560958"/>
                <a:gd name="connsiteY13" fmla="*/ 0 h 986593"/>
                <a:gd name="connsiteX14" fmla="*/ 1128994 w 1560958"/>
                <a:gd name="connsiteY14" fmla="*/ 92930 h 986593"/>
                <a:gd name="connsiteX15" fmla="*/ 1548448 w 1560958"/>
                <a:gd name="connsiteY15" fmla="*/ 819873 h 986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0958" h="986593">
                  <a:moveTo>
                    <a:pt x="1560958" y="852069"/>
                  </a:moveTo>
                  <a:lnTo>
                    <a:pt x="1483291" y="986593"/>
                  </a:lnTo>
                  <a:lnTo>
                    <a:pt x="1470592" y="964597"/>
                  </a:lnTo>
                  <a:lnTo>
                    <a:pt x="1469220" y="960185"/>
                  </a:lnTo>
                  <a:cubicBezTo>
                    <a:pt x="1469220" y="960185"/>
                    <a:pt x="1469220" y="960185"/>
                    <a:pt x="1049766" y="233242"/>
                  </a:cubicBezTo>
                  <a:cubicBezTo>
                    <a:pt x="1019805" y="182281"/>
                    <a:pt x="947899" y="140313"/>
                    <a:pt x="887977" y="140313"/>
                  </a:cubicBezTo>
                  <a:cubicBezTo>
                    <a:pt x="887977" y="140313"/>
                    <a:pt x="887977" y="140313"/>
                    <a:pt x="843738" y="140313"/>
                  </a:cubicBezTo>
                  <a:lnTo>
                    <a:pt x="834966" y="140313"/>
                  </a:lnTo>
                  <a:lnTo>
                    <a:pt x="834966" y="139101"/>
                  </a:lnTo>
                  <a:lnTo>
                    <a:pt x="0" y="139101"/>
                  </a:lnTo>
                  <a:lnTo>
                    <a:pt x="73870" y="11155"/>
                  </a:lnTo>
                  <a:lnTo>
                    <a:pt x="82583" y="7354"/>
                  </a:lnTo>
                  <a:cubicBezTo>
                    <a:pt x="98150" y="2623"/>
                    <a:pt x="113692" y="0"/>
                    <a:pt x="128297" y="0"/>
                  </a:cubicBezTo>
                  <a:cubicBezTo>
                    <a:pt x="967205" y="0"/>
                    <a:pt x="967205" y="0"/>
                    <a:pt x="967205" y="0"/>
                  </a:cubicBezTo>
                  <a:cubicBezTo>
                    <a:pt x="1027127" y="0"/>
                    <a:pt x="1099033" y="41968"/>
                    <a:pt x="1128994" y="92930"/>
                  </a:cubicBezTo>
                  <a:cubicBezTo>
                    <a:pt x="1548448" y="819873"/>
                    <a:pt x="1548448" y="819873"/>
                    <a:pt x="1548448" y="819873"/>
                  </a:cubicBezTo>
                  <a:close/>
                </a:path>
              </a:pathLst>
            </a:custGeom>
            <a:solidFill>
              <a:srgbClr val="01ACBE"/>
            </a:solidFill>
            <a:ln w="25400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124" name="文本框 65"/>
            <p:cNvSpPr txBox="1"/>
            <p:nvPr/>
          </p:nvSpPr>
          <p:spPr>
            <a:xfrm>
              <a:off x="4725908" y="4615640"/>
              <a:ext cx="945077" cy="861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prstClr val="white">
                      <a:lumMod val="65000"/>
                    </a:prstClr>
                  </a:solidFill>
                  <a:latin typeface="Impact" panose="020B0806030902050204" pitchFamily="34" charset="0"/>
                  <a:ea typeface="LiHei Pro" panose="020B0500000000000000" pitchFamily="34" charset="-122"/>
                </a:rPr>
                <a:t>0</a:t>
              </a:r>
              <a:r>
                <a:rPr lang="en-US" altLang="zh-CN" sz="3600" dirty="0">
                  <a:solidFill>
                    <a:srgbClr val="01ACBE"/>
                  </a:solidFill>
                  <a:latin typeface="Impact" panose="020B0806030902050204" pitchFamily="34" charset="0"/>
                  <a:ea typeface="LiHei Pro" panose="020B0500000000000000" pitchFamily="34" charset="-122"/>
                </a:rPr>
                <a:t>3</a:t>
              </a:r>
              <a:endParaRPr lang="zh-CN" altLang="en-US" sz="3600" dirty="0">
                <a:solidFill>
                  <a:srgbClr val="01ACBE"/>
                </a:solidFill>
                <a:latin typeface="Impact" panose="020B0806030902050204" pitchFamily="34" charset="0"/>
                <a:ea typeface="LiHei Pro" panose="020B0500000000000000" pitchFamily="34" charset="-122"/>
              </a:endParaRPr>
            </a:p>
          </p:txBody>
        </p:sp>
      </p:grpSp>
      <p:grpSp>
        <p:nvGrpSpPr>
          <p:cNvPr id="125" name="组合 63"/>
          <p:cNvGrpSpPr/>
          <p:nvPr/>
        </p:nvGrpSpPr>
        <p:grpSpPr>
          <a:xfrm>
            <a:off x="6471789" y="4586077"/>
            <a:ext cx="1963355" cy="2257653"/>
            <a:chOff x="6155307" y="4290697"/>
            <a:chExt cx="1590654" cy="1787565"/>
          </a:xfrm>
        </p:grpSpPr>
        <p:sp>
          <p:nvSpPr>
            <p:cNvPr id="126" name="Freeform 5"/>
            <p:cNvSpPr/>
            <p:nvPr/>
          </p:nvSpPr>
          <p:spPr bwMode="auto">
            <a:xfrm rot="16200000">
              <a:off x="6060025" y="4392326"/>
              <a:ext cx="1787565" cy="1584307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gradFill flip="none" rotWithShape="1">
                <a:gsLst>
                  <a:gs pos="80000">
                    <a:schemeClr val="bg1">
                      <a:lumMod val="95000"/>
                    </a:schemeClr>
                  </a:gs>
                  <a:gs pos="60000">
                    <a:schemeClr val="bg1">
                      <a:lumMod val="65000"/>
                    </a:schemeClr>
                  </a:gs>
                  <a:gs pos="40000">
                    <a:schemeClr val="bg1">
                      <a:lumMod val="95000"/>
                    </a:schemeClr>
                  </a:gs>
                  <a:gs pos="2000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</a:schemeClr>
                  </a:gs>
                  <a:gs pos="0">
                    <a:schemeClr val="bg1">
                      <a:lumMod val="95000"/>
                    </a:schemeClr>
                  </a:gs>
                </a:gsLst>
                <a:lin ang="8100000" scaled="0"/>
                <a:tileRect/>
              </a:gradFill>
            </a:ln>
            <a:effectLst>
              <a:outerShdw blurRad="1905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127" name="椭圆 65"/>
            <p:cNvSpPr/>
            <p:nvPr/>
          </p:nvSpPr>
          <p:spPr>
            <a:xfrm rot="20000116">
              <a:off x="6318815" y="4333968"/>
              <a:ext cx="539066" cy="311484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35000">
                  <a:srgbClr val="FFFFFF">
                    <a:alpha val="30000"/>
                  </a:srgbClr>
                </a:gs>
                <a:gs pos="72000">
                  <a:srgbClr val="FFFFFF">
                    <a:alpha val="2000"/>
                  </a:srgbClr>
                </a:gs>
                <a:gs pos="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128" name="任意多边形 66"/>
            <p:cNvSpPr/>
            <p:nvPr/>
          </p:nvSpPr>
          <p:spPr bwMode="auto">
            <a:xfrm rot="16200000">
              <a:off x="6116981" y="4449794"/>
              <a:ext cx="1660960" cy="1584307"/>
            </a:xfrm>
            <a:custGeom>
              <a:avLst/>
              <a:gdLst>
                <a:gd name="connsiteX0" fmla="*/ 1816381 w 1816381"/>
                <a:gd name="connsiteY0" fmla="*/ 1133437 h 1732555"/>
                <a:gd name="connsiteX1" fmla="*/ 1788250 w 1816381"/>
                <a:gd name="connsiteY1" fmla="*/ 1182188 h 1732555"/>
                <a:gd name="connsiteX2" fmla="*/ 1521571 w 1816381"/>
                <a:gd name="connsiteY2" fmla="*/ 1644363 h 1732555"/>
                <a:gd name="connsiteX3" fmla="*/ 1368028 w 1816381"/>
                <a:gd name="connsiteY3" fmla="*/ 1732555 h 1732555"/>
                <a:gd name="connsiteX4" fmla="*/ 571878 w 1816381"/>
                <a:gd name="connsiteY4" fmla="*/ 1732555 h 1732555"/>
                <a:gd name="connsiteX5" fmla="*/ 418335 w 1816381"/>
                <a:gd name="connsiteY5" fmla="*/ 1644363 h 1732555"/>
                <a:gd name="connsiteX6" fmla="*/ 20259 w 1816381"/>
                <a:gd name="connsiteY6" fmla="*/ 954470 h 1732555"/>
                <a:gd name="connsiteX7" fmla="*/ 20259 w 1816381"/>
                <a:gd name="connsiteY7" fmla="*/ 778085 h 1732555"/>
                <a:gd name="connsiteX8" fmla="*/ 418335 w 1816381"/>
                <a:gd name="connsiteY8" fmla="*/ 88192 h 1732555"/>
                <a:gd name="connsiteX9" fmla="*/ 571878 w 1816381"/>
                <a:gd name="connsiteY9" fmla="*/ 0 h 1732555"/>
                <a:gd name="connsiteX10" fmla="*/ 572326 w 1816381"/>
                <a:gd name="connsiteY10" fmla="*/ 0 h 1732555"/>
                <a:gd name="connsiteX11" fmla="*/ 535603 w 1816381"/>
                <a:gd name="connsiteY11" fmla="*/ 5908 h 1732555"/>
                <a:gd name="connsiteX12" fmla="*/ 425444 w 1816381"/>
                <a:gd name="connsiteY12" fmla="*/ 87122 h 1732555"/>
                <a:gd name="connsiteX13" fmla="*/ 320982 w 1816381"/>
                <a:gd name="connsiteY13" fmla="*/ 268160 h 1732555"/>
                <a:gd name="connsiteX14" fmla="*/ 1605007 w 1816381"/>
                <a:gd name="connsiteY14" fmla="*/ 1082222 h 173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16381" h="1732555">
                  <a:moveTo>
                    <a:pt x="1816381" y="1133437"/>
                  </a:moveTo>
                  <a:lnTo>
                    <a:pt x="1788250" y="1182188"/>
                  </a:lnTo>
                  <a:cubicBezTo>
                    <a:pt x="1521571" y="1644363"/>
                    <a:pt x="1521571" y="1644363"/>
                    <a:pt x="1521571" y="1644363"/>
                  </a:cubicBezTo>
                  <a:cubicBezTo>
                    <a:pt x="1493137" y="1692726"/>
                    <a:pt x="1424896" y="1732555"/>
                    <a:pt x="1368028" y="1732555"/>
                  </a:cubicBezTo>
                  <a:lnTo>
                    <a:pt x="571878" y="1732555"/>
                  </a:lnTo>
                  <a:cubicBezTo>
                    <a:pt x="516432" y="1732555"/>
                    <a:pt x="446768" y="1692726"/>
                    <a:pt x="418335" y="1644363"/>
                  </a:cubicBezTo>
                  <a:cubicBezTo>
                    <a:pt x="20259" y="954470"/>
                    <a:pt x="20259" y="954470"/>
                    <a:pt x="20259" y="954470"/>
                  </a:cubicBezTo>
                  <a:cubicBezTo>
                    <a:pt x="-6753" y="906106"/>
                    <a:pt x="-6753" y="826449"/>
                    <a:pt x="20259" y="778085"/>
                  </a:cubicBezTo>
                  <a:cubicBezTo>
                    <a:pt x="418335" y="88192"/>
                    <a:pt x="418335" y="88192"/>
                    <a:pt x="418335" y="88192"/>
                  </a:cubicBezTo>
                  <a:cubicBezTo>
                    <a:pt x="446768" y="39829"/>
                    <a:pt x="516432" y="0"/>
                    <a:pt x="571878" y="0"/>
                  </a:cubicBezTo>
                  <a:lnTo>
                    <a:pt x="572326" y="0"/>
                  </a:lnTo>
                  <a:lnTo>
                    <a:pt x="535603" y="5908"/>
                  </a:lnTo>
                  <a:cubicBezTo>
                    <a:pt x="491286" y="19376"/>
                    <a:pt x="446769" y="50849"/>
                    <a:pt x="425444" y="87122"/>
                  </a:cubicBezTo>
                  <a:lnTo>
                    <a:pt x="320982" y="268160"/>
                  </a:lnTo>
                  <a:cubicBezTo>
                    <a:pt x="675457" y="698737"/>
                    <a:pt x="1107719" y="944569"/>
                    <a:pt x="1605007" y="1082222"/>
                  </a:cubicBez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 w="25400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129" name="任意多边形 67"/>
            <p:cNvSpPr/>
            <p:nvPr/>
          </p:nvSpPr>
          <p:spPr bwMode="auto">
            <a:xfrm rot="9000000">
              <a:off x="6249074" y="4994553"/>
              <a:ext cx="1427393" cy="902174"/>
            </a:xfrm>
            <a:custGeom>
              <a:avLst/>
              <a:gdLst>
                <a:gd name="connsiteX0" fmla="*/ 1560958 w 1560958"/>
                <a:gd name="connsiteY0" fmla="*/ 852069 h 986593"/>
                <a:gd name="connsiteX1" fmla="*/ 1483291 w 1560958"/>
                <a:gd name="connsiteY1" fmla="*/ 986593 h 986593"/>
                <a:gd name="connsiteX2" fmla="*/ 1470592 w 1560958"/>
                <a:gd name="connsiteY2" fmla="*/ 964597 h 986593"/>
                <a:gd name="connsiteX3" fmla="*/ 1469220 w 1560958"/>
                <a:gd name="connsiteY3" fmla="*/ 960185 h 986593"/>
                <a:gd name="connsiteX4" fmla="*/ 1049766 w 1560958"/>
                <a:gd name="connsiteY4" fmla="*/ 233242 h 986593"/>
                <a:gd name="connsiteX5" fmla="*/ 887977 w 1560958"/>
                <a:gd name="connsiteY5" fmla="*/ 140313 h 986593"/>
                <a:gd name="connsiteX6" fmla="*/ 843738 w 1560958"/>
                <a:gd name="connsiteY6" fmla="*/ 140313 h 986593"/>
                <a:gd name="connsiteX7" fmla="*/ 834966 w 1560958"/>
                <a:gd name="connsiteY7" fmla="*/ 140313 h 986593"/>
                <a:gd name="connsiteX8" fmla="*/ 834966 w 1560958"/>
                <a:gd name="connsiteY8" fmla="*/ 139101 h 986593"/>
                <a:gd name="connsiteX9" fmla="*/ 0 w 1560958"/>
                <a:gd name="connsiteY9" fmla="*/ 139101 h 986593"/>
                <a:gd name="connsiteX10" fmla="*/ 73870 w 1560958"/>
                <a:gd name="connsiteY10" fmla="*/ 11155 h 986593"/>
                <a:gd name="connsiteX11" fmla="*/ 82583 w 1560958"/>
                <a:gd name="connsiteY11" fmla="*/ 7354 h 986593"/>
                <a:gd name="connsiteX12" fmla="*/ 128297 w 1560958"/>
                <a:gd name="connsiteY12" fmla="*/ 0 h 986593"/>
                <a:gd name="connsiteX13" fmla="*/ 967205 w 1560958"/>
                <a:gd name="connsiteY13" fmla="*/ 0 h 986593"/>
                <a:gd name="connsiteX14" fmla="*/ 1128994 w 1560958"/>
                <a:gd name="connsiteY14" fmla="*/ 92930 h 986593"/>
                <a:gd name="connsiteX15" fmla="*/ 1548448 w 1560958"/>
                <a:gd name="connsiteY15" fmla="*/ 819873 h 986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0958" h="986593">
                  <a:moveTo>
                    <a:pt x="1560958" y="852069"/>
                  </a:moveTo>
                  <a:lnTo>
                    <a:pt x="1483291" y="986593"/>
                  </a:lnTo>
                  <a:lnTo>
                    <a:pt x="1470592" y="964597"/>
                  </a:lnTo>
                  <a:lnTo>
                    <a:pt x="1469220" y="960185"/>
                  </a:lnTo>
                  <a:cubicBezTo>
                    <a:pt x="1469220" y="960185"/>
                    <a:pt x="1469220" y="960185"/>
                    <a:pt x="1049766" y="233242"/>
                  </a:cubicBezTo>
                  <a:cubicBezTo>
                    <a:pt x="1019805" y="182281"/>
                    <a:pt x="947899" y="140313"/>
                    <a:pt x="887977" y="140313"/>
                  </a:cubicBezTo>
                  <a:cubicBezTo>
                    <a:pt x="887977" y="140313"/>
                    <a:pt x="887977" y="140313"/>
                    <a:pt x="843738" y="140313"/>
                  </a:cubicBezTo>
                  <a:lnTo>
                    <a:pt x="834966" y="140313"/>
                  </a:lnTo>
                  <a:lnTo>
                    <a:pt x="834966" y="139101"/>
                  </a:lnTo>
                  <a:lnTo>
                    <a:pt x="0" y="139101"/>
                  </a:lnTo>
                  <a:lnTo>
                    <a:pt x="73870" y="11155"/>
                  </a:lnTo>
                  <a:lnTo>
                    <a:pt x="82583" y="7354"/>
                  </a:lnTo>
                  <a:cubicBezTo>
                    <a:pt x="98150" y="2623"/>
                    <a:pt x="113692" y="0"/>
                    <a:pt x="128297" y="0"/>
                  </a:cubicBezTo>
                  <a:cubicBezTo>
                    <a:pt x="967205" y="0"/>
                    <a:pt x="967205" y="0"/>
                    <a:pt x="967205" y="0"/>
                  </a:cubicBezTo>
                  <a:cubicBezTo>
                    <a:pt x="1027127" y="0"/>
                    <a:pt x="1099033" y="41968"/>
                    <a:pt x="1128994" y="92930"/>
                  </a:cubicBezTo>
                  <a:cubicBezTo>
                    <a:pt x="1548448" y="819873"/>
                    <a:pt x="1548448" y="819873"/>
                    <a:pt x="1548448" y="819873"/>
                  </a:cubicBezTo>
                  <a:close/>
                </a:path>
              </a:pathLst>
            </a:custGeom>
            <a:solidFill>
              <a:srgbClr val="01ACBE"/>
            </a:solidFill>
            <a:ln w="25400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130" name="文本框 66"/>
            <p:cNvSpPr txBox="1"/>
            <p:nvPr/>
          </p:nvSpPr>
          <p:spPr>
            <a:xfrm>
              <a:off x="6462529" y="4629250"/>
              <a:ext cx="945077" cy="861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prstClr val="white">
                      <a:lumMod val="65000"/>
                    </a:prstClr>
                  </a:solidFill>
                  <a:latin typeface="Impact" panose="020B0806030902050204" pitchFamily="34" charset="0"/>
                  <a:ea typeface="LiHei Pro" panose="020B0500000000000000" pitchFamily="34" charset="-122"/>
                </a:rPr>
                <a:t>0</a:t>
              </a:r>
              <a:r>
                <a:rPr lang="en-US" altLang="zh-CN" sz="3600" dirty="0">
                  <a:solidFill>
                    <a:srgbClr val="01ACBE"/>
                  </a:solidFill>
                  <a:latin typeface="Impact" panose="020B0806030902050204" pitchFamily="34" charset="0"/>
                  <a:ea typeface="LiHei Pro" panose="020B0500000000000000" pitchFamily="34" charset="-122"/>
                </a:rPr>
                <a:t>4</a:t>
              </a:r>
              <a:endParaRPr lang="zh-CN" altLang="en-US" sz="3600" dirty="0">
                <a:solidFill>
                  <a:srgbClr val="01ACBE"/>
                </a:solidFill>
                <a:latin typeface="Impact" panose="020B0806030902050204" pitchFamily="34" charset="0"/>
                <a:ea typeface="LiHei Pro" panose="020B0500000000000000" pitchFamily="34" charset="-122"/>
              </a:endParaRPr>
            </a:p>
          </p:txBody>
        </p:sp>
      </p:grpSp>
      <p:grpSp>
        <p:nvGrpSpPr>
          <p:cNvPr id="131" name="组合 69"/>
          <p:cNvGrpSpPr/>
          <p:nvPr/>
        </p:nvGrpSpPr>
        <p:grpSpPr>
          <a:xfrm>
            <a:off x="6479624" y="880021"/>
            <a:ext cx="1955519" cy="2257653"/>
            <a:chOff x="6161653" y="1356317"/>
            <a:chExt cx="1584306" cy="1787566"/>
          </a:xfrm>
        </p:grpSpPr>
        <p:sp>
          <p:nvSpPr>
            <p:cNvPr id="132" name="任意多边形 70"/>
            <p:cNvSpPr/>
            <p:nvPr/>
          </p:nvSpPr>
          <p:spPr bwMode="auto">
            <a:xfrm rot="5400000" flipH="1">
              <a:off x="6472607" y="1670120"/>
              <a:ext cx="1427392" cy="902174"/>
            </a:xfrm>
            <a:custGeom>
              <a:avLst/>
              <a:gdLst>
                <a:gd name="connsiteX0" fmla="*/ 1560958 w 1560958"/>
                <a:gd name="connsiteY0" fmla="*/ 852069 h 986593"/>
                <a:gd name="connsiteX1" fmla="*/ 1483291 w 1560958"/>
                <a:gd name="connsiteY1" fmla="*/ 986593 h 986593"/>
                <a:gd name="connsiteX2" fmla="*/ 1470592 w 1560958"/>
                <a:gd name="connsiteY2" fmla="*/ 964597 h 986593"/>
                <a:gd name="connsiteX3" fmla="*/ 1469220 w 1560958"/>
                <a:gd name="connsiteY3" fmla="*/ 960185 h 986593"/>
                <a:gd name="connsiteX4" fmla="*/ 1049766 w 1560958"/>
                <a:gd name="connsiteY4" fmla="*/ 233242 h 986593"/>
                <a:gd name="connsiteX5" fmla="*/ 887977 w 1560958"/>
                <a:gd name="connsiteY5" fmla="*/ 140313 h 986593"/>
                <a:gd name="connsiteX6" fmla="*/ 843738 w 1560958"/>
                <a:gd name="connsiteY6" fmla="*/ 140313 h 986593"/>
                <a:gd name="connsiteX7" fmla="*/ 834966 w 1560958"/>
                <a:gd name="connsiteY7" fmla="*/ 140313 h 986593"/>
                <a:gd name="connsiteX8" fmla="*/ 834966 w 1560958"/>
                <a:gd name="connsiteY8" fmla="*/ 139101 h 986593"/>
                <a:gd name="connsiteX9" fmla="*/ 0 w 1560958"/>
                <a:gd name="connsiteY9" fmla="*/ 139101 h 986593"/>
                <a:gd name="connsiteX10" fmla="*/ 73870 w 1560958"/>
                <a:gd name="connsiteY10" fmla="*/ 11155 h 986593"/>
                <a:gd name="connsiteX11" fmla="*/ 82583 w 1560958"/>
                <a:gd name="connsiteY11" fmla="*/ 7354 h 986593"/>
                <a:gd name="connsiteX12" fmla="*/ 128297 w 1560958"/>
                <a:gd name="connsiteY12" fmla="*/ 0 h 986593"/>
                <a:gd name="connsiteX13" fmla="*/ 967205 w 1560958"/>
                <a:gd name="connsiteY13" fmla="*/ 0 h 986593"/>
                <a:gd name="connsiteX14" fmla="*/ 1128994 w 1560958"/>
                <a:gd name="connsiteY14" fmla="*/ 92930 h 986593"/>
                <a:gd name="connsiteX15" fmla="*/ 1548448 w 1560958"/>
                <a:gd name="connsiteY15" fmla="*/ 819873 h 986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0958" h="986593">
                  <a:moveTo>
                    <a:pt x="1560958" y="852069"/>
                  </a:moveTo>
                  <a:lnTo>
                    <a:pt x="1483291" y="986593"/>
                  </a:lnTo>
                  <a:lnTo>
                    <a:pt x="1470592" y="964597"/>
                  </a:lnTo>
                  <a:lnTo>
                    <a:pt x="1469220" y="960185"/>
                  </a:lnTo>
                  <a:cubicBezTo>
                    <a:pt x="1469220" y="960185"/>
                    <a:pt x="1469220" y="960185"/>
                    <a:pt x="1049766" y="233242"/>
                  </a:cubicBezTo>
                  <a:cubicBezTo>
                    <a:pt x="1019805" y="182281"/>
                    <a:pt x="947899" y="140313"/>
                    <a:pt x="887977" y="140313"/>
                  </a:cubicBezTo>
                  <a:cubicBezTo>
                    <a:pt x="887977" y="140313"/>
                    <a:pt x="887977" y="140313"/>
                    <a:pt x="843738" y="140313"/>
                  </a:cubicBezTo>
                  <a:lnTo>
                    <a:pt x="834966" y="140313"/>
                  </a:lnTo>
                  <a:lnTo>
                    <a:pt x="834966" y="139101"/>
                  </a:lnTo>
                  <a:lnTo>
                    <a:pt x="0" y="139101"/>
                  </a:lnTo>
                  <a:lnTo>
                    <a:pt x="73870" y="11155"/>
                  </a:lnTo>
                  <a:lnTo>
                    <a:pt x="82583" y="7354"/>
                  </a:lnTo>
                  <a:cubicBezTo>
                    <a:pt x="98150" y="2623"/>
                    <a:pt x="113692" y="0"/>
                    <a:pt x="128297" y="0"/>
                  </a:cubicBezTo>
                  <a:cubicBezTo>
                    <a:pt x="967205" y="0"/>
                    <a:pt x="967205" y="0"/>
                    <a:pt x="967205" y="0"/>
                  </a:cubicBezTo>
                  <a:cubicBezTo>
                    <a:pt x="1027127" y="0"/>
                    <a:pt x="1099033" y="41968"/>
                    <a:pt x="1128994" y="92930"/>
                  </a:cubicBezTo>
                  <a:cubicBezTo>
                    <a:pt x="1548448" y="819873"/>
                    <a:pt x="1548448" y="819873"/>
                    <a:pt x="1548448" y="819873"/>
                  </a:cubicBezTo>
                  <a:close/>
                </a:path>
              </a:pathLst>
            </a:custGeom>
            <a:solidFill>
              <a:srgbClr val="E87071"/>
            </a:solidFill>
            <a:ln w="25400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grpSp>
          <p:nvGrpSpPr>
            <p:cNvPr id="133" name="组合 71"/>
            <p:cNvGrpSpPr/>
            <p:nvPr/>
          </p:nvGrpSpPr>
          <p:grpSpPr>
            <a:xfrm>
              <a:off x="6161653" y="1356317"/>
              <a:ext cx="1584306" cy="1787566"/>
              <a:chOff x="6161653" y="1356317"/>
              <a:chExt cx="1584306" cy="1787566"/>
            </a:xfrm>
          </p:grpSpPr>
          <p:sp>
            <p:nvSpPr>
              <p:cNvPr id="134" name="Freeform 5"/>
              <p:cNvSpPr/>
              <p:nvPr/>
            </p:nvSpPr>
            <p:spPr bwMode="auto">
              <a:xfrm rot="16200000">
                <a:off x="6060023" y="1457947"/>
                <a:ext cx="1787566" cy="1584306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alpha val="8000"/>
                </a:schemeClr>
              </a:solidFill>
              <a:ln w="25400">
                <a:gradFill flip="none" rotWithShape="1">
                  <a:gsLst>
                    <a:gs pos="80000">
                      <a:schemeClr val="bg1">
                        <a:lumMod val="95000"/>
                      </a:schemeClr>
                    </a:gs>
                    <a:gs pos="60000">
                      <a:schemeClr val="bg1">
                        <a:lumMod val="65000"/>
                      </a:schemeClr>
                    </a:gs>
                    <a:gs pos="40000">
                      <a:schemeClr val="bg1">
                        <a:lumMod val="95000"/>
                      </a:schemeClr>
                    </a:gs>
                    <a:gs pos="20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</a:gsLst>
                  <a:lin ang="8100000" scaled="0"/>
                  <a:tileRect/>
                </a:gradFill>
              </a:ln>
              <a:effectLst>
                <a:outerShdw blurRad="1905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椭圆 73"/>
              <p:cNvSpPr/>
              <p:nvPr/>
            </p:nvSpPr>
            <p:spPr>
              <a:xfrm rot="20000116">
                <a:off x="6248973" y="1422394"/>
                <a:ext cx="539066" cy="311484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35000">
                    <a:srgbClr val="FFFFFF">
                      <a:alpha val="30000"/>
                    </a:srgbClr>
                  </a:gs>
                  <a:gs pos="72000">
                    <a:srgbClr val="FFFFFF">
                      <a:alpha val="2000"/>
                    </a:srgbClr>
                  </a:gs>
                  <a:gs pos="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  <p:sp>
            <p:nvSpPr>
              <p:cNvPr id="136" name="任意多边形 74"/>
              <p:cNvSpPr/>
              <p:nvPr/>
            </p:nvSpPr>
            <p:spPr bwMode="auto">
              <a:xfrm rot="16200000">
                <a:off x="5953310" y="1592904"/>
                <a:ext cx="1487874" cy="1038694"/>
              </a:xfrm>
              <a:custGeom>
                <a:avLst/>
                <a:gdLst>
                  <a:gd name="connsiteX0" fmla="*/ 1627099 w 1627099"/>
                  <a:gd name="connsiteY0" fmla="*/ 866278 h 1135888"/>
                  <a:gd name="connsiteX1" fmla="*/ 1605773 w 1627099"/>
                  <a:gd name="connsiteY1" fmla="*/ 954470 h 1135888"/>
                  <a:gd name="connsiteX2" fmla="*/ 1535702 w 1627099"/>
                  <a:gd name="connsiteY2" fmla="*/ 1075909 h 1135888"/>
                  <a:gd name="connsiteX3" fmla="*/ 1501093 w 1627099"/>
                  <a:gd name="connsiteY3" fmla="*/ 1135888 h 1135888"/>
                  <a:gd name="connsiteX4" fmla="*/ 0 w 1627099"/>
                  <a:gd name="connsiteY4" fmla="*/ 269231 h 1135888"/>
                  <a:gd name="connsiteX5" fmla="*/ 7275 w 1627099"/>
                  <a:gd name="connsiteY5" fmla="*/ 256623 h 1135888"/>
                  <a:gd name="connsiteX6" fmla="*/ 104462 w 1627099"/>
                  <a:gd name="connsiteY6" fmla="*/ 88193 h 1135888"/>
                  <a:gd name="connsiteX7" fmla="*/ 258005 w 1627099"/>
                  <a:gd name="connsiteY7" fmla="*/ 0 h 1135888"/>
                  <a:gd name="connsiteX8" fmla="*/ 1054155 w 1627099"/>
                  <a:gd name="connsiteY8" fmla="*/ 0 h 1135888"/>
                  <a:gd name="connsiteX9" fmla="*/ 1207698 w 1627099"/>
                  <a:gd name="connsiteY9" fmla="*/ 88193 h 1135888"/>
                  <a:gd name="connsiteX10" fmla="*/ 1605773 w 1627099"/>
                  <a:gd name="connsiteY10" fmla="*/ 778085 h 1135888"/>
                  <a:gd name="connsiteX11" fmla="*/ 1627099 w 1627099"/>
                  <a:gd name="connsiteY11" fmla="*/ 866278 h 1135888"/>
                  <a:gd name="connsiteX0-1" fmla="*/ 1627099 w 1627099"/>
                  <a:gd name="connsiteY0-2" fmla="*/ 866278 h 1135888"/>
                  <a:gd name="connsiteX1-3" fmla="*/ 1605773 w 1627099"/>
                  <a:gd name="connsiteY1-4" fmla="*/ 954470 h 1135888"/>
                  <a:gd name="connsiteX2-5" fmla="*/ 1535702 w 1627099"/>
                  <a:gd name="connsiteY2-6" fmla="*/ 1075909 h 1135888"/>
                  <a:gd name="connsiteX3-7" fmla="*/ 1501093 w 1627099"/>
                  <a:gd name="connsiteY3-8" fmla="*/ 1135888 h 1135888"/>
                  <a:gd name="connsiteX4-9" fmla="*/ 0 w 1627099"/>
                  <a:gd name="connsiteY4-10" fmla="*/ 269231 h 1135888"/>
                  <a:gd name="connsiteX5-11" fmla="*/ 104462 w 1627099"/>
                  <a:gd name="connsiteY5-12" fmla="*/ 88193 h 1135888"/>
                  <a:gd name="connsiteX6-13" fmla="*/ 258005 w 1627099"/>
                  <a:gd name="connsiteY6-14" fmla="*/ 0 h 1135888"/>
                  <a:gd name="connsiteX7-15" fmla="*/ 1054155 w 1627099"/>
                  <a:gd name="connsiteY7-16" fmla="*/ 0 h 1135888"/>
                  <a:gd name="connsiteX8-17" fmla="*/ 1207698 w 1627099"/>
                  <a:gd name="connsiteY8-18" fmla="*/ 88193 h 1135888"/>
                  <a:gd name="connsiteX9-19" fmla="*/ 1605773 w 1627099"/>
                  <a:gd name="connsiteY9-20" fmla="*/ 778085 h 1135888"/>
                  <a:gd name="connsiteX10-21" fmla="*/ 1627099 w 1627099"/>
                  <a:gd name="connsiteY10-22" fmla="*/ 866278 h 1135888"/>
                  <a:gd name="connsiteX0-23" fmla="*/ 1627099 w 1627099"/>
                  <a:gd name="connsiteY0-24" fmla="*/ 866278 h 1135888"/>
                  <a:gd name="connsiteX1-25" fmla="*/ 1605773 w 1627099"/>
                  <a:gd name="connsiteY1-26" fmla="*/ 954470 h 1135888"/>
                  <a:gd name="connsiteX2-27" fmla="*/ 1535702 w 1627099"/>
                  <a:gd name="connsiteY2-28" fmla="*/ 1075909 h 1135888"/>
                  <a:gd name="connsiteX3-29" fmla="*/ 1501093 w 1627099"/>
                  <a:gd name="connsiteY3-30" fmla="*/ 1135888 h 1135888"/>
                  <a:gd name="connsiteX4-31" fmla="*/ 0 w 1627099"/>
                  <a:gd name="connsiteY4-32" fmla="*/ 269231 h 1135888"/>
                  <a:gd name="connsiteX5-33" fmla="*/ 104462 w 1627099"/>
                  <a:gd name="connsiteY5-34" fmla="*/ 88193 h 1135888"/>
                  <a:gd name="connsiteX6-35" fmla="*/ 258005 w 1627099"/>
                  <a:gd name="connsiteY6-36" fmla="*/ 0 h 1135888"/>
                  <a:gd name="connsiteX7-37" fmla="*/ 1054155 w 1627099"/>
                  <a:gd name="connsiteY7-38" fmla="*/ 0 h 1135888"/>
                  <a:gd name="connsiteX8-39" fmla="*/ 1207698 w 1627099"/>
                  <a:gd name="connsiteY8-40" fmla="*/ 88193 h 1135888"/>
                  <a:gd name="connsiteX9-41" fmla="*/ 1605773 w 1627099"/>
                  <a:gd name="connsiteY9-42" fmla="*/ 778085 h 1135888"/>
                  <a:gd name="connsiteX10-43" fmla="*/ 1627099 w 1627099"/>
                  <a:gd name="connsiteY10-44" fmla="*/ 866278 h 1135888"/>
                  <a:gd name="connsiteX0-45" fmla="*/ 1627099 w 1627099"/>
                  <a:gd name="connsiteY0-46" fmla="*/ 866278 h 1135888"/>
                  <a:gd name="connsiteX1-47" fmla="*/ 1605773 w 1627099"/>
                  <a:gd name="connsiteY1-48" fmla="*/ 954470 h 1135888"/>
                  <a:gd name="connsiteX2-49" fmla="*/ 1501093 w 1627099"/>
                  <a:gd name="connsiteY2-50" fmla="*/ 1135888 h 1135888"/>
                  <a:gd name="connsiteX3-51" fmla="*/ 0 w 1627099"/>
                  <a:gd name="connsiteY3-52" fmla="*/ 269231 h 1135888"/>
                  <a:gd name="connsiteX4-53" fmla="*/ 104462 w 1627099"/>
                  <a:gd name="connsiteY4-54" fmla="*/ 88193 h 1135888"/>
                  <a:gd name="connsiteX5-55" fmla="*/ 258005 w 1627099"/>
                  <a:gd name="connsiteY5-56" fmla="*/ 0 h 1135888"/>
                  <a:gd name="connsiteX6-57" fmla="*/ 1054155 w 1627099"/>
                  <a:gd name="connsiteY6-58" fmla="*/ 0 h 1135888"/>
                  <a:gd name="connsiteX7-59" fmla="*/ 1207698 w 1627099"/>
                  <a:gd name="connsiteY7-60" fmla="*/ 88193 h 1135888"/>
                  <a:gd name="connsiteX8-61" fmla="*/ 1605773 w 1627099"/>
                  <a:gd name="connsiteY8-62" fmla="*/ 778085 h 1135888"/>
                  <a:gd name="connsiteX9-63" fmla="*/ 1627099 w 1627099"/>
                  <a:gd name="connsiteY9-64" fmla="*/ 866278 h 1135888"/>
                  <a:gd name="connsiteX0-65" fmla="*/ 1627099 w 1627099"/>
                  <a:gd name="connsiteY0-66" fmla="*/ 866278 h 1135888"/>
                  <a:gd name="connsiteX1-67" fmla="*/ 1605773 w 1627099"/>
                  <a:gd name="connsiteY1-68" fmla="*/ 954470 h 1135888"/>
                  <a:gd name="connsiteX2-69" fmla="*/ 1501093 w 1627099"/>
                  <a:gd name="connsiteY2-70" fmla="*/ 1135888 h 1135888"/>
                  <a:gd name="connsiteX3-71" fmla="*/ 0 w 1627099"/>
                  <a:gd name="connsiteY3-72" fmla="*/ 269231 h 1135888"/>
                  <a:gd name="connsiteX4-73" fmla="*/ 104462 w 1627099"/>
                  <a:gd name="connsiteY4-74" fmla="*/ 88193 h 1135888"/>
                  <a:gd name="connsiteX5-75" fmla="*/ 258005 w 1627099"/>
                  <a:gd name="connsiteY5-76" fmla="*/ 0 h 1135888"/>
                  <a:gd name="connsiteX6-77" fmla="*/ 1054155 w 1627099"/>
                  <a:gd name="connsiteY6-78" fmla="*/ 0 h 1135888"/>
                  <a:gd name="connsiteX7-79" fmla="*/ 1207698 w 1627099"/>
                  <a:gd name="connsiteY7-80" fmla="*/ 88193 h 1135888"/>
                  <a:gd name="connsiteX8-81" fmla="*/ 1605773 w 1627099"/>
                  <a:gd name="connsiteY8-82" fmla="*/ 778085 h 1135888"/>
                  <a:gd name="connsiteX9-83" fmla="*/ 1627099 w 1627099"/>
                  <a:gd name="connsiteY9-84" fmla="*/ 866278 h 1135888"/>
                  <a:gd name="connsiteX0-85" fmla="*/ 1627099 w 1627099"/>
                  <a:gd name="connsiteY0-86" fmla="*/ 866278 h 1135888"/>
                  <a:gd name="connsiteX1-87" fmla="*/ 1605773 w 1627099"/>
                  <a:gd name="connsiteY1-88" fmla="*/ 954470 h 1135888"/>
                  <a:gd name="connsiteX2-89" fmla="*/ 1501093 w 1627099"/>
                  <a:gd name="connsiteY2-90" fmla="*/ 1135888 h 1135888"/>
                  <a:gd name="connsiteX3-91" fmla="*/ 0 w 1627099"/>
                  <a:gd name="connsiteY3-92" fmla="*/ 269231 h 1135888"/>
                  <a:gd name="connsiteX4-93" fmla="*/ 104462 w 1627099"/>
                  <a:gd name="connsiteY4-94" fmla="*/ 88193 h 1135888"/>
                  <a:gd name="connsiteX5-95" fmla="*/ 258005 w 1627099"/>
                  <a:gd name="connsiteY5-96" fmla="*/ 0 h 1135888"/>
                  <a:gd name="connsiteX6-97" fmla="*/ 1054155 w 1627099"/>
                  <a:gd name="connsiteY6-98" fmla="*/ 0 h 1135888"/>
                  <a:gd name="connsiteX7-99" fmla="*/ 1207698 w 1627099"/>
                  <a:gd name="connsiteY7-100" fmla="*/ 88193 h 1135888"/>
                  <a:gd name="connsiteX8-101" fmla="*/ 1605773 w 1627099"/>
                  <a:gd name="connsiteY8-102" fmla="*/ 778085 h 1135888"/>
                  <a:gd name="connsiteX9-103" fmla="*/ 1627099 w 1627099"/>
                  <a:gd name="connsiteY9-104" fmla="*/ 866278 h 113588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1627099" h="1135888">
                    <a:moveTo>
                      <a:pt x="1627099" y="866278"/>
                    </a:moveTo>
                    <a:cubicBezTo>
                      <a:pt x="1627099" y="898283"/>
                      <a:pt x="1619990" y="930288"/>
                      <a:pt x="1605773" y="954470"/>
                    </a:cubicBezTo>
                    <a:lnTo>
                      <a:pt x="1501093" y="1135888"/>
                    </a:lnTo>
                    <a:cubicBezTo>
                      <a:pt x="911829" y="1012108"/>
                      <a:pt x="405114" y="761320"/>
                      <a:pt x="0" y="269231"/>
                    </a:cubicBezTo>
                    <a:lnTo>
                      <a:pt x="104462" y="88193"/>
                    </a:lnTo>
                    <a:cubicBezTo>
                      <a:pt x="132895" y="39829"/>
                      <a:pt x="202559" y="0"/>
                      <a:pt x="258005" y="0"/>
                    </a:cubicBezTo>
                    <a:lnTo>
                      <a:pt x="1054155" y="0"/>
                    </a:lnTo>
                    <a:cubicBezTo>
                      <a:pt x="1111023" y="0"/>
                      <a:pt x="1179264" y="39829"/>
                      <a:pt x="1207698" y="88193"/>
                    </a:cubicBezTo>
                    <a:lnTo>
                      <a:pt x="1605773" y="778085"/>
                    </a:lnTo>
                    <a:cubicBezTo>
                      <a:pt x="1619990" y="802267"/>
                      <a:pt x="1627099" y="834272"/>
                      <a:pt x="1627099" y="866278"/>
                    </a:cubicBezTo>
                    <a:close/>
                  </a:path>
                </a:pathLst>
              </a:custGeom>
              <a:solidFill>
                <a:schemeClr val="bg1">
                  <a:alpha val="13000"/>
                </a:schemeClr>
              </a:solidFill>
              <a:ln w="25400">
                <a:noFill/>
              </a:ln>
              <a:effectLst/>
            </p:spPr>
            <p:txBody>
              <a:bodyPr vert="horz" wrap="square" lIns="68580" tIns="34290" rIns="68580" bIns="34290" numCol="1" anchor="t" anchorCtr="0" compatLnSpc="1">
                <a:noAutofit/>
              </a:bodyPr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文本框 67"/>
              <p:cNvSpPr txBox="1"/>
              <p:nvPr/>
            </p:nvSpPr>
            <p:spPr>
              <a:xfrm>
                <a:off x="6360136" y="1808945"/>
                <a:ext cx="945077" cy="861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prstClr val="white">
                        <a:lumMod val="65000"/>
                      </a:prstClr>
                    </a:solidFill>
                    <a:latin typeface="Impact" panose="020B0806030902050204" pitchFamily="34" charset="0"/>
                    <a:ea typeface="LiHei Pro" panose="020B0500000000000000" pitchFamily="34" charset="-122"/>
                  </a:rPr>
                  <a:t>0</a:t>
                </a:r>
                <a:r>
                  <a:rPr lang="en-US" altLang="zh-CN" sz="3600" dirty="0">
                    <a:solidFill>
                      <a:srgbClr val="E87071"/>
                    </a:solidFill>
                    <a:latin typeface="Impact" panose="020B0806030902050204" pitchFamily="34" charset="0"/>
                    <a:ea typeface="LiHei Pro" panose="020B0500000000000000" pitchFamily="34" charset="-122"/>
                  </a:rPr>
                  <a:t>6</a:t>
                </a:r>
                <a:endParaRPr lang="zh-CN" altLang="en-US" sz="3600" dirty="0">
                  <a:solidFill>
                    <a:srgbClr val="E87071"/>
                  </a:solidFill>
                  <a:latin typeface="Impact" panose="020B0806030902050204" pitchFamily="34" charset="0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138" name="组合 76"/>
          <p:cNvGrpSpPr/>
          <p:nvPr/>
        </p:nvGrpSpPr>
        <p:grpSpPr>
          <a:xfrm>
            <a:off x="7560999" y="2746965"/>
            <a:ext cx="1963046" cy="2257653"/>
            <a:chOff x="7037753" y="2834526"/>
            <a:chExt cx="1590404" cy="1787565"/>
          </a:xfrm>
        </p:grpSpPr>
        <p:sp>
          <p:nvSpPr>
            <p:cNvPr id="139" name="任意多边形 77"/>
            <p:cNvSpPr/>
            <p:nvPr/>
          </p:nvSpPr>
          <p:spPr bwMode="auto">
            <a:xfrm rot="5400000" flipH="1">
              <a:off x="7329058" y="3160457"/>
              <a:ext cx="1427392" cy="902174"/>
            </a:xfrm>
            <a:custGeom>
              <a:avLst/>
              <a:gdLst>
                <a:gd name="connsiteX0" fmla="*/ 1560958 w 1560958"/>
                <a:gd name="connsiteY0" fmla="*/ 852069 h 986593"/>
                <a:gd name="connsiteX1" fmla="*/ 1483291 w 1560958"/>
                <a:gd name="connsiteY1" fmla="*/ 986593 h 986593"/>
                <a:gd name="connsiteX2" fmla="*/ 1470592 w 1560958"/>
                <a:gd name="connsiteY2" fmla="*/ 964597 h 986593"/>
                <a:gd name="connsiteX3" fmla="*/ 1469220 w 1560958"/>
                <a:gd name="connsiteY3" fmla="*/ 960185 h 986593"/>
                <a:gd name="connsiteX4" fmla="*/ 1049766 w 1560958"/>
                <a:gd name="connsiteY4" fmla="*/ 233242 h 986593"/>
                <a:gd name="connsiteX5" fmla="*/ 887977 w 1560958"/>
                <a:gd name="connsiteY5" fmla="*/ 140313 h 986593"/>
                <a:gd name="connsiteX6" fmla="*/ 843738 w 1560958"/>
                <a:gd name="connsiteY6" fmla="*/ 140313 h 986593"/>
                <a:gd name="connsiteX7" fmla="*/ 834966 w 1560958"/>
                <a:gd name="connsiteY7" fmla="*/ 140313 h 986593"/>
                <a:gd name="connsiteX8" fmla="*/ 834966 w 1560958"/>
                <a:gd name="connsiteY8" fmla="*/ 139101 h 986593"/>
                <a:gd name="connsiteX9" fmla="*/ 0 w 1560958"/>
                <a:gd name="connsiteY9" fmla="*/ 139101 h 986593"/>
                <a:gd name="connsiteX10" fmla="*/ 73870 w 1560958"/>
                <a:gd name="connsiteY10" fmla="*/ 11155 h 986593"/>
                <a:gd name="connsiteX11" fmla="*/ 82583 w 1560958"/>
                <a:gd name="connsiteY11" fmla="*/ 7354 h 986593"/>
                <a:gd name="connsiteX12" fmla="*/ 128297 w 1560958"/>
                <a:gd name="connsiteY12" fmla="*/ 0 h 986593"/>
                <a:gd name="connsiteX13" fmla="*/ 967205 w 1560958"/>
                <a:gd name="connsiteY13" fmla="*/ 0 h 986593"/>
                <a:gd name="connsiteX14" fmla="*/ 1128994 w 1560958"/>
                <a:gd name="connsiteY14" fmla="*/ 92930 h 986593"/>
                <a:gd name="connsiteX15" fmla="*/ 1548448 w 1560958"/>
                <a:gd name="connsiteY15" fmla="*/ 819873 h 986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0958" h="986593">
                  <a:moveTo>
                    <a:pt x="1560958" y="852069"/>
                  </a:moveTo>
                  <a:lnTo>
                    <a:pt x="1483291" y="986593"/>
                  </a:lnTo>
                  <a:lnTo>
                    <a:pt x="1470592" y="964597"/>
                  </a:lnTo>
                  <a:lnTo>
                    <a:pt x="1469220" y="960185"/>
                  </a:lnTo>
                  <a:cubicBezTo>
                    <a:pt x="1469220" y="960185"/>
                    <a:pt x="1469220" y="960185"/>
                    <a:pt x="1049766" y="233242"/>
                  </a:cubicBezTo>
                  <a:cubicBezTo>
                    <a:pt x="1019805" y="182281"/>
                    <a:pt x="947899" y="140313"/>
                    <a:pt x="887977" y="140313"/>
                  </a:cubicBezTo>
                  <a:cubicBezTo>
                    <a:pt x="887977" y="140313"/>
                    <a:pt x="887977" y="140313"/>
                    <a:pt x="843738" y="140313"/>
                  </a:cubicBezTo>
                  <a:lnTo>
                    <a:pt x="834966" y="140313"/>
                  </a:lnTo>
                  <a:lnTo>
                    <a:pt x="834966" y="139101"/>
                  </a:lnTo>
                  <a:lnTo>
                    <a:pt x="0" y="139101"/>
                  </a:lnTo>
                  <a:lnTo>
                    <a:pt x="73870" y="11155"/>
                  </a:lnTo>
                  <a:lnTo>
                    <a:pt x="82583" y="7354"/>
                  </a:lnTo>
                  <a:cubicBezTo>
                    <a:pt x="98150" y="2623"/>
                    <a:pt x="113692" y="0"/>
                    <a:pt x="128297" y="0"/>
                  </a:cubicBezTo>
                  <a:cubicBezTo>
                    <a:pt x="967205" y="0"/>
                    <a:pt x="967205" y="0"/>
                    <a:pt x="967205" y="0"/>
                  </a:cubicBezTo>
                  <a:cubicBezTo>
                    <a:pt x="1027127" y="0"/>
                    <a:pt x="1099033" y="41968"/>
                    <a:pt x="1128994" y="92930"/>
                  </a:cubicBezTo>
                  <a:cubicBezTo>
                    <a:pt x="1548448" y="819873"/>
                    <a:pt x="1548448" y="819873"/>
                    <a:pt x="1548448" y="819873"/>
                  </a:cubicBezTo>
                  <a:close/>
                </a:path>
              </a:pathLst>
            </a:custGeom>
            <a:solidFill>
              <a:srgbClr val="E87071"/>
            </a:solidFill>
            <a:ln w="25400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grpSp>
          <p:nvGrpSpPr>
            <p:cNvPr id="140" name="组合 78"/>
            <p:cNvGrpSpPr/>
            <p:nvPr/>
          </p:nvGrpSpPr>
          <p:grpSpPr>
            <a:xfrm>
              <a:off x="7037753" y="2834526"/>
              <a:ext cx="1590404" cy="1787565"/>
              <a:chOff x="7037753" y="2834526"/>
              <a:chExt cx="1590404" cy="1787565"/>
            </a:xfrm>
          </p:grpSpPr>
          <p:sp>
            <p:nvSpPr>
              <p:cNvPr id="141" name="Freeform 5"/>
              <p:cNvSpPr/>
              <p:nvPr/>
            </p:nvSpPr>
            <p:spPr bwMode="auto">
              <a:xfrm rot="16200000">
                <a:off x="6942221" y="2936155"/>
                <a:ext cx="1787565" cy="1584307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alpha val="8000"/>
                </a:schemeClr>
              </a:solidFill>
              <a:ln w="25400">
                <a:gradFill flip="none" rotWithShape="1">
                  <a:gsLst>
                    <a:gs pos="80000">
                      <a:schemeClr val="bg1">
                        <a:lumMod val="95000"/>
                      </a:schemeClr>
                    </a:gs>
                    <a:gs pos="60000">
                      <a:schemeClr val="bg1">
                        <a:lumMod val="65000"/>
                      </a:schemeClr>
                    </a:gs>
                    <a:gs pos="40000">
                      <a:schemeClr val="bg1">
                        <a:lumMod val="95000"/>
                      </a:schemeClr>
                    </a:gs>
                    <a:gs pos="20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</a:gsLst>
                  <a:lin ang="8100000" scaled="0"/>
                  <a:tileRect/>
                </a:gradFill>
              </a:ln>
              <a:effectLst>
                <a:outerShdw blurRad="1905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椭圆 80"/>
              <p:cNvSpPr/>
              <p:nvPr/>
            </p:nvSpPr>
            <p:spPr>
              <a:xfrm rot="20000116">
                <a:off x="7157934" y="2890144"/>
                <a:ext cx="539066" cy="311484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35000">
                    <a:srgbClr val="FFFFFF">
                      <a:alpha val="30000"/>
                    </a:srgbClr>
                  </a:gs>
                  <a:gs pos="72000">
                    <a:srgbClr val="FFFFFF">
                      <a:alpha val="2000"/>
                    </a:srgbClr>
                  </a:gs>
                  <a:gs pos="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  <p:sp>
            <p:nvSpPr>
              <p:cNvPr id="143" name="任意多边形 81"/>
              <p:cNvSpPr/>
              <p:nvPr/>
            </p:nvSpPr>
            <p:spPr bwMode="auto">
              <a:xfrm rot="16200000">
                <a:off x="6999427" y="2979738"/>
                <a:ext cx="1660960" cy="1584307"/>
              </a:xfrm>
              <a:custGeom>
                <a:avLst/>
                <a:gdLst>
                  <a:gd name="connsiteX0" fmla="*/ 1816381 w 1816381"/>
                  <a:gd name="connsiteY0" fmla="*/ 1133437 h 1732555"/>
                  <a:gd name="connsiteX1" fmla="*/ 1788250 w 1816381"/>
                  <a:gd name="connsiteY1" fmla="*/ 1182188 h 1732555"/>
                  <a:gd name="connsiteX2" fmla="*/ 1521571 w 1816381"/>
                  <a:gd name="connsiteY2" fmla="*/ 1644363 h 1732555"/>
                  <a:gd name="connsiteX3" fmla="*/ 1368028 w 1816381"/>
                  <a:gd name="connsiteY3" fmla="*/ 1732555 h 1732555"/>
                  <a:gd name="connsiteX4" fmla="*/ 571878 w 1816381"/>
                  <a:gd name="connsiteY4" fmla="*/ 1732555 h 1732555"/>
                  <a:gd name="connsiteX5" fmla="*/ 418335 w 1816381"/>
                  <a:gd name="connsiteY5" fmla="*/ 1644363 h 1732555"/>
                  <a:gd name="connsiteX6" fmla="*/ 20259 w 1816381"/>
                  <a:gd name="connsiteY6" fmla="*/ 954470 h 1732555"/>
                  <a:gd name="connsiteX7" fmla="*/ 20259 w 1816381"/>
                  <a:gd name="connsiteY7" fmla="*/ 778085 h 1732555"/>
                  <a:gd name="connsiteX8" fmla="*/ 418335 w 1816381"/>
                  <a:gd name="connsiteY8" fmla="*/ 88192 h 1732555"/>
                  <a:gd name="connsiteX9" fmla="*/ 571878 w 1816381"/>
                  <a:gd name="connsiteY9" fmla="*/ 0 h 1732555"/>
                  <a:gd name="connsiteX10" fmla="*/ 572326 w 1816381"/>
                  <a:gd name="connsiteY10" fmla="*/ 0 h 1732555"/>
                  <a:gd name="connsiteX11" fmla="*/ 535603 w 1816381"/>
                  <a:gd name="connsiteY11" fmla="*/ 5908 h 1732555"/>
                  <a:gd name="connsiteX12" fmla="*/ 425444 w 1816381"/>
                  <a:gd name="connsiteY12" fmla="*/ 87122 h 1732555"/>
                  <a:gd name="connsiteX13" fmla="*/ 320982 w 1816381"/>
                  <a:gd name="connsiteY13" fmla="*/ 268160 h 1732555"/>
                  <a:gd name="connsiteX14" fmla="*/ 1605007 w 1816381"/>
                  <a:gd name="connsiteY14" fmla="*/ 1082222 h 1732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16381" h="1732555">
                    <a:moveTo>
                      <a:pt x="1816381" y="1133437"/>
                    </a:moveTo>
                    <a:lnTo>
                      <a:pt x="1788250" y="1182188"/>
                    </a:lnTo>
                    <a:cubicBezTo>
                      <a:pt x="1521571" y="1644363"/>
                      <a:pt x="1521571" y="1644363"/>
                      <a:pt x="1521571" y="1644363"/>
                    </a:cubicBezTo>
                    <a:cubicBezTo>
                      <a:pt x="1493137" y="1692726"/>
                      <a:pt x="1424896" y="1732555"/>
                      <a:pt x="1368028" y="1732555"/>
                    </a:cubicBezTo>
                    <a:lnTo>
                      <a:pt x="571878" y="1732555"/>
                    </a:lnTo>
                    <a:cubicBezTo>
                      <a:pt x="516432" y="1732555"/>
                      <a:pt x="446768" y="1692726"/>
                      <a:pt x="418335" y="1644363"/>
                    </a:cubicBezTo>
                    <a:cubicBezTo>
                      <a:pt x="20259" y="954470"/>
                      <a:pt x="20259" y="954470"/>
                      <a:pt x="20259" y="954470"/>
                    </a:cubicBezTo>
                    <a:cubicBezTo>
                      <a:pt x="-6753" y="906106"/>
                      <a:pt x="-6753" y="826449"/>
                      <a:pt x="20259" y="778085"/>
                    </a:cubicBezTo>
                    <a:cubicBezTo>
                      <a:pt x="418335" y="88192"/>
                      <a:pt x="418335" y="88192"/>
                      <a:pt x="418335" y="88192"/>
                    </a:cubicBezTo>
                    <a:cubicBezTo>
                      <a:pt x="446768" y="39829"/>
                      <a:pt x="516432" y="0"/>
                      <a:pt x="571878" y="0"/>
                    </a:cubicBezTo>
                    <a:lnTo>
                      <a:pt x="572326" y="0"/>
                    </a:lnTo>
                    <a:lnTo>
                      <a:pt x="535603" y="5908"/>
                    </a:lnTo>
                    <a:cubicBezTo>
                      <a:pt x="491286" y="19376"/>
                      <a:pt x="446769" y="50849"/>
                      <a:pt x="425444" y="87122"/>
                    </a:cubicBezTo>
                    <a:lnTo>
                      <a:pt x="320982" y="268160"/>
                    </a:lnTo>
                    <a:cubicBezTo>
                      <a:pt x="675457" y="698737"/>
                      <a:pt x="1107719" y="944569"/>
                      <a:pt x="1605007" y="1082222"/>
                    </a:cubicBezTo>
                    <a:close/>
                  </a:path>
                </a:pathLst>
              </a:custGeom>
              <a:solidFill>
                <a:schemeClr val="bg1">
                  <a:alpha val="13000"/>
                </a:schemeClr>
              </a:solidFill>
              <a:ln w="25400">
                <a:noFill/>
              </a:ln>
              <a:effectLst/>
            </p:spPr>
            <p:txBody>
              <a:bodyPr vert="horz" wrap="square" lIns="68580" tIns="34290" rIns="68580" bIns="34290" numCol="1" anchor="t" anchorCtr="0" compatLnSpc="1">
                <a:noAutofit/>
              </a:bodyPr>
              <a:lstStyle/>
              <a:p>
                <a:endParaRPr lang="zh-CN" altLang="en-US" sz="1015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文本框 68"/>
              <p:cNvSpPr txBox="1"/>
              <p:nvPr/>
            </p:nvSpPr>
            <p:spPr>
              <a:xfrm>
                <a:off x="7300071" y="3287175"/>
                <a:ext cx="945077" cy="861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prstClr val="white">
                        <a:lumMod val="65000"/>
                      </a:prstClr>
                    </a:solidFill>
                    <a:latin typeface="Impact" panose="020B0806030902050204" pitchFamily="34" charset="0"/>
                    <a:ea typeface="LiHei Pro" panose="020B0500000000000000" pitchFamily="34" charset="-122"/>
                  </a:rPr>
                  <a:t>0</a:t>
                </a:r>
                <a:r>
                  <a:rPr lang="en-US" altLang="zh-CN" sz="3600" dirty="0">
                    <a:solidFill>
                      <a:srgbClr val="E87071"/>
                    </a:solidFill>
                    <a:latin typeface="Impact" panose="020B0806030902050204" pitchFamily="34" charset="0"/>
                    <a:ea typeface="LiHei Pro" panose="020B0500000000000000" pitchFamily="34" charset="-122"/>
                  </a:rPr>
                  <a:t>5</a:t>
                </a:r>
                <a:endParaRPr lang="zh-CN" altLang="en-US" sz="3600" dirty="0">
                  <a:solidFill>
                    <a:srgbClr val="E87071"/>
                  </a:solidFill>
                  <a:latin typeface="Impact" panose="020B0806030902050204" pitchFamily="34" charset="0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145" name="组合 83"/>
          <p:cNvGrpSpPr/>
          <p:nvPr/>
        </p:nvGrpSpPr>
        <p:grpSpPr>
          <a:xfrm>
            <a:off x="1331450" y="1343249"/>
            <a:ext cx="2577519" cy="1145381"/>
            <a:chOff x="1990750" y="1723088"/>
            <a:chExt cx="2088232" cy="906888"/>
          </a:xfrm>
        </p:grpSpPr>
        <p:sp>
          <p:nvSpPr>
            <p:cNvPr id="146" name="文本框 70"/>
            <p:cNvSpPr txBox="1"/>
            <p:nvPr/>
          </p:nvSpPr>
          <p:spPr>
            <a:xfrm>
              <a:off x="3002589" y="1723088"/>
              <a:ext cx="1076393" cy="316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000" b="1">
                  <a:solidFill>
                    <a:srgbClr val="FFC00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CÂU 1</a:t>
              </a:r>
              <a:endParaRPr lang="zh-CN" altLang="en-US" sz="2000" b="1" dirty="0">
                <a:solidFill>
                  <a:srgbClr val="FFC000"/>
                </a:solidFill>
                <a:latin typeface="Roboto Black" panose="02000000000000000000" pitchFamily="2" charset="0"/>
                <a:ea typeface="Microsoft YaHei" panose="020B0503020204020204" pitchFamily="34" charset="-122"/>
              </a:endParaRPr>
            </a:p>
          </p:txBody>
        </p:sp>
        <p:sp>
          <p:nvSpPr>
            <p:cNvPr id="147" name="文本框 113"/>
            <p:cNvSpPr txBox="1"/>
            <p:nvPr/>
          </p:nvSpPr>
          <p:spPr>
            <a:xfrm>
              <a:off x="1990750" y="2045118"/>
              <a:ext cx="2060068" cy="584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1400" b="1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Tỉnh Đắk Lắk có diện tích lớn nhất vùng Tây Nguyên</a:t>
              </a:r>
              <a:endParaRPr lang="zh-CN" altLang="en-US" sz="1400" b="1" dirty="0">
                <a:solidFill>
                  <a:srgbClr val="00B050"/>
                </a:solidFill>
                <a:latin typeface="Roboto" panose="02000000000000000000" pitchFamily="2" charset="0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48" name="组合 86"/>
          <p:cNvGrpSpPr/>
          <p:nvPr/>
        </p:nvGrpSpPr>
        <p:grpSpPr>
          <a:xfrm>
            <a:off x="8660077" y="1434637"/>
            <a:ext cx="2575336" cy="682998"/>
            <a:chOff x="7941019" y="1686231"/>
            <a:chExt cx="2086463" cy="540783"/>
          </a:xfrm>
        </p:grpSpPr>
        <p:sp>
          <p:nvSpPr>
            <p:cNvPr id="149" name="文本框 82"/>
            <p:cNvSpPr txBox="1"/>
            <p:nvPr/>
          </p:nvSpPr>
          <p:spPr>
            <a:xfrm>
              <a:off x="7941019" y="1686231"/>
              <a:ext cx="1076393" cy="316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>
                  <a:solidFill>
                    <a:schemeClr val="accent5">
                      <a:lumMod val="50000"/>
                    </a:schemeClr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CÂU 6</a:t>
              </a:r>
              <a:endParaRPr lang="zh-CN" altLang="en-US" sz="2000" b="1" dirty="0">
                <a:solidFill>
                  <a:schemeClr val="accent5">
                    <a:lumMod val="50000"/>
                  </a:schemeClr>
                </a:solidFill>
                <a:latin typeface="Roboto Black" panose="02000000000000000000" pitchFamily="2" charset="0"/>
                <a:ea typeface="Microsoft YaHei" panose="020B0503020204020204" pitchFamily="34" charset="-122"/>
              </a:endParaRPr>
            </a:p>
          </p:txBody>
        </p:sp>
        <p:sp>
          <p:nvSpPr>
            <p:cNvPr id="150" name="文本框 113"/>
            <p:cNvSpPr txBox="1"/>
            <p:nvPr/>
          </p:nvSpPr>
          <p:spPr>
            <a:xfrm>
              <a:off x="7967414" y="1926462"/>
              <a:ext cx="2060068" cy="300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1400" b="1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Đắk Lắk không giáp biển</a:t>
              </a:r>
              <a:endParaRPr lang="zh-CN" altLang="en-US" sz="1400" b="1" dirty="0">
                <a:solidFill>
                  <a:srgbClr val="00B050"/>
                </a:solidFill>
                <a:latin typeface="Roboto" panose="02000000000000000000" pitchFamily="2" charset="0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51" name="组合 89"/>
          <p:cNvGrpSpPr/>
          <p:nvPr/>
        </p:nvGrpSpPr>
        <p:grpSpPr>
          <a:xfrm>
            <a:off x="264891" y="3253080"/>
            <a:ext cx="2661799" cy="1101603"/>
            <a:chOff x="1126654" y="3235256"/>
            <a:chExt cx="2156513" cy="872226"/>
          </a:xfrm>
        </p:grpSpPr>
        <p:sp>
          <p:nvSpPr>
            <p:cNvPr id="152" name="文本框 76"/>
            <p:cNvSpPr txBox="1"/>
            <p:nvPr/>
          </p:nvSpPr>
          <p:spPr>
            <a:xfrm>
              <a:off x="2206774" y="3235256"/>
              <a:ext cx="1076393" cy="316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000" b="1">
                  <a:solidFill>
                    <a:srgbClr val="FFC00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CÂU 2</a:t>
              </a:r>
              <a:endParaRPr lang="zh-CN" altLang="en-US" sz="2000" b="1" dirty="0">
                <a:solidFill>
                  <a:srgbClr val="FFC000"/>
                </a:solidFill>
                <a:latin typeface="Roboto Black" panose="02000000000000000000" pitchFamily="2" charset="0"/>
                <a:ea typeface="Microsoft YaHei" panose="020B0503020204020204" pitchFamily="34" charset="-122"/>
              </a:endParaRPr>
            </a:p>
          </p:txBody>
        </p:sp>
        <p:sp>
          <p:nvSpPr>
            <p:cNvPr id="153" name="文本框 113"/>
            <p:cNvSpPr txBox="1"/>
            <p:nvPr/>
          </p:nvSpPr>
          <p:spPr>
            <a:xfrm>
              <a:off x="1126654" y="3551055"/>
              <a:ext cx="2060068" cy="556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1400" b="1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Tỉnh Đắk Lắk có vị trí trung tâm của vùng Tây Nguyên</a:t>
              </a:r>
              <a:endParaRPr lang="zh-CN" altLang="en-US" sz="1400" b="1" dirty="0">
                <a:solidFill>
                  <a:srgbClr val="00B050"/>
                </a:solidFill>
                <a:latin typeface="Roboto" panose="02000000000000000000" pitchFamily="2" charset="0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54" name="组合 92"/>
          <p:cNvGrpSpPr/>
          <p:nvPr/>
        </p:nvGrpSpPr>
        <p:grpSpPr>
          <a:xfrm>
            <a:off x="1171078" y="5144288"/>
            <a:ext cx="2649010" cy="1161234"/>
            <a:chOff x="1860821" y="4732677"/>
            <a:chExt cx="2146153" cy="919441"/>
          </a:xfrm>
        </p:grpSpPr>
        <p:sp>
          <p:nvSpPr>
            <p:cNvPr id="155" name="文本框 79"/>
            <p:cNvSpPr txBox="1"/>
            <p:nvPr/>
          </p:nvSpPr>
          <p:spPr>
            <a:xfrm>
              <a:off x="2930581" y="4732677"/>
              <a:ext cx="1076393" cy="316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000" b="1">
                  <a:solidFill>
                    <a:srgbClr val="00B0F0"/>
                  </a:solidFill>
                  <a:latin typeface="Roboto" panose="02000000000000000000" pitchFamily="2" charset="0"/>
                  <a:ea typeface="Microsoft YaHei" panose="020B0503020204020204" pitchFamily="34" charset="-122"/>
                </a:rPr>
                <a:t>CÂU 3</a:t>
              </a:r>
              <a:endParaRPr lang="zh-CN" altLang="en-US" sz="2000" b="1" dirty="0">
                <a:solidFill>
                  <a:srgbClr val="00B0F0"/>
                </a:solidFill>
                <a:latin typeface="Roboto" panose="02000000000000000000" pitchFamily="2" charset="0"/>
                <a:ea typeface="Microsoft YaHei" panose="020B0503020204020204" pitchFamily="34" charset="-122"/>
              </a:endParaRPr>
            </a:p>
          </p:txBody>
        </p:sp>
        <p:sp>
          <p:nvSpPr>
            <p:cNvPr id="156" name="文本框 113"/>
            <p:cNvSpPr txBox="1"/>
            <p:nvPr/>
          </p:nvSpPr>
          <p:spPr>
            <a:xfrm>
              <a:off x="1860821" y="5067259"/>
              <a:ext cx="2060068" cy="584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1400" b="1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Tỉnh Đắk Lắk giáp cả với Lào và Campuchia</a:t>
              </a:r>
              <a:endParaRPr lang="zh-CN" altLang="en-US" sz="1400" b="1" dirty="0">
                <a:solidFill>
                  <a:srgbClr val="00B050"/>
                </a:solidFill>
                <a:latin typeface="Roboto" panose="02000000000000000000" pitchFamily="2" charset="0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57" name="组合 95"/>
          <p:cNvGrpSpPr/>
          <p:nvPr/>
        </p:nvGrpSpPr>
        <p:grpSpPr>
          <a:xfrm>
            <a:off x="9952808" y="3253078"/>
            <a:ext cx="2597251" cy="1130344"/>
            <a:chOff x="8975525" y="3235255"/>
            <a:chExt cx="2104218" cy="894983"/>
          </a:xfrm>
        </p:grpSpPr>
        <p:sp>
          <p:nvSpPr>
            <p:cNvPr id="158" name="文本框 85"/>
            <p:cNvSpPr txBox="1"/>
            <p:nvPr/>
          </p:nvSpPr>
          <p:spPr>
            <a:xfrm>
              <a:off x="8975525" y="3235255"/>
              <a:ext cx="1076393" cy="316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>
                  <a:solidFill>
                    <a:srgbClr val="C0000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CÂU 5</a:t>
              </a:r>
              <a:endParaRPr lang="zh-CN" altLang="en-US" sz="2000" b="1" dirty="0">
                <a:solidFill>
                  <a:srgbClr val="C00000"/>
                </a:solidFill>
                <a:latin typeface="Roboto Black" panose="02000000000000000000" pitchFamily="2" charset="0"/>
                <a:ea typeface="Microsoft YaHei" panose="020B0503020204020204" pitchFamily="34" charset="-122"/>
              </a:endParaRPr>
            </a:p>
          </p:txBody>
        </p:sp>
        <p:sp>
          <p:nvSpPr>
            <p:cNvPr id="159" name="文本框 113"/>
            <p:cNvSpPr txBox="1"/>
            <p:nvPr/>
          </p:nvSpPr>
          <p:spPr>
            <a:xfrm>
              <a:off x="9019675" y="3573810"/>
              <a:ext cx="2060068" cy="556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b="1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Thành phố Buôn Ma Thuột là trung tâm của tỉnh Đắk Lắk</a:t>
              </a:r>
              <a:endParaRPr lang="zh-CN" altLang="en-US" sz="1400" b="1" dirty="0">
                <a:solidFill>
                  <a:srgbClr val="00B050"/>
                </a:solidFill>
                <a:latin typeface="Roboto" panose="02000000000000000000" pitchFamily="2" charset="0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60" name="组合 98"/>
          <p:cNvGrpSpPr/>
          <p:nvPr/>
        </p:nvGrpSpPr>
        <p:grpSpPr>
          <a:xfrm>
            <a:off x="8813560" y="5144291"/>
            <a:ext cx="2561325" cy="1085892"/>
            <a:chOff x="8052541" y="4732677"/>
            <a:chExt cx="2075113" cy="859787"/>
          </a:xfrm>
        </p:grpSpPr>
        <p:sp>
          <p:nvSpPr>
            <p:cNvPr id="161" name="文本框 88"/>
            <p:cNvSpPr txBox="1"/>
            <p:nvPr/>
          </p:nvSpPr>
          <p:spPr>
            <a:xfrm>
              <a:off x="8052541" y="4732677"/>
              <a:ext cx="1076393" cy="316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>
                  <a:solidFill>
                    <a:srgbClr val="1903BD"/>
                  </a:solidFill>
                  <a:latin typeface="Roboto" panose="02000000000000000000" pitchFamily="2" charset="0"/>
                  <a:ea typeface="Microsoft YaHei" panose="020B0503020204020204" pitchFamily="34" charset="-122"/>
                </a:rPr>
                <a:t>CÂU 4</a:t>
              </a:r>
              <a:endParaRPr lang="zh-CN" altLang="en-US" sz="2000" b="1" dirty="0">
                <a:solidFill>
                  <a:srgbClr val="1903BD"/>
                </a:solidFill>
                <a:latin typeface="Roboto" panose="02000000000000000000" pitchFamily="2" charset="0"/>
                <a:ea typeface="Microsoft YaHei" panose="020B0503020204020204" pitchFamily="34" charset="-122"/>
              </a:endParaRPr>
            </a:p>
          </p:txBody>
        </p:sp>
        <p:sp>
          <p:nvSpPr>
            <p:cNvPr id="162" name="文本框 113"/>
            <p:cNvSpPr txBox="1"/>
            <p:nvPr/>
          </p:nvSpPr>
          <p:spPr>
            <a:xfrm>
              <a:off x="8067586" y="5036036"/>
              <a:ext cx="2060068" cy="556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b="1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Tỉnh Đắk Lắk có đường mòn Hồ Chí Minh chạy qua</a:t>
              </a:r>
              <a:endParaRPr lang="zh-CN" altLang="en-US" sz="1400" b="1" dirty="0">
                <a:solidFill>
                  <a:srgbClr val="00B050"/>
                </a:solidFill>
                <a:latin typeface="Roboto" panose="02000000000000000000" pitchFamily="2" charset="0"/>
                <a:ea typeface="Microsoft YaHei" panose="020B0503020204020204" pitchFamily="34" charset="-122"/>
              </a:endParaRPr>
            </a:p>
          </p:txBody>
        </p:sp>
      </p:grpSp>
      <p:pic>
        <p:nvPicPr>
          <p:cNvPr id="163" name="Picture 1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320" y="2818650"/>
            <a:ext cx="2045167" cy="20887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805645" y="2129447"/>
            <a:ext cx="1301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SAI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3775128" y="3844738"/>
            <a:ext cx="1301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ĐÚNG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4688402" y="5592474"/>
            <a:ext cx="1301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SAI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6842638" y="5627598"/>
            <a:ext cx="1301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ĐÚNG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783212" y="3920628"/>
            <a:ext cx="1301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ĐÚNG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6691201" y="2060571"/>
            <a:ext cx="1301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ĐÚNG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B4233F-4D95-04A6-A30A-E181786680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3942" y="696063"/>
            <a:ext cx="976332" cy="118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5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4" grpId="0"/>
      <p:bldP spid="165" grpId="0"/>
      <p:bldP spid="166" grpId="0"/>
      <p:bldP spid="167" grpId="0"/>
      <p:bldP spid="16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/>
          <p:cNvCxnSpPr/>
          <p:nvPr/>
        </p:nvCxnSpPr>
        <p:spPr>
          <a:xfrm>
            <a:off x="5493271" y="3275484"/>
            <a:ext cx="40782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5388700" y="2133935"/>
            <a:ext cx="46949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pPr algn="ctr"/>
            <a:r>
              <a:rPr lang="en-US" altLang="zh-CN" sz="6600" i="0">
                <a:solidFill>
                  <a:srgbClr val="FF0000"/>
                </a:solidFill>
                <a:latin typeface="Roboto Black" panose="02000000000000000000" pitchFamily="2" charset="0"/>
              </a:rPr>
              <a:t>VẬN DUNG</a:t>
            </a:r>
            <a:endParaRPr lang="zh-CN" altLang="en-US" sz="6600" i="0" dirty="0">
              <a:solidFill>
                <a:srgbClr val="FF0000"/>
              </a:solidFill>
              <a:latin typeface="Roboto Black" panose="02000000000000000000" pitchFamily="2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493271" y="3414083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pPr algn="just"/>
            <a:r>
              <a:rPr lang="en-US" altLang="zh-CN" sz="1800" i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MÔ TẢ LỘ TRÌNH EM ĐI TỪ TP. BUÔN MA THUỘT ĐẾN THỊ TRẤN EA ĐRĂNG (HUYỆN EA HLEO)</a:t>
            </a:r>
            <a:endParaRPr lang="zh-CN" altLang="en-US" sz="1800" i="0" dirty="0">
              <a:solidFill>
                <a:srgbClr val="FF0000"/>
              </a:solidFill>
              <a:latin typeface="Roboto Black" panose="02000000000000000000" pitchFamily="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3002"/>
            <a:ext cx="12873848" cy="3025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69C2C8-153A-CFAF-1F62-D317B01AF0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2791" y="1153289"/>
            <a:ext cx="3733027" cy="452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76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>
            <a:off x="495574" y="1662635"/>
            <a:ext cx="11838457" cy="2320716"/>
          </a:xfrm>
          <a:custGeom>
            <a:avLst/>
            <a:gdLst>
              <a:gd name="connsiteX0" fmla="*/ 0 w 11749177"/>
              <a:gd name="connsiteY0" fmla="*/ 495146 h 1621605"/>
              <a:gd name="connsiteX1" fmla="*/ 2018581 w 11749177"/>
              <a:gd name="connsiteY1" fmla="*/ 460640 h 1621605"/>
              <a:gd name="connsiteX2" fmla="*/ 2898475 w 11749177"/>
              <a:gd name="connsiteY2" fmla="*/ 1219765 h 1621605"/>
              <a:gd name="connsiteX3" fmla="*/ 4295954 w 11749177"/>
              <a:gd name="connsiteY3" fmla="*/ 1219765 h 1621605"/>
              <a:gd name="connsiteX4" fmla="*/ 5227607 w 11749177"/>
              <a:gd name="connsiteY4" fmla="*/ 236353 h 1621605"/>
              <a:gd name="connsiteX5" fmla="*/ 6538822 w 11749177"/>
              <a:gd name="connsiteY5" fmla="*/ 63825 h 1621605"/>
              <a:gd name="connsiteX6" fmla="*/ 7332453 w 11749177"/>
              <a:gd name="connsiteY6" fmla="*/ 1116248 h 1621605"/>
              <a:gd name="connsiteX7" fmla="*/ 8229600 w 11749177"/>
              <a:gd name="connsiteY7" fmla="*/ 1513063 h 1621605"/>
              <a:gd name="connsiteX8" fmla="*/ 9247517 w 11749177"/>
              <a:gd name="connsiteY8" fmla="*/ 1513063 h 1621605"/>
              <a:gd name="connsiteX9" fmla="*/ 9954883 w 11749177"/>
              <a:gd name="connsiteY9" fmla="*/ 270859 h 1621605"/>
              <a:gd name="connsiteX10" fmla="*/ 11749177 w 11749177"/>
              <a:gd name="connsiteY10" fmla="*/ 46572 h 1621605"/>
              <a:gd name="connsiteX11" fmla="*/ 11749177 w 11749177"/>
              <a:gd name="connsiteY11" fmla="*/ 46572 h 162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49177" h="1621605">
                <a:moveTo>
                  <a:pt x="0" y="495146"/>
                </a:moveTo>
                <a:cubicBezTo>
                  <a:pt x="767751" y="417508"/>
                  <a:pt x="1535502" y="339870"/>
                  <a:pt x="2018581" y="460640"/>
                </a:cubicBezTo>
                <a:cubicBezTo>
                  <a:pt x="2501660" y="581410"/>
                  <a:pt x="2518913" y="1093244"/>
                  <a:pt x="2898475" y="1219765"/>
                </a:cubicBezTo>
                <a:cubicBezTo>
                  <a:pt x="3278037" y="1346286"/>
                  <a:pt x="3907765" y="1383667"/>
                  <a:pt x="4295954" y="1219765"/>
                </a:cubicBezTo>
                <a:cubicBezTo>
                  <a:pt x="4684143" y="1055863"/>
                  <a:pt x="4853796" y="429010"/>
                  <a:pt x="5227607" y="236353"/>
                </a:cubicBezTo>
                <a:cubicBezTo>
                  <a:pt x="5601418" y="43696"/>
                  <a:pt x="6188014" y="-82824"/>
                  <a:pt x="6538822" y="63825"/>
                </a:cubicBezTo>
                <a:cubicBezTo>
                  <a:pt x="6889630" y="210474"/>
                  <a:pt x="7050657" y="874708"/>
                  <a:pt x="7332453" y="1116248"/>
                </a:cubicBezTo>
                <a:cubicBezTo>
                  <a:pt x="7614249" y="1357788"/>
                  <a:pt x="7910423" y="1446927"/>
                  <a:pt x="8229600" y="1513063"/>
                </a:cubicBezTo>
                <a:cubicBezTo>
                  <a:pt x="8548777" y="1579199"/>
                  <a:pt x="8959970" y="1720097"/>
                  <a:pt x="9247517" y="1513063"/>
                </a:cubicBezTo>
                <a:cubicBezTo>
                  <a:pt x="9535064" y="1306029"/>
                  <a:pt x="9537940" y="515274"/>
                  <a:pt x="9954883" y="270859"/>
                </a:cubicBezTo>
                <a:cubicBezTo>
                  <a:pt x="10371826" y="26444"/>
                  <a:pt x="11749177" y="46572"/>
                  <a:pt x="11749177" y="46572"/>
                </a:cubicBezTo>
                <a:lnTo>
                  <a:pt x="11749177" y="46572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圆角矩形 1"/>
          <p:cNvSpPr/>
          <p:nvPr/>
        </p:nvSpPr>
        <p:spPr>
          <a:xfrm>
            <a:off x="20663" y="78884"/>
            <a:ext cx="12714631" cy="392334"/>
          </a:xfrm>
          <a:prstGeom prst="roundRect">
            <a:avLst>
              <a:gd name="adj" fmla="val 9976"/>
            </a:avLst>
          </a:prstGeom>
          <a:solidFill>
            <a:srgbClr val="00B7CA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grpSp>
        <p:nvGrpSpPr>
          <p:cNvPr id="48" name="组合 2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49" name="椭圆 3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94" name="椭圆 4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</p:grpSp>
      <p:grpSp>
        <p:nvGrpSpPr>
          <p:cNvPr id="95" name="组合 5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96" name="圆角矩形 6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97" name="圆角矩形 7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</p:grpSp>
      <p:sp>
        <p:nvSpPr>
          <p:cNvPr id="98" name="文本框 8"/>
          <p:cNvSpPr txBox="1"/>
          <p:nvPr/>
        </p:nvSpPr>
        <p:spPr>
          <a:xfrm>
            <a:off x="495574" y="103962"/>
            <a:ext cx="10002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LỘ TRÌNH ĐI TỪ TP. BUÔN MA THUỘT ĐẾN THỊ TRẤN EA ĐRĂNG CỦA HUYỆN EA HLEO</a:t>
            </a:r>
            <a:endParaRPr lang="zh-CN" altLang="en-US" sz="1600" dirty="0">
              <a:solidFill>
                <a:schemeClr val="bg1"/>
              </a:solidFill>
              <a:latin typeface="Roboto Black" panose="02000000000000000000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174" name="组合 31"/>
          <p:cNvGrpSpPr/>
          <p:nvPr/>
        </p:nvGrpSpPr>
        <p:grpSpPr>
          <a:xfrm>
            <a:off x="363639" y="3551924"/>
            <a:ext cx="2092239" cy="1155307"/>
            <a:chOff x="1273693" y="3746500"/>
            <a:chExt cx="2370532" cy="931871"/>
          </a:xfrm>
        </p:grpSpPr>
        <p:sp>
          <p:nvSpPr>
            <p:cNvPr id="175" name="TextBox 96"/>
            <p:cNvSpPr txBox="1"/>
            <p:nvPr/>
          </p:nvSpPr>
          <p:spPr>
            <a:xfrm>
              <a:off x="1273693" y="3746500"/>
              <a:ext cx="2370532" cy="260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500">
                  <a:solidFill>
                    <a:srgbClr val="02B3C1"/>
                  </a:solidFill>
                  <a:latin typeface="Roboto Black" panose="02000000000000000000" pitchFamily="2" charset="0"/>
                  <a:ea typeface="造字工房悦黑体验版细体" pitchFamily="50" charset="-122"/>
                </a:rPr>
                <a:t>TP. BUÔN MA THUỘT</a:t>
              </a:r>
              <a:endParaRPr lang="zh-CN" altLang="en-US" sz="1500" dirty="0">
                <a:solidFill>
                  <a:srgbClr val="02B3C1"/>
                </a:solidFill>
                <a:latin typeface="Roboto Black" panose="02000000000000000000" pitchFamily="2" charset="0"/>
                <a:ea typeface="造字工房悦黑体验版细体" pitchFamily="50" charset="-122"/>
              </a:endParaRPr>
            </a:p>
          </p:txBody>
        </p:sp>
        <p:sp>
          <p:nvSpPr>
            <p:cNvPr id="176" name="Rectangle 5"/>
            <p:cNvSpPr/>
            <p:nvPr/>
          </p:nvSpPr>
          <p:spPr bwMode="auto">
            <a:xfrm>
              <a:off x="1394883" y="4088853"/>
              <a:ext cx="2128142" cy="589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0070C0"/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Diện tích: 377,1 km</a:t>
              </a:r>
              <a:r>
                <a:rPr lang="en-US" altLang="zh-CN" sz="1400" baseline="30000">
                  <a:solidFill>
                    <a:srgbClr val="0070C0"/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2</a:t>
              </a:r>
              <a:endParaRPr lang="en-US" altLang="zh-CN" sz="1400">
                <a:solidFill>
                  <a:srgbClr val="0070C0"/>
                </a:solidFill>
                <a:latin typeface="Roboto Black" panose="02000000000000000000" pitchFamily="2" charset="0"/>
                <a:ea typeface="Microsoft JhengHei UI" panose="020B0604030504040204" pitchFamily="34" charset="-120"/>
                <a:sym typeface="Gill Sans" charset="0"/>
              </a:endParaRPr>
            </a:p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70C0"/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cs typeface="Lato Light" charset="0"/>
                  <a:sym typeface="Gill Sans" charset="0"/>
                </a:rPr>
                <a:t>Dân số: 376.520 người</a:t>
              </a:r>
              <a:endParaRPr lang="en-US" sz="14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177" name="组合 34"/>
          <p:cNvGrpSpPr/>
          <p:nvPr/>
        </p:nvGrpSpPr>
        <p:grpSpPr>
          <a:xfrm>
            <a:off x="3020806" y="4587779"/>
            <a:ext cx="1878305" cy="1317094"/>
            <a:chOff x="3931858" y="3746500"/>
            <a:chExt cx="2128142" cy="1062368"/>
          </a:xfrm>
        </p:grpSpPr>
        <p:sp>
          <p:nvSpPr>
            <p:cNvPr id="178" name="TextBox 98"/>
            <p:cNvSpPr txBox="1"/>
            <p:nvPr/>
          </p:nvSpPr>
          <p:spPr>
            <a:xfrm>
              <a:off x="3991376" y="3746500"/>
              <a:ext cx="2009104" cy="260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500">
                  <a:solidFill>
                    <a:srgbClr val="77468A"/>
                  </a:solidFill>
                  <a:latin typeface="Roboto Black" panose="02000000000000000000" pitchFamily="2" charset="0"/>
                  <a:ea typeface="造字工房悦黑体验版细体" pitchFamily="50" charset="-122"/>
                </a:rPr>
                <a:t>HUYỆN CƯ M’GAR</a:t>
              </a:r>
              <a:endParaRPr lang="zh-CN" altLang="en-US" sz="1500" dirty="0">
                <a:solidFill>
                  <a:srgbClr val="77468A"/>
                </a:solidFill>
                <a:latin typeface="Roboto Black" panose="02000000000000000000" pitchFamily="2" charset="0"/>
                <a:ea typeface="造字工房悦黑体验版细体" pitchFamily="50" charset="-122"/>
              </a:endParaRPr>
            </a:p>
          </p:txBody>
        </p:sp>
        <p:sp>
          <p:nvSpPr>
            <p:cNvPr id="179" name="Rectangle 5"/>
            <p:cNvSpPr/>
            <p:nvPr/>
          </p:nvSpPr>
          <p:spPr bwMode="auto">
            <a:xfrm>
              <a:off x="3931858" y="4121331"/>
              <a:ext cx="2128142" cy="687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>
                <a:lnSpc>
                  <a:spcPct val="150000"/>
                </a:lnSpc>
              </a:pPr>
              <a:r>
                <a:rPr lang="en-US" altLang="zh-CN" sz="1400">
                  <a:solidFill>
                    <a:srgbClr val="00B050"/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Diện tích: 824,5 km</a:t>
              </a:r>
              <a:r>
                <a:rPr lang="en-US" altLang="zh-CN" sz="1400" baseline="30000">
                  <a:solidFill>
                    <a:srgbClr val="00B050"/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2</a:t>
              </a:r>
              <a:endParaRPr lang="en-US" altLang="zh-CN" sz="1400">
                <a:solidFill>
                  <a:srgbClr val="00B050"/>
                </a:solidFill>
                <a:latin typeface="Roboto Black" panose="02000000000000000000" pitchFamily="2" charset="0"/>
                <a:ea typeface="Microsoft JhengHei UI" panose="020B0604030504040204" pitchFamily="34" charset="-120"/>
                <a:sym typeface="Gill Sans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1400">
                  <a:solidFill>
                    <a:srgbClr val="00B050"/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cs typeface="Lato Light" charset="0"/>
                  <a:sym typeface="Gill Sans" charset="0"/>
                </a:rPr>
                <a:t>Dân số: 177.898 người</a:t>
              </a:r>
              <a:endParaRPr lang="en-US" sz="1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180" name="组合 37"/>
          <p:cNvGrpSpPr/>
          <p:nvPr/>
        </p:nvGrpSpPr>
        <p:grpSpPr>
          <a:xfrm>
            <a:off x="5438825" y="3095734"/>
            <a:ext cx="1878305" cy="1317096"/>
            <a:chOff x="6366331" y="3746500"/>
            <a:chExt cx="2128142" cy="1062370"/>
          </a:xfrm>
        </p:grpSpPr>
        <p:sp>
          <p:nvSpPr>
            <p:cNvPr id="181" name="TextBox 100"/>
            <p:cNvSpPr txBox="1"/>
            <p:nvPr/>
          </p:nvSpPr>
          <p:spPr>
            <a:xfrm>
              <a:off x="6475797" y="3746500"/>
              <a:ext cx="1909214" cy="260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500">
                  <a:solidFill>
                    <a:srgbClr val="E45C5B"/>
                  </a:solidFill>
                  <a:latin typeface="Roboto Black" panose="02000000000000000000" pitchFamily="2" charset="0"/>
                  <a:ea typeface="造字工房悦黑体验版细体" pitchFamily="50" charset="-122"/>
                </a:rPr>
                <a:t>THỊ XÃ BUÔN HỒ</a:t>
              </a:r>
              <a:endParaRPr lang="zh-CN" altLang="en-US" sz="1500" dirty="0">
                <a:solidFill>
                  <a:srgbClr val="E45C5B"/>
                </a:solidFill>
                <a:latin typeface="Roboto Black" panose="02000000000000000000" pitchFamily="2" charset="0"/>
                <a:ea typeface="造字工房悦黑体验版细体" pitchFamily="50" charset="-122"/>
              </a:endParaRPr>
            </a:p>
          </p:txBody>
        </p:sp>
        <p:sp>
          <p:nvSpPr>
            <p:cNvPr id="182" name="Rectangle 5"/>
            <p:cNvSpPr/>
            <p:nvPr/>
          </p:nvSpPr>
          <p:spPr bwMode="auto">
            <a:xfrm>
              <a:off x="6366331" y="4121332"/>
              <a:ext cx="2128142" cy="687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>
                <a:lnSpc>
                  <a:spcPct val="150000"/>
                </a:lnSpc>
              </a:pPr>
              <a:r>
                <a:rPr lang="en-US" altLang="zh-CN" sz="1400">
                  <a:solidFill>
                    <a:srgbClr val="002060"/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Diện tích: 282,6 km</a:t>
              </a:r>
              <a:r>
                <a:rPr lang="en-US" altLang="zh-CN" sz="1400" baseline="30000">
                  <a:solidFill>
                    <a:srgbClr val="002060"/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2</a:t>
              </a:r>
              <a:endParaRPr lang="en-US" altLang="zh-CN" sz="1400">
                <a:solidFill>
                  <a:srgbClr val="002060"/>
                </a:solidFill>
                <a:latin typeface="Roboto Black" panose="02000000000000000000" pitchFamily="2" charset="0"/>
                <a:ea typeface="Microsoft JhengHei UI" panose="020B0604030504040204" pitchFamily="34" charset="-120"/>
                <a:sym typeface="Gill Sans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1400">
                  <a:solidFill>
                    <a:srgbClr val="002060"/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cs typeface="Lato Light" charset="0"/>
                  <a:sym typeface="Gill Sans" charset="0"/>
                </a:rPr>
                <a:t>Dân số: 98.885 người</a:t>
              </a:r>
              <a:endParaRPr lang="en-US" sz="140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183" name="组合 40"/>
          <p:cNvGrpSpPr/>
          <p:nvPr/>
        </p:nvGrpSpPr>
        <p:grpSpPr>
          <a:xfrm>
            <a:off x="7767757" y="4747500"/>
            <a:ext cx="1976823" cy="1195571"/>
            <a:chOff x="8846836" y="3746500"/>
            <a:chExt cx="2239764" cy="964348"/>
          </a:xfrm>
        </p:grpSpPr>
        <p:sp>
          <p:nvSpPr>
            <p:cNvPr id="184" name="TextBox 102"/>
            <p:cNvSpPr txBox="1"/>
            <p:nvPr/>
          </p:nvSpPr>
          <p:spPr>
            <a:xfrm>
              <a:off x="8846836" y="3746500"/>
              <a:ext cx="2239764" cy="260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500">
                  <a:solidFill>
                    <a:schemeClr val="accent4"/>
                  </a:solidFill>
                  <a:latin typeface="Roboto Black" panose="02000000000000000000" pitchFamily="2" charset="0"/>
                  <a:ea typeface="造字工房悦黑体验版细体" pitchFamily="50" charset="-122"/>
                </a:rPr>
                <a:t>HUYỆN KRÔNG BUK</a:t>
              </a:r>
              <a:endParaRPr lang="zh-CN" altLang="en-US" sz="1500" dirty="0">
                <a:solidFill>
                  <a:schemeClr val="accent4"/>
                </a:solidFill>
                <a:latin typeface="Roboto Black" panose="02000000000000000000" pitchFamily="2" charset="0"/>
                <a:ea typeface="造字工房悦黑体验版细体" pitchFamily="50" charset="-122"/>
              </a:endParaRPr>
            </a:p>
          </p:txBody>
        </p:sp>
        <p:sp>
          <p:nvSpPr>
            <p:cNvPr id="185" name="Rectangle 5"/>
            <p:cNvSpPr/>
            <p:nvPr/>
          </p:nvSpPr>
          <p:spPr bwMode="auto">
            <a:xfrm>
              <a:off x="8902643" y="4121331"/>
              <a:ext cx="2128142" cy="589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>
                <a:lnSpc>
                  <a:spcPct val="150000"/>
                </a:lnSpc>
              </a:pPr>
              <a:r>
                <a:rPr lang="en-US" altLang="zh-CN" sz="1400">
                  <a:solidFill>
                    <a:schemeClr val="accent5">
                      <a:lumMod val="75000"/>
                    </a:schemeClr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Diện tích: 357,7 km</a:t>
              </a:r>
              <a:r>
                <a:rPr lang="en-US" altLang="zh-CN" sz="1400" baseline="30000">
                  <a:solidFill>
                    <a:schemeClr val="accent5">
                      <a:lumMod val="75000"/>
                    </a:schemeClr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2</a:t>
              </a:r>
              <a:endParaRPr lang="en-US" altLang="zh-CN" sz="1400">
                <a:solidFill>
                  <a:schemeClr val="accent5">
                    <a:lumMod val="75000"/>
                  </a:schemeClr>
                </a:solidFill>
                <a:latin typeface="Roboto Black" panose="02000000000000000000" pitchFamily="2" charset="0"/>
                <a:ea typeface="Microsoft JhengHei UI" panose="020B0604030504040204" pitchFamily="34" charset="-120"/>
                <a:sym typeface="Gill Sans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1400">
                  <a:solidFill>
                    <a:schemeClr val="accent5">
                      <a:lumMod val="75000"/>
                    </a:schemeClr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cs typeface="Lato Light" charset="0"/>
                  <a:sym typeface="Gill Sans" charset="0"/>
                </a:rPr>
                <a:t>Dân số: 64.960 người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191" name="组合 40"/>
          <p:cNvGrpSpPr/>
          <p:nvPr/>
        </p:nvGrpSpPr>
        <p:grpSpPr>
          <a:xfrm>
            <a:off x="10516973" y="3268030"/>
            <a:ext cx="2135957" cy="1723483"/>
            <a:chOff x="8536747" y="3746500"/>
            <a:chExt cx="2678004" cy="1098392"/>
          </a:xfrm>
        </p:grpSpPr>
        <p:sp>
          <p:nvSpPr>
            <p:cNvPr id="192" name="TextBox 102"/>
            <p:cNvSpPr txBox="1"/>
            <p:nvPr/>
          </p:nvSpPr>
          <p:spPr>
            <a:xfrm>
              <a:off x="8536747" y="3746500"/>
              <a:ext cx="2615238" cy="446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500">
                  <a:solidFill>
                    <a:srgbClr val="00B050"/>
                  </a:solidFill>
                  <a:latin typeface="Roboto Black" panose="02000000000000000000" pitchFamily="2" charset="0"/>
                  <a:ea typeface="造字工房悦黑体验版细体" pitchFamily="50" charset="-122"/>
                </a:rPr>
                <a:t>THỊ TRÂN EA ĐRĂNG </a:t>
              </a:r>
            </a:p>
            <a:p>
              <a:pPr algn="ctr"/>
              <a:r>
                <a:rPr lang="en-US" altLang="zh-CN" sz="1500">
                  <a:solidFill>
                    <a:srgbClr val="00B050"/>
                  </a:solidFill>
                  <a:latin typeface="Roboto Black" panose="02000000000000000000" pitchFamily="2" charset="0"/>
                  <a:ea typeface="造字工房悦黑体验版细体" pitchFamily="50" charset="-122"/>
                </a:rPr>
                <a:t>– HUYỆN  EA HLEO</a:t>
              </a:r>
              <a:endParaRPr lang="zh-CN" altLang="en-US" sz="1500" dirty="0">
                <a:solidFill>
                  <a:srgbClr val="00B050"/>
                </a:solidFill>
                <a:latin typeface="Roboto Black" panose="02000000000000000000" pitchFamily="2" charset="0"/>
                <a:ea typeface="造字工房悦黑体验版细体" pitchFamily="50" charset="-122"/>
              </a:endParaRPr>
            </a:p>
          </p:txBody>
        </p:sp>
        <p:sp>
          <p:nvSpPr>
            <p:cNvPr id="193" name="Rectangle 5"/>
            <p:cNvSpPr/>
            <p:nvPr/>
          </p:nvSpPr>
          <p:spPr bwMode="auto">
            <a:xfrm>
              <a:off x="8584037" y="4157354"/>
              <a:ext cx="2630714" cy="687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>
                <a:lnSpc>
                  <a:spcPct val="150000"/>
                </a:lnSpc>
              </a:pPr>
              <a:r>
                <a:rPr lang="en-US" altLang="zh-CN" sz="1400">
                  <a:solidFill>
                    <a:schemeClr val="accent4">
                      <a:lumMod val="50000"/>
                    </a:schemeClr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Diện tích: 1.334,1 km</a:t>
              </a:r>
              <a:r>
                <a:rPr lang="en-US" altLang="zh-CN" sz="1400" baseline="30000">
                  <a:solidFill>
                    <a:schemeClr val="accent4">
                      <a:lumMod val="50000"/>
                    </a:schemeClr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2</a:t>
              </a:r>
              <a:endParaRPr lang="en-US" altLang="zh-CN" sz="1400">
                <a:solidFill>
                  <a:schemeClr val="accent4">
                    <a:lumMod val="50000"/>
                  </a:schemeClr>
                </a:solidFill>
                <a:latin typeface="Roboto Black" panose="02000000000000000000" pitchFamily="2" charset="0"/>
                <a:ea typeface="Microsoft JhengHei UI" panose="020B0604030504040204" pitchFamily="34" charset="-120"/>
                <a:sym typeface="Gill Sans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1400">
                  <a:solidFill>
                    <a:schemeClr val="accent4">
                      <a:lumMod val="50000"/>
                    </a:schemeClr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cs typeface="Lato Light" charset="0"/>
                  <a:sym typeface="Gill Sans" charset="0"/>
                </a:rPr>
                <a:t>Dân số: 137.093 người</a:t>
              </a:r>
              <a:endParaRPr lang="en-US" sz="1400" dirty="0">
                <a:solidFill>
                  <a:schemeClr val="accent4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Lato Light" charset="0"/>
                <a:sym typeface="Lato Light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09" y="1064602"/>
            <a:ext cx="2269734" cy="2205544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359" y="659193"/>
            <a:ext cx="2417127" cy="2299860"/>
          </a:xfrm>
          <a:prstGeom prst="ellipse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518" y="2354825"/>
            <a:ext cx="2118400" cy="2097758"/>
          </a:xfrm>
          <a:prstGeom prst="ellipse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4341" y="2464197"/>
            <a:ext cx="2240498" cy="2152028"/>
          </a:xfrm>
          <a:prstGeom prst="ellipse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1937" y="893564"/>
            <a:ext cx="2357199" cy="2270816"/>
          </a:xfrm>
          <a:prstGeom prst="ellipse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08277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>
            <a:off x="303024" y="1662635"/>
            <a:ext cx="11749177" cy="2320716"/>
          </a:xfrm>
          <a:custGeom>
            <a:avLst/>
            <a:gdLst>
              <a:gd name="connsiteX0" fmla="*/ 0 w 11749177"/>
              <a:gd name="connsiteY0" fmla="*/ 495146 h 1621605"/>
              <a:gd name="connsiteX1" fmla="*/ 2018581 w 11749177"/>
              <a:gd name="connsiteY1" fmla="*/ 460640 h 1621605"/>
              <a:gd name="connsiteX2" fmla="*/ 2898475 w 11749177"/>
              <a:gd name="connsiteY2" fmla="*/ 1219765 h 1621605"/>
              <a:gd name="connsiteX3" fmla="*/ 4295954 w 11749177"/>
              <a:gd name="connsiteY3" fmla="*/ 1219765 h 1621605"/>
              <a:gd name="connsiteX4" fmla="*/ 5227607 w 11749177"/>
              <a:gd name="connsiteY4" fmla="*/ 236353 h 1621605"/>
              <a:gd name="connsiteX5" fmla="*/ 6538822 w 11749177"/>
              <a:gd name="connsiteY5" fmla="*/ 63825 h 1621605"/>
              <a:gd name="connsiteX6" fmla="*/ 7332453 w 11749177"/>
              <a:gd name="connsiteY6" fmla="*/ 1116248 h 1621605"/>
              <a:gd name="connsiteX7" fmla="*/ 8229600 w 11749177"/>
              <a:gd name="connsiteY7" fmla="*/ 1513063 h 1621605"/>
              <a:gd name="connsiteX8" fmla="*/ 9247517 w 11749177"/>
              <a:gd name="connsiteY8" fmla="*/ 1513063 h 1621605"/>
              <a:gd name="connsiteX9" fmla="*/ 9954883 w 11749177"/>
              <a:gd name="connsiteY9" fmla="*/ 270859 h 1621605"/>
              <a:gd name="connsiteX10" fmla="*/ 11749177 w 11749177"/>
              <a:gd name="connsiteY10" fmla="*/ 46572 h 1621605"/>
              <a:gd name="connsiteX11" fmla="*/ 11749177 w 11749177"/>
              <a:gd name="connsiteY11" fmla="*/ 46572 h 162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49177" h="1621605">
                <a:moveTo>
                  <a:pt x="0" y="495146"/>
                </a:moveTo>
                <a:cubicBezTo>
                  <a:pt x="767751" y="417508"/>
                  <a:pt x="1535502" y="339870"/>
                  <a:pt x="2018581" y="460640"/>
                </a:cubicBezTo>
                <a:cubicBezTo>
                  <a:pt x="2501660" y="581410"/>
                  <a:pt x="2518913" y="1093244"/>
                  <a:pt x="2898475" y="1219765"/>
                </a:cubicBezTo>
                <a:cubicBezTo>
                  <a:pt x="3278037" y="1346286"/>
                  <a:pt x="3907765" y="1383667"/>
                  <a:pt x="4295954" y="1219765"/>
                </a:cubicBezTo>
                <a:cubicBezTo>
                  <a:pt x="4684143" y="1055863"/>
                  <a:pt x="4853796" y="429010"/>
                  <a:pt x="5227607" y="236353"/>
                </a:cubicBezTo>
                <a:cubicBezTo>
                  <a:pt x="5601418" y="43696"/>
                  <a:pt x="6188014" y="-82824"/>
                  <a:pt x="6538822" y="63825"/>
                </a:cubicBezTo>
                <a:cubicBezTo>
                  <a:pt x="6889630" y="210474"/>
                  <a:pt x="7050657" y="874708"/>
                  <a:pt x="7332453" y="1116248"/>
                </a:cubicBezTo>
                <a:cubicBezTo>
                  <a:pt x="7614249" y="1357788"/>
                  <a:pt x="7910423" y="1446927"/>
                  <a:pt x="8229600" y="1513063"/>
                </a:cubicBezTo>
                <a:cubicBezTo>
                  <a:pt x="8548777" y="1579199"/>
                  <a:pt x="8959970" y="1720097"/>
                  <a:pt x="9247517" y="1513063"/>
                </a:cubicBezTo>
                <a:cubicBezTo>
                  <a:pt x="9535064" y="1306029"/>
                  <a:pt x="9537940" y="515274"/>
                  <a:pt x="9954883" y="270859"/>
                </a:cubicBezTo>
                <a:cubicBezTo>
                  <a:pt x="10371826" y="26444"/>
                  <a:pt x="11749177" y="46572"/>
                  <a:pt x="11749177" y="46572"/>
                </a:cubicBezTo>
                <a:lnTo>
                  <a:pt x="11749177" y="46572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圆角矩形 1"/>
          <p:cNvSpPr/>
          <p:nvPr/>
        </p:nvSpPr>
        <p:spPr>
          <a:xfrm>
            <a:off x="20663" y="78883"/>
            <a:ext cx="12714631" cy="575589"/>
          </a:xfrm>
          <a:prstGeom prst="roundRect">
            <a:avLst>
              <a:gd name="adj" fmla="val 9976"/>
            </a:avLst>
          </a:prstGeom>
          <a:solidFill>
            <a:srgbClr val="00B7CA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grpSp>
        <p:nvGrpSpPr>
          <p:cNvPr id="48" name="组合 2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49" name="椭圆 3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94" name="椭圆 4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</p:grpSp>
      <p:grpSp>
        <p:nvGrpSpPr>
          <p:cNvPr id="95" name="组合 5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96" name="圆角矩形 6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97" name="圆角矩形 7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</p:grpSp>
      <p:sp>
        <p:nvSpPr>
          <p:cNvPr id="98" name="文本框 8"/>
          <p:cNvSpPr txBox="1"/>
          <p:nvPr/>
        </p:nvSpPr>
        <p:spPr>
          <a:xfrm>
            <a:off x="563742" y="206631"/>
            <a:ext cx="1000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LỘ TRÌNH ĐI TỪ TP. BUÔN MA THUỘT ĐẾN THỊ TRÂN EA ĐRĂNG CỦA HUYỆN EA HLEO</a:t>
            </a:r>
            <a:endParaRPr lang="zh-CN" altLang="en-US" dirty="0">
              <a:solidFill>
                <a:schemeClr val="bg1"/>
              </a:solidFill>
              <a:latin typeface="Roboto Black" panose="02000000000000000000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174" name="组合 31"/>
          <p:cNvGrpSpPr/>
          <p:nvPr/>
        </p:nvGrpSpPr>
        <p:grpSpPr>
          <a:xfrm>
            <a:off x="363639" y="3551924"/>
            <a:ext cx="2092239" cy="1155307"/>
            <a:chOff x="1273693" y="3746500"/>
            <a:chExt cx="2370532" cy="931871"/>
          </a:xfrm>
        </p:grpSpPr>
        <p:sp>
          <p:nvSpPr>
            <p:cNvPr id="175" name="TextBox 96"/>
            <p:cNvSpPr txBox="1"/>
            <p:nvPr/>
          </p:nvSpPr>
          <p:spPr>
            <a:xfrm>
              <a:off x="1273693" y="3746500"/>
              <a:ext cx="2370532" cy="260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500">
                  <a:solidFill>
                    <a:srgbClr val="02B3C1"/>
                  </a:solidFill>
                  <a:latin typeface="Roboto Black" panose="02000000000000000000" pitchFamily="2" charset="0"/>
                  <a:ea typeface="造字工房悦黑体验版细体" pitchFamily="50" charset="-122"/>
                </a:rPr>
                <a:t>TP. BUÔN MA THUỘT</a:t>
              </a:r>
              <a:endParaRPr lang="zh-CN" altLang="en-US" sz="1500" dirty="0">
                <a:solidFill>
                  <a:srgbClr val="02B3C1"/>
                </a:solidFill>
                <a:latin typeface="Roboto Black" panose="02000000000000000000" pitchFamily="2" charset="0"/>
                <a:ea typeface="造字工房悦黑体验版细体" pitchFamily="50" charset="-122"/>
              </a:endParaRPr>
            </a:p>
          </p:txBody>
        </p:sp>
        <p:sp>
          <p:nvSpPr>
            <p:cNvPr id="176" name="Rectangle 5"/>
            <p:cNvSpPr/>
            <p:nvPr/>
          </p:nvSpPr>
          <p:spPr bwMode="auto">
            <a:xfrm>
              <a:off x="1394883" y="4088853"/>
              <a:ext cx="2128142" cy="589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0070C0"/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Diện tích: 377,1 km</a:t>
              </a:r>
              <a:r>
                <a:rPr lang="en-US" altLang="zh-CN" sz="1400" baseline="30000">
                  <a:solidFill>
                    <a:srgbClr val="0070C0"/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2</a:t>
              </a:r>
              <a:endParaRPr lang="en-US" altLang="zh-CN" sz="1400">
                <a:solidFill>
                  <a:srgbClr val="0070C0"/>
                </a:solidFill>
                <a:latin typeface="Roboto Black" panose="02000000000000000000" pitchFamily="2" charset="0"/>
                <a:ea typeface="Microsoft JhengHei UI" panose="020B0604030504040204" pitchFamily="34" charset="-120"/>
                <a:sym typeface="Gill Sans" charset="0"/>
              </a:endParaRPr>
            </a:p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70C0"/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cs typeface="Lato Light" charset="0"/>
                  <a:sym typeface="Gill Sans" charset="0"/>
                </a:rPr>
                <a:t>Dân số: 376.520 người</a:t>
              </a:r>
              <a:endParaRPr lang="en-US" sz="14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177" name="组合 34"/>
          <p:cNvGrpSpPr/>
          <p:nvPr/>
        </p:nvGrpSpPr>
        <p:grpSpPr>
          <a:xfrm>
            <a:off x="3020806" y="4587779"/>
            <a:ext cx="1878305" cy="1317094"/>
            <a:chOff x="3931858" y="3746500"/>
            <a:chExt cx="2128142" cy="1062368"/>
          </a:xfrm>
        </p:grpSpPr>
        <p:sp>
          <p:nvSpPr>
            <p:cNvPr id="178" name="TextBox 98"/>
            <p:cNvSpPr txBox="1"/>
            <p:nvPr/>
          </p:nvSpPr>
          <p:spPr>
            <a:xfrm>
              <a:off x="3991376" y="3746500"/>
              <a:ext cx="2009104" cy="260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500">
                  <a:solidFill>
                    <a:srgbClr val="77468A"/>
                  </a:solidFill>
                  <a:latin typeface="Roboto Black" panose="02000000000000000000" pitchFamily="2" charset="0"/>
                  <a:ea typeface="造字工房悦黑体验版细体" pitchFamily="50" charset="-122"/>
                </a:rPr>
                <a:t>HUYỆN CƯ M’GAR</a:t>
              </a:r>
              <a:endParaRPr lang="zh-CN" altLang="en-US" sz="1500" dirty="0">
                <a:solidFill>
                  <a:srgbClr val="77468A"/>
                </a:solidFill>
                <a:latin typeface="Roboto Black" panose="02000000000000000000" pitchFamily="2" charset="0"/>
                <a:ea typeface="造字工房悦黑体验版细体" pitchFamily="50" charset="-122"/>
              </a:endParaRPr>
            </a:p>
          </p:txBody>
        </p:sp>
        <p:sp>
          <p:nvSpPr>
            <p:cNvPr id="179" name="Rectangle 5"/>
            <p:cNvSpPr/>
            <p:nvPr/>
          </p:nvSpPr>
          <p:spPr bwMode="auto">
            <a:xfrm>
              <a:off x="3931858" y="4121331"/>
              <a:ext cx="2128142" cy="687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>
                <a:lnSpc>
                  <a:spcPct val="150000"/>
                </a:lnSpc>
              </a:pPr>
              <a:r>
                <a:rPr lang="en-US" altLang="zh-CN" sz="1400">
                  <a:solidFill>
                    <a:srgbClr val="00B050"/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Diện tích: 824,5 km</a:t>
              </a:r>
              <a:r>
                <a:rPr lang="en-US" altLang="zh-CN" sz="1400" baseline="30000">
                  <a:solidFill>
                    <a:srgbClr val="00B050"/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2</a:t>
              </a:r>
              <a:endParaRPr lang="en-US" altLang="zh-CN" sz="1400">
                <a:solidFill>
                  <a:srgbClr val="00B050"/>
                </a:solidFill>
                <a:latin typeface="Roboto Black" panose="02000000000000000000" pitchFamily="2" charset="0"/>
                <a:ea typeface="Microsoft JhengHei UI" panose="020B0604030504040204" pitchFamily="34" charset="-120"/>
                <a:sym typeface="Gill Sans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1400">
                  <a:solidFill>
                    <a:srgbClr val="00B050"/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cs typeface="Lato Light" charset="0"/>
                  <a:sym typeface="Gill Sans" charset="0"/>
                </a:rPr>
                <a:t>Dân số: 177.898 người</a:t>
              </a:r>
              <a:endParaRPr lang="en-US" sz="1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180" name="组合 37"/>
          <p:cNvGrpSpPr/>
          <p:nvPr/>
        </p:nvGrpSpPr>
        <p:grpSpPr>
          <a:xfrm>
            <a:off x="5438825" y="3095734"/>
            <a:ext cx="1878305" cy="1317096"/>
            <a:chOff x="6366331" y="3746500"/>
            <a:chExt cx="2128142" cy="1062370"/>
          </a:xfrm>
        </p:grpSpPr>
        <p:sp>
          <p:nvSpPr>
            <p:cNvPr id="181" name="TextBox 100"/>
            <p:cNvSpPr txBox="1"/>
            <p:nvPr/>
          </p:nvSpPr>
          <p:spPr>
            <a:xfrm>
              <a:off x="6475797" y="3746500"/>
              <a:ext cx="1909214" cy="260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500">
                  <a:solidFill>
                    <a:srgbClr val="E45C5B"/>
                  </a:solidFill>
                  <a:latin typeface="Roboto Black" panose="02000000000000000000" pitchFamily="2" charset="0"/>
                  <a:ea typeface="造字工房悦黑体验版细体" pitchFamily="50" charset="-122"/>
                </a:rPr>
                <a:t>THỊ XÃ BUÔN HỒ</a:t>
              </a:r>
              <a:endParaRPr lang="zh-CN" altLang="en-US" sz="1500" dirty="0">
                <a:solidFill>
                  <a:srgbClr val="E45C5B"/>
                </a:solidFill>
                <a:latin typeface="Roboto Black" panose="02000000000000000000" pitchFamily="2" charset="0"/>
                <a:ea typeface="造字工房悦黑体验版细体" pitchFamily="50" charset="-122"/>
              </a:endParaRPr>
            </a:p>
          </p:txBody>
        </p:sp>
        <p:sp>
          <p:nvSpPr>
            <p:cNvPr id="182" name="Rectangle 5"/>
            <p:cNvSpPr/>
            <p:nvPr/>
          </p:nvSpPr>
          <p:spPr bwMode="auto">
            <a:xfrm>
              <a:off x="6366331" y="4121332"/>
              <a:ext cx="2128142" cy="687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>
                <a:lnSpc>
                  <a:spcPct val="150000"/>
                </a:lnSpc>
              </a:pPr>
              <a:r>
                <a:rPr lang="en-US" altLang="zh-CN" sz="1400">
                  <a:solidFill>
                    <a:srgbClr val="002060"/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Diện tích: 282,6 km</a:t>
              </a:r>
              <a:r>
                <a:rPr lang="en-US" altLang="zh-CN" sz="1400" baseline="30000">
                  <a:solidFill>
                    <a:srgbClr val="002060"/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2</a:t>
              </a:r>
              <a:endParaRPr lang="en-US" altLang="zh-CN" sz="1400">
                <a:solidFill>
                  <a:srgbClr val="002060"/>
                </a:solidFill>
                <a:latin typeface="Roboto Black" panose="02000000000000000000" pitchFamily="2" charset="0"/>
                <a:ea typeface="Microsoft JhengHei UI" panose="020B0604030504040204" pitchFamily="34" charset="-120"/>
                <a:sym typeface="Gill Sans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1400">
                  <a:solidFill>
                    <a:srgbClr val="002060"/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cs typeface="Lato Light" charset="0"/>
                  <a:sym typeface="Gill Sans" charset="0"/>
                </a:rPr>
                <a:t>Dân số: 98.885 người</a:t>
              </a:r>
              <a:endParaRPr lang="en-US" sz="140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183" name="组合 40"/>
          <p:cNvGrpSpPr/>
          <p:nvPr/>
        </p:nvGrpSpPr>
        <p:grpSpPr>
          <a:xfrm>
            <a:off x="7767757" y="4747500"/>
            <a:ext cx="1976823" cy="1195571"/>
            <a:chOff x="8846836" y="3746500"/>
            <a:chExt cx="2239764" cy="964348"/>
          </a:xfrm>
        </p:grpSpPr>
        <p:sp>
          <p:nvSpPr>
            <p:cNvPr id="184" name="TextBox 102"/>
            <p:cNvSpPr txBox="1"/>
            <p:nvPr/>
          </p:nvSpPr>
          <p:spPr>
            <a:xfrm>
              <a:off x="8846836" y="3746500"/>
              <a:ext cx="2239764" cy="260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500">
                  <a:solidFill>
                    <a:schemeClr val="accent4"/>
                  </a:solidFill>
                  <a:latin typeface="Roboto Black" panose="02000000000000000000" pitchFamily="2" charset="0"/>
                  <a:ea typeface="造字工房悦黑体验版细体" pitchFamily="50" charset="-122"/>
                </a:rPr>
                <a:t>HUYỆN KRÔNG BUK</a:t>
              </a:r>
              <a:endParaRPr lang="zh-CN" altLang="en-US" sz="1500" dirty="0">
                <a:solidFill>
                  <a:schemeClr val="accent4"/>
                </a:solidFill>
                <a:latin typeface="Roboto Black" panose="02000000000000000000" pitchFamily="2" charset="0"/>
                <a:ea typeface="造字工房悦黑体验版细体" pitchFamily="50" charset="-122"/>
              </a:endParaRPr>
            </a:p>
          </p:txBody>
        </p:sp>
        <p:sp>
          <p:nvSpPr>
            <p:cNvPr id="185" name="Rectangle 5"/>
            <p:cNvSpPr/>
            <p:nvPr/>
          </p:nvSpPr>
          <p:spPr bwMode="auto">
            <a:xfrm>
              <a:off x="8902643" y="4121331"/>
              <a:ext cx="2128142" cy="589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>
                <a:lnSpc>
                  <a:spcPct val="150000"/>
                </a:lnSpc>
              </a:pPr>
              <a:r>
                <a:rPr lang="en-US" altLang="zh-CN" sz="1400">
                  <a:solidFill>
                    <a:schemeClr val="accent5">
                      <a:lumMod val="75000"/>
                    </a:schemeClr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Diện tích: 357,7 km</a:t>
              </a:r>
              <a:r>
                <a:rPr lang="en-US" altLang="zh-CN" sz="1400" baseline="30000">
                  <a:solidFill>
                    <a:schemeClr val="accent5">
                      <a:lumMod val="75000"/>
                    </a:schemeClr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2</a:t>
              </a:r>
              <a:endParaRPr lang="en-US" altLang="zh-CN" sz="1400">
                <a:solidFill>
                  <a:schemeClr val="accent5">
                    <a:lumMod val="75000"/>
                  </a:schemeClr>
                </a:solidFill>
                <a:latin typeface="Roboto Black" panose="02000000000000000000" pitchFamily="2" charset="0"/>
                <a:ea typeface="Microsoft JhengHei UI" panose="020B0604030504040204" pitchFamily="34" charset="-120"/>
                <a:sym typeface="Gill Sans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1400">
                  <a:solidFill>
                    <a:schemeClr val="accent5">
                      <a:lumMod val="75000"/>
                    </a:schemeClr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cs typeface="Lato Light" charset="0"/>
                  <a:sym typeface="Gill Sans" charset="0"/>
                </a:rPr>
                <a:t>Dân số: 64.960 người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191" name="组合 40"/>
          <p:cNvGrpSpPr/>
          <p:nvPr/>
        </p:nvGrpSpPr>
        <p:grpSpPr>
          <a:xfrm>
            <a:off x="10516973" y="3268030"/>
            <a:ext cx="2135957" cy="1723483"/>
            <a:chOff x="8536747" y="3746500"/>
            <a:chExt cx="2678004" cy="1098392"/>
          </a:xfrm>
        </p:grpSpPr>
        <p:sp>
          <p:nvSpPr>
            <p:cNvPr id="192" name="TextBox 102"/>
            <p:cNvSpPr txBox="1"/>
            <p:nvPr/>
          </p:nvSpPr>
          <p:spPr>
            <a:xfrm>
              <a:off x="8536747" y="3746500"/>
              <a:ext cx="2615238" cy="446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500">
                  <a:solidFill>
                    <a:srgbClr val="00B050"/>
                  </a:solidFill>
                  <a:latin typeface="Roboto Black" panose="02000000000000000000" pitchFamily="2" charset="0"/>
                  <a:ea typeface="造字工房悦黑体验版细体" pitchFamily="50" charset="-122"/>
                </a:rPr>
                <a:t>THỊ TRÂN EA ĐRĂNG </a:t>
              </a:r>
            </a:p>
            <a:p>
              <a:pPr algn="ctr"/>
              <a:r>
                <a:rPr lang="en-US" altLang="zh-CN" sz="1500">
                  <a:solidFill>
                    <a:srgbClr val="00B050"/>
                  </a:solidFill>
                  <a:latin typeface="Roboto Black" panose="02000000000000000000" pitchFamily="2" charset="0"/>
                  <a:ea typeface="造字工房悦黑体验版细体" pitchFamily="50" charset="-122"/>
                </a:rPr>
                <a:t>– HUYỆN  EA HLEO</a:t>
              </a:r>
              <a:endParaRPr lang="zh-CN" altLang="en-US" sz="1500" dirty="0">
                <a:solidFill>
                  <a:srgbClr val="00B050"/>
                </a:solidFill>
                <a:latin typeface="Roboto Black" panose="02000000000000000000" pitchFamily="2" charset="0"/>
                <a:ea typeface="造字工房悦黑体验版细体" pitchFamily="50" charset="-122"/>
              </a:endParaRPr>
            </a:p>
          </p:txBody>
        </p:sp>
        <p:sp>
          <p:nvSpPr>
            <p:cNvPr id="193" name="Rectangle 5"/>
            <p:cNvSpPr/>
            <p:nvPr/>
          </p:nvSpPr>
          <p:spPr bwMode="auto">
            <a:xfrm>
              <a:off x="8584037" y="4157354"/>
              <a:ext cx="2630714" cy="687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>
                <a:lnSpc>
                  <a:spcPct val="150000"/>
                </a:lnSpc>
              </a:pPr>
              <a:r>
                <a:rPr lang="en-US" altLang="zh-CN" sz="1400">
                  <a:solidFill>
                    <a:schemeClr val="accent4">
                      <a:lumMod val="50000"/>
                    </a:schemeClr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Diện tích: 1.334,1 km</a:t>
              </a:r>
              <a:r>
                <a:rPr lang="en-US" altLang="zh-CN" sz="1400" baseline="30000">
                  <a:solidFill>
                    <a:schemeClr val="accent4">
                      <a:lumMod val="50000"/>
                    </a:schemeClr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2</a:t>
              </a:r>
              <a:endParaRPr lang="en-US" altLang="zh-CN" sz="1400">
                <a:solidFill>
                  <a:schemeClr val="accent4">
                    <a:lumMod val="50000"/>
                  </a:schemeClr>
                </a:solidFill>
                <a:latin typeface="Roboto Black" panose="02000000000000000000" pitchFamily="2" charset="0"/>
                <a:ea typeface="Microsoft JhengHei UI" panose="020B0604030504040204" pitchFamily="34" charset="-120"/>
                <a:sym typeface="Gill Sans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1400">
                  <a:solidFill>
                    <a:schemeClr val="accent4">
                      <a:lumMod val="50000"/>
                    </a:schemeClr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cs typeface="Lato Light" charset="0"/>
                  <a:sym typeface="Gill Sans" charset="0"/>
                </a:rPr>
                <a:t>Dân số: 137.093 người</a:t>
              </a:r>
              <a:endParaRPr lang="en-US" sz="1400" dirty="0">
                <a:solidFill>
                  <a:schemeClr val="accent4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Lato Light" charset="0"/>
                <a:sym typeface="Lato Light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01" y="1150068"/>
            <a:ext cx="2269734" cy="2205544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359" y="659193"/>
            <a:ext cx="2417127" cy="22998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518" y="2354825"/>
            <a:ext cx="2118400" cy="20977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4341" y="2464197"/>
            <a:ext cx="2240498" cy="21520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1937" y="893564"/>
            <a:ext cx="2357199" cy="22708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96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>
            <a:off x="303024" y="1662635"/>
            <a:ext cx="11749177" cy="2320716"/>
          </a:xfrm>
          <a:custGeom>
            <a:avLst/>
            <a:gdLst>
              <a:gd name="connsiteX0" fmla="*/ 0 w 11749177"/>
              <a:gd name="connsiteY0" fmla="*/ 495146 h 1621605"/>
              <a:gd name="connsiteX1" fmla="*/ 2018581 w 11749177"/>
              <a:gd name="connsiteY1" fmla="*/ 460640 h 1621605"/>
              <a:gd name="connsiteX2" fmla="*/ 2898475 w 11749177"/>
              <a:gd name="connsiteY2" fmla="*/ 1219765 h 1621605"/>
              <a:gd name="connsiteX3" fmla="*/ 4295954 w 11749177"/>
              <a:gd name="connsiteY3" fmla="*/ 1219765 h 1621605"/>
              <a:gd name="connsiteX4" fmla="*/ 5227607 w 11749177"/>
              <a:gd name="connsiteY4" fmla="*/ 236353 h 1621605"/>
              <a:gd name="connsiteX5" fmla="*/ 6538822 w 11749177"/>
              <a:gd name="connsiteY5" fmla="*/ 63825 h 1621605"/>
              <a:gd name="connsiteX6" fmla="*/ 7332453 w 11749177"/>
              <a:gd name="connsiteY6" fmla="*/ 1116248 h 1621605"/>
              <a:gd name="connsiteX7" fmla="*/ 8229600 w 11749177"/>
              <a:gd name="connsiteY7" fmla="*/ 1513063 h 1621605"/>
              <a:gd name="connsiteX8" fmla="*/ 9247517 w 11749177"/>
              <a:gd name="connsiteY8" fmla="*/ 1513063 h 1621605"/>
              <a:gd name="connsiteX9" fmla="*/ 9954883 w 11749177"/>
              <a:gd name="connsiteY9" fmla="*/ 270859 h 1621605"/>
              <a:gd name="connsiteX10" fmla="*/ 11749177 w 11749177"/>
              <a:gd name="connsiteY10" fmla="*/ 46572 h 1621605"/>
              <a:gd name="connsiteX11" fmla="*/ 11749177 w 11749177"/>
              <a:gd name="connsiteY11" fmla="*/ 46572 h 162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49177" h="1621605">
                <a:moveTo>
                  <a:pt x="0" y="495146"/>
                </a:moveTo>
                <a:cubicBezTo>
                  <a:pt x="767751" y="417508"/>
                  <a:pt x="1535502" y="339870"/>
                  <a:pt x="2018581" y="460640"/>
                </a:cubicBezTo>
                <a:cubicBezTo>
                  <a:pt x="2501660" y="581410"/>
                  <a:pt x="2518913" y="1093244"/>
                  <a:pt x="2898475" y="1219765"/>
                </a:cubicBezTo>
                <a:cubicBezTo>
                  <a:pt x="3278037" y="1346286"/>
                  <a:pt x="3907765" y="1383667"/>
                  <a:pt x="4295954" y="1219765"/>
                </a:cubicBezTo>
                <a:cubicBezTo>
                  <a:pt x="4684143" y="1055863"/>
                  <a:pt x="4853796" y="429010"/>
                  <a:pt x="5227607" y="236353"/>
                </a:cubicBezTo>
                <a:cubicBezTo>
                  <a:pt x="5601418" y="43696"/>
                  <a:pt x="6188014" y="-82824"/>
                  <a:pt x="6538822" y="63825"/>
                </a:cubicBezTo>
                <a:cubicBezTo>
                  <a:pt x="6889630" y="210474"/>
                  <a:pt x="7050657" y="874708"/>
                  <a:pt x="7332453" y="1116248"/>
                </a:cubicBezTo>
                <a:cubicBezTo>
                  <a:pt x="7614249" y="1357788"/>
                  <a:pt x="7910423" y="1446927"/>
                  <a:pt x="8229600" y="1513063"/>
                </a:cubicBezTo>
                <a:cubicBezTo>
                  <a:pt x="8548777" y="1579199"/>
                  <a:pt x="8959970" y="1720097"/>
                  <a:pt x="9247517" y="1513063"/>
                </a:cubicBezTo>
                <a:cubicBezTo>
                  <a:pt x="9535064" y="1306029"/>
                  <a:pt x="9537940" y="515274"/>
                  <a:pt x="9954883" y="270859"/>
                </a:cubicBezTo>
                <a:cubicBezTo>
                  <a:pt x="10371826" y="26444"/>
                  <a:pt x="11749177" y="46572"/>
                  <a:pt x="11749177" y="46572"/>
                </a:cubicBezTo>
                <a:lnTo>
                  <a:pt x="11749177" y="46572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圆角矩形 1"/>
          <p:cNvSpPr/>
          <p:nvPr/>
        </p:nvSpPr>
        <p:spPr>
          <a:xfrm>
            <a:off x="20663" y="78884"/>
            <a:ext cx="12714631" cy="392334"/>
          </a:xfrm>
          <a:prstGeom prst="roundRect">
            <a:avLst>
              <a:gd name="adj" fmla="val 9976"/>
            </a:avLst>
          </a:prstGeom>
          <a:solidFill>
            <a:srgbClr val="00B7CA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grpSp>
        <p:nvGrpSpPr>
          <p:cNvPr id="48" name="组合 2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49" name="椭圆 3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94" name="椭圆 4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</p:grpSp>
      <p:grpSp>
        <p:nvGrpSpPr>
          <p:cNvPr id="95" name="组合 5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96" name="圆角矩形 6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97" name="圆角矩形 7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</p:grpSp>
      <p:sp>
        <p:nvSpPr>
          <p:cNvPr id="98" name="文本框 8"/>
          <p:cNvSpPr txBox="1"/>
          <p:nvPr/>
        </p:nvSpPr>
        <p:spPr>
          <a:xfrm>
            <a:off x="495574" y="103962"/>
            <a:ext cx="10002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LỘ TRÌNH ĐI TỪ TP. BUÔN MA THUỘT ĐẾN THỊ TRÂN EA ĐRĂNG CỦA HUYỆN EA HLEO</a:t>
            </a:r>
            <a:endParaRPr lang="zh-CN" altLang="en-US" sz="1600" dirty="0">
              <a:solidFill>
                <a:schemeClr val="bg1"/>
              </a:solidFill>
              <a:latin typeface="Roboto Black" panose="02000000000000000000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174" name="组合 31"/>
          <p:cNvGrpSpPr/>
          <p:nvPr/>
        </p:nvGrpSpPr>
        <p:grpSpPr>
          <a:xfrm>
            <a:off x="363639" y="3551924"/>
            <a:ext cx="2092239" cy="1155307"/>
            <a:chOff x="1273693" y="3746500"/>
            <a:chExt cx="2370532" cy="931871"/>
          </a:xfrm>
        </p:grpSpPr>
        <p:sp>
          <p:nvSpPr>
            <p:cNvPr id="175" name="TextBox 96"/>
            <p:cNvSpPr txBox="1"/>
            <p:nvPr/>
          </p:nvSpPr>
          <p:spPr>
            <a:xfrm>
              <a:off x="1273693" y="3746500"/>
              <a:ext cx="2370532" cy="260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500">
                  <a:solidFill>
                    <a:srgbClr val="1903BD"/>
                  </a:solidFill>
                  <a:latin typeface="Roboto Black" panose="02000000000000000000" pitchFamily="2" charset="0"/>
                  <a:ea typeface="造字工房悦黑体验版细体" pitchFamily="50" charset="-122"/>
                </a:rPr>
                <a:t>TP. BUÔN MA THUỘT</a:t>
              </a:r>
              <a:endParaRPr lang="zh-CN" altLang="en-US" sz="1500" dirty="0">
                <a:solidFill>
                  <a:srgbClr val="1903BD"/>
                </a:solidFill>
                <a:latin typeface="Roboto Black" panose="02000000000000000000" pitchFamily="2" charset="0"/>
                <a:ea typeface="造字工房悦黑体验版细体" pitchFamily="50" charset="-122"/>
              </a:endParaRPr>
            </a:p>
          </p:txBody>
        </p:sp>
        <p:sp>
          <p:nvSpPr>
            <p:cNvPr id="176" name="Rectangle 5"/>
            <p:cNvSpPr/>
            <p:nvPr/>
          </p:nvSpPr>
          <p:spPr bwMode="auto">
            <a:xfrm>
              <a:off x="1394883" y="4088853"/>
              <a:ext cx="2128142" cy="589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0070C0"/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Diện tích: 377,1 km</a:t>
              </a:r>
              <a:r>
                <a:rPr lang="en-US" altLang="zh-CN" sz="1400" baseline="30000">
                  <a:solidFill>
                    <a:srgbClr val="0070C0"/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2</a:t>
              </a:r>
              <a:endParaRPr lang="en-US" altLang="zh-CN" sz="1400">
                <a:solidFill>
                  <a:srgbClr val="0070C0"/>
                </a:solidFill>
                <a:latin typeface="Roboto Black" panose="02000000000000000000" pitchFamily="2" charset="0"/>
                <a:ea typeface="Microsoft JhengHei UI" panose="020B0604030504040204" pitchFamily="34" charset="-120"/>
                <a:sym typeface="Gill Sans" charset="0"/>
              </a:endParaRPr>
            </a:p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70C0"/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cs typeface="Lato Light" charset="0"/>
                  <a:sym typeface="Gill Sans" charset="0"/>
                </a:rPr>
                <a:t>Dân số: 376.520 người</a:t>
              </a:r>
              <a:endParaRPr lang="en-US" sz="14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177" name="组合 34"/>
          <p:cNvGrpSpPr/>
          <p:nvPr/>
        </p:nvGrpSpPr>
        <p:grpSpPr>
          <a:xfrm>
            <a:off x="3020806" y="4587779"/>
            <a:ext cx="1878305" cy="1317094"/>
            <a:chOff x="3931858" y="3746500"/>
            <a:chExt cx="2128142" cy="1062368"/>
          </a:xfrm>
        </p:grpSpPr>
        <p:sp>
          <p:nvSpPr>
            <p:cNvPr id="178" name="TextBox 98"/>
            <p:cNvSpPr txBox="1"/>
            <p:nvPr/>
          </p:nvSpPr>
          <p:spPr>
            <a:xfrm>
              <a:off x="3991376" y="3746500"/>
              <a:ext cx="2009104" cy="260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500">
                  <a:solidFill>
                    <a:srgbClr val="900000"/>
                  </a:solidFill>
                  <a:latin typeface="Roboto Black" panose="02000000000000000000" pitchFamily="2" charset="0"/>
                  <a:ea typeface="造字工房悦黑体验版细体" pitchFamily="50" charset="-122"/>
                </a:rPr>
                <a:t>HUYỆN CƯ M’GAR</a:t>
              </a:r>
              <a:endParaRPr lang="zh-CN" altLang="en-US" sz="1500" dirty="0">
                <a:solidFill>
                  <a:srgbClr val="900000"/>
                </a:solidFill>
                <a:latin typeface="Roboto Black" panose="02000000000000000000" pitchFamily="2" charset="0"/>
                <a:ea typeface="造字工房悦黑体验版细体" pitchFamily="50" charset="-122"/>
              </a:endParaRPr>
            </a:p>
          </p:txBody>
        </p:sp>
        <p:sp>
          <p:nvSpPr>
            <p:cNvPr id="179" name="Rectangle 5"/>
            <p:cNvSpPr/>
            <p:nvPr/>
          </p:nvSpPr>
          <p:spPr bwMode="auto">
            <a:xfrm>
              <a:off x="3931858" y="4121331"/>
              <a:ext cx="2128142" cy="687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>
                <a:lnSpc>
                  <a:spcPct val="150000"/>
                </a:lnSpc>
              </a:pPr>
              <a:r>
                <a:rPr lang="en-US" altLang="zh-CN" sz="1400">
                  <a:solidFill>
                    <a:srgbClr val="00B050"/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Diện tích: 824,5 km</a:t>
              </a:r>
              <a:r>
                <a:rPr lang="en-US" altLang="zh-CN" sz="1400" baseline="30000">
                  <a:solidFill>
                    <a:srgbClr val="00B050"/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2</a:t>
              </a:r>
              <a:endParaRPr lang="en-US" altLang="zh-CN" sz="1400">
                <a:solidFill>
                  <a:srgbClr val="00B050"/>
                </a:solidFill>
                <a:latin typeface="Roboto Black" panose="02000000000000000000" pitchFamily="2" charset="0"/>
                <a:ea typeface="Microsoft JhengHei UI" panose="020B0604030504040204" pitchFamily="34" charset="-120"/>
                <a:sym typeface="Gill Sans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1400">
                  <a:solidFill>
                    <a:srgbClr val="00B050"/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cs typeface="Lato Light" charset="0"/>
                  <a:sym typeface="Gill Sans" charset="0"/>
                </a:rPr>
                <a:t>Dân số: 177.898 người</a:t>
              </a:r>
              <a:endParaRPr lang="en-US" sz="14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180" name="组合 37"/>
          <p:cNvGrpSpPr/>
          <p:nvPr/>
        </p:nvGrpSpPr>
        <p:grpSpPr>
          <a:xfrm>
            <a:off x="5438825" y="3095734"/>
            <a:ext cx="1878305" cy="1317096"/>
            <a:chOff x="6366331" y="3746500"/>
            <a:chExt cx="2128142" cy="1062370"/>
          </a:xfrm>
        </p:grpSpPr>
        <p:sp>
          <p:nvSpPr>
            <p:cNvPr id="181" name="TextBox 100"/>
            <p:cNvSpPr txBox="1"/>
            <p:nvPr/>
          </p:nvSpPr>
          <p:spPr>
            <a:xfrm>
              <a:off x="6475797" y="3746500"/>
              <a:ext cx="1909214" cy="260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500">
                  <a:solidFill>
                    <a:srgbClr val="FF0000"/>
                  </a:solidFill>
                  <a:latin typeface="Roboto Black" panose="02000000000000000000" pitchFamily="2" charset="0"/>
                  <a:ea typeface="造字工房悦黑体验版细体" pitchFamily="50" charset="-122"/>
                </a:rPr>
                <a:t>THỊ XÃ BUÔN HỒ</a:t>
              </a:r>
              <a:endParaRPr lang="zh-CN" altLang="en-US" sz="1500" dirty="0">
                <a:solidFill>
                  <a:srgbClr val="FF0000"/>
                </a:solidFill>
                <a:latin typeface="Roboto Black" panose="02000000000000000000" pitchFamily="2" charset="0"/>
                <a:ea typeface="造字工房悦黑体验版细体" pitchFamily="50" charset="-122"/>
              </a:endParaRPr>
            </a:p>
          </p:txBody>
        </p:sp>
        <p:sp>
          <p:nvSpPr>
            <p:cNvPr id="182" name="Rectangle 5"/>
            <p:cNvSpPr/>
            <p:nvPr/>
          </p:nvSpPr>
          <p:spPr bwMode="auto">
            <a:xfrm>
              <a:off x="6366331" y="4121332"/>
              <a:ext cx="2128142" cy="687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>
                <a:lnSpc>
                  <a:spcPct val="150000"/>
                </a:lnSpc>
              </a:pPr>
              <a:r>
                <a:rPr lang="en-US" altLang="zh-CN" sz="1400">
                  <a:solidFill>
                    <a:srgbClr val="002060"/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Diện tích: 282,6 km</a:t>
              </a:r>
              <a:r>
                <a:rPr lang="en-US" altLang="zh-CN" sz="1400" baseline="30000">
                  <a:solidFill>
                    <a:srgbClr val="002060"/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2</a:t>
              </a:r>
              <a:endParaRPr lang="en-US" altLang="zh-CN" sz="1400">
                <a:solidFill>
                  <a:srgbClr val="002060"/>
                </a:solidFill>
                <a:latin typeface="Roboto Black" panose="02000000000000000000" pitchFamily="2" charset="0"/>
                <a:ea typeface="Microsoft JhengHei UI" panose="020B0604030504040204" pitchFamily="34" charset="-120"/>
                <a:sym typeface="Gill Sans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1400">
                  <a:solidFill>
                    <a:srgbClr val="002060"/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cs typeface="Lato Light" charset="0"/>
                  <a:sym typeface="Gill Sans" charset="0"/>
                </a:rPr>
                <a:t>Dân số: 98.885 người</a:t>
              </a:r>
              <a:endParaRPr lang="en-US" sz="140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183" name="组合 40"/>
          <p:cNvGrpSpPr/>
          <p:nvPr/>
        </p:nvGrpSpPr>
        <p:grpSpPr>
          <a:xfrm>
            <a:off x="7767757" y="4747500"/>
            <a:ext cx="1976823" cy="1195571"/>
            <a:chOff x="8846836" y="3746500"/>
            <a:chExt cx="2239764" cy="964348"/>
          </a:xfrm>
        </p:grpSpPr>
        <p:sp>
          <p:nvSpPr>
            <p:cNvPr id="184" name="TextBox 102"/>
            <p:cNvSpPr txBox="1"/>
            <p:nvPr/>
          </p:nvSpPr>
          <p:spPr>
            <a:xfrm>
              <a:off x="8846836" y="3746500"/>
              <a:ext cx="2239764" cy="260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500">
                  <a:solidFill>
                    <a:schemeClr val="accent4"/>
                  </a:solidFill>
                  <a:latin typeface="Roboto Black" panose="02000000000000000000" pitchFamily="2" charset="0"/>
                  <a:ea typeface="造字工房悦黑体验版细体" pitchFamily="50" charset="-122"/>
                </a:rPr>
                <a:t>HUYỆN KRÔNG BUK</a:t>
              </a:r>
              <a:endParaRPr lang="zh-CN" altLang="en-US" sz="1500" dirty="0">
                <a:solidFill>
                  <a:schemeClr val="accent4"/>
                </a:solidFill>
                <a:latin typeface="Roboto Black" panose="02000000000000000000" pitchFamily="2" charset="0"/>
                <a:ea typeface="造字工房悦黑体验版细体" pitchFamily="50" charset="-122"/>
              </a:endParaRPr>
            </a:p>
          </p:txBody>
        </p:sp>
        <p:sp>
          <p:nvSpPr>
            <p:cNvPr id="185" name="Rectangle 5"/>
            <p:cNvSpPr/>
            <p:nvPr/>
          </p:nvSpPr>
          <p:spPr bwMode="auto">
            <a:xfrm>
              <a:off x="8902643" y="4121331"/>
              <a:ext cx="2128142" cy="589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>
                <a:lnSpc>
                  <a:spcPct val="150000"/>
                </a:lnSpc>
              </a:pPr>
              <a:r>
                <a:rPr lang="en-US" altLang="zh-CN" sz="1400">
                  <a:solidFill>
                    <a:schemeClr val="accent5">
                      <a:lumMod val="75000"/>
                    </a:schemeClr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Diện tích: 357,7 km</a:t>
              </a:r>
              <a:r>
                <a:rPr lang="en-US" altLang="zh-CN" sz="1400" baseline="30000">
                  <a:solidFill>
                    <a:schemeClr val="accent5">
                      <a:lumMod val="75000"/>
                    </a:schemeClr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2</a:t>
              </a:r>
              <a:endParaRPr lang="en-US" altLang="zh-CN" sz="1400">
                <a:solidFill>
                  <a:schemeClr val="accent5">
                    <a:lumMod val="75000"/>
                  </a:schemeClr>
                </a:solidFill>
                <a:latin typeface="Roboto Black" panose="02000000000000000000" pitchFamily="2" charset="0"/>
                <a:ea typeface="Microsoft JhengHei UI" panose="020B0604030504040204" pitchFamily="34" charset="-120"/>
                <a:sym typeface="Gill Sans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1400">
                  <a:solidFill>
                    <a:schemeClr val="accent5">
                      <a:lumMod val="75000"/>
                    </a:schemeClr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cs typeface="Lato Light" charset="0"/>
                  <a:sym typeface="Gill Sans" charset="0"/>
                </a:rPr>
                <a:t>Dân số: 64.960 người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191" name="组合 40"/>
          <p:cNvGrpSpPr/>
          <p:nvPr/>
        </p:nvGrpSpPr>
        <p:grpSpPr>
          <a:xfrm>
            <a:off x="10516973" y="3268030"/>
            <a:ext cx="2135957" cy="1723483"/>
            <a:chOff x="8536747" y="3746500"/>
            <a:chExt cx="2678004" cy="1098392"/>
          </a:xfrm>
        </p:grpSpPr>
        <p:sp>
          <p:nvSpPr>
            <p:cNvPr id="192" name="TextBox 102"/>
            <p:cNvSpPr txBox="1"/>
            <p:nvPr/>
          </p:nvSpPr>
          <p:spPr>
            <a:xfrm>
              <a:off x="8536747" y="3746500"/>
              <a:ext cx="2615238" cy="353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500" b="1">
                  <a:solidFill>
                    <a:srgbClr val="7030A0"/>
                  </a:solidFill>
                  <a:latin typeface="Roboto Black" panose="02000000000000000000" pitchFamily="2" charset="0"/>
                  <a:ea typeface="造字工房悦黑体验版细体" pitchFamily="50" charset="-122"/>
                </a:rPr>
                <a:t>THỊ TRÂN EA ĐRĂNG </a:t>
              </a:r>
            </a:p>
            <a:p>
              <a:pPr algn="ctr"/>
              <a:r>
                <a:rPr lang="en-US" altLang="zh-CN" sz="1500" b="1">
                  <a:solidFill>
                    <a:srgbClr val="7030A0"/>
                  </a:solidFill>
                  <a:latin typeface="Roboto Black" panose="02000000000000000000" pitchFamily="2" charset="0"/>
                  <a:ea typeface="造字工房悦黑体验版细体" pitchFamily="50" charset="-122"/>
                </a:rPr>
                <a:t>– HUYỆN  EA HLEO</a:t>
              </a:r>
              <a:endParaRPr lang="zh-CN" altLang="en-US" sz="1500" b="1" dirty="0">
                <a:solidFill>
                  <a:srgbClr val="7030A0"/>
                </a:solidFill>
                <a:latin typeface="Roboto Black" panose="02000000000000000000" pitchFamily="2" charset="0"/>
                <a:ea typeface="造字工房悦黑体验版细体" pitchFamily="50" charset="-122"/>
              </a:endParaRPr>
            </a:p>
          </p:txBody>
        </p:sp>
        <p:sp>
          <p:nvSpPr>
            <p:cNvPr id="193" name="Rectangle 5"/>
            <p:cNvSpPr/>
            <p:nvPr/>
          </p:nvSpPr>
          <p:spPr bwMode="auto">
            <a:xfrm>
              <a:off x="8584037" y="4157354"/>
              <a:ext cx="2630714" cy="687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>
                <a:lnSpc>
                  <a:spcPct val="150000"/>
                </a:lnSpc>
              </a:pPr>
              <a:r>
                <a:rPr lang="en-US" altLang="zh-CN" sz="1400">
                  <a:solidFill>
                    <a:schemeClr val="accent4">
                      <a:lumMod val="50000"/>
                    </a:schemeClr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Diện tích: 1.334,1 km</a:t>
              </a:r>
              <a:r>
                <a:rPr lang="en-US" altLang="zh-CN" sz="1400" baseline="30000">
                  <a:solidFill>
                    <a:schemeClr val="accent4">
                      <a:lumMod val="50000"/>
                    </a:schemeClr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sym typeface="Gill Sans" charset="0"/>
                </a:rPr>
                <a:t>2</a:t>
              </a:r>
              <a:endParaRPr lang="en-US" altLang="zh-CN" sz="1400">
                <a:solidFill>
                  <a:schemeClr val="accent4">
                    <a:lumMod val="50000"/>
                  </a:schemeClr>
                </a:solidFill>
                <a:latin typeface="Roboto Black" panose="02000000000000000000" pitchFamily="2" charset="0"/>
                <a:ea typeface="Microsoft JhengHei UI" panose="020B0604030504040204" pitchFamily="34" charset="-120"/>
                <a:sym typeface="Gill Sans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1400">
                  <a:solidFill>
                    <a:schemeClr val="accent4">
                      <a:lumMod val="50000"/>
                    </a:schemeClr>
                  </a:solidFill>
                  <a:latin typeface="Roboto Black" panose="02000000000000000000" pitchFamily="2" charset="0"/>
                  <a:ea typeface="Microsoft JhengHei UI" panose="020B0604030504040204" pitchFamily="34" charset="-120"/>
                  <a:cs typeface="Lato Light" charset="0"/>
                  <a:sym typeface="Gill Sans" charset="0"/>
                </a:rPr>
                <a:t>Dân số: 137.093 người</a:t>
              </a:r>
              <a:endParaRPr lang="en-US" sz="1400" dirty="0">
                <a:solidFill>
                  <a:schemeClr val="accent4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Lato Light" charset="0"/>
                <a:sym typeface="Lato Light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01" y="1150068"/>
            <a:ext cx="2269734" cy="2205544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359" y="659193"/>
            <a:ext cx="2417127" cy="22998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518" y="2354825"/>
            <a:ext cx="2118400" cy="20977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4341" y="2464197"/>
            <a:ext cx="2240498" cy="21520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1937" y="893564"/>
            <a:ext cx="2357199" cy="22708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251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圆角矩形 1"/>
          <p:cNvSpPr/>
          <p:nvPr/>
        </p:nvSpPr>
        <p:spPr>
          <a:xfrm>
            <a:off x="20663" y="78884"/>
            <a:ext cx="12714631" cy="392334"/>
          </a:xfrm>
          <a:prstGeom prst="roundRect">
            <a:avLst>
              <a:gd name="adj" fmla="val 9976"/>
            </a:avLst>
          </a:prstGeom>
          <a:solidFill>
            <a:srgbClr val="00B7CA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grpSp>
        <p:nvGrpSpPr>
          <p:cNvPr id="48" name="组合 2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49" name="椭圆 3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94" name="椭圆 4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</p:grpSp>
      <p:grpSp>
        <p:nvGrpSpPr>
          <p:cNvPr id="95" name="组合 5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96" name="圆角矩形 6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97" name="圆角矩形 7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</p:grpSp>
      <p:sp>
        <p:nvSpPr>
          <p:cNvPr id="98" name="文本框 8"/>
          <p:cNvSpPr txBox="1"/>
          <p:nvPr/>
        </p:nvSpPr>
        <p:spPr>
          <a:xfrm>
            <a:off x="495574" y="103962"/>
            <a:ext cx="11622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TÌM HIỂU THÊM VỀ VỊ TRÍ ĐỊA LÍ, PHẠM VI LÃNH THỔ THÀNH PHỐ BUÔN MA THUỘT VÀ CÁC HUYỆN KHÁC TRONG TỈNH</a:t>
            </a:r>
            <a:endParaRPr lang="zh-CN" altLang="en-US" sz="1600" dirty="0">
              <a:solidFill>
                <a:schemeClr val="bg1"/>
              </a:solidFill>
              <a:latin typeface="Roboto Black" panose="02000000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31" name="文本框 8"/>
          <p:cNvSpPr txBox="1"/>
          <p:nvPr/>
        </p:nvSpPr>
        <p:spPr>
          <a:xfrm>
            <a:off x="971857" y="1486433"/>
            <a:ext cx="5472608" cy="491482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Học sinh hoàn thành yêu cầu vào vở ghi và nghiên cứu các nguồn kiến thức có liên quan trên internet có liên quan phục vụ thêm cho bài học</a:t>
            </a:r>
            <a:endParaRPr lang="zh-CN" altLang="en-US" sz="3200" dirty="0">
              <a:solidFill>
                <a:srgbClr val="0070C0"/>
              </a:solidFill>
              <a:latin typeface="Roboto Black" panose="02000000000000000000" pitchFamily="2" charset="0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E5ED73-AADD-7855-B510-80B61E519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3511" y="1453046"/>
            <a:ext cx="4057680" cy="491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5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"/>
          <p:cNvSpPr/>
          <p:nvPr/>
        </p:nvSpPr>
        <p:spPr>
          <a:xfrm>
            <a:off x="144118" y="78884"/>
            <a:ext cx="12714631" cy="392334"/>
          </a:xfrm>
          <a:prstGeom prst="roundRect">
            <a:avLst>
              <a:gd name="adj" fmla="val 9976"/>
            </a:avLst>
          </a:prstGeom>
          <a:solidFill>
            <a:srgbClr val="00B7CA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Roboto Black" panose="02000000000000000000" pitchFamily="2" charset="0"/>
            </a:endParaRPr>
          </a:p>
        </p:txBody>
      </p:sp>
      <p:grpSp>
        <p:nvGrpSpPr>
          <p:cNvPr id="14" name="组合 2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15" name="椭圆 3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  <a:latin typeface="Roboto Black" panose="02000000000000000000" pitchFamily="2" charset="0"/>
              </a:endParaRPr>
            </a:p>
          </p:txBody>
        </p:sp>
        <p:sp>
          <p:nvSpPr>
            <p:cNvPr id="16" name="椭圆 4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  <a:latin typeface="Roboto Black" panose="02000000000000000000" pitchFamily="2" charset="0"/>
              </a:endParaRPr>
            </a:p>
          </p:txBody>
        </p:sp>
      </p:grpSp>
      <p:grpSp>
        <p:nvGrpSpPr>
          <p:cNvPr id="17" name="组合 5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18" name="圆角矩形 6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  <a:latin typeface="Roboto Black" panose="02000000000000000000" pitchFamily="2" charset="0"/>
              </a:endParaRPr>
            </a:p>
          </p:txBody>
        </p:sp>
        <p:sp>
          <p:nvSpPr>
            <p:cNvPr id="19" name="圆角矩形 7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  <a:latin typeface="Roboto Black" panose="02000000000000000000" pitchFamily="2" charset="0"/>
              </a:endParaRPr>
            </a:p>
          </p:txBody>
        </p:sp>
      </p:grpSp>
      <p:sp>
        <p:nvSpPr>
          <p:cNvPr id="20" name="文本框 8"/>
          <p:cNvSpPr txBox="1"/>
          <p:nvPr/>
        </p:nvSpPr>
        <p:spPr>
          <a:xfrm>
            <a:off x="377067" y="91797"/>
            <a:ext cx="9000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1903BD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Ý NGHĨA CỦA TỈNH ĐỐI VỚI AN NINH QUỐC PHÒNG, KINH TẾ XÃ HỘI</a:t>
            </a:r>
            <a:endParaRPr lang="zh-CN" altLang="en-US" sz="1600" dirty="0">
              <a:solidFill>
                <a:srgbClr val="1903BD"/>
              </a:solidFill>
              <a:latin typeface="Roboto Black" panose="02000000000000000000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21" name="组合 86"/>
          <p:cNvGrpSpPr/>
          <p:nvPr/>
        </p:nvGrpSpPr>
        <p:grpSpPr>
          <a:xfrm>
            <a:off x="164679" y="663997"/>
            <a:ext cx="3130650" cy="2954309"/>
            <a:chOff x="2308973" y="1408546"/>
            <a:chExt cx="1984789" cy="1981200"/>
          </a:xfrm>
        </p:grpSpPr>
        <p:grpSp>
          <p:nvGrpSpPr>
            <p:cNvPr id="22" name="组合 87"/>
            <p:cNvGrpSpPr/>
            <p:nvPr/>
          </p:nvGrpSpPr>
          <p:grpSpPr>
            <a:xfrm>
              <a:off x="2308973" y="1408546"/>
              <a:ext cx="1984789" cy="1981200"/>
              <a:chOff x="1824304" y="1596571"/>
              <a:chExt cx="1984789" cy="1981200"/>
            </a:xfrm>
          </p:grpSpPr>
          <p:sp>
            <p:nvSpPr>
              <p:cNvPr id="24" name="任意多边形 89"/>
              <p:cNvSpPr/>
              <p:nvPr/>
            </p:nvSpPr>
            <p:spPr>
              <a:xfrm>
                <a:off x="1827893" y="1596571"/>
                <a:ext cx="1981200" cy="1981200"/>
              </a:xfrm>
              <a:custGeom>
                <a:avLst/>
                <a:gdLst>
                  <a:gd name="connsiteX0" fmla="*/ 330207 w 1981200"/>
                  <a:gd name="connsiteY0" fmla="*/ 0 h 1981200"/>
                  <a:gd name="connsiteX1" fmla="*/ 1650993 w 1981200"/>
                  <a:gd name="connsiteY1" fmla="*/ 0 h 1981200"/>
                  <a:gd name="connsiteX2" fmla="*/ 1981200 w 1981200"/>
                  <a:gd name="connsiteY2" fmla="*/ 330207 h 1981200"/>
                  <a:gd name="connsiteX3" fmla="*/ 1981200 w 1981200"/>
                  <a:gd name="connsiteY3" fmla="*/ 855216 h 1981200"/>
                  <a:gd name="connsiteX4" fmla="*/ 1951278 w 1981200"/>
                  <a:gd name="connsiteY4" fmla="*/ 856727 h 1981200"/>
                  <a:gd name="connsiteX5" fmla="*/ 865458 w 1981200"/>
                  <a:gd name="connsiteY5" fmla="*/ 1942547 h 1981200"/>
                  <a:gd name="connsiteX6" fmla="*/ 863506 w 1981200"/>
                  <a:gd name="connsiteY6" fmla="*/ 1981200 h 1981200"/>
                  <a:gd name="connsiteX7" fmla="*/ 330207 w 1981200"/>
                  <a:gd name="connsiteY7" fmla="*/ 1981200 h 1981200"/>
                  <a:gd name="connsiteX8" fmla="*/ 0 w 1981200"/>
                  <a:gd name="connsiteY8" fmla="*/ 1650993 h 1981200"/>
                  <a:gd name="connsiteX9" fmla="*/ 0 w 1981200"/>
                  <a:gd name="connsiteY9" fmla="*/ 330207 h 1981200"/>
                  <a:gd name="connsiteX10" fmla="*/ 330207 w 1981200"/>
                  <a:gd name="connsiteY10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81200" h="1981200">
                    <a:moveTo>
                      <a:pt x="330207" y="0"/>
                    </a:moveTo>
                    <a:lnTo>
                      <a:pt x="1650993" y="0"/>
                    </a:lnTo>
                    <a:cubicBezTo>
                      <a:pt x="1833361" y="0"/>
                      <a:pt x="1981200" y="147839"/>
                      <a:pt x="1981200" y="330207"/>
                    </a:cubicBezTo>
                    <a:lnTo>
                      <a:pt x="1981200" y="855216"/>
                    </a:lnTo>
                    <a:lnTo>
                      <a:pt x="1951278" y="856727"/>
                    </a:lnTo>
                    <a:cubicBezTo>
                      <a:pt x="1378756" y="914870"/>
                      <a:pt x="923601" y="1370025"/>
                      <a:pt x="865458" y="1942547"/>
                    </a:cubicBezTo>
                    <a:lnTo>
                      <a:pt x="863506" y="1981200"/>
                    </a:lnTo>
                    <a:lnTo>
                      <a:pt x="330207" y="1981200"/>
                    </a:lnTo>
                    <a:cubicBezTo>
                      <a:pt x="147839" y="1981200"/>
                      <a:pt x="0" y="1833361"/>
                      <a:pt x="0" y="1650993"/>
                    </a:cubicBezTo>
                    <a:lnTo>
                      <a:pt x="0" y="330207"/>
                    </a:lnTo>
                    <a:cubicBezTo>
                      <a:pt x="0" y="147839"/>
                      <a:pt x="147839" y="0"/>
                      <a:pt x="33020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Roboto Black" panose="02000000000000000000" pitchFamily="2" charset="0"/>
                </a:endParaRPr>
              </a:p>
            </p:txBody>
          </p:sp>
          <p:sp>
            <p:nvSpPr>
              <p:cNvPr id="25" name="任意多边形 90"/>
              <p:cNvSpPr/>
              <p:nvPr/>
            </p:nvSpPr>
            <p:spPr>
              <a:xfrm>
                <a:off x="1824304" y="1596571"/>
                <a:ext cx="1981200" cy="1981200"/>
              </a:xfrm>
              <a:custGeom>
                <a:avLst/>
                <a:gdLst>
                  <a:gd name="connsiteX0" fmla="*/ 330207 w 1981200"/>
                  <a:gd name="connsiteY0" fmla="*/ 0 h 1981200"/>
                  <a:gd name="connsiteX1" fmla="*/ 1650993 w 1981200"/>
                  <a:gd name="connsiteY1" fmla="*/ 0 h 1981200"/>
                  <a:gd name="connsiteX2" fmla="*/ 1981200 w 1981200"/>
                  <a:gd name="connsiteY2" fmla="*/ 330207 h 1981200"/>
                  <a:gd name="connsiteX3" fmla="*/ 1981200 w 1981200"/>
                  <a:gd name="connsiteY3" fmla="*/ 855216 h 1981200"/>
                  <a:gd name="connsiteX4" fmla="*/ 1951278 w 1981200"/>
                  <a:gd name="connsiteY4" fmla="*/ 856727 h 1981200"/>
                  <a:gd name="connsiteX5" fmla="*/ 865458 w 1981200"/>
                  <a:gd name="connsiteY5" fmla="*/ 1942547 h 1981200"/>
                  <a:gd name="connsiteX6" fmla="*/ 863506 w 1981200"/>
                  <a:gd name="connsiteY6" fmla="*/ 1981200 h 1981200"/>
                  <a:gd name="connsiteX7" fmla="*/ 330207 w 1981200"/>
                  <a:gd name="connsiteY7" fmla="*/ 1981200 h 1981200"/>
                  <a:gd name="connsiteX8" fmla="*/ 0 w 1981200"/>
                  <a:gd name="connsiteY8" fmla="*/ 1650993 h 1981200"/>
                  <a:gd name="connsiteX9" fmla="*/ 0 w 1981200"/>
                  <a:gd name="connsiteY9" fmla="*/ 330207 h 1981200"/>
                  <a:gd name="connsiteX10" fmla="*/ 330207 w 1981200"/>
                  <a:gd name="connsiteY10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81200" h="1981200">
                    <a:moveTo>
                      <a:pt x="330207" y="0"/>
                    </a:moveTo>
                    <a:lnTo>
                      <a:pt x="1650993" y="0"/>
                    </a:lnTo>
                    <a:cubicBezTo>
                      <a:pt x="1833361" y="0"/>
                      <a:pt x="1981200" y="147839"/>
                      <a:pt x="1981200" y="330207"/>
                    </a:cubicBezTo>
                    <a:lnTo>
                      <a:pt x="1981200" y="855216"/>
                    </a:lnTo>
                    <a:lnTo>
                      <a:pt x="1951278" y="856727"/>
                    </a:lnTo>
                    <a:cubicBezTo>
                      <a:pt x="1378756" y="914870"/>
                      <a:pt x="923601" y="1370025"/>
                      <a:pt x="865458" y="1942547"/>
                    </a:cubicBezTo>
                    <a:lnTo>
                      <a:pt x="863506" y="1981200"/>
                    </a:lnTo>
                    <a:lnTo>
                      <a:pt x="330207" y="1981200"/>
                    </a:lnTo>
                    <a:cubicBezTo>
                      <a:pt x="147839" y="1981200"/>
                      <a:pt x="0" y="1833361"/>
                      <a:pt x="0" y="1650993"/>
                    </a:cubicBezTo>
                    <a:lnTo>
                      <a:pt x="0" y="330207"/>
                    </a:lnTo>
                    <a:cubicBezTo>
                      <a:pt x="0" y="147839"/>
                      <a:pt x="147839" y="0"/>
                      <a:pt x="330207" y="0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  <a:effectLst>
                <a:softEdge rad="50800"/>
              </a:effectLst>
              <a:scene3d>
                <a:camera prst="orthographicFront"/>
                <a:lightRig rig="threePt" dir="t"/>
              </a:scene3d>
              <a:sp3d prstMaterial="softEdg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Roboto Black" panose="02000000000000000000" pitchFamily="2" charset="0"/>
                </a:endParaRPr>
              </a:p>
            </p:txBody>
          </p:sp>
        </p:grpSp>
        <p:sp>
          <p:nvSpPr>
            <p:cNvPr id="23" name="任意多边形 88"/>
            <p:cNvSpPr/>
            <p:nvPr/>
          </p:nvSpPr>
          <p:spPr>
            <a:xfrm>
              <a:off x="2378023" y="1467657"/>
              <a:ext cx="1841263" cy="1841263"/>
            </a:xfrm>
            <a:custGeom>
              <a:avLst/>
              <a:gdLst>
                <a:gd name="connsiteX0" fmla="*/ 306884 w 1841263"/>
                <a:gd name="connsiteY0" fmla="*/ 0 h 1841263"/>
                <a:gd name="connsiteX1" fmla="*/ 1534380 w 1841263"/>
                <a:gd name="connsiteY1" fmla="*/ 0 h 1841263"/>
                <a:gd name="connsiteX2" fmla="*/ 1841263 w 1841263"/>
                <a:gd name="connsiteY2" fmla="*/ 306884 h 1841263"/>
                <a:gd name="connsiteX3" fmla="*/ 1841263 w 1841263"/>
                <a:gd name="connsiteY3" fmla="*/ 735265 h 1841263"/>
                <a:gd name="connsiteX4" fmla="*/ 1746655 w 1841263"/>
                <a:gd name="connsiteY4" fmla="*/ 749703 h 1841263"/>
                <a:gd name="connsiteX5" fmla="*/ 739890 w 1841263"/>
                <a:gd name="connsiteY5" fmla="*/ 1756468 h 1841263"/>
                <a:gd name="connsiteX6" fmla="*/ 726949 w 1841263"/>
                <a:gd name="connsiteY6" fmla="*/ 1841263 h 1841263"/>
                <a:gd name="connsiteX7" fmla="*/ 306884 w 1841263"/>
                <a:gd name="connsiteY7" fmla="*/ 1841263 h 1841263"/>
                <a:gd name="connsiteX8" fmla="*/ 0 w 1841263"/>
                <a:gd name="connsiteY8" fmla="*/ 1534380 h 1841263"/>
                <a:gd name="connsiteX9" fmla="*/ 0 w 1841263"/>
                <a:gd name="connsiteY9" fmla="*/ 306884 h 1841263"/>
                <a:gd name="connsiteX10" fmla="*/ 306884 w 1841263"/>
                <a:gd name="connsiteY10" fmla="*/ 0 h 184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1263" h="1841263">
                  <a:moveTo>
                    <a:pt x="306884" y="0"/>
                  </a:moveTo>
                  <a:lnTo>
                    <a:pt x="1534380" y="0"/>
                  </a:lnTo>
                  <a:cubicBezTo>
                    <a:pt x="1703866" y="0"/>
                    <a:pt x="1841263" y="137397"/>
                    <a:pt x="1841263" y="306884"/>
                  </a:cubicBezTo>
                  <a:lnTo>
                    <a:pt x="1841263" y="735265"/>
                  </a:lnTo>
                  <a:lnTo>
                    <a:pt x="1746655" y="749703"/>
                  </a:lnTo>
                  <a:cubicBezTo>
                    <a:pt x="1241318" y="853111"/>
                    <a:pt x="843298" y="1251131"/>
                    <a:pt x="739890" y="1756468"/>
                  </a:cubicBezTo>
                  <a:lnTo>
                    <a:pt x="726949" y="1841263"/>
                  </a:lnTo>
                  <a:lnTo>
                    <a:pt x="306884" y="1841263"/>
                  </a:lnTo>
                  <a:cubicBezTo>
                    <a:pt x="137397" y="1841263"/>
                    <a:pt x="0" y="1703866"/>
                    <a:pt x="0" y="1534380"/>
                  </a:cubicBezTo>
                  <a:lnTo>
                    <a:pt x="0" y="306884"/>
                  </a:lnTo>
                  <a:cubicBezTo>
                    <a:pt x="0" y="137397"/>
                    <a:pt x="137397" y="0"/>
                    <a:pt x="306884" y="0"/>
                  </a:cubicBezTo>
                  <a:close/>
                </a:path>
              </a:pathLst>
            </a:custGeom>
            <a:solidFill>
              <a:srgbClr val="FFB850"/>
            </a:solidFill>
            <a:ln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  <a:sp3d prstMaterial="softEdg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Roboto Black" panose="02000000000000000000" pitchFamily="2" charset="0"/>
              </a:endParaRPr>
            </a:p>
          </p:txBody>
        </p:sp>
      </p:grpSp>
      <p:grpSp>
        <p:nvGrpSpPr>
          <p:cNvPr id="26" name="组合 91"/>
          <p:cNvGrpSpPr/>
          <p:nvPr/>
        </p:nvGrpSpPr>
        <p:grpSpPr>
          <a:xfrm>
            <a:off x="3467164" y="663997"/>
            <a:ext cx="3154225" cy="2954309"/>
            <a:chOff x="4484262" y="1408546"/>
            <a:chExt cx="1984789" cy="1981200"/>
          </a:xfrm>
        </p:grpSpPr>
        <p:grpSp>
          <p:nvGrpSpPr>
            <p:cNvPr id="27" name="组合 92"/>
            <p:cNvGrpSpPr/>
            <p:nvPr/>
          </p:nvGrpSpPr>
          <p:grpSpPr>
            <a:xfrm flipH="1">
              <a:off x="4484262" y="1408546"/>
              <a:ext cx="1984789" cy="1981200"/>
              <a:chOff x="1824304" y="1596571"/>
              <a:chExt cx="1984789" cy="1981200"/>
            </a:xfrm>
          </p:grpSpPr>
          <p:sp>
            <p:nvSpPr>
              <p:cNvPr id="29" name="任意多边形 94"/>
              <p:cNvSpPr/>
              <p:nvPr/>
            </p:nvSpPr>
            <p:spPr>
              <a:xfrm>
                <a:off x="1827893" y="1596571"/>
                <a:ext cx="1981200" cy="1981200"/>
              </a:xfrm>
              <a:custGeom>
                <a:avLst/>
                <a:gdLst>
                  <a:gd name="connsiteX0" fmla="*/ 330207 w 1981200"/>
                  <a:gd name="connsiteY0" fmla="*/ 0 h 1981200"/>
                  <a:gd name="connsiteX1" fmla="*/ 1650993 w 1981200"/>
                  <a:gd name="connsiteY1" fmla="*/ 0 h 1981200"/>
                  <a:gd name="connsiteX2" fmla="*/ 1981200 w 1981200"/>
                  <a:gd name="connsiteY2" fmla="*/ 330207 h 1981200"/>
                  <a:gd name="connsiteX3" fmla="*/ 1981200 w 1981200"/>
                  <a:gd name="connsiteY3" fmla="*/ 855216 h 1981200"/>
                  <a:gd name="connsiteX4" fmla="*/ 1951278 w 1981200"/>
                  <a:gd name="connsiteY4" fmla="*/ 856727 h 1981200"/>
                  <a:gd name="connsiteX5" fmla="*/ 865458 w 1981200"/>
                  <a:gd name="connsiteY5" fmla="*/ 1942547 h 1981200"/>
                  <a:gd name="connsiteX6" fmla="*/ 863506 w 1981200"/>
                  <a:gd name="connsiteY6" fmla="*/ 1981200 h 1981200"/>
                  <a:gd name="connsiteX7" fmla="*/ 330207 w 1981200"/>
                  <a:gd name="connsiteY7" fmla="*/ 1981200 h 1981200"/>
                  <a:gd name="connsiteX8" fmla="*/ 0 w 1981200"/>
                  <a:gd name="connsiteY8" fmla="*/ 1650993 h 1981200"/>
                  <a:gd name="connsiteX9" fmla="*/ 0 w 1981200"/>
                  <a:gd name="connsiteY9" fmla="*/ 330207 h 1981200"/>
                  <a:gd name="connsiteX10" fmla="*/ 330207 w 1981200"/>
                  <a:gd name="connsiteY10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81200" h="1981200">
                    <a:moveTo>
                      <a:pt x="330207" y="0"/>
                    </a:moveTo>
                    <a:lnTo>
                      <a:pt x="1650993" y="0"/>
                    </a:lnTo>
                    <a:cubicBezTo>
                      <a:pt x="1833361" y="0"/>
                      <a:pt x="1981200" y="147839"/>
                      <a:pt x="1981200" y="330207"/>
                    </a:cubicBezTo>
                    <a:lnTo>
                      <a:pt x="1981200" y="855216"/>
                    </a:lnTo>
                    <a:lnTo>
                      <a:pt x="1951278" y="856727"/>
                    </a:lnTo>
                    <a:cubicBezTo>
                      <a:pt x="1378756" y="914870"/>
                      <a:pt x="923601" y="1370025"/>
                      <a:pt x="865458" y="1942547"/>
                    </a:cubicBezTo>
                    <a:lnTo>
                      <a:pt x="863506" y="1981200"/>
                    </a:lnTo>
                    <a:lnTo>
                      <a:pt x="330207" y="1981200"/>
                    </a:lnTo>
                    <a:cubicBezTo>
                      <a:pt x="147839" y="1981200"/>
                      <a:pt x="0" y="1833361"/>
                      <a:pt x="0" y="1650993"/>
                    </a:cubicBezTo>
                    <a:lnTo>
                      <a:pt x="0" y="330207"/>
                    </a:lnTo>
                    <a:cubicBezTo>
                      <a:pt x="0" y="147839"/>
                      <a:pt x="147839" y="0"/>
                      <a:pt x="33020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rgbClr val="D9D9D9"/>
                  </a:gs>
                </a:gsLst>
                <a:lin ang="8100000" scaled="0"/>
                <a:tileRect/>
              </a:gra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Roboto Black" panose="02000000000000000000" pitchFamily="2" charset="0"/>
                </a:endParaRPr>
              </a:p>
            </p:txBody>
          </p:sp>
          <p:sp>
            <p:nvSpPr>
              <p:cNvPr id="30" name="任意多边形 95"/>
              <p:cNvSpPr/>
              <p:nvPr/>
            </p:nvSpPr>
            <p:spPr>
              <a:xfrm>
                <a:off x="1824304" y="1596571"/>
                <a:ext cx="1981200" cy="1981200"/>
              </a:xfrm>
              <a:custGeom>
                <a:avLst/>
                <a:gdLst>
                  <a:gd name="connsiteX0" fmla="*/ 330207 w 1981200"/>
                  <a:gd name="connsiteY0" fmla="*/ 0 h 1981200"/>
                  <a:gd name="connsiteX1" fmla="*/ 1650993 w 1981200"/>
                  <a:gd name="connsiteY1" fmla="*/ 0 h 1981200"/>
                  <a:gd name="connsiteX2" fmla="*/ 1981200 w 1981200"/>
                  <a:gd name="connsiteY2" fmla="*/ 330207 h 1981200"/>
                  <a:gd name="connsiteX3" fmla="*/ 1981200 w 1981200"/>
                  <a:gd name="connsiteY3" fmla="*/ 855216 h 1981200"/>
                  <a:gd name="connsiteX4" fmla="*/ 1951278 w 1981200"/>
                  <a:gd name="connsiteY4" fmla="*/ 856727 h 1981200"/>
                  <a:gd name="connsiteX5" fmla="*/ 865458 w 1981200"/>
                  <a:gd name="connsiteY5" fmla="*/ 1942547 h 1981200"/>
                  <a:gd name="connsiteX6" fmla="*/ 863506 w 1981200"/>
                  <a:gd name="connsiteY6" fmla="*/ 1981200 h 1981200"/>
                  <a:gd name="connsiteX7" fmla="*/ 330207 w 1981200"/>
                  <a:gd name="connsiteY7" fmla="*/ 1981200 h 1981200"/>
                  <a:gd name="connsiteX8" fmla="*/ 0 w 1981200"/>
                  <a:gd name="connsiteY8" fmla="*/ 1650993 h 1981200"/>
                  <a:gd name="connsiteX9" fmla="*/ 0 w 1981200"/>
                  <a:gd name="connsiteY9" fmla="*/ 330207 h 1981200"/>
                  <a:gd name="connsiteX10" fmla="*/ 330207 w 1981200"/>
                  <a:gd name="connsiteY10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81200" h="1981200">
                    <a:moveTo>
                      <a:pt x="330207" y="0"/>
                    </a:moveTo>
                    <a:lnTo>
                      <a:pt x="1650993" y="0"/>
                    </a:lnTo>
                    <a:cubicBezTo>
                      <a:pt x="1833361" y="0"/>
                      <a:pt x="1981200" y="147839"/>
                      <a:pt x="1981200" y="330207"/>
                    </a:cubicBezTo>
                    <a:lnTo>
                      <a:pt x="1981200" y="855216"/>
                    </a:lnTo>
                    <a:lnTo>
                      <a:pt x="1951278" y="856727"/>
                    </a:lnTo>
                    <a:cubicBezTo>
                      <a:pt x="1378756" y="914870"/>
                      <a:pt x="923601" y="1370025"/>
                      <a:pt x="865458" y="1942547"/>
                    </a:cubicBezTo>
                    <a:lnTo>
                      <a:pt x="863506" y="1981200"/>
                    </a:lnTo>
                    <a:lnTo>
                      <a:pt x="330207" y="1981200"/>
                    </a:lnTo>
                    <a:cubicBezTo>
                      <a:pt x="147839" y="1981200"/>
                      <a:pt x="0" y="1833361"/>
                      <a:pt x="0" y="1650993"/>
                    </a:cubicBezTo>
                    <a:lnTo>
                      <a:pt x="0" y="330207"/>
                    </a:lnTo>
                    <a:cubicBezTo>
                      <a:pt x="0" y="147839"/>
                      <a:pt x="147839" y="0"/>
                      <a:pt x="330207" y="0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  <a:effectLst>
                <a:softEdge rad="50800"/>
              </a:effectLst>
              <a:scene3d>
                <a:camera prst="orthographicFront"/>
                <a:lightRig rig="threePt" dir="t"/>
              </a:scene3d>
              <a:sp3d prstMaterial="softEdg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Roboto Black" panose="02000000000000000000" pitchFamily="2" charset="0"/>
                </a:endParaRPr>
              </a:p>
            </p:txBody>
          </p:sp>
        </p:grpSp>
        <p:sp>
          <p:nvSpPr>
            <p:cNvPr id="28" name="任意多边形 93"/>
            <p:cNvSpPr/>
            <p:nvPr/>
          </p:nvSpPr>
          <p:spPr>
            <a:xfrm flipH="1">
              <a:off x="4554230" y="1467657"/>
              <a:ext cx="1841263" cy="1841263"/>
            </a:xfrm>
            <a:custGeom>
              <a:avLst/>
              <a:gdLst>
                <a:gd name="connsiteX0" fmla="*/ 306884 w 1841263"/>
                <a:gd name="connsiteY0" fmla="*/ 0 h 1841263"/>
                <a:gd name="connsiteX1" fmla="*/ 1534380 w 1841263"/>
                <a:gd name="connsiteY1" fmla="*/ 0 h 1841263"/>
                <a:gd name="connsiteX2" fmla="*/ 1841263 w 1841263"/>
                <a:gd name="connsiteY2" fmla="*/ 306884 h 1841263"/>
                <a:gd name="connsiteX3" fmla="*/ 1841263 w 1841263"/>
                <a:gd name="connsiteY3" fmla="*/ 735265 h 1841263"/>
                <a:gd name="connsiteX4" fmla="*/ 1746655 w 1841263"/>
                <a:gd name="connsiteY4" fmla="*/ 749703 h 1841263"/>
                <a:gd name="connsiteX5" fmla="*/ 739890 w 1841263"/>
                <a:gd name="connsiteY5" fmla="*/ 1756468 h 1841263"/>
                <a:gd name="connsiteX6" fmla="*/ 726949 w 1841263"/>
                <a:gd name="connsiteY6" fmla="*/ 1841263 h 1841263"/>
                <a:gd name="connsiteX7" fmla="*/ 306884 w 1841263"/>
                <a:gd name="connsiteY7" fmla="*/ 1841263 h 1841263"/>
                <a:gd name="connsiteX8" fmla="*/ 0 w 1841263"/>
                <a:gd name="connsiteY8" fmla="*/ 1534380 h 1841263"/>
                <a:gd name="connsiteX9" fmla="*/ 0 w 1841263"/>
                <a:gd name="connsiteY9" fmla="*/ 306884 h 1841263"/>
                <a:gd name="connsiteX10" fmla="*/ 306884 w 1841263"/>
                <a:gd name="connsiteY10" fmla="*/ 0 h 184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1263" h="1841263">
                  <a:moveTo>
                    <a:pt x="306884" y="0"/>
                  </a:moveTo>
                  <a:lnTo>
                    <a:pt x="1534380" y="0"/>
                  </a:lnTo>
                  <a:cubicBezTo>
                    <a:pt x="1703866" y="0"/>
                    <a:pt x="1841263" y="137397"/>
                    <a:pt x="1841263" y="306884"/>
                  </a:cubicBezTo>
                  <a:lnTo>
                    <a:pt x="1841263" y="735265"/>
                  </a:lnTo>
                  <a:lnTo>
                    <a:pt x="1746655" y="749703"/>
                  </a:lnTo>
                  <a:cubicBezTo>
                    <a:pt x="1241318" y="853111"/>
                    <a:pt x="843298" y="1251131"/>
                    <a:pt x="739890" y="1756468"/>
                  </a:cubicBezTo>
                  <a:lnTo>
                    <a:pt x="726949" y="1841263"/>
                  </a:lnTo>
                  <a:lnTo>
                    <a:pt x="306884" y="1841263"/>
                  </a:lnTo>
                  <a:cubicBezTo>
                    <a:pt x="137397" y="1841263"/>
                    <a:pt x="0" y="1703866"/>
                    <a:pt x="0" y="1534380"/>
                  </a:cubicBezTo>
                  <a:lnTo>
                    <a:pt x="0" y="306884"/>
                  </a:lnTo>
                  <a:cubicBezTo>
                    <a:pt x="0" y="137397"/>
                    <a:pt x="137397" y="0"/>
                    <a:pt x="306884" y="0"/>
                  </a:cubicBezTo>
                  <a:close/>
                </a:path>
              </a:pathLst>
            </a:custGeom>
            <a:solidFill>
              <a:srgbClr val="E87071"/>
            </a:solidFill>
            <a:ln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  <a:sp3d prstMaterial="softEdg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Roboto Black" panose="02000000000000000000" pitchFamily="2" charset="0"/>
              </a:endParaRPr>
            </a:p>
          </p:txBody>
        </p:sp>
      </p:grpSp>
      <p:grpSp>
        <p:nvGrpSpPr>
          <p:cNvPr id="31" name="组合 96"/>
          <p:cNvGrpSpPr/>
          <p:nvPr/>
        </p:nvGrpSpPr>
        <p:grpSpPr>
          <a:xfrm>
            <a:off x="164679" y="3902186"/>
            <a:ext cx="2972067" cy="2954498"/>
            <a:chOff x="2312562" y="3580120"/>
            <a:chExt cx="1981200" cy="1981326"/>
          </a:xfrm>
        </p:grpSpPr>
        <p:grpSp>
          <p:nvGrpSpPr>
            <p:cNvPr id="32" name="组合 97"/>
            <p:cNvGrpSpPr/>
            <p:nvPr/>
          </p:nvGrpSpPr>
          <p:grpSpPr>
            <a:xfrm flipV="1">
              <a:off x="2312562" y="3580120"/>
              <a:ext cx="1981200" cy="1981326"/>
              <a:chOff x="1827893" y="1596571"/>
              <a:chExt cx="1981200" cy="1981326"/>
            </a:xfrm>
          </p:grpSpPr>
          <p:sp>
            <p:nvSpPr>
              <p:cNvPr id="34" name="任意多边形 99"/>
              <p:cNvSpPr/>
              <p:nvPr/>
            </p:nvSpPr>
            <p:spPr>
              <a:xfrm>
                <a:off x="1827893" y="1596571"/>
                <a:ext cx="1981200" cy="1981200"/>
              </a:xfrm>
              <a:custGeom>
                <a:avLst/>
                <a:gdLst>
                  <a:gd name="connsiteX0" fmla="*/ 330207 w 1981200"/>
                  <a:gd name="connsiteY0" fmla="*/ 0 h 1981200"/>
                  <a:gd name="connsiteX1" fmla="*/ 1650993 w 1981200"/>
                  <a:gd name="connsiteY1" fmla="*/ 0 h 1981200"/>
                  <a:gd name="connsiteX2" fmla="*/ 1981200 w 1981200"/>
                  <a:gd name="connsiteY2" fmla="*/ 330207 h 1981200"/>
                  <a:gd name="connsiteX3" fmla="*/ 1981200 w 1981200"/>
                  <a:gd name="connsiteY3" fmla="*/ 855216 h 1981200"/>
                  <a:gd name="connsiteX4" fmla="*/ 1951278 w 1981200"/>
                  <a:gd name="connsiteY4" fmla="*/ 856727 h 1981200"/>
                  <a:gd name="connsiteX5" fmla="*/ 865458 w 1981200"/>
                  <a:gd name="connsiteY5" fmla="*/ 1942547 h 1981200"/>
                  <a:gd name="connsiteX6" fmla="*/ 863506 w 1981200"/>
                  <a:gd name="connsiteY6" fmla="*/ 1981200 h 1981200"/>
                  <a:gd name="connsiteX7" fmla="*/ 330207 w 1981200"/>
                  <a:gd name="connsiteY7" fmla="*/ 1981200 h 1981200"/>
                  <a:gd name="connsiteX8" fmla="*/ 0 w 1981200"/>
                  <a:gd name="connsiteY8" fmla="*/ 1650993 h 1981200"/>
                  <a:gd name="connsiteX9" fmla="*/ 0 w 1981200"/>
                  <a:gd name="connsiteY9" fmla="*/ 330207 h 1981200"/>
                  <a:gd name="connsiteX10" fmla="*/ 330207 w 1981200"/>
                  <a:gd name="connsiteY10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81200" h="1981200">
                    <a:moveTo>
                      <a:pt x="330207" y="0"/>
                    </a:moveTo>
                    <a:lnTo>
                      <a:pt x="1650993" y="0"/>
                    </a:lnTo>
                    <a:cubicBezTo>
                      <a:pt x="1833361" y="0"/>
                      <a:pt x="1981200" y="147839"/>
                      <a:pt x="1981200" y="330207"/>
                    </a:cubicBezTo>
                    <a:lnTo>
                      <a:pt x="1981200" y="855216"/>
                    </a:lnTo>
                    <a:lnTo>
                      <a:pt x="1951278" y="856727"/>
                    </a:lnTo>
                    <a:cubicBezTo>
                      <a:pt x="1378756" y="914870"/>
                      <a:pt x="923601" y="1370025"/>
                      <a:pt x="865458" y="1942547"/>
                    </a:cubicBezTo>
                    <a:lnTo>
                      <a:pt x="863506" y="1981200"/>
                    </a:lnTo>
                    <a:lnTo>
                      <a:pt x="330207" y="1981200"/>
                    </a:lnTo>
                    <a:cubicBezTo>
                      <a:pt x="147839" y="1981200"/>
                      <a:pt x="0" y="1833361"/>
                      <a:pt x="0" y="1650993"/>
                    </a:cubicBezTo>
                    <a:lnTo>
                      <a:pt x="0" y="330207"/>
                    </a:lnTo>
                    <a:cubicBezTo>
                      <a:pt x="0" y="147839"/>
                      <a:pt x="147839" y="0"/>
                      <a:pt x="33020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rgbClr val="D9D9D9"/>
                  </a:gs>
                </a:gsLst>
                <a:lin ang="18900000" scaled="0"/>
                <a:tileRect/>
              </a:gra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Roboto Black" panose="02000000000000000000" pitchFamily="2" charset="0"/>
                </a:endParaRPr>
              </a:p>
            </p:txBody>
          </p:sp>
          <p:sp>
            <p:nvSpPr>
              <p:cNvPr id="35" name="任意多边形 100"/>
              <p:cNvSpPr/>
              <p:nvPr/>
            </p:nvSpPr>
            <p:spPr>
              <a:xfrm>
                <a:off x="1827893" y="1596697"/>
                <a:ext cx="1981200" cy="1981200"/>
              </a:xfrm>
              <a:custGeom>
                <a:avLst/>
                <a:gdLst>
                  <a:gd name="connsiteX0" fmla="*/ 330207 w 1981200"/>
                  <a:gd name="connsiteY0" fmla="*/ 0 h 1981200"/>
                  <a:gd name="connsiteX1" fmla="*/ 1650993 w 1981200"/>
                  <a:gd name="connsiteY1" fmla="*/ 0 h 1981200"/>
                  <a:gd name="connsiteX2" fmla="*/ 1981200 w 1981200"/>
                  <a:gd name="connsiteY2" fmla="*/ 330207 h 1981200"/>
                  <a:gd name="connsiteX3" fmla="*/ 1981200 w 1981200"/>
                  <a:gd name="connsiteY3" fmla="*/ 855216 h 1981200"/>
                  <a:gd name="connsiteX4" fmla="*/ 1951278 w 1981200"/>
                  <a:gd name="connsiteY4" fmla="*/ 856727 h 1981200"/>
                  <a:gd name="connsiteX5" fmla="*/ 865458 w 1981200"/>
                  <a:gd name="connsiteY5" fmla="*/ 1942547 h 1981200"/>
                  <a:gd name="connsiteX6" fmla="*/ 863506 w 1981200"/>
                  <a:gd name="connsiteY6" fmla="*/ 1981200 h 1981200"/>
                  <a:gd name="connsiteX7" fmla="*/ 330207 w 1981200"/>
                  <a:gd name="connsiteY7" fmla="*/ 1981200 h 1981200"/>
                  <a:gd name="connsiteX8" fmla="*/ 0 w 1981200"/>
                  <a:gd name="connsiteY8" fmla="*/ 1650993 h 1981200"/>
                  <a:gd name="connsiteX9" fmla="*/ 0 w 1981200"/>
                  <a:gd name="connsiteY9" fmla="*/ 330207 h 1981200"/>
                  <a:gd name="connsiteX10" fmla="*/ 330207 w 1981200"/>
                  <a:gd name="connsiteY10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81200" h="1981200">
                    <a:moveTo>
                      <a:pt x="330207" y="0"/>
                    </a:moveTo>
                    <a:lnTo>
                      <a:pt x="1650993" y="0"/>
                    </a:lnTo>
                    <a:cubicBezTo>
                      <a:pt x="1833361" y="0"/>
                      <a:pt x="1981200" y="147839"/>
                      <a:pt x="1981200" y="330207"/>
                    </a:cubicBezTo>
                    <a:lnTo>
                      <a:pt x="1981200" y="855216"/>
                    </a:lnTo>
                    <a:lnTo>
                      <a:pt x="1951278" y="856727"/>
                    </a:lnTo>
                    <a:cubicBezTo>
                      <a:pt x="1378756" y="914870"/>
                      <a:pt x="923601" y="1370025"/>
                      <a:pt x="865458" y="1942547"/>
                    </a:cubicBezTo>
                    <a:lnTo>
                      <a:pt x="863506" y="1981200"/>
                    </a:lnTo>
                    <a:lnTo>
                      <a:pt x="330207" y="1981200"/>
                    </a:lnTo>
                    <a:cubicBezTo>
                      <a:pt x="147839" y="1981200"/>
                      <a:pt x="0" y="1833361"/>
                      <a:pt x="0" y="1650993"/>
                    </a:cubicBezTo>
                    <a:lnTo>
                      <a:pt x="0" y="330207"/>
                    </a:lnTo>
                    <a:cubicBezTo>
                      <a:pt x="0" y="147839"/>
                      <a:pt x="147839" y="0"/>
                      <a:pt x="330207" y="0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  <a:effectLst>
                <a:softEdge rad="50800"/>
              </a:effectLst>
              <a:scene3d>
                <a:camera prst="orthographicFront"/>
                <a:lightRig rig="threePt" dir="t"/>
              </a:scene3d>
              <a:sp3d prstMaterial="softEdg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Roboto Black" panose="02000000000000000000" pitchFamily="2" charset="0"/>
                </a:endParaRPr>
              </a:p>
            </p:txBody>
          </p:sp>
        </p:grpSp>
        <p:sp>
          <p:nvSpPr>
            <p:cNvPr id="33" name="任意多边形 98"/>
            <p:cNvSpPr/>
            <p:nvPr/>
          </p:nvSpPr>
          <p:spPr>
            <a:xfrm flipV="1">
              <a:off x="2378023" y="3643928"/>
              <a:ext cx="1841263" cy="1841263"/>
            </a:xfrm>
            <a:custGeom>
              <a:avLst/>
              <a:gdLst>
                <a:gd name="connsiteX0" fmla="*/ 306884 w 1841263"/>
                <a:gd name="connsiteY0" fmla="*/ 0 h 1841263"/>
                <a:gd name="connsiteX1" fmla="*/ 1534380 w 1841263"/>
                <a:gd name="connsiteY1" fmla="*/ 0 h 1841263"/>
                <a:gd name="connsiteX2" fmla="*/ 1841263 w 1841263"/>
                <a:gd name="connsiteY2" fmla="*/ 306884 h 1841263"/>
                <a:gd name="connsiteX3" fmla="*/ 1841263 w 1841263"/>
                <a:gd name="connsiteY3" fmla="*/ 735265 h 1841263"/>
                <a:gd name="connsiteX4" fmla="*/ 1746655 w 1841263"/>
                <a:gd name="connsiteY4" fmla="*/ 749703 h 1841263"/>
                <a:gd name="connsiteX5" fmla="*/ 739890 w 1841263"/>
                <a:gd name="connsiteY5" fmla="*/ 1756468 h 1841263"/>
                <a:gd name="connsiteX6" fmla="*/ 726949 w 1841263"/>
                <a:gd name="connsiteY6" fmla="*/ 1841263 h 1841263"/>
                <a:gd name="connsiteX7" fmla="*/ 306884 w 1841263"/>
                <a:gd name="connsiteY7" fmla="*/ 1841263 h 1841263"/>
                <a:gd name="connsiteX8" fmla="*/ 0 w 1841263"/>
                <a:gd name="connsiteY8" fmla="*/ 1534380 h 1841263"/>
                <a:gd name="connsiteX9" fmla="*/ 0 w 1841263"/>
                <a:gd name="connsiteY9" fmla="*/ 306884 h 1841263"/>
                <a:gd name="connsiteX10" fmla="*/ 306884 w 1841263"/>
                <a:gd name="connsiteY10" fmla="*/ 0 h 184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1263" h="1841263">
                  <a:moveTo>
                    <a:pt x="306884" y="0"/>
                  </a:moveTo>
                  <a:lnTo>
                    <a:pt x="1534380" y="0"/>
                  </a:lnTo>
                  <a:cubicBezTo>
                    <a:pt x="1703866" y="0"/>
                    <a:pt x="1841263" y="137397"/>
                    <a:pt x="1841263" y="306884"/>
                  </a:cubicBezTo>
                  <a:lnTo>
                    <a:pt x="1841263" y="735265"/>
                  </a:lnTo>
                  <a:lnTo>
                    <a:pt x="1746655" y="749703"/>
                  </a:lnTo>
                  <a:cubicBezTo>
                    <a:pt x="1241318" y="853111"/>
                    <a:pt x="843298" y="1251131"/>
                    <a:pt x="739890" y="1756468"/>
                  </a:cubicBezTo>
                  <a:lnTo>
                    <a:pt x="726949" y="1841263"/>
                  </a:lnTo>
                  <a:lnTo>
                    <a:pt x="306884" y="1841263"/>
                  </a:lnTo>
                  <a:cubicBezTo>
                    <a:pt x="137397" y="1841263"/>
                    <a:pt x="0" y="1703866"/>
                    <a:pt x="0" y="1534380"/>
                  </a:cubicBezTo>
                  <a:lnTo>
                    <a:pt x="0" y="306884"/>
                  </a:lnTo>
                  <a:cubicBezTo>
                    <a:pt x="0" y="137397"/>
                    <a:pt x="137397" y="0"/>
                    <a:pt x="306884" y="0"/>
                  </a:cubicBezTo>
                  <a:close/>
                </a:path>
              </a:pathLst>
            </a:custGeom>
            <a:solidFill>
              <a:srgbClr val="01ACBE"/>
            </a:solidFill>
            <a:ln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  <a:sp3d prstMaterial="softEdg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Roboto Black" panose="02000000000000000000" pitchFamily="2" charset="0"/>
              </a:endParaRPr>
            </a:p>
          </p:txBody>
        </p:sp>
      </p:grpSp>
      <p:grpSp>
        <p:nvGrpSpPr>
          <p:cNvPr id="36" name="组合 101"/>
          <p:cNvGrpSpPr/>
          <p:nvPr/>
        </p:nvGrpSpPr>
        <p:grpSpPr>
          <a:xfrm>
            <a:off x="3467165" y="3902375"/>
            <a:ext cx="3122084" cy="2954309"/>
            <a:chOff x="4484262" y="3580246"/>
            <a:chExt cx="1981200" cy="1981200"/>
          </a:xfrm>
        </p:grpSpPr>
        <p:grpSp>
          <p:nvGrpSpPr>
            <p:cNvPr id="37" name="组合 102"/>
            <p:cNvGrpSpPr/>
            <p:nvPr/>
          </p:nvGrpSpPr>
          <p:grpSpPr>
            <a:xfrm flipH="1" flipV="1">
              <a:off x="4484262" y="3580246"/>
              <a:ext cx="1981200" cy="1981200"/>
              <a:chOff x="1827893" y="1596571"/>
              <a:chExt cx="1981200" cy="1981200"/>
            </a:xfrm>
          </p:grpSpPr>
          <p:sp>
            <p:nvSpPr>
              <p:cNvPr id="39" name="任意多边形 104"/>
              <p:cNvSpPr/>
              <p:nvPr/>
            </p:nvSpPr>
            <p:spPr>
              <a:xfrm>
                <a:off x="1827893" y="1596571"/>
                <a:ext cx="1981200" cy="1981200"/>
              </a:xfrm>
              <a:custGeom>
                <a:avLst/>
                <a:gdLst>
                  <a:gd name="connsiteX0" fmla="*/ 330207 w 1981200"/>
                  <a:gd name="connsiteY0" fmla="*/ 0 h 1981200"/>
                  <a:gd name="connsiteX1" fmla="*/ 1650993 w 1981200"/>
                  <a:gd name="connsiteY1" fmla="*/ 0 h 1981200"/>
                  <a:gd name="connsiteX2" fmla="*/ 1981200 w 1981200"/>
                  <a:gd name="connsiteY2" fmla="*/ 330207 h 1981200"/>
                  <a:gd name="connsiteX3" fmla="*/ 1981200 w 1981200"/>
                  <a:gd name="connsiteY3" fmla="*/ 855216 h 1981200"/>
                  <a:gd name="connsiteX4" fmla="*/ 1951278 w 1981200"/>
                  <a:gd name="connsiteY4" fmla="*/ 856727 h 1981200"/>
                  <a:gd name="connsiteX5" fmla="*/ 865458 w 1981200"/>
                  <a:gd name="connsiteY5" fmla="*/ 1942547 h 1981200"/>
                  <a:gd name="connsiteX6" fmla="*/ 863506 w 1981200"/>
                  <a:gd name="connsiteY6" fmla="*/ 1981200 h 1981200"/>
                  <a:gd name="connsiteX7" fmla="*/ 330207 w 1981200"/>
                  <a:gd name="connsiteY7" fmla="*/ 1981200 h 1981200"/>
                  <a:gd name="connsiteX8" fmla="*/ 0 w 1981200"/>
                  <a:gd name="connsiteY8" fmla="*/ 1650993 h 1981200"/>
                  <a:gd name="connsiteX9" fmla="*/ 0 w 1981200"/>
                  <a:gd name="connsiteY9" fmla="*/ 330207 h 1981200"/>
                  <a:gd name="connsiteX10" fmla="*/ 330207 w 1981200"/>
                  <a:gd name="connsiteY10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81200" h="1981200">
                    <a:moveTo>
                      <a:pt x="330207" y="0"/>
                    </a:moveTo>
                    <a:lnTo>
                      <a:pt x="1650993" y="0"/>
                    </a:lnTo>
                    <a:cubicBezTo>
                      <a:pt x="1833361" y="0"/>
                      <a:pt x="1981200" y="147839"/>
                      <a:pt x="1981200" y="330207"/>
                    </a:cubicBezTo>
                    <a:lnTo>
                      <a:pt x="1981200" y="855216"/>
                    </a:lnTo>
                    <a:lnTo>
                      <a:pt x="1951278" y="856727"/>
                    </a:lnTo>
                    <a:cubicBezTo>
                      <a:pt x="1378756" y="914870"/>
                      <a:pt x="923601" y="1370025"/>
                      <a:pt x="865458" y="1942547"/>
                    </a:cubicBezTo>
                    <a:lnTo>
                      <a:pt x="863506" y="1981200"/>
                    </a:lnTo>
                    <a:lnTo>
                      <a:pt x="330207" y="1981200"/>
                    </a:lnTo>
                    <a:cubicBezTo>
                      <a:pt x="147839" y="1981200"/>
                      <a:pt x="0" y="1833361"/>
                      <a:pt x="0" y="1650993"/>
                    </a:cubicBezTo>
                    <a:lnTo>
                      <a:pt x="0" y="330207"/>
                    </a:lnTo>
                    <a:cubicBezTo>
                      <a:pt x="0" y="147839"/>
                      <a:pt x="147839" y="0"/>
                      <a:pt x="33020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rgbClr val="D9D9D9"/>
                  </a:gs>
                </a:gsLst>
                <a:lin ang="13500000" scaled="0"/>
                <a:tileRect/>
              </a:gra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Roboto Black" panose="02000000000000000000" pitchFamily="2" charset="0"/>
                </a:endParaRPr>
              </a:p>
            </p:txBody>
          </p:sp>
          <p:sp>
            <p:nvSpPr>
              <p:cNvPr id="40" name="任意多边形 105"/>
              <p:cNvSpPr/>
              <p:nvPr/>
            </p:nvSpPr>
            <p:spPr>
              <a:xfrm>
                <a:off x="1827893" y="1596571"/>
                <a:ext cx="1981200" cy="1981200"/>
              </a:xfrm>
              <a:custGeom>
                <a:avLst/>
                <a:gdLst>
                  <a:gd name="connsiteX0" fmla="*/ 330207 w 1981200"/>
                  <a:gd name="connsiteY0" fmla="*/ 0 h 1981200"/>
                  <a:gd name="connsiteX1" fmla="*/ 1650993 w 1981200"/>
                  <a:gd name="connsiteY1" fmla="*/ 0 h 1981200"/>
                  <a:gd name="connsiteX2" fmla="*/ 1981200 w 1981200"/>
                  <a:gd name="connsiteY2" fmla="*/ 330207 h 1981200"/>
                  <a:gd name="connsiteX3" fmla="*/ 1981200 w 1981200"/>
                  <a:gd name="connsiteY3" fmla="*/ 855216 h 1981200"/>
                  <a:gd name="connsiteX4" fmla="*/ 1951278 w 1981200"/>
                  <a:gd name="connsiteY4" fmla="*/ 856727 h 1981200"/>
                  <a:gd name="connsiteX5" fmla="*/ 865458 w 1981200"/>
                  <a:gd name="connsiteY5" fmla="*/ 1942547 h 1981200"/>
                  <a:gd name="connsiteX6" fmla="*/ 863506 w 1981200"/>
                  <a:gd name="connsiteY6" fmla="*/ 1981200 h 1981200"/>
                  <a:gd name="connsiteX7" fmla="*/ 330207 w 1981200"/>
                  <a:gd name="connsiteY7" fmla="*/ 1981200 h 1981200"/>
                  <a:gd name="connsiteX8" fmla="*/ 0 w 1981200"/>
                  <a:gd name="connsiteY8" fmla="*/ 1650993 h 1981200"/>
                  <a:gd name="connsiteX9" fmla="*/ 0 w 1981200"/>
                  <a:gd name="connsiteY9" fmla="*/ 330207 h 1981200"/>
                  <a:gd name="connsiteX10" fmla="*/ 330207 w 1981200"/>
                  <a:gd name="connsiteY10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81200" h="1981200">
                    <a:moveTo>
                      <a:pt x="330207" y="0"/>
                    </a:moveTo>
                    <a:lnTo>
                      <a:pt x="1650993" y="0"/>
                    </a:lnTo>
                    <a:cubicBezTo>
                      <a:pt x="1833361" y="0"/>
                      <a:pt x="1981200" y="147839"/>
                      <a:pt x="1981200" y="330207"/>
                    </a:cubicBezTo>
                    <a:lnTo>
                      <a:pt x="1981200" y="855216"/>
                    </a:lnTo>
                    <a:lnTo>
                      <a:pt x="1951278" y="856727"/>
                    </a:lnTo>
                    <a:cubicBezTo>
                      <a:pt x="1378756" y="914870"/>
                      <a:pt x="923601" y="1370025"/>
                      <a:pt x="865458" y="1942547"/>
                    </a:cubicBezTo>
                    <a:lnTo>
                      <a:pt x="863506" y="1981200"/>
                    </a:lnTo>
                    <a:lnTo>
                      <a:pt x="330207" y="1981200"/>
                    </a:lnTo>
                    <a:cubicBezTo>
                      <a:pt x="147839" y="1981200"/>
                      <a:pt x="0" y="1833361"/>
                      <a:pt x="0" y="1650993"/>
                    </a:cubicBezTo>
                    <a:lnTo>
                      <a:pt x="0" y="330207"/>
                    </a:lnTo>
                    <a:cubicBezTo>
                      <a:pt x="0" y="147839"/>
                      <a:pt x="147839" y="0"/>
                      <a:pt x="330207" y="0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  <a:effectLst>
                <a:softEdge rad="50800"/>
              </a:effectLst>
              <a:scene3d>
                <a:camera prst="orthographicFront"/>
                <a:lightRig rig="threePt" dir="t"/>
              </a:scene3d>
              <a:sp3d prstMaterial="softEdg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Roboto Black" panose="02000000000000000000" pitchFamily="2" charset="0"/>
                </a:endParaRPr>
              </a:p>
            </p:txBody>
          </p:sp>
        </p:grpSp>
        <p:sp>
          <p:nvSpPr>
            <p:cNvPr id="38" name="任意多边形 103"/>
            <p:cNvSpPr/>
            <p:nvPr/>
          </p:nvSpPr>
          <p:spPr>
            <a:xfrm flipH="1" flipV="1">
              <a:off x="4554230" y="3643928"/>
              <a:ext cx="1841263" cy="1841263"/>
            </a:xfrm>
            <a:custGeom>
              <a:avLst/>
              <a:gdLst>
                <a:gd name="connsiteX0" fmla="*/ 306884 w 1841263"/>
                <a:gd name="connsiteY0" fmla="*/ 0 h 1841263"/>
                <a:gd name="connsiteX1" fmla="*/ 1534380 w 1841263"/>
                <a:gd name="connsiteY1" fmla="*/ 0 h 1841263"/>
                <a:gd name="connsiteX2" fmla="*/ 1841263 w 1841263"/>
                <a:gd name="connsiteY2" fmla="*/ 306884 h 1841263"/>
                <a:gd name="connsiteX3" fmla="*/ 1841263 w 1841263"/>
                <a:gd name="connsiteY3" fmla="*/ 735265 h 1841263"/>
                <a:gd name="connsiteX4" fmla="*/ 1746655 w 1841263"/>
                <a:gd name="connsiteY4" fmla="*/ 749703 h 1841263"/>
                <a:gd name="connsiteX5" fmla="*/ 739890 w 1841263"/>
                <a:gd name="connsiteY5" fmla="*/ 1756468 h 1841263"/>
                <a:gd name="connsiteX6" fmla="*/ 726949 w 1841263"/>
                <a:gd name="connsiteY6" fmla="*/ 1841263 h 1841263"/>
                <a:gd name="connsiteX7" fmla="*/ 306884 w 1841263"/>
                <a:gd name="connsiteY7" fmla="*/ 1841263 h 1841263"/>
                <a:gd name="connsiteX8" fmla="*/ 0 w 1841263"/>
                <a:gd name="connsiteY8" fmla="*/ 1534380 h 1841263"/>
                <a:gd name="connsiteX9" fmla="*/ 0 w 1841263"/>
                <a:gd name="connsiteY9" fmla="*/ 306884 h 1841263"/>
                <a:gd name="connsiteX10" fmla="*/ 306884 w 1841263"/>
                <a:gd name="connsiteY10" fmla="*/ 0 h 184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1263" h="1841263">
                  <a:moveTo>
                    <a:pt x="306884" y="0"/>
                  </a:moveTo>
                  <a:lnTo>
                    <a:pt x="1534380" y="0"/>
                  </a:lnTo>
                  <a:cubicBezTo>
                    <a:pt x="1703866" y="0"/>
                    <a:pt x="1841263" y="137397"/>
                    <a:pt x="1841263" y="306884"/>
                  </a:cubicBezTo>
                  <a:lnTo>
                    <a:pt x="1841263" y="735265"/>
                  </a:lnTo>
                  <a:lnTo>
                    <a:pt x="1746655" y="749703"/>
                  </a:lnTo>
                  <a:cubicBezTo>
                    <a:pt x="1241318" y="853111"/>
                    <a:pt x="843298" y="1251131"/>
                    <a:pt x="739890" y="1756468"/>
                  </a:cubicBezTo>
                  <a:lnTo>
                    <a:pt x="726949" y="1841263"/>
                  </a:lnTo>
                  <a:lnTo>
                    <a:pt x="306884" y="1841263"/>
                  </a:lnTo>
                  <a:cubicBezTo>
                    <a:pt x="137397" y="1841263"/>
                    <a:pt x="0" y="1703866"/>
                    <a:pt x="0" y="1534380"/>
                  </a:cubicBezTo>
                  <a:lnTo>
                    <a:pt x="0" y="306884"/>
                  </a:lnTo>
                  <a:cubicBezTo>
                    <a:pt x="0" y="137397"/>
                    <a:pt x="137397" y="0"/>
                    <a:pt x="306884" y="0"/>
                  </a:cubicBezTo>
                  <a:close/>
                </a:path>
              </a:pathLst>
            </a:custGeom>
            <a:solidFill>
              <a:srgbClr val="663A77"/>
            </a:solidFill>
            <a:ln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  <a:sp3d prstMaterial="softEdg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Roboto Black" panose="02000000000000000000" pitchFamily="2" charset="0"/>
              </a:endParaRPr>
            </a:p>
          </p:txBody>
        </p:sp>
      </p:grpSp>
      <p:grpSp>
        <p:nvGrpSpPr>
          <p:cNvPr id="46" name="组合 111"/>
          <p:cNvGrpSpPr/>
          <p:nvPr/>
        </p:nvGrpSpPr>
        <p:grpSpPr>
          <a:xfrm>
            <a:off x="1313607" y="1513219"/>
            <a:ext cx="4010990" cy="4418786"/>
            <a:chOff x="2852242" y="1978045"/>
            <a:chExt cx="3039628" cy="2963299"/>
          </a:xfrm>
        </p:grpSpPr>
        <p:grpSp>
          <p:nvGrpSpPr>
            <p:cNvPr id="47" name="组合 112"/>
            <p:cNvGrpSpPr/>
            <p:nvPr/>
          </p:nvGrpSpPr>
          <p:grpSpPr>
            <a:xfrm>
              <a:off x="2852242" y="1978045"/>
              <a:ext cx="537169" cy="427610"/>
              <a:chOff x="2852242" y="1978045"/>
              <a:chExt cx="537169" cy="427610"/>
            </a:xfrm>
          </p:grpSpPr>
          <p:sp>
            <p:nvSpPr>
              <p:cNvPr id="60" name="椭圆 125"/>
              <p:cNvSpPr/>
              <p:nvPr/>
            </p:nvSpPr>
            <p:spPr>
              <a:xfrm>
                <a:off x="2902081" y="1978045"/>
                <a:ext cx="427610" cy="427610"/>
              </a:xfrm>
              <a:prstGeom prst="ellipse">
                <a:avLst/>
              </a:prstGeom>
              <a:solidFill>
                <a:srgbClr val="FFD4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Roboto Black" panose="02000000000000000000" pitchFamily="2" charset="0"/>
                </a:endParaRPr>
              </a:p>
            </p:txBody>
          </p:sp>
          <p:sp>
            <p:nvSpPr>
              <p:cNvPr id="61" name="椭圆 126"/>
              <p:cNvSpPr/>
              <p:nvPr/>
            </p:nvSpPr>
            <p:spPr>
              <a:xfrm>
                <a:off x="2964782" y="2036440"/>
                <a:ext cx="305740" cy="3057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Roboto Black" panose="02000000000000000000" pitchFamily="2" charset="0"/>
                </a:endParaRPr>
              </a:p>
            </p:txBody>
          </p:sp>
          <p:sp>
            <p:nvSpPr>
              <p:cNvPr id="62" name="文本框 127"/>
              <p:cNvSpPr txBox="1"/>
              <p:nvPr/>
            </p:nvSpPr>
            <p:spPr>
              <a:xfrm>
                <a:off x="2852242" y="2088318"/>
                <a:ext cx="537169" cy="227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>
                    <a:solidFill>
                      <a:srgbClr val="FFBF53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endParaRPr lang="zh-CN" altLang="en-US" sz="1600" dirty="0">
                  <a:solidFill>
                    <a:srgbClr val="FFBF53"/>
                  </a:solidFill>
                  <a:latin typeface="Roboto Black" panose="02000000000000000000" pitchFamily="2" charset="0"/>
                </a:endParaRPr>
              </a:p>
            </p:txBody>
          </p:sp>
        </p:grpSp>
        <p:grpSp>
          <p:nvGrpSpPr>
            <p:cNvPr id="48" name="组合 113"/>
            <p:cNvGrpSpPr/>
            <p:nvPr/>
          </p:nvGrpSpPr>
          <p:grpSpPr>
            <a:xfrm>
              <a:off x="5354701" y="1978045"/>
              <a:ext cx="537169" cy="427610"/>
              <a:chOff x="5354701" y="1978045"/>
              <a:chExt cx="537169" cy="427610"/>
            </a:xfrm>
          </p:grpSpPr>
          <p:sp>
            <p:nvSpPr>
              <p:cNvPr id="57" name="椭圆 122"/>
              <p:cNvSpPr/>
              <p:nvPr/>
            </p:nvSpPr>
            <p:spPr>
              <a:xfrm>
                <a:off x="5412747" y="1978045"/>
                <a:ext cx="427610" cy="427610"/>
              </a:xfrm>
              <a:prstGeom prst="ellipse">
                <a:avLst/>
              </a:prstGeom>
              <a:solidFill>
                <a:srgbClr val="F79C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Roboto Black" panose="02000000000000000000" pitchFamily="2" charset="0"/>
                </a:endParaRPr>
              </a:p>
            </p:txBody>
          </p:sp>
          <p:sp>
            <p:nvSpPr>
              <p:cNvPr id="58" name="椭圆 123"/>
              <p:cNvSpPr/>
              <p:nvPr/>
            </p:nvSpPr>
            <p:spPr>
              <a:xfrm>
                <a:off x="5470416" y="2036440"/>
                <a:ext cx="305740" cy="3057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Roboto Black" panose="02000000000000000000" pitchFamily="2" charset="0"/>
                </a:endParaRPr>
              </a:p>
            </p:txBody>
          </p:sp>
          <p:sp>
            <p:nvSpPr>
              <p:cNvPr id="59" name="文本框 124"/>
              <p:cNvSpPr txBox="1"/>
              <p:nvPr/>
            </p:nvSpPr>
            <p:spPr>
              <a:xfrm>
                <a:off x="5354701" y="2088318"/>
                <a:ext cx="537169" cy="227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>
                    <a:solidFill>
                      <a:srgbClr val="F17475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2</a:t>
                </a:r>
                <a:endParaRPr lang="zh-CN" altLang="en-US" sz="1600" dirty="0">
                  <a:solidFill>
                    <a:srgbClr val="F17475"/>
                  </a:solidFill>
                  <a:latin typeface="Roboto Black" panose="02000000000000000000" pitchFamily="2" charset="0"/>
                </a:endParaRPr>
              </a:p>
            </p:txBody>
          </p:sp>
        </p:grpSp>
        <p:grpSp>
          <p:nvGrpSpPr>
            <p:cNvPr id="49" name="组合 114"/>
            <p:cNvGrpSpPr/>
            <p:nvPr/>
          </p:nvGrpSpPr>
          <p:grpSpPr>
            <a:xfrm>
              <a:off x="2852242" y="4513734"/>
              <a:ext cx="537169" cy="427610"/>
              <a:chOff x="2852242" y="4513734"/>
              <a:chExt cx="537169" cy="427610"/>
            </a:xfrm>
          </p:grpSpPr>
          <p:sp>
            <p:nvSpPr>
              <p:cNvPr id="54" name="椭圆 119"/>
              <p:cNvSpPr/>
              <p:nvPr/>
            </p:nvSpPr>
            <p:spPr>
              <a:xfrm>
                <a:off x="2902081" y="4513734"/>
                <a:ext cx="427610" cy="427610"/>
              </a:xfrm>
              <a:prstGeom prst="ellipse">
                <a:avLst/>
              </a:prstGeom>
              <a:solidFill>
                <a:srgbClr val="01D0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Roboto Black" panose="02000000000000000000" pitchFamily="2" charset="0"/>
                </a:endParaRPr>
              </a:p>
            </p:txBody>
          </p:sp>
          <p:sp>
            <p:nvSpPr>
              <p:cNvPr id="55" name="椭圆 120"/>
              <p:cNvSpPr/>
              <p:nvPr/>
            </p:nvSpPr>
            <p:spPr>
              <a:xfrm>
                <a:off x="2964782" y="4580854"/>
                <a:ext cx="305740" cy="3057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Roboto Black" panose="02000000000000000000" pitchFamily="2" charset="0"/>
                </a:endParaRPr>
              </a:p>
            </p:txBody>
          </p:sp>
          <p:sp>
            <p:nvSpPr>
              <p:cNvPr id="56" name="文本框 121"/>
              <p:cNvSpPr txBox="1"/>
              <p:nvPr/>
            </p:nvSpPr>
            <p:spPr>
              <a:xfrm>
                <a:off x="2852242" y="4624287"/>
                <a:ext cx="537169" cy="227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>
                    <a:solidFill>
                      <a:srgbClr val="01B3C5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3</a:t>
                </a:r>
                <a:endParaRPr lang="zh-CN" altLang="en-US" sz="1600" dirty="0">
                  <a:solidFill>
                    <a:srgbClr val="01B3C5"/>
                  </a:solidFill>
                  <a:latin typeface="Roboto Black" panose="02000000000000000000" pitchFamily="2" charset="0"/>
                </a:endParaRPr>
              </a:p>
            </p:txBody>
          </p:sp>
        </p:grpSp>
        <p:grpSp>
          <p:nvGrpSpPr>
            <p:cNvPr id="50" name="组合 115"/>
            <p:cNvGrpSpPr/>
            <p:nvPr/>
          </p:nvGrpSpPr>
          <p:grpSpPr>
            <a:xfrm>
              <a:off x="5354701" y="4513734"/>
              <a:ext cx="537169" cy="427610"/>
              <a:chOff x="5354701" y="4513734"/>
              <a:chExt cx="537169" cy="427610"/>
            </a:xfrm>
          </p:grpSpPr>
          <p:sp>
            <p:nvSpPr>
              <p:cNvPr id="51" name="椭圆 116"/>
              <p:cNvSpPr/>
              <p:nvPr/>
            </p:nvSpPr>
            <p:spPr>
              <a:xfrm>
                <a:off x="5412747" y="4513734"/>
                <a:ext cx="427610" cy="427610"/>
              </a:xfrm>
              <a:prstGeom prst="ellipse">
                <a:avLst/>
              </a:prstGeom>
              <a:solidFill>
                <a:srgbClr val="8B50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Roboto Black" panose="02000000000000000000" pitchFamily="2" charset="0"/>
                </a:endParaRPr>
              </a:p>
            </p:txBody>
          </p:sp>
          <p:sp>
            <p:nvSpPr>
              <p:cNvPr id="52" name="椭圆 117"/>
              <p:cNvSpPr/>
              <p:nvPr/>
            </p:nvSpPr>
            <p:spPr>
              <a:xfrm>
                <a:off x="5470416" y="4580854"/>
                <a:ext cx="305740" cy="3057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Roboto Black" panose="02000000000000000000" pitchFamily="2" charset="0"/>
                </a:endParaRPr>
              </a:p>
            </p:txBody>
          </p:sp>
          <p:sp>
            <p:nvSpPr>
              <p:cNvPr id="53" name="文本框 118"/>
              <p:cNvSpPr txBox="1"/>
              <p:nvPr/>
            </p:nvSpPr>
            <p:spPr>
              <a:xfrm>
                <a:off x="5354701" y="4618368"/>
                <a:ext cx="537169" cy="227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>
                    <a:solidFill>
                      <a:srgbClr val="663A77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4</a:t>
                </a:r>
                <a:endParaRPr lang="zh-CN" altLang="en-US" sz="1600" dirty="0">
                  <a:solidFill>
                    <a:srgbClr val="663A77"/>
                  </a:solidFill>
                  <a:latin typeface="Roboto Black" panose="02000000000000000000" pitchFamily="2" charset="0"/>
                </a:endParaRPr>
              </a:p>
            </p:txBody>
          </p:sp>
        </p:grpSp>
      </p:grpSp>
      <p:sp>
        <p:nvSpPr>
          <p:cNvPr id="63" name="文本框 128"/>
          <p:cNvSpPr txBox="1"/>
          <p:nvPr/>
        </p:nvSpPr>
        <p:spPr>
          <a:xfrm>
            <a:off x="834942" y="925710"/>
            <a:ext cx="2135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rgbClr val="1903BD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VỊ TRÍ CỦA TỈNH</a:t>
            </a:r>
            <a:endParaRPr lang="zh-CN" altLang="en-US" sz="1600" dirty="0">
              <a:solidFill>
                <a:srgbClr val="1903BD"/>
              </a:solidFill>
              <a:latin typeface="Roboto Black" panose="02000000000000000000" pitchFamily="2" charset="0"/>
              <a:ea typeface="时尚中黑简体" panose="01010104010101010101" pitchFamily="2" charset="-122"/>
            </a:endParaRPr>
          </a:p>
        </p:txBody>
      </p:sp>
      <p:sp>
        <p:nvSpPr>
          <p:cNvPr id="64" name="文本框 129"/>
          <p:cNvSpPr txBox="1"/>
          <p:nvPr/>
        </p:nvSpPr>
        <p:spPr>
          <a:xfrm>
            <a:off x="3700725" y="925710"/>
            <a:ext cx="23686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Roboto Black" panose="02000000000000000000" pitchFamily="2" charset="0"/>
                <a:ea typeface="时尚中黑简体" panose="01010104010101010101" pitchFamily="2" charset="-122"/>
              </a:rPr>
              <a:t>GIAO THÔNG</a:t>
            </a:r>
            <a:endParaRPr lang="zh-CN" altLang="en-US" sz="1600" dirty="0">
              <a:solidFill>
                <a:schemeClr val="bg1"/>
              </a:solidFill>
              <a:latin typeface="Roboto Black" panose="02000000000000000000" pitchFamily="2" charset="0"/>
              <a:ea typeface="时尚中黑简体" panose="01010104010101010101" pitchFamily="2" charset="-122"/>
            </a:endParaRPr>
          </a:p>
        </p:txBody>
      </p:sp>
      <p:sp>
        <p:nvSpPr>
          <p:cNvPr id="65" name="文本框 130"/>
          <p:cNvSpPr txBox="1"/>
          <p:nvPr/>
        </p:nvSpPr>
        <p:spPr>
          <a:xfrm>
            <a:off x="524719" y="6082522"/>
            <a:ext cx="2445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Roboto Black" panose="02000000000000000000" pitchFamily="2" charset="0"/>
                <a:ea typeface="时尚中黑简体" panose="01010104010101010101" pitchFamily="2" charset="-122"/>
              </a:rPr>
              <a:t>QUỐC PHÒNG AN NINH</a:t>
            </a:r>
            <a:endParaRPr lang="zh-CN" altLang="en-US" sz="1600" dirty="0">
              <a:solidFill>
                <a:schemeClr val="bg1"/>
              </a:solidFill>
              <a:latin typeface="Roboto Black" panose="02000000000000000000" pitchFamily="2" charset="0"/>
              <a:ea typeface="时尚中黑简体" panose="01010104010101010101" pitchFamily="2" charset="-122"/>
            </a:endParaRPr>
          </a:p>
        </p:txBody>
      </p:sp>
      <p:sp>
        <p:nvSpPr>
          <p:cNvPr id="66" name="文本框 131"/>
          <p:cNvSpPr txBox="1"/>
          <p:nvPr/>
        </p:nvSpPr>
        <p:spPr>
          <a:xfrm>
            <a:off x="3724723" y="6019120"/>
            <a:ext cx="2368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rgbClr val="00B050"/>
                </a:solidFill>
                <a:latin typeface="Roboto Black" panose="02000000000000000000" pitchFamily="2" charset="0"/>
                <a:ea typeface="时尚中黑简体" panose="01010104010101010101" pitchFamily="2" charset="-122"/>
              </a:rPr>
              <a:t>VĂN HÓA</a:t>
            </a:r>
            <a:endParaRPr lang="zh-CN" altLang="en-US" sz="1600" dirty="0">
              <a:solidFill>
                <a:srgbClr val="00B050"/>
              </a:solidFill>
              <a:latin typeface="Roboto Black" panose="02000000000000000000" pitchFamily="2" charset="0"/>
              <a:ea typeface="时尚中黑简体" panose="01010104010101010101" pitchFamily="2" charset="-122"/>
            </a:endParaRPr>
          </a:p>
        </p:txBody>
      </p:sp>
      <p:grpSp>
        <p:nvGrpSpPr>
          <p:cNvPr id="67" name="Group 8"/>
          <p:cNvGrpSpPr>
            <a:grpSpLocks noChangeAspect="1"/>
          </p:cNvGrpSpPr>
          <p:nvPr/>
        </p:nvGrpSpPr>
        <p:grpSpPr bwMode="auto">
          <a:xfrm>
            <a:off x="604777" y="2208988"/>
            <a:ext cx="708830" cy="809655"/>
            <a:chOff x="4313" y="1262"/>
            <a:chExt cx="463" cy="468"/>
          </a:xfrm>
          <a:solidFill>
            <a:srgbClr val="FF0000"/>
          </a:solidFill>
        </p:grpSpPr>
        <p:sp>
          <p:nvSpPr>
            <p:cNvPr id="68" name="Rectangle 9"/>
            <p:cNvSpPr>
              <a:spLocks noChangeArrowheads="1"/>
            </p:cNvSpPr>
            <p:nvPr/>
          </p:nvSpPr>
          <p:spPr bwMode="auto">
            <a:xfrm>
              <a:off x="4603" y="1387"/>
              <a:ext cx="77" cy="34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latin typeface="Roboto Black" panose="02000000000000000000" pitchFamily="2" charset="0"/>
              </a:endParaRPr>
            </a:p>
          </p:txBody>
        </p:sp>
        <p:sp>
          <p:nvSpPr>
            <p:cNvPr id="69" name="Rectangle 10"/>
            <p:cNvSpPr>
              <a:spLocks noChangeArrowheads="1"/>
            </p:cNvSpPr>
            <p:nvPr/>
          </p:nvSpPr>
          <p:spPr bwMode="auto">
            <a:xfrm>
              <a:off x="4699" y="1349"/>
              <a:ext cx="77" cy="38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latin typeface="Roboto Black" panose="02000000000000000000" pitchFamily="2" charset="0"/>
              </a:endParaRPr>
            </a:p>
          </p:txBody>
        </p:sp>
        <p:sp>
          <p:nvSpPr>
            <p:cNvPr id="70" name="Rectangle 11"/>
            <p:cNvSpPr>
              <a:spLocks noChangeArrowheads="1"/>
            </p:cNvSpPr>
            <p:nvPr/>
          </p:nvSpPr>
          <p:spPr bwMode="auto">
            <a:xfrm>
              <a:off x="4515" y="1447"/>
              <a:ext cx="76" cy="2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latin typeface="Roboto Black" panose="02000000000000000000" pitchFamily="2" charset="0"/>
              </a:endParaRPr>
            </a:p>
          </p:txBody>
        </p:sp>
        <p:sp>
          <p:nvSpPr>
            <p:cNvPr id="71" name="Rectangle 12"/>
            <p:cNvSpPr>
              <a:spLocks noChangeArrowheads="1"/>
            </p:cNvSpPr>
            <p:nvPr/>
          </p:nvSpPr>
          <p:spPr bwMode="auto">
            <a:xfrm>
              <a:off x="4423" y="1486"/>
              <a:ext cx="80" cy="2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latin typeface="Roboto Black" panose="02000000000000000000" pitchFamily="2" charset="0"/>
              </a:endParaRPr>
            </a:p>
          </p:txBody>
        </p:sp>
        <p:sp>
          <p:nvSpPr>
            <p:cNvPr id="72" name="Rectangle 13"/>
            <p:cNvSpPr>
              <a:spLocks noChangeArrowheads="1"/>
            </p:cNvSpPr>
            <p:nvPr/>
          </p:nvSpPr>
          <p:spPr bwMode="auto">
            <a:xfrm>
              <a:off x="4335" y="1565"/>
              <a:ext cx="76" cy="1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latin typeface="Roboto Black" panose="02000000000000000000" pitchFamily="2" charset="0"/>
              </a:endParaRPr>
            </a:p>
          </p:txBody>
        </p:sp>
        <p:sp>
          <p:nvSpPr>
            <p:cNvPr id="73" name="Freeform 14"/>
            <p:cNvSpPr/>
            <p:nvPr/>
          </p:nvSpPr>
          <p:spPr bwMode="auto">
            <a:xfrm>
              <a:off x="4313" y="1277"/>
              <a:ext cx="298" cy="247"/>
            </a:xfrm>
            <a:custGeom>
              <a:avLst/>
              <a:gdLst>
                <a:gd name="T0" fmla="*/ 0 w 298"/>
                <a:gd name="T1" fmla="*/ 240 h 247"/>
                <a:gd name="T2" fmla="*/ 290 w 298"/>
                <a:gd name="T3" fmla="*/ 0 h 247"/>
                <a:gd name="T4" fmla="*/ 298 w 298"/>
                <a:gd name="T5" fmla="*/ 7 h 247"/>
                <a:gd name="T6" fmla="*/ 7 w 298"/>
                <a:gd name="T7" fmla="*/ 247 h 247"/>
                <a:gd name="T8" fmla="*/ 0 w 298"/>
                <a:gd name="T9" fmla="*/ 240 h 247"/>
                <a:gd name="T10" fmla="*/ 0 w 298"/>
                <a:gd name="T11" fmla="*/ 24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" h="247">
                  <a:moveTo>
                    <a:pt x="0" y="240"/>
                  </a:moveTo>
                  <a:lnTo>
                    <a:pt x="290" y="0"/>
                  </a:lnTo>
                  <a:lnTo>
                    <a:pt x="298" y="7"/>
                  </a:lnTo>
                  <a:lnTo>
                    <a:pt x="7" y="247"/>
                  </a:lnTo>
                  <a:lnTo>
                    <a:pt x="0" y="240"/>
                  </a:lnTo>
                  <a:lnTo>
                    <a:pt x="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latin typeface="Roboto Black" panose="02000000000000000000" pitchFamily="2" charset="0"/>
              </a:endParaRPr>
            </a:p>
          </p:txBody>
        </p:sp>
        <p:sp>
          <p:nvSpPr>
            <p:cNvPr id="74" name="Freeform 15"/>
            <p:cNvSpPr/>
            <p:nvPr/>
          </p:nvSpPr>
          <p:spPr bwMode="auto">
            <a:xfrm>
              <a:off x="4567" y="1262"/>
              <a:ext cx="65" cy="58"/>
            </a:xfrm>
            <a:custGeom>
              <a:avLst/>
              <a:gdLst>
                <a:gd name="T0" fmla="*/ 0 w 65"/>
                <a:gd name="T1" fmla="*/ 3 h 58"/>
                <a:gd name="T2" fmla="*/ 65 w 65"/>
                <a:gd name="T3" fmla="*/ 0 h 58"/>
                <a:gd name="T4" fmla="*/ 36 w 65"/>
                <a:gd name="T5" fmla="*/ 58 h 58"/>
                <a:gd name="T6" fmla="*/ 0 w 65"/>
                <a:gd name="T7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58">
                  <a:moveTo>
                    <a:pt x="0" y="3"/>
                  </a:moveTo>
                  <a:lnTo>
                    <a:pt x="65" y="0"/>
                  </a:lnTo>
                  <a:lnTo>
                    <a:pt x="36" y="58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latin typeface="Roboto Black" panose="02000000000000000000" pitchFamily="2" charset="0"/>
              </a:endParaRPr>
            </a:p>
          </p:txBody>
        </p:sp>
      </p:grpSp>
      <p:sp>
        <p:nvSpPr>
          <p:cNvPr id="75" name="Freeform 19"/>
          <p:cNvSpPr/>
          <p:nvPr/>
        </p:nvSpPr>
        <p:spPr bwMode="auto">
          <a:xfrm>
            <a:off x="5390584" y="2309330"/>
            <a:ext cx="379683" cy="620903"/>
          </a:xfrm>
          <a:custGeom>
            <a:avLst/>
            <a:gdLst>
              <a:gd name="T0" fmla="*/ 38 w 96"/>
              <a:gd name="T1" fmla="*/ 191 h 191"/>
              <a:gd name="T2" fmla="*/ 38 w 96"/>
              <a:gd name="T3" fmla="*/ 168 h 191"/>
              <a:gd name="T4" fmla="*/ 0 w 96"/>
              <a:gd name="T5" fmla="*/ 158 h 191"/>
              <a:gd name="T6" fmla="*/ 6 w 96"/>
              <a:gd name="T7" fmla="*/ 136 h 191"/>
              <a:gd name="T8" fmla="*/ 43 w 96"/>
              <a:gd name="T9" fmla="*/ 146 h 191"/>
              <a:gd name="T10" fmla="*/ 67 w 96"/>
              <a:gd name="T11" fmla="*/ 128 h 191"/>
              <a:gd name="T12" fmla="*/ 42 w 96"/>
              <a:gd name="T13" fmla="*/ 104 h 191"/>
              <a:gd name="T14" fmla="*/ 2 w 96"/>
              <a:gd name="T15" fmla="*/ 63 h 191"/>
              <a:gd name="T16" fmla="*/ 39 w 96"/>
              <a:gd name="T17" fmla="*/ 23 h 191"/>
              <a:gd name="T18" fmla="*/ 39 w 96"/>
              <a:gd name="T19" fmla="*/ 0 h 191"/>
              <a:gd name="T20" fmla="*/ 58 w 96"/>
              <a:gd name="T21" fmla="*/ 0 h 191"/>
              <a:gd name="T22" fmla="*/ 58 w 96"/>
              <a:gd name="T23" fmla="*/ 22 h 191"/>
              <a:gd name="T24" fmla="*/ 90 w 96"/>
              <a:gd name="T25" fmla="*/ 30 h 191"/>
              <a:gd name="T26" fmla="*/ 84 w 96"/>
              <a:gd name="T27" fmla="*/ 51 h 191"/>
              <a:gd name="T28" fmla="*/ 52 w 96"/>
              <a:gd name="T29" fmla="*/ 43 h 191"/>
              <a:gd name="T30" fmla="*/ 30 w 96"/>
              <a:gd name="T31" fmla="*/ 59 h 191"/>
              <a:gd name="T32" fmla="*/ 59 w 96"/>
              <a:gd name="T33" fmla="*/ 82 h 191"/>
              <a:gd name="T34" fmla="*/ 96 w 96"/>
              <a:gd name="T35" fmla="*/ 125 h 191"/>
              <a:gd name="T36" fmla="*/ 57 w 96"/>
              <a:gd name="T37" fmla="*/ 167 h 191"/>
              <a:gd name="T38" fmla="*/ 57 w 96"/>
              <a:gd name="T39" fmla="*/ 191 h 191"/>
              <a:gd name="T40" fmla="*/ 38 w 96"/>
              <a:gd name="T41" fmla="*/ 191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191">
                <a:moveTo>
                  <a:pt x="38" y="191"/>
                </a:moveTo>
                <a:cubicBezTo>
                  <a:pt x="38" y="168"/>
                  <a:pt x="38" y="168"/>
                  <a:pt x="38" y="168"/>
                </a:cubicBezTo>
                <a:cubicBezTo>
                  <a:pt x="23" y="168"/>
                  <a:pt x="9" y="163"/>
                  <a:pt x="0" y="158"/>
                </a:cubicBezTo>
                <a:cubicBezTo>
                  <a:pt x="6" y="136"/>
                  <a:pt x="6" y="136"/>
                  <a:pt x="6" y="136"/>
                </a:cubicBezTo>
                <a:cubicBezTo>
                  <a:pt x="16" y="141"/>
                  <a:pt x="29" y="146"/>
                  <a:pt x="43" y="146"/>
                </a:cubicBezTo>
                <a:cubicBezTo>
                  <a:pt x="57" y="146"/>
                  <a:pt x="67" y="139"/>
                  <a:pt x="67" y="128"/>
                </a:cubicBezTo>
                <a:cubicBezTo>
                  <a:pt x="67" y="117"/>
                  <a:pt x="59" y="111"/>
                  <a:pt x="42" y="104"/>
                </a:cubicBezTo>
                <a:cubicBezTo>
                  <a:pt x="18" y="95"/>
                  <a:pt x="2" y="84"/>
                  <a:pt x="2" y="63"/>
                </a:cubicBezTo>
                <a:cubicBezTo>
                  <a:pt x="2" y="43"/>
                  <a:pt x="16" y="27"/>
                  <a:pt x="39" y="23"/>
                </a:cubicBezTo>
                <a:cubicBezTo>
                  <a:pt x="39" y="0"/>
                  <a:pt x="39" y="0"/>
                  <a:pt x="39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58" y="22"/>
                  <a:pt x="58" y="22"/>
                  <a:pt x="58" y="22"/>
                </a:cubicBezTo>
                <a:cubicBezTo>
                  <a:pt x="73" y="22"/>
                  <a:pt x="83" y="26"/>
                  <a:pt x="90" y="30"/>
                </a:cubicBezTo>
                <a:cubicBezTo>
                  <a:pt x="84" y="51"/>
                  <a:pt x="84" y="51"/>
                  <a:pt x="84" y="51"/>
                </a:cubicBezTo>
                <a:cubicBezTo>
                  <a:pt x="79" y="49"/>
                  <a:pt x="68" y="43"/>
                  <a:pt x="52" y="43"/>
                </a:cubicBezTo>
                <a:cubicBezTo>
                  <a:pt x="36" y="43"/>
                  <a:pt x="30" y="52"/>
                  <a:pt x="30" y="59"/>
                </a:cubicBezTo>
                <a:cubicBezTo>
                  <a:pt x="30" y="69"/>
                  <a:pt x="39" y="74"/>
                  <a:pt x="59" y="82"/>
                </a:cubicBezTo>
                <a:cubicBezTo>
                  <a:pt x="85" y="92"/>
                  <a:pt x="96" y="105"/>
                  <a:pt x="96" y="125"/>
                </a:cubicBezTo>
                <a:cubicBezTo>
                  <a:pt x="96" y="145"/>
                  <a:pt x="83" y="162"/>
                  <a:pt x="57" y="167"/>
                </a:cubicBezTo>
                <a:cubicBezTo>
                  <a:pt x="57" y="191"/>
                  <a:pt x="57" y="191"/>
                  <a:pt x="57" y="191"/>
                </a:cubicBezTo>
                <a:lnTo>
                  <a:pt x="38" y="191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600">
              <a:latin typeface="Roboto Black" panose="02000000000000000000" pitchFamily="2" charset="0"/>
            </a:endParaRPr>
          </a:p>
        </p:txBody>
      </p:sp>
      <p:grpSp>
        <p:nvGrpSpPr>
          <p:cNvPr id="76" name="Group 22"/>
          <p:cNvGrpSpPr>
            <a:grpSpLocks noChangeAspect="1"/>
          </p:cNvGrpSpPr>
          <p:nvPr/>
        </p:nvGrpSpPr>
        <p:grpSpPr bwMode="auto">
          <a:xfrm>
            <a:off x="754809" y="4457355"/>
            <a:ext cx="552167" cy="623974"/>
            <a:chOff x="3617" y="1935"/>
            <a:chExt cx="446" cy="446"/>
          </a:xfrm>
          <a:solidFill>
            <a:srgbClr val="FFFF00"/>
          </a:solidFill>
        </p:grpSpPr>
        <p:sp>
          <p:nvSpPr>
            <p:cNvPr id="77" name="Freeform 23"/>
            <p:cNvSpPr>
              <a:spLocks noEditPoints="1"/>
            </p:cNvSpPr>
            <p:nvPr/>
          </p:nvSpPr>
          <p:spPr bwMode="auto">
            <a:xfrm>
              <a:off x="3617" y="1935"/>
              <a:ext cx="446" cy="446"/>
            </a:xfrm>
            <a:custGeom>
              <a:avLst/>
              <a:gdLst>
                <a:gd name="T0" fmla="*/ 93 w 186"/>
                <a:gd name="T1" fmla="*/ 0 h 186"/>
                <a:gd name="T2" fmla="*/ 0 w 186"/>
                <a:gd name="T3" fmla="*/ 93 h 186"/>
                <a:gd name="T4" fmla="*/ 93 w 186"/>
                <a:gd name="T5" fmla="*/ 186 h 186"/>
                <a:gd name="T6" fmla="*/ 186 w 186"/>
                <a:gd name="T7" fmla="*/ 93 h 186"/>
                <a:gd name="T8" fmla="*/ 93 w 186"/>
                <a:gd name="T9" fmla="*/ 0 h 186"/>
                <a:gd name="T10" fmla="*/ 93 w 186"/>
                <a:gd name="T11" fmla="*/ 169 h 186"/>
                <a:gd name="T12" fmla="*/ 18 w 186"/>
                <a:gd name="T13" fmla="*/ 93 h 186"/>
                <a:gd name="T14" fmla="*/ 93 w 186"/>
                <a:gd name="T15" fmla="*/ 18 h 186"/>
                <a:gd name="T16" fmla="*/ 169 w 186"/>
                <a:gd name="T17" fmla="*/ 93 h 186"/>
                <a:gd name="T18" fmla="*/ 93 w 186"/>
                <a:gd name="T19" fmla="*/ 169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186">
                  <a:moveTo>
                    <a:pt x="93" y="0"/>
                  </a:moveTo>
                  <a:cubicBezTo>
                    <a:pt x="42" y="0"/>
                    <a:pt x="0" y="42"/>
                    <a:pt x="0" y="93"/>
                  </a:cubicBezTo>
                  <a:cubicBezTo>
                    <a:pt x="0" y="145"/>
                    <a:pt x="42" y="186"/>
                    <a:pt x="93" y="186"/>
                  </a:cubicBezTo>
                  <a:cubicBezTo>
                    <a:pt x="144" y="186"/>
                    <a:pt x="186" y="145"/>
                    <a:pt x="186" y="93"/>
                  </a:cubicBezTo>
                  <a:cubicBezTo>
                    <a:pt x="186" y="42"/>
                    <a:pt x="144" y="0"/>
                    <a:pt x="93" y="0"/>
                  </a:cubicBezTo>
                  <a:close/>
                  <a:moveTo>
                    <a:pt x="93" y="169"/>
                  </a:moveTo>
                  <a:cubicBezTo>
                    <a:pt x="52" y="169"/>
                    <a:pt x="18" y="135"/>
                    <a:pt x="18" y="93"/>
                  </a:cubicBezTo>
                  <a:cubicBezTo>
                    <a:pt x="18" y="52"/>
                    <a:pt x="52" y="18"/>
                    <a:pt x="93" y="18"/>
                  </a:cubicBezTo>
                  <a:cubicBezTo>
                    <a:pt x="135" y="18"/>
                    <a:pt x="169" y="52"/>
                    <a:pt x="169" y="93"/>
                  </a:cubicBezTo>
                  <a:cubicBezTo>
                    <a:pt x="169" y="135"/>
                    <a:pt x="135" y="169"/>
                    <a:pt x="93" y="1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latin typeface="Roboto Black" panose="02000000000000000000" pitchFamily="2" charset="0"/>
              </a:endParaRPr>
            </a:p>
          </p:txBody>
        </p:sp>
        <p:sp>
          <p:nvSpPr>
            <p:cNvPr id="78" name="Freeform 24"/>
            <p:cNvSpPr/>
            <p:nvPr/>
          </p:nvSpPr>
          <p:spPr bwMode="auto">
            <a:xfrm>
              <a:off x="3823" y="1990"/>
              <a:ext cx="175" cy="184"/>
            </a:xfrm>
            <a:custGeom>
              <a:avLst/>
              <a:gdLst>
                <a:gd name="T0" fmla="*/ 34 w 175"/>
                <a:gd name="T1" fmla="*/ 151 h 184"/>
                <a:gd name="T2" fmla="*/ 34 w 175"/>
                <a:gd name="T3" fmla="*/ 0 h 184"/>
                <a:gd name="T4" fmla="*/ 0 w 175"/>
                <a:gd name="T5" fmla="*/ 0 h 184"/>
                <a:gd name="T6" fmla="*/ 0 w 175"/>
                <a:gd name="T7" fmla="*/ 184 h 184"/>
                <a:gd name="T8" fmla="*/ 22 w 175"/>
                <a:gd name="T9" fmla="*/ 184 h 184"/>
                <a:gd name="T10" fmla="*/ 34 w 175"/>
                <a:gd name="T11" fmla="*/ 184 h 184"/>
                <a:gd name="T12" fmla="*/ 175 w 175"/>
                <a:gd name="T13" fmla="*/ 184 h 184"/>
                <a:gd name="T14" fmla="*/ 175 w 175"/>
                <a:gd name="T15" fmla="*/ 151 h 184"/>
                <a:gd name="T16" fmla="*/ 34 w 175"/>
                <a:gd name="T17" fmla="*/ 15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184">
                  <a:moveTo>
                    <a:pt x="34" y="151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184"/>
                  </a:lnTo>
                  <a:lnTo>
                    <a:pt x="22" y="184"/>
                  </a:lnTo>
                  <a:lnTo>
                    <a:pt x="34" y="184"/>
                  </a:lnTo>
                  <a:lnTo>
                    <a:pt x="175" y="184"/>
                  </a:lnTo>
                  <a:lnTo>
                    <a:pt x="175" y="151"/>
                  </a:lnTo>
                  <a:lnTo>
                    <a:pt x="34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latin typeface="Roboto Black" panose="02000000000000000000" pitchFamily="2" charset="0"/>
              </a:endParaRPr>
            </a:p>
          </p:txBody>
        </p:sp>
      </p:grpSp>
      <p:sp>
        <p:nvSpPr>
          <p:cNvPr id="79" name="Freeform 28"/>
          <p:cNvSpPr>
            <a:spLocks noEditPoints="1"/>
          </p:cNvSpPr>
          <p:nvPr/>
        </p:nvSpPr>
        <p:spPr bwMode="auto">
          <a:xfrm>
            <a:off x="5272548" y="4481792"/>
            <a:ext cx="548537" cy="590115"/>
          </a:xfrm>
          <a:custGeom>
            <a:avLst/>
            <a:gdLst>
              <a:gd name="T0" fmla="*/ 114 w 200"/>
              <a:gd name="T1" fmla="*/ 17 h 161"/>
              <a:gd name="T2" fmla="*/ 18 w 200"/>
              <a:gd name="T3" fmla="*/ 50 h 161"/>
              <a:gd name="T4" fmla="*/ 51 w 200"/>
              <a:gd name="T5" fmla="*/ 146 h 161"/>
              <a:gd name="T6" fmla="*/ 138 w 200"/>
              <a:gd name="T7" fmla="*/ 127 h 161"/>
              <a:gd name="T8" fmla="*/ 186 w 200"/>
              <a:gd name="T9" fmla="*/ 150 h 161"/>
              <a:gd name="T10" fmla="*/ 200 w 200"/>
              <a:gd name="T11" fmla="*/ 122 h 161"/>
              <a:gd name="T12" fmla="*/ 152 w 200"/>
              <a:gd name="T13" fmla="*/ 98 h 161"/>
              <a:gd name="T14" fmla="*/ 114 w 200"/>
              <a:gd name="T15" fmla="*/ 17 h 161"/>
              <a:gd name="T16" fmla="*/ 127 w 200"/>
              <a:gd name="T17" fmla="*/ 103 h 161"/>
              <a:gd name="T18" fmla="*/ 61 w 200"/>
              <a:gd name="T19" fmla="*/ 126 h 161"/>
              <a:gd name="T20" fmla="*/ 38 w 200"/>
              <a:gd name="T21" fmla="*/ 60 h 161"/>
              <a:gd name="T22" fmla="*/ 104 w 200"/>
              <a:gd name="T23" fmla="*/ 37 h 161"/>
              <a:gd name="T24" fmla="*/ 127 w 200"/>
              <a:gd name="T25" fmla="*/ 103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0" h="161">
                <a:moveTo>
                  <a:pt x="114" y="17"/>
                </a:moveTo>
                <a:cubicBezTo>
                  <a:pt x="78" y="0"/>
                  <a:pt x="35" y="15"/>
                  <a:pt x="18" y="50"/>
                </a:cubicBezTo>
                <a:cubicBezTo>
                  <a:pt x="0" y="86"/>
                  <a:pt x="15" y="129"/>
                  <a:pt x="51" y="146"/>
                </a:cubicBezTo>
                <a:cubicBezTo>
                  <a:pt x="81" y="161"/>
                  <a:pt x="118" y="152"/>
                  <a:pt x="138" y="127"/>
                </a:cubicBezTo>
                <a:cubicBezTo>
                  <a:pt x="186" y="150"/>
                  <a:pt x="186" y="150"/>
                  <a:pt x="186" y="150"/>
                </a:cubicBezTo>
                <a:cubicBezTo>
                  <a:pt x="200" y="122"/>
                  <a:pt x="200" y="122"/>
                  <a:pt x="200" y="122"/>
                </a:cubicBezTo>
                <a:cubicBezTo>
                  <a:pt x="152" y="98"/>
                  <a:pt x="152" y="98"/>
                  <a:pt x="152" y="98"/>
                </a:cubicBezTo>
                <a:cubicBezTo>
                  <a:pt x="160" y="66"/>
                  <a:pt x="145" y="32"/>
                  <a:pt x="114" y="17"/>
                </a:cubicBezTo>
                <a:close/>
                <a:moveTo>
                  <a:pt x="127" y="103"/>
                </a:moveTo>
                <a:cubicBezTo>
                  <a:pt x="115" y="128"/>
                  <a:pt x="85" y="138"/>
                  <a:pt x="61" y="126"/>
                </a:cubicBezTo>
                <a:cubicBezTo>
                  <a:pt x="36" y="114"/>
                  <a:pt x="26" y="84"/>
                  <a:pt x="38" y="60"/>
                </a:cubicBezTo>
                <a:cubicBezTo>
                  <a:pt x="50" y="35"/>
                  <a:pt x="80" y="25"/>
                  <a:pt x="104" y="37"/>
                </a:cubicBezTo>
                <a:cubicBezTo>
                  <a:pt x="129" y="49"/>
                  <a:pt x="139" y="79"/>
                  <a:pt x="127" y="103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600">
              <a:latin typeface="Roboto Black" panose="02000000000000000000" pitchFamily="2" charset="0"/>
            </a:endParaRPr>
          </a:p>
        </p:txBody>
      </p:sp>
      <p:grpSp>
        <p:nvGrpSpPr>
          <p:cNvPr id="81" name="组合 146"/>
          <p:cNvGrpSpPr/>
          <p:nvPr/>
        </p:nvGrpSpPr>
        <p:grpSpPr>
          <a:xfrm>
            <a:off x="1877268" y="2366375"/>
            <a:ext cx="2911389" cy="2834126"/>
            <a:chOff x="4999292" y="2332292"/>
            <a:chExt cx="2193417" cy="2193417"/>
          </a:xfrm>
        </p:grpSpPr>
        <p:sp>
          <p:nvSpPr>
            <p:cNvPr id="83" name="椭圆 148"/>
            <p:cNvSpPr/>
            <p:nvPr/>
          </p:nvSpPr>
          <p:spPr>
            <a:xfrm>
              <a:off x="4999292" y="2332292"/>
              <a:ext cx="2193417" cy="219341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9D9D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01600" dist="508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Roboto Black" panose="02000000000000000000" pitchFamily="2" charset="0"/>
              </a:endParaRPr>
            </a:p>
          </p:txBody>
        </p:sp>
        <p:sp>
          <p:nvSpPr>
            <p:cNvPr id="84" name="椭圆 149"/>
            <p:cNvSpPr/>
            <p:nvPr/>
          </p:nvSpPr>
          <p:spPr>
            <a:xfrm>
              <a:off x="4999292" y="2332292"/>
              <a:ext cx="2193417" cy="2193417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Roboto Black" panose="02000000000000000000" pitchFamily="2" charset="0"/>
              </a:endParaRPr>
            </a:p>
          </p:txBody>
        </p:sp>
      </p:grpSp>
      <p:grpSp>
        <p:nvGrpSpPr>
          <p:cNvPr id="88" name="Group 8"/>
          <p:cNvGrpSpPr>
            <a:grpSpLocks noChangeAspect="1"/>
          </p:cNvGrpSpPr>
          <p:nvPr/>
        </p:nvGrpSpPr>
        <p:grpSpPr bwMode="auto">
          <a:xfrm>
            <a:off x="7166454" y="1122326"/>
            <a:ext cx="544900" cy="622411"/>
            <a:chOff x="4313" y="1262"/>
            <a:chExt cx="463" cy="468"/>
          </a:xfrm>
          <a:solidFill>
            <a:srgbClr val="FF0000"/>
          </a:solidFill>
        </p:grpSpPr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4603" y="1387"/>
              <a:ext cx="77" cy="34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solidFill>
                  <a:srgbClr val="00B050"/>
                </a:solidFill>
                <a:latin typeface="Roboto Black" panose="02000000000000000000" pitchFamily="2" charset="0"/>
              </a:endParaRPr>
            </a:p>
          </p:txBody>
        </p:sp>
        <p:sp>
          <p:nvSpPr>
            <p:cNvPr id="90" name="Rectangle 10"/>
            <p:cNvSpPr>
              <a:spLocks noChangeArrowheads="1"/>
            </p:cNvSpPr>
            <p:nvPr/>
          </p:nvSpPr>
          <p:spPr bwMode="auto">
            <a:xfrm>
              <a:off x="4699" y="1349"/>
              <a:ext cx="77" cy="38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solidFill>
                  <a:srgbClr val="00B050"/>
                </a:solidFill>
                <a:latin typeface="Roboto Black" panose="02000000000000000000" pitchFamily="2" charset="0"/>
              </a:endParaRPr>
            </a:p>
          </p:txBody>
        </p:sp>
        <p:sp>
          <p:nvSpPr>
            <p:cNvPr id="91" name="Rectangle 11"/>
            <p:cNvSpPr>
              <a:spLocks noChangeArrowheads="1"/>
            </p:cNvSpPr>
            <p:nvPr/>
          </p:nvSpPr>
          <p:spPr bwMode="auto">
            <a:xfrm>
              <a:off x="4515" y="1447"/>
              <a:ext cx="76" cy="2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solidFill>
                  <a:srgbClr val="00B050"/>
                </a:solidFill>
                <a:latin typeface="Roboto Black" panose="02000000000000000000" pitchFamily="2" charset="0"/>
              </a:endParaRPr>
            </a:p>
          </p:txBody>
        </p:sp>
        <p:sp>
          <p:nvSpPr>
            <p:cNvPr id="92" name="Rectangle 12"/>
            <p:cNvSpPr>
              <a:spLocks noChangeArrowheads="1"/>
            </p:cNvSpPr>
            <p:nvPr/>
          </p:nvSpPr>
          <p:spPr bwMode="auto">
            <a:xfrm>
              <a:off x="4423" y="1486"/>
              <a:ext cx="80" cy="2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solidFill>
                  <a:srgbClr val="00B050"/>
                </a:solidFill>
                <a:latin typeface="Roboto Black" panose="02000000000000000000" pitchFamily="2" charset="0"/>
              </a:endParaRPr>
            </a:p>
          </p:txBody>
        </p:sp>
        <p:sp>
          <p:nvSpPr>
            <p:cNvPr id="93" name="Rectangle 13"/>
            <p:cNvSpPr>
              <a:spLocks noChangeArrowheads="1"/>
            </p:cNvSpPr>
            <p:nvPr/>
          </p:nvSpPr>
          <p:spPr bwMode="auto">
            <a:xfrm>
              <a:off x="4335" y="1565"/>
              <a:ext cx="76" cy="1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solidFill>
                  <a:srgbClr val="00B050"/>
                </a:solidFill>
                <a:latin typeface="Roboto Black" panose="02000000000000000000" pitchFamily="2" charset="0"/>
              </a:endParaRPr>
            </a:p>
          </p:txBody>
        </p:sp>
        <p:sp>
          <p:nvSpPr>
            <p:cNvPr id="94" name="Freeform 14"/>
            <p:cNvSpPr/>
            <p:nvPr/>
          </p:nvSpPr>
          <p:spPr bwMode="auto">
            <a:xfrm>
              <a:off x="4313" y="1277"/>
              <a:ext cx="298" cy="247"/>
            </a:xfrm>
            <a:custGeom>
              <a:avLst/>
              <a:gdLst>
                <a:gd name="T0" fmla="*/ 0 w 298"/>
                <a:gd name="T1" fmla="*/ 240 h 247"/>
                <a:gd name="T2" fmla="*/ 290 w 298"/>
                <a:gd name="T3" fmla="*/ 0 h 247"/>
                <a:gd name="T4" fmla="*/ 298 w 298"/>
                <a:gd name="T5" fmla="*/ 7 h 247"/>
                <a:gd name="T6" fmla="*/ 7 w 298"/>
                <a:gd name="T7" fmla="*/ 247 h 247"/>
                <a:gd name="T8" fmla="*/ 0 w 298"/>
                <a:gd name="T9" fmla="*/ 240 h 247"/>
                <a:gd name="T10" fmla="*/ 0 w 298"/>
                <a:gd name="T11" fmla="*/ 24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" h="247">
                  <a:moveTo>
                    <a:pt x="0" y="240"/>
                  </a:moveTo>
                  <a:lnTo>
                    <a:pt x="290" y="0"/>
                  </a:lnTo>
                  <a:lnTo>
                    <a:pt x="298" y="7"/>
                  </a:lnTo>
                  <a:lnTo>
                    <a:pt x="7" y="247"/>
                  </a:lnTo>
                  <a:lnTo>
                    <a:pt x="0" y="240"/>
                  </a:lnTo>
                  <a:lnTo>
                    <a:pt x="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solidFill>
                  <a:srgbClr val="00B050"/>
                </a:solidFill>
                <a:latin typeface="Roboto Black" panose="02000000000000000000" pitchFamily="2" charset="0"/>
              </a:endParaRPr>
            </a:p>
          </p:txBody>
        </p:sp>
        <p:sp>
          <p:nvSpPr>
            <p:cNvPr id="95" name="Freeform 15"/>
            <p:cNvSpPr/>
            <p:nvPr/>
          </p:nvSpPr>
          <p:spPr bwMode="auto">
            <a:xfrm>
              <a:off x="4567" y="1262"/>
              <a:ext cx="65" cy="58"/>
            </a:xfrm>
            <a:custGeom>
              <a:avLst/>
              <a:gdLst>
                <a:gd name="T0" fmla="*/ 0 w 65"/>
                <a:gd name="T1" fmla="*/ 3 h 58"/>
                <a:gd name="T2" fmla="*/ 65 w 65"/>
                <a:gd name="T3" fmla="*/ 0 h 58"/>
                <a:gd name="T4" fmla="*/ 36 w 65"/>
                <a:gd name="T5" fmla="*/ 58 h 58"/>
                <a:gd name="T6" fmla="*/ 0 w 65"/>
                <a:gd name="T7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58">
                  <a:moveTo>
                    <a:pt x="0" y="3"/>
                  </a:moveTo>
                  <a:lnTo>
                    <a:pt x="65" y="0"/>
                  </a:lnTo>
                  <a:lnTo>
                    <a:pt x="36" y="58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solidFill>
                  <a:srgbClr val="00B050"/>
                </a:solidFill>
                <a:latin typeface="Roboto Black" panose="02000000000000000000" pitchFamily="2" charset="0"/>
              </a:endParaRPr>
            </a:p>
          </p:txBody>
        </p:sp>
      </p:grpSp>
      <p:sp>
        <p:nvSpPr>
          <p:cNvPr id="96" name="Freeform 19"/>
          <p:cNvSpPr/>
          <p:nvPr/>
        </p:nvSpPr>
        <p:spPr bwMode="auto">
          <a:xfrm>
            <a:off x="7230896" y="2556274"/>
            <a:ext cx="366549" cy="810730"/>
          </a:xfrm>
          <a:custGeom>
            <a:avLst/>
            <a:gdLst>
              <a:gd name="T0" fmla="*/ 38 w 96"/>
              <a:gd name="T1" fmla="*/ 191 h 191"/>
              <a:gd name="T2" fmla="*/ 38 w 96"/>
              <a:gd name="T3" fmla="*/ 168 h 191"/>
              <a:gd name="T4" fmla="*/ 0 w 96"/>
              <a:gd name="T5" fmla="*/ 158 h 191"/>
              <a:gd name="T6" fmla="*/ 6 w 96"/>
              <a:gd name="T7" fmla="*/ 136 h 191"/>
              <a:gd name="T8" fmla="*/ 43 w 96"/>
              <a:gd name="T9" fmla="*/ 146 h 191"/>
              <a:gd name="T10" fmla="*/ 67 w 96"/>
              <a:gd name="T11" fmla="*/ 128 h 191"/>
              <a:gd name="T12" fmla="*/ 42 w 96"/>
              <a:gd name="T13" fmla="*/ 104 h 191"/>
              <a:gd name="T14" fmla="*/ 2 w 96"/>
              <a:gd name="T15" fmla="*/ 63 h 191"/>
              <a:gd name="T16" fmla="*/ 39 w 96"/>
              <a:gd name="T17" fmla="*/ 23 h 191"/>
              <a:gd name="T18" fmla="*/ 39 w 96"/>
              <a:gd name="T19" fmla="*/ 0 h 191"/>
              <a:gd name="T20" fmla="*/ 58 w 96"/>
              <a:gd name="T21" fmla="*/ 0 h 191"/>
              <a:gd name="T22" fmla="*/ 58 w 96"/>
              <a:gd name="T23" fmla="*/ 22 h 191"/>
              <a:gd name="T24" fmla="*/ 90 w 96"/>
              <a:gd name="T25" fmla="*/ 30 h 191"/>
              <a:gd name="T26" fmla="*/ 84 w 96"/>
              <a:gd name="T27" fmla="*/ 51 h 191"/>
              <a:gd name="T28" fmla="*/ 52 w 96"/>
              <a:gd name="T29" fmla="*/ 43 h 191"/>
              <a:gd name="T30" fmla="*/ 30 w 96"/>
              <a:gd name="T31" fmla="*/ 59 h 191"/>
              <a:gd name="T32" fmla="*/ 59 w 96"/>
              <a:gd name="T33" fmla="*/ 82 h 191"/>
              <a:gd name="T34" fmla="*/ 96 w 96"/>
              <a:gd name="T35" fmla="*/ 125 h 191"/>
              <a:gd name="T36" fmla="*/ 57 w 96"/>
              <a:gd name="T37" fmla="*/ 167 h 191"/>
              <a:gd name="T38" fmla="*/ 57 w 96"/>
              <a:gd name="T39" fmla="*/ 191 h 191"/>
              <a:gd name="T40" fmla="*/ 38 w 96"/>
              <a:gd name="T41" fmla="*/ 191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191">
                <a:moveTo>
                  <a:pt x="38" y="191"/>
                </a:moveTo>
                <a:cubicBezTo>
                  <a:pt x="38" y="168"/>
                  <a:pt x="38" y="168"/>
                  <a:pt x="38" y="168"/>
                </a:cubicBezTo>
                <a:cubicBezTo>
                  <a:pt x="23" y="168"/>
                  <a:pt x="9" y="163"/>
                  <a:pt x="0" y="158"/>
                </a:cubicBezTo>
                <a:cubicBezTo>
                  <a:pt x="6" y="136"/>
                  <a:pt x="6" y="136"/>
                  <a:pt x="6" y="136"/>
                </a:cubicBezTo>
                <a:cubicBezTo>
                  <a:pt x="16" y="141"/>
                  <a:pt x="29" y="146"/>
                  <a:pt x="43" y="146"/>
                </a:cubicBezTo>
                <a:cubicBezTo>
                  <a:pt x="57" y="146"/>
                  <a:pt x="67" y="139"/>
                  <a:pt x="67" y="128"/>
                </a:cubicBezTo>
                <a:cubicBezTo>
                  <a:pt x="67" y="117"/>
                  <a:pt x="59" y="111"/>
                  <a:pt x="42" y="104"/>
                </a:cubicBezTo>
                <a:cubicBezTo>
                  <a:pt x="18" y="95"/>
                  <a:pt x="2" y="84"/>
                  <a:pt x="2" y="63"/>
                </a:cubicBezTo>
                <a:cubicBezTo>
                  <a:pt x="2" y="43"/>
                  <a:pt x="16" y="27"/>
                  <a:pt x="39" y="23"/>
                </a:cubicBezTo>
                <a:cubicBezTo>
                  <a:pt x="39" y="0"/>
                  <a:pt x="39" y="0"/>
                  <a:pt x="39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58" y="22"/>
                  <a:pt x="58" y="22"/>
                  <a:pt x="58" y="22"/>
                </a:cubicBezTo>
                <a:cubicBezTo>
                  <a:pt x="73" y="22"/>
                  <a:pt x="83" y="26"/>
                  <a:pt x="90" y="30"/>
                </a:cubicBezTo>
                <a:cubicBezTo>
                  <a:pt x="84" y="51"/>
                  <a:pt x="84" y="51"/>
                  <a:pt x="84" y="51"/>
                </a:cubicBezTo>
                <a:cubicBezTo>
                  <a:pt x="79" y="49"/>
                  <a:pt x="68" y="43"/>
                  <a:pt x="52" y="43"/>
                </a:cubicBezTo>
                <a:cubicBezTo>
                  <a:pt x="36" y="43"/>
                  <a:pt x="30" y="52"/>
                  <a:pt x="30" y="59"/>
                </a:cubicBezTo>
                <a:cubicBezTo>
                  <a:pt x="30" y="69"/>
                  <a:pt x="39" y="74"/>
                  <a:pt x="59" y="82"/>
                </a:cubicBezTo>
                <a:cubicBezTo>
                  <a:pt x="85" y="92"/>
                  <a:pt x="96" y="105"/>
                  <a:pt x="96" y="125"/>
                </a:cubicBezTo>
                <a:cubicBezTo>
                  <a:pt x="96" y="145"/>
                  <a:pt x="83" y="162"/>
                  <a:pt x="57" y="167"/>
                </a:cubicBezTo>
                <a:cubicBezTo>
                  <a:pt x="57" y="191"/>
                  <a:pt x="57" y="191"/>
                  <a:pt x="57" y="191"/>
                </a:cubicBezTo>
                <a:lnTo>
                  <a:pt x="38" y="19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600">
              <a:latin typeface="Roboto Black" panose="02000000000000000000" pitchFamily="2" charset="0"/>
            </a:endParaRPr>
          </a:p>
        </p:txBody>
      </p:sp>
      <p:grpSp>
        <p:nvGrpSpPr>
          <p:cNvPr id="97" name="Group 22"/>
          <p:cNvGrpSpPr>
            <a:grpSpLocks noChangeAspect="1"/>
          </p:cNvGrpSpPr>
          <p:nvPr/>
        </p:nvGrpSpPr>
        <p:grpSpPr bwMode="auto">
          <a:xfrm>
            <a:off x="7173681" y="4296448"/>
            <a:ext cx="524893" cy="593154"/>
            <a:chOff x="3617" y="1935"/>
            <a:chExt cx="446" cy="446"/>
          </a:xfrm>
          <a:solidFill>
            <a:srgbClr val="0070C0"/>
          </a:solidFill>
        </p:grpSpPr>
        <p:sp>
          <p:nvSpPr>
            <p:cNvPr id="98" name="Freeform 23"/>
            <p:cNvSpPr>
              <a:spLocks noEditPoints="1"/>
            </p:cNvSpPr>
            <p:nvPr/>
          </p:nvSpPr>
          <p:spPr bwMode="auto">
            <a:xfrm>
              <a:off x="3617" y="1935"/>
              <a:ext cx="446" cy="446"/>
            </a:xfrm>
            <a:custGeom>
              <a:avLst/>
              <a:gdLst>
                <a:gd name="T0" fmla="*/ 93 w 186"/>
                <a:gd name="T1" fmla="*/ 0 h 186"/>
                <a:gd name="T2" fmla="*/ 0 w 186"/>
                <a:gd name="T3" fmla="*/ 93 h 186"/>
                <a:gd name="T4" fmla="*/ 93 w 186"/>
                <a:gd name="T5" fmla="*/ 186 h 186"/>
                <a:gd name="T6" fmla="*/ 186 w 186"/>
                <a:gd name="T7" fmla="*/ 93 h 186"/>
                <a:gd name="T8" fmla="*/ 93 w 186"/>
                <a:gd name="T9" fmla="*/ 0 h 186"/>
                <a:gd name="T10" fmla="*/ 93 w 186"/>
                <a:gd name="T11" fmla="*/ 169 h 186"/>
                <a:gd name="T12" fmla="*/ 18 w 186"/>
                <a:gd name="T13" fmla="*/ 93 h 186"/>
                <a:gd name="T14" fmla="*/ 93 w 186"/>
                <a:gd name="T15" fmla="*/ 18 h 186"/>
                <a:gd name="T16" fmla="*/ 169 w 186"/>
                <a:gd name="T17" fmla="*/ 93 h 186"/>
                <a:gd name="T18" fmla="*/ 93 w 186"/>
                <a:gd name="T19" fmla="*/ 169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186">
                  <a:moveTo>
                    <a:pt x="93" y="0"/>
                  </a:moveTo>
                  <a:cubicBezTo>
                    <a:pt x="42" y="0"/>
                    <a:pt x="0" y="42"/>
                    <a:pt x="0" y="93"/>
                  </a:cubicBezTo>
                  <a:cubicBezTo>
                    <a:pt x="0" y="145"/>
                    <a:pt x="42" y="186"/>
                    <a:pt x="93" y="186"/>
                  </a:cubicBezTo>
                  <a:cubicBezTo>
                    <a:pt x="144" y="186"/>
                    <a:pt x="186" y="145"/>
                    <a:pt x="186" y="93"/>
                  </a:cubicBezTo>
                  <a:cubicBezTo>
                    <a:pt x="186" y="42"/>
                    <a:pt x="144" y="0"/>
                    <a:pt x="93" y="0"/>
                  </a:cubicBezTo>
                  <a:close/>
                  <a:moveTo>
                    <a:pt x="93" y="169"/>
                  </a:moveTo>
                  <a:cubicBezTo>
                    <a:pt x="52" y="169"/>
                    <a:pt x="18" y="135"/>
                    <a:pt x="18" y="93"/>
                  </a:cubicBezTo>
                  <a:cubicBezTo>
                    <a:pt x="18" y="52"/>
                    <a:pt x="52" y="18"/>
                    <a:pt x="93" y="18"/>
                  </a:cubicBezTo>
                  <a:cubicBezTo>
                    <a:pt x="135" y="18"/>
                    <a:pt x="169" y="52"/>
                    <a:pt x="169" y="93"/>
                  </a:cubicBezTo>
                  <a:cubicBezTo>
                    <a:pt x="169" y="135"/>
                    <a:pt x="135" y="169"/>
                    <a:pt x="93" y="1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latin typeface="Roboto Black" panose="02000000000000000000" pitchFamily="2" charset="0"/>
              </a:endParaRPr>
            </a:p>
          </p:txBody>
        </p:sp>
        <p:sp>
          <p:nvSpPr>
            <p:cNvPr id="99" name="Freeform 24"/>
            <p:cNvSpPr/>
            <p:nvPr/>
          </p:nvSpPr>
          <p:spPr bwMode="auto">
            <a:xfrm>
              <a:off x="3823" y="1990"/>
              <a:ext cx="175" cy="184"/>
            </a:xfrm>
            <a:custGeom>
              <a:avLst/>
              <a:gdLst>
                <a:gd name="T0" fmla="*/ 34 w 175"/>
                <a:gd name="T1" fmla="*/ 151 h 184"/>
                <a:gd name="T2" fmla="*/ 34 w 175"/>
                <a:gd name="T3" fmla="*/ 0 h 184"/>
                <a:gd name="T4" fmla="*/ 0 w 175"/>
                <a:gd name="T5" fmla="*/ 0 h 184"/>
                <a:gd name="T6" fmla="*/ 0 w 175"/>
                <a:gd name="T7" fmla="*/ 184 h 184"/>
                <a:gd name="T8" fmla="*/ 22 w 175"/>
                <a:gd name="T9" fmla="*/ 184 h 184"/>
                <a:gd name="T10" fmla="*/ 34 w 175"/>
                <a:gd name="T11" fmla="*/ 184 h 184"/>
                <a:gd name="T12" fmla="*/ 175 w 175"/>
                <a:gd name="T13" fmla="*/ 184 h 184"/>
                <a:gd name="T14" fmla="*/ 175 w 175"/>
                <a:gd name="T15" fmla="*/ 151 h 184"/>
                <a:gd name="T16" fmla="*/ 34 w 175"/>
                <a:gd name="T17" fmla="*/ 15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184">
                  <a:moveTo>
                    <a:pt x="34" y="151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184"/>
                  </a:lnTo>
                  <a:lnTo>
                    <a:pt x="22" y="184"/>
                  </a:lnTo>
                  <a:lnTo>
                    <a:pt x="34" y="184"/>
                  </a:lnTo>
                  <a:lnTo>
                    <a:pt x="175" y="184"/>
                  </a:lnTo>
                  <a:lnTo>
                    <a:pt x="175" y="151"/>
                  </a:lnTo>
                  <a:lnTo>
                    <a:pt x="34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600">
                <a:latin typeface="Roboto Black" panose="02000000000000000000" pitchFamily="2" charset="0"/>
              </a:endParaRPr>
            </a:p>
          </p:txBody>
        </p:sp>
      </p:grpSp>
      <p:sp>
        <p:nvSpPr>
          <p:cNvPr id="100" name="Freeform 28"/>
          <p:cNvSpPr>
            <a:spLocks noEditPoints="1"/>
          </p:cNvSpPr>
          <p:nvPr/>
        </p:nvSpPr>
        <p:spPr bwMode="auto">
          <a:xfrm>
            <a:off x="7092231" y="5706575"/>
            <a:ext cx="750323" cy="686814"/>
          </a:xfrm>
          <a:custGeom>
            <a:avLst/>
            <a:gdLst>
              <a:gd name="T0" fmla="*/ 114 w 200"/>
              <a:gd name="T1" fmla="*/ 17 h 161"/>
              <a:gd name="T2" fmla="*/ 18 w 200"/>
              <a:gd name="T3" fmla="*/ 50 h 161"/>
              <a:gd name="T4" fmla="*/ 51 w 200"/>
              <a:gd name="T5" fmla="*/ 146 h 161"/>
              <a:gd name="T6" fmla="*/ 138 w 200"/>
              <a:gd name="T7" fmla="*/ 127 h 161"/>
              <a:gd name="T8" fmla="*/ 186 w 200"/>
              <a:gd name="T9" fmla="*/ 150 h 161"/>
              <a:gd name="T10" fmla="*/ 200 w 200"/>
              <a:gd name="T11" fmla="*/ 122 h 161"/>
              <a:gd name="T12" fmla="*/ 152 w 200"/>
              <a:gd name="T13" fmla="*/ 98 h 161"/>
              <a:gd name="T14" fmla="*/ 114 w 200"/>
              <a:gd name="T15" fmla="*/ 17 h 161"/>
              <a:gd name="T16" fmla="*/ 127 w 200"/>
              <a:gd name="T17" fmla="*/ 103 h 161"/>
              <a:gd name="T18" fmla="*/ 61 w 200"/>
              <a:gd name="T19" fmla="*/ 126 h 161"/>
              <a:gd name="T20" fmla="*/ 38 w 200"/>
              <a:gd name="T21" fmla="*/ 60 h 161"/>
              <a:gd name="T22" fmla="*/ 104 w 200"/>
              <a:gd name="T23" fmla="*/ 37 h 161"/>
              <a:gd name="T24" fmla="*/ 127 w 200"/>
              <a:gd name="T25" fmla="*/ 103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0" h="161">
                <a:moveTo>
                  <a:pt x="114" y="17"/>
                </a:moveTo>
                <a:cubicBezTo>
                  <a:pt x="78" y="0"/>
                  <a:pt x="35" y="15"/>
                  <a:pt x="18" y="50"/>
                </a:cubicBezTo>
                <a:cubicBezTo>
                  <a:pt x="0" y="86"/>
                  <a:pt x="15" y="129"/>
                  <a:pt x="51" y="146"/>
                </a:cubicBezTo>
                <a:cubicBezTo>
                  <a:pt x="81" y="161"/>
                  <a:pt x="118" y="152"/>
                  <a:pt x="138" y="127"/>
                </a:cubicBezTo>
                <a:cubicBezTo>
                  <a:pt x="186" y="150"/>
                  <a:pt x="186" y="150"/>
                  <a:pt x="186" y="150"/>
                </a:cubicBezTo>
                <a:cubicBezTo>
                  <a:pt x="200" y="122"/>
                  <a:pt x="200" y="122"/>
                  <a:pt x="200" y="122"/>
                </a:cubicBezTo>
                <a:cubicBezTo>
                  <a:pt x="152" y="98"/>
                  <a:pt x="152" y="98"/>
                  <a:pt x="152" y="98"/>
                </a:cubicBezTo>
                <a:cubicBezTo>
                  <a:pt x="160" y="66"/>
                  <a:pt x="145" y="32"/>
                  <a:pt x="114" y="17"/>
                </a:cubicBezTo>
                <a:close/>
                <a:moveTo>
                  <a:pt x="127" y="103"/>
                </a:moveTo>
                <a:cubicBezTo>
                  <a:pt x="115" y="128"/>
                  <a:pt x="85" y="138"/>
                  <a:pt x="61" y="126"/>
                </a:cubicBezTo>
                <a:cubicBezTo>
                  <a:pt x="36" y="114"/>
                  <a:pt x="26" y="84"/>
                  <a:pt x="38" y="60"/>
                </a:cubicBezTo>
                <a:cubicBezTo>
                  <a:pt x="50" y="35"/>
                  <a:pt x="80" y="25"/>
                  <a:pt x="104" y="37"/>
                </a:cubicBezTo>
                <a:cubicBezTo>
                  <a:pt x="129" y="49"/>
                  <a:pt x="139" y="79"/>
                  <a:pt x="127" y="103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600">
              <a:latin typeface="Roboto Black" panose="02000000000000000000" pitchFamily="2" charset="0"/>
            </a:endParaRPr>
          </a:p>
        </p:txBody>
      </p:sp>
      <p:cxnSp>
        <p:nvCxnSpPr>
          <p:cNvPr id="101" name="直接连接符 166"/>
          <p:cNvCxnSpPr/>
          <p:nvPr/>
        </p:nvCxnSpPr>
        <p:spPr>
          <a:xfrm>
            <a:off x="7994869" y="1042464"/>
            <a:ext cx="2" cy="86589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67"/>
          <p:cNvCxnSpPr/>
          <p:nvPr/>
        </p:nvCxnSpPr>
        <p:spPr>
          <a:xfrm>
            <a:off x="7994869" y="2544456"/>
            <a:ext cx="2" cy="86589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连接符 168"/>
          <p:cNvCxnSpPr/>
          <p:nvPr/>
        </p:nvCxnSpPr>
        <p:spPr>
          <a:xfrm>
            <a:off x="7994869" y="4206015"/>
            <a:ext cx="2" cy="86589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接连接符 169"/>
          <p:cNvCxnSpPr/>
          <p:nvPr/>
        </p:nvCxnSpPr>
        <p:spPr>
          <a:xfrm>
            <a:off x="7994869" y="5649984"/>
            <a:ext cx="2" cy="86589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文本框 170"/>
          <p:cNvSpPr txBox="1"/>
          <p:nvPr/>
        </p:nvSpPr>
        <p:spPr>
          <a:xfrm>
            <a:off x="8076075" y="1187415"/>
            <a:ext cx="4329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>
                <a:solidFill>
                  <a:srgbClr val="00B050"/>
                </a:solidFill>
                <a:latin typeface="Roboto Black" panose="02000000000000000000" pitchFamily="2" charset="0"/>
                <a:ea typeface="微软雅黑" panose="020B0503020204020204" pitchFamily="34" charset="-122"/>
              </a:rPr>
              <a:t>ĐẮK LẮK LÀ VÙNG TRUNG TÂM CỦA 5 TỈNH VÙNG TÂY NGUYÊN</a:t>
            </a:r>
            <a:endParaRPr lang="zh-CN" altLang="en-US" sz="1600" dirty="0">
              <a:solidFill>
                <a:srgbClr val="00B050"/>
              </a:solidFill>
              <a:latin typeface="Roboto Black" panose="02000000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106" name="文本框 171"/>
          <p:cNvSpPr txBox="1"/>
          <p:nvPr/>
        </p:nvSpPr>
        <p:spPr>
          <a:xfrm>
            <a:off x="8199120" y="2429676"/>
            <a:ext cx="4350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>
                <a:solidFill>
                  <a:srgbClr val="FF6500"/>
                </a:solidFill>
                <a:latin typeface="Roboto Black" panose="02000000000000000000" pitchFamily="2" charset="0"/>
                <a:ea typeface="微软雅黑" panose="020B0503020204020204" pitchFamily="34" charset="-122"/>
              </a:rPr>
              <a:t>LÀ TỈNH KẾT NỐI CÁC TỈNH KHÁC TRONG VÙNG NHỜ MẠNG LƯỚI GIAO THÔNG ĐƯỜNG BỘ THEO CHIỀU BẮC - NAM VÀ ĐÔNG – TÂY (Cao tốc Buôn Ma Thuột – Nha Trang)</a:t>
            </a:r>
            <a:endParaRPr lang="zh-CN" altLang="en-US" sz="1600" dirty="0">
              <a:solidFill>
                <a:srgbClr val="FF6500"/>
              </a:solidFill>
              <a:latin typeface="Roboto Black" panose="02000000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107" name="文本框 172"/>
          <p:cNvSpPr txBox="1"/>
          <p:nvPr/>
        </p:nvSpPr>
        <p:spPr>
          <a:xfrm>
            <a:off x="8199120" y="4320322"/>
            <a:ext cx="4373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>
                <a:solidFill>
                  <a:srgbClr val="0070C0"/>
                </a:solidFill>
                <a:latin typeface="Roboto Black" panose="02000000000000000000" pitchFamily="2" charset="0"/>
                <a:ea typeface="微软雅黑" panose="020B0503020204020204" pitchFamily="34" charset="-122"/>
              </a:rPr>
              <a:t>LÀ VÙNG QUAN TRỌNG TRONG VIỆC ĐẢM BẢO QUỐC PHÒNG, AN NINH CỦA CẢ NƯỚC</a:t>
            </a:r>
            <a:endParaRPr lang="zh-CN" altLang="en-US" sz="1600" dirty="0">
              <a:solidFill>
                <a:srgbClr val="0070C0"/>
              </a:solidFill>
              <a:latin typeface="Roboto Black" panose="02000000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108" name="文本框 173"/>
          <p:cNvSpPr txBox="1"/>
          <p:nvPr/>
        </p:nvSpPr>
        <p:spPr>
          <a:xfrm>
            <a:off x="8248892" y="5617200"/>
            <a:ext cx="4013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>
                <a:solidFill>
                  <a:srgbClr val="BC148E"/>
                </a:solidFill>
                <a:latin typeface="Roboto Black" panose="02000000000000000000" pitchFamily="2" charset="0"/>
                <a:ea typeface="微软雅黑" panose="020B0503020204020204" pitchFamily="34" charset="-122"/>
              </a:rPr>
              <a:t>CÓ NỀN VĂN HÓA ĐA DẠNG, PHONG PHÚ CỦA CÁC DÂN TỘC ANH EM CÙNG SINH SỐNG</a:t>
            </a:r>
            <a:endParaRPr lang="zh-CN" altLang="en-US" sz="1600" dirty="0">
              <a:solidFill>
                <a:srgbClr val="BC148E"/>
              </a:solidFill>
              <a:latin typeface="Roboto Black" panose="02000000000000000000" pitchFamily="2" charset="0"/>
              <a:ea typeface="微软雅黑" panose="020B0503020204020204" pitchFamily="34" charset="-122"/>
            </a:endParaRPr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79" y="2275829"/>
            <a:ext cx="2952328" cy="3015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8390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20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/>
          <p:cNvCxnSpPr/>
          <p:nvPr/>
        </p:nvCxnSpPr>
        <p:spPr>
          <a:xfrm>
            <a:off x="5493271" y="3275484"/>
            <a:ext cx="40782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5184919" y="2236788"/>
            <a:ext cx="46949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pPr algn="ctr"/>
            <a:r>
              <a:rPr lang="en-US" altLang="zh-CN" sz="6600" i="0">
                <a:solidFill>
                  <a:srgbClr val="FF0000"/>
                </a:solidFill>
                <a:latin typeface="Roboto Black" panose="02000000000000000000" pitchFamily="2" charset="0"/>
              </a:rPr>
              <a:t>THE END</a:t>
            </a:r>
            <a:endParaRPr lang="zh-CN" altLang="en-US" sz="6600" i="0" dirty="0">
              <a:solidFill>
                <a:srgbClr val="FF0000"/>
              </a:solidFill>
              <a:latin typeface="Roboto Black" panose="02000000000000000000" pitchFamily="2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493271" y="3414083"/>
            <a:ext cx="4590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pPr algn="ctr"/>
            <a:r>
              <a:rPr lang="en-US" altLang="zh-CN" sz="2400" i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SEE YOU A GAIN</a:t>
            </a:r>
            <a:endParaRPr lang="zh-CN" altLang="en-US" sz="2400" i="0" dirty="0">
              <a:solidFill>
                <a:srgbClr val="FF0000"/>
              </a:solidFill>
              <a:latin typeface="Roboto Black" panose="02000000000000000000" pitchFamily="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3002"/>
            <a:ext cx="12873848" cy="3025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69C2C8-153A-CFAF-1F62-D317B01AF0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2791" y="1153289"/>
            <a:ext cx="3733027" cy="452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62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98" y="4229046"/>
            <a:ext cx="12873848" cy="3025354"/>
          </a:xfrm>
          <a:prstGeom prst="rect">
            <a:avLst/>
          </a:prstGeom>
        </p:spPr>
      </p:pic>
      <p:pic>
        <p:nvPicPr>
          <p:cNvPr id="7" name="Picture 2" descr="tải xuống (3)"/>
          <p:cNvPicPr>
            <a:picLocks noChangeAspect="1" noChangeArrowheads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501" y="13538"/>
            <a:ext cx="6107906" cy="320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images (2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500" y="3361208"/>
            <a:ext cx="6107906" cy="387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s (3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5" y="3361208"/>
            <a:ext cx="6518832" cy="387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images (1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5" y="13538"/>
            <a:ext cx="6518832" cy="32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-329979" y="2704184"/>
            <a:ext cx="67508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          </a:t>
            </a:r>
            <a:r>
              <a:rPr lang="en-US" altLang="en-US" sz="280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Ngã sáu Ban Mê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-555401" y="6696834"/>
            <a:ext cx="67508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>
                <a:solidFill>
                  <a:srgbClr val="1903BD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     Lễ hội đua Voi                   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750844" y="2665679"/>
            <a:ext cx="61079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Các Thác nước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6933431" y="6447820"/>
            <a:ext cx="61079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Cà phê</a:t>
            </a:r>
          </a:p>
        </p:txBody>
      </p:sp>
    </p:spTree>
    <p:extLst>
      <p:ext uri="{BB962C8B-B14F-4D97-AF65-F5344CB8AC3E}">
        <p14:creationId xmlns:p14="http://schemas.microsoft.com/office/powerpoint/2010/main" val="233411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68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2468935" y="880021"/>
            <a:ext cx="37281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r>
              <a:rPr lang="en-US" altLang="zh-CN" sz="30000" i="0" dirty="0">
                <a:solidFill>
                  <a:srgbClr val="FF0000"/>
                </a:solidFill>
                <a:latin typeface="Agency FB" panose="020B0503020202020204" pitchFamily="34" charset="0"/>
                <a:ea typeface="+mj-ea"/>
                <a:cs typeface="Arial" panose="020B0604020202020204" pitchFamily="34" charset="0"/>
              </a:rPr>
              <a:t>01</a:t>
            </a:r>
            <a:endParaRPr lang="zh-CN" altLang="en-US" sz="30000" i="0" dirty="0">
              <a:solidFill>
                <a:srgbClr val="FF0000"/>
              </a:solidFill>
              <a:latin typeface="Agency FB" panose="020B0503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5055004" y="3040261"/>
            <a:ext cx="3256820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4949482" y="1888133"/>
            <a:ext cx="38561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r>
              <a:rPr lang="en-US" altLang="zh-CN" sz="6600" i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MỞ ĐẦU</a:t>
            </a:r>
            <a:endParaRPr lang="zh-CN" altLang="en-US" sz="6600" i="0" dirty="0">
              <a:solidFill>
                <a:srgbClr val="FF0000"/>
              </a:solidFill>
              <a:latin typeface="Roboto Black" panose="02000000000000000000" pitchFamily="2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055003" y="3234511"/>
            <a:ext cx="4614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pPr algn="just"/>
            <a:r>
              <a:rPr lang="en-US" altLang="zh-CN" sz="1800" i="0">
                <a:solidFill>
                  <a:srgbClr val="FF0000"/>
                </a:solidFill>
                <a:latin typeface="Roboto "/>
                <a:ea typeface="Roboto Slab" pitchFamily="2" charset="0"/>
              </a:rPr>
              <a:t>Tỉnh Đắk Lắk nằm ở trung tâm vùng Tây Nguyên. Tên gọi “Đắk Lắk” theo tiếng Mnông có nghĩa là “hồ nước”</a:t>
            </a:r>
            <a:endParaRPr lang="zh-CN" altLang="en-US" sz="1800" i="0" dirty="0">
              <a:solidFill>
                <a:srgbClr val="FF0000"/>
              </a:solidFill>
              <a:latin typeface="Roboto 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98" y="4301588"/>
            <a:ext cx="12873848" cy="29528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4A03F1-9C63-1F57-D721-95D426B05A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09895" y="318193"/>
            <a:ext cx="1296144" cy="156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40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2"/>
          <p:cNvSpPr txBox="1"/>
          <p:nvPr/>
        </p:nvSpPr>
        <p:spPr>
          <a:xfrm>
            <a:off x="524719" y="303957"/>
            <a:ext cx="51118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00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sym typeface="Arial" panose="020B0604020202020204" pitchFamily="34" charset="0"/>
              </a:rPr>
              <a:t>QUAN SÁT LƯỢC ĐỒ</a:t>
            </a:r>
            <a:endParaRPr lang="en-US" sz="4000" dirty="0">
              <a:solidFill>
                <a:srgbClr val="FF0000"/>
              </a:solidFill>
              <a:latin typeface="Roboto Black" panose="02000000000000000000" pitchFamily="2" charset="0"/>
              <a:ea typeface="Roboto Black" panose="02000000000000000000" pitchFamily="2" charset="0"/>
              <a:sym typeface="Arial" panose="020B0604020202020204" pitchFamily="34" charset="0"/>
            </a:endParaRPr>
          </a:p>
        </p:txBody>
      </p:sp>
      <p:pic>
        <p:nvPicPr>
          <p:cNvPr id="12" name="Picture 3" descr="DSC00142"/>
          <p:cNvPicPr>
            <a:picLocks noChangeAspect="1" noChangeArrowheads="1"/>
          </p:cNvPicPr>
          <p:nvPr/>
        </p:nvPicPr>
        <p:blipFill>
          <a:blip r:embed="rId3" cstate="print">
            <a:lum bright="16000"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70" y="159942"/>
            <a:ext cx="5976665" cy="6768752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5"/>
          <p:cNvSpPr>
            <a:spLocks/>
          </p:cNvSpPr>
          <p:nvPr/>
        </p:nvSpPr>
        <p:spPr bwMode="auto">
          <a:xfrm>
            <a:off x="7574536" y="3325971"/>
            <a:ext cx="2308488" cy="1855948"/>
          </a:xfrm>
          <a:custGeom>
            <a:avLst/>
            <a:gdLst>
              <a:gd name="T0" fmla="*/ 132 w 919"/>
              <a:gd name="T1" fmla="*/ 58 h 837"/>
              <a:gd name="T2" fmla="*/ 222 w 919"/>
              <a:gd name="T3" fmla="*/ 25 h 837"/>
              <a:gd name="T4" fmla="*/ 441 w 919"/>
              <a:gd name="T5" fmla="*/ 7 h 837"/>
              <a:gd name="T6" fmla="*/ 510 w 919"/>
              <a:gd name="T7" fmla="*/ 37 h 837"/>
              <a:gd name="T8" fmla="*/ 540 w 919"/>
              <a:gd name="T9" fmla="*/ 85 h 837"/>
              <a:gd name="T10" fmla="*/ 582 w 919"/>
              <a:gd name="T11" fmla="*/ 148 h 837"/>
              <a:gd name="T12" fmla="*/ 621 w 919"/>
              <a:gd name="T13" fmla="*/ 220 h 837"/>
              <a:gd name="T14" fmla="*/ 675 w 919"/>
              <a:gd name="T15" fmla="*/ 253 h 837"/>
              <a:gd name="T16" fmla="*/ 711 w 919"/>
              <a:gd name="T17" fmla="*/ 262 h 837"/>
              <a:gd name="T18" fmla="*/ 756 w 919"/>
              <a:gd name="T19" fmla="*/ 295 h 837"/>
              <a:gd name="T20" fmla="*/ 879 w 919"/>
              <a:gd name="T21" fmla="*/ 394 h 837"/>
              <a:gd name="T22" fmla="*/ 882 w 919"/>
              <a:gd name="T23" fmla="*/ 475 h 837"/>
              <a:gd name="T24" fmla="*/ 852 w 919"/>
              <a:gd name="T25" fmla="*/ 508 h 837"/>
              <a:gd name="T26" fmla="*/ 798 w 919"/>
              <a:gd name="T27" fmla="*/ 622 h 837"/>
              <a:gd name="T28" fmla="*/ 750 w 919"/>
              <a:gd name="T29" fmla="*/ 622 h 837"/>
              <a:gd name="T30" fmla="*/ 729 w 919"/>
              <a:gd name="T31" fmla="*/ 685 h 837"/>
              <a:gd name="T32" fmla="*/ 675 w 919"/>
              <a:gd name="T33" fmla="*/ 733 h 837"/>
              <a:gd name="T34" fmla="*/ 606 w 919"/>
              <a:gd name="T35" fmla="*/ 742 h 837"/>
              <a:gd name="T36" fmla="*/ 525 w 919"/>
              <a:gd name="T37" fmla="*/ 769 h 837"/>
              <a:gd name="T38" fmla="*/ 441 w 919"/>
              <a:gd name="T39" fmla="*/ 817 h 837"/>
              <a:gd name="T40" fmla="*/ 390 w 919"/>
              <a:gd name="T41" fmla="*/ 799 h 837"/>
              <a:gd name="T42" fmla="*/ 450 w 919"/>
              <a:gd name="T43" fmla="*/ 655 h 837"/>
              <a:gd name="T44" fmla="*/ 444 w 919"/>
              <a:gd name="T45" fmla="*/ 595 h 837"/>
              <a:gd name="T46" fmla="*/ 399 w 919"/>
              <a:gd name="T47" fmla="*/ 529 h 837"/>
              <a:gd name="T48" fmla="*/ 354 w 919"/>
              <a:gd name="T49" fmla="*/ 463 h 837"/>
              <a:gd name="T50" fmla="*/ 285 w 919"/>
              <a:gd name="T51" fmla="*/ 451 h 837"/>
              <a:gd name="T52" fmla="*/ 150 w 919"/>
              <a:gd name="T53" fmla="*/ 433 h 837"/>
              <a:gd name="T54" fmla="*/ 54 w 919"/>
              <a:gd name="T55" fmla="*/ 430 h 837"/>
              <a:gd name="T56" fmla="*/ 36 w 919"/>
              <a:gd name="T57" fmla="*/ 394 h 837"/>
              <a:gd name="T58" fmla="*/ 21 w 919"/>
              <a:gd name="T59" fmla="*/ 328 h 837"/>
              <a:gd name="T60" fmla="*/ 12 w 919"/>
              <a:gd name="T61" fmla="*/ 274 h 837"/>
              <a:gd name="T62" fmla="*/ 51 w 919"/>
              <a:gd name="T63" fmla="*/ 172 h 837"/>
              <a:gd name="T64" fmla="*/ 87 w 919"/>
              <a:gd name="T65" fmla="*/ 79 h 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19" h="837">
                <a:moveTo>
                  <a:pt x="87" y="73"/>
                </a:moveTo>
                <a:cubicBezTo>
                  <a:pt x="103" y="70"/>
                  <a:pt x="116" y="62"/>
                  <a:pt x="132" y="58"/>
                </a:cubicBezTo>
                <a:cubicBezTo>
                  <a:pt x="148" y="34"/>
                  <a:pt x="129" y="38"/>
                  <a:pt x="171" y="34"/>
                </a:cubicBezTo>
                <a:cubicBezTo>
                  <a:pt x="184" y="14"/>
                  <a:pt x="196" y="23"/>
                  <a:pt x="222" y="25"/>
                </a:cubicBezTo>
                <a:cubicBezTo>
                  <a:pt x="245" y="22"/>
                  <a:pt x="268" y="19"/>
                  <a:pt x="291" y="16"/>
                </a:cubicBezTo>
                <a:cubicBezTo>
                  <a:pt x="339" y="0"/>
                  <a:pt x="393" y="8"/>
                  <a:pt x="441" y="7"/>
                </a:cubicBezTo>
                <a:cubicBezTo>
                  <a:pt x="442" y="10"/>
                  <a:pt x="441" y="14"/>
                  <a:pt x="444" y="16"/>
                </a:cubicBezTo>
                <a:cubicBezTo>
                  <a:pt x="453" y="23"/>
                  <a:pt x="500" y="35"/>
                  <a:pt x="510" y="37"/>
                </a:cubicBezTo>
                <a:cubicBezTo>
                  <a:pt x="524" y="46"/>
                  <a:pt x="533" y="50"/>
                  <a:pt x="537" y="67"/>
                </a:cubicBezTo>
                <a:cubicBezTo>
                  <a:pt x="538" y="73"/>
                  <a:pt x="536" y="80"/>
                  <a:pt x="540" y="85"/>
                </a:cubicBezTo>
                <a:cubicBezTo>
                  <a:pt x="544" y="89"/>
                  <a:pt x="568" y="95"/>
                  <a:pt x="576" y="100"/>
                </a:cubicBezTo>
                <a:cubicBezTo>
                  <a:pt x="584" y="124"/>
                  <a:pt x="576" y="96"/>
                  <a:pt x="582" y="148"/>
                </a:cubicBezTo>
                <a:cubicBezTo>
                  <a:pt x="583" y="158"/>
                  <a:pt x="591" y="166"/>
                  <a:pt x="594" y="175"/>
                </a:cubicBezTo>
                <a:cubicBezTo>
                  <a:pt x="586" y="199"/>
                  <a:pt x="600" y="215"/>
                  <a:pt x="621" y="220"/>
                </a:cubicBezTo>
                <a:cubicBezTo>
                  <a:pt x="628" y="240"/>
                  <a:pt x="638" y="241"/>
                  <a:pt x="657" y="247"/>
                </a:cubicBezTo>
                <a:cubicBezTo>
                  <a:pt x="663" y="249"/>
                  <a:pt x="675" y="253"/>
                  <a:pt x="675" y="253"/>
                </a:cubicBezTo>
                <a:cubicBezTo>
                  <a:pt x="684" y="252"/>
                  <a:pt x="696" y="247"/>
                  <a:pt x="705" y="253"/>
                </a:cubicBezTo>
                <a:cubicBezTo>
                  <a:pt x="708" y="255"/>
                  <a:pt x="708" y="260"/>
                  <a:pt x="711" y="262"/>
                </a:cubicBezTo>
                <a:cubicBezTo>
                  <a:pt x="719" y="266"/>
                  <a:pt x="729" y="265"/>
                  <a:pt x="738" y="268"/>
                </a:cubicBezTo>
                <a:cubicBezTo>
                  <a:pt x="745" y="278"/>
                  <a:pt x="747" y="286"/>
                  <a:pt x="756" y="295"/>
                </a:cubicBezTo>
                <a:cubicBezTo>
                  <a:pt x="759" y="316"/>
                  <a:pt x="761" y="337"/>
                  <a:pt x="780" y="349"/>
                </a:cubicBezTo>
                <a:cubicBezTo>
                  <a:pt x="800" y="379"/>
                  <a:pt x="845" y="391"/>
                  <a:pt x="879" y="394"/>
                </a:cubicBezTo>
                <a:cubicBezTo>
                  <a:pt x="895" y="405"/>
                  <a:pt x="891" y="424"/>
                  <a:pt x="909" y="430"/>
                </a:cubicBezTo>
                <a:cubicBezTo>
                  <a:pt x="919" y="461"/>
                  <a:pt x="909" y="470"/>
                  <a:pt x="882" y="475"/>
                </a:cubicBezTo>
                <a:cubicBezTo>
                  <a:pt x="881" y="478"/>
                  <a:pt x="876" y="498"/>
                  <a:pt x="870" y="502"/>
                </a:cubicBezTo>
                <a:cubicBezTo>
                  <a:pt x="865" y="505"/>
                  <a:pt x="852" y="508"/>
                  <a:pt x="852" y="508"/>
                </a:cubicBezTo>
                <a:cubicBezTo>
                  <a:pt x="836" y="532"/>
                  <a:pt x="845" y="562"/>
                  <a:pt x="840" y="589"/>
                </a:cubicBezTo>
                <a:cubicBezTo>
                  <a:pt x="836" y="632"/>
                  <a:pt x="840" y="626"/>
                  <a:pt x="798" y="622"/>
                </a:cubicBezTo>
                <a:cubicBezTo>
                  <a:pt x="785" y="613"/>
                  <a:pt x="785" y="606"/>
                  <a:pt x="768" y="610"/>
                </a:cubicBezTo>
                <a:cubicBezTo>
                  <a:pt x="762" y="614"/>
                  <a:pt x="756" y="618"/>
                  <a:pt x="750" y="622"/>
                </a:cubicBezTo>
                <a:cubicBezTo>
                  <a:pt x="747" y="624"/>
                  <a:pt x="741" y="628"/>
                  <a:pt x="741" y="628"/>
                </a:cubicBezTo>
                <a:cubicBezTo>
                  <a:pt x="728" y="647"/>
                  <a:pt x="732" y="661"/>
                  <a:pt x="729" y="685"/>
                </a:cubicBezTo>
                <a:cubicBezTo>
                  <a:pt x="727" y="699"/>
                  <a:pt x="716" y="716"/>
                  <a:pt x="711" y="730"/>
                </a:cubicBezTo>
                <a:cubicBezTo>
                  <a:pt x="707" y="741"/>
                  <a:pt x="687" y="732"/>
                  <a:pt x="675" y="733"/>
                </a:cubicBezTo>
                <a:cubicBezTo>
                  <a:pt x="651" y="741"/>
                  <a:pt x="663" y="738"/>
                  <a:pt x="639" y="742"/>
                </a:cubicBezTo>
                <a:cubicBezTo>
                  <a:pt x="622" y="739"/>
                  <a:pt x="625" y="737"/>
                  <a:pt x="606" y="742"/>
                </a:cubicBezTo>
                <a:cubicBezTo>
                  <a:pt x="597" y="744"/>
                  <a:pt x="579" y="751"/>
                  <a:pt x="579" y="751"/>
                </a:cubicBezTo>
                <a:cubicBezTo>
                  <a:pt x="567" y="769"/>
                  <a:pt x="545" y="767"/>
                  <a:pt x="525" y="769"/>
                </a:cubicBezTo>
                <a:cubicBezTo>
                  <a:pt x="508" y="775"/>
                  <a:pt x="492" y="774"/>
                  <a:pt x="477" y="784"/>
                </a:cubicBezTo>
                <a:cubicBezTo>
                  <a:pt x="471" y="801"/>
                  <a:pt x="455" y="807"/>
                  <a:pt x="441" y="817"/>
                </a:cubicBezTo>
                <a:cubicBezTo>
                  <a:pt x="434" y="837"/>
                  <a:pt x="407" y="828"/>
                  <a:pt x="390" y="826"/>
                </a:cubicBezTo>
                <a:cubicBezTo>
                  <a:pt x="397" y="805"/>
                  <a:pt x="400" y="813"/>
                  <a:pt x="390" y="799"/>
                </a:cubicBezTo>
                <a:cubicBezTo>
                  <a:pt x="392" y="766"/>
                  <a:pt x="386" y="700"/>
                  <a:pt x="417" y="679"/>
                </a:cubicBezTo>
                <a:cubicBezTo>
                  <a:pt x="421" y="663"/>
                  <a:pt x="434" y="659"/>
                  <a:pt x="450" y="655"/>
                </a:cubicBezTo>
                <a:cubicBezTo>
                  <a:pt x="460" y="640"/>
                  <a:pt x="464" y="627"/>
                  <a:pt x="447" y="616"/>
                </a:cubicBezTo>
                <a:cubicBezTo>
                  <a:pt x="446" y="609"/>
                  <a:pt x="448" y="601"/>
                  <a:pt x="444" y="595"/>
                </a:cubicBezTo>
                <a:cubicBezTo>
                  <a:pt x="440" y="589"/>
                  <a:pt x="426" y="583"/>
                  <a:pt x="426" y="583"/>
                </a:cubicBezTo>
                <a:cubicBezTo>
                  <a:pt x="415" y="567"/>
                  <a:pt x="408" y="546"/>
                  <a:pt x="399" y="529"/>
                </a:cubicBezTo>
                <a:cubicBezTo>
                  <a:pt x="391" y="513"/>
                  <a:pt x="397" y="500"/>
                  <a:pt x="381" y="490"/>
                </a:cubicBezTo>
                <a:cubicBezTo>
                  <a:pt x="377" y="479"/>
                  <a:pt x="364" y="470"/>
                  <a:pt x="354" y="463"/>
                </a:cubicBezTo>
                <a:cubicBezTo>
                  <a:pt x="342" y="445"/>
                  <a:pt x="335" y="451"/>
                  <a:pt x="312" y="454"/>
                </a:cubicBezTo>
                <a:cubicBezTo>
                  <a:pt x="303" y="457"/>
                  <a:pt x="285" y="451"/>
                  <a:pt x="285" y="451"/>
                </a:cubicBezTo>
                <a:cubicBezTo>
                  <a:pt x="263" y="458"/>
                  <a:pt x="250" y="439"/>
                  <a:pt x="231" y="433"/>
                </a:cubicBezTo>
                <a:cubicBezTo>
                  <a:pt x="214" y="416"/>
                  <a:pt x="174" y="430"/>
                  <a:pt x="150" y="433"/>
                </a:cubicBezTo>
                <a:cubicBezTo>
                  <a:pt x="135" y="438"/>
                  <a:pt x="124" y="445"/>
                  <a:pt x="108" y="448"/>
                </a:cubicBezTo>
                <a:cubicBezTo>
                  <a:pt x="55" y="444"/>
                  <a:pt x="82" y="448"/>
                  <a:pt x="54" y="430"/>
                </a:cubicBezTo>
                <a:cubicBezTo>
                  <a:pt x="52" y="424"/>
                  <a:pt x="50" y="418"/>
                  <a:pt x="48" y="412"/>
                </a:cubicBezTo>
                <a:cubicBezTo>
                  <a:pt x="46" y="405"/>
                  <a:pt x="36" y="394"/>
                  <a:pt x="36" y="394"/>
                </a:cubicBezTo>
                <a:cubicBezTo>
                  <a:pt x="32" y="358"/>
                  <a:pt x="36" y="374"/>
                  <a:pt x="27" y="346"/>
                </a:cubicBezTo>
                <a:cubicBezTo>
                  <a:pt x="25" y="340"/>
                  <a:pt x="21" y="328"/>
                  <a:pt x="21" y="328"/>
                </a:cubicBezTo>
                <a:cubicBezTo>
                  <a:pt x="20" y="316"/>
                  <a:pt x="20" y="304"/>
                  <a:pt x="18" y="292"/>
                </a:cubicBezTo>
                <a:cubicBezTo>
                  <a:pt x="17" y="286"/>
                  <a:pt x="12" y="274"/>
                  <a:pt x="12" y="274"/>
                </a:cubicBezTo>
                <a:cubicBezTo>
                  <a:pt x="13" y="246"/>
                  <a:pt x="0" y="209"/>
                  <a:pt x="30" y="199"/>
                </a:cubicBezTo>
                <a:cubicBezTo>
                  <a:pt x="50" y="179"/>
                  <a:pt x="45" y="189"/>
                  <a:pt x="51" y="172"/>
                </a:cubicBezTo>
                <a:cubicBezTo>
                  <a:pt x="54" y="145"/>
                  <a:pt x="58" y="138"/>
                  <a:pt x="69" y="115"/>
                </a:cubicBezTo>
                <a:cubicBezTo>
                  <a:pt x="72" y="96"/>
                  <a:pt x="74" y="92"/>
                  <a:pt x="87" y="79"/>
                </a:cubicBezTo>
                <a:cubicBezTo>
                  <a:pt x="90" y="69"/>
                  <a:pt x="92" y="68"/>
                  <a:pt x="87" y="73"/>
                </a:cubicBezTo>
                <a:close/>
              </a:path>
            </a:pathLst>
          </a:custGeom>
          <a:noFill/>
          <a:ln w="3810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308695" y="1497903"/>
            <a:ext cx="5928702" cy="584775"/>
            <a:chOff x="308695" y="1672109"/>
            <a:chExt cx="5928702" cy="584775"/>
          </a:xfrm>
        </p:grpSpPr>
        <p:sp>
          <p:nvSpPr>
            <p:cNvPr id="14" name="TextBox 13"/>
            <p:cNvSpPr>
              <a:spLocks noChangeArrowheads="1"/>
            </p:cNvSpPr>
            <p:nvPr/>
          </p:nvSpPr>
          <p:spPr bwMode="auto">
            <a:xfrm>
              <a:off x="1009377" y="1790903"/>
              <a:ext cx="5228020" cy="4001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964182"/>
              <a:r>
                <a:rPr lang="en-US" altLang="zh-CN" sz="2000">
                  <a:solidFill>
                    <a:schemeClr val="bg1"/>
                  </a:solidFill>
                  <a:latin typeface="Roboto" panose="02000000000000000000" pitchFamily="2" charset="0"/>
                  <a:ea typeface="方正正准黑简体" panose="02000000000000000000"/>
                  <a:cs typeface="+mn-ea"/>
                  <a:sym typeface="+mn-lt"/>
                </a:rPr>
                <a:t>Kể tên các tỉnh thuộc vùng Tây Nguyên</a:t>
              </a:r>
              <a:endParaRPr lang="zh-CN" altLang="en-US" sz="2000" dirty="0">
                <a:solidFill>
                  <a:schemeClr val="bg1"/>
                </a:solidFill>
                <a:latin typeface="Roboto" panose="02000000000000000000" pitchFamily="2" charset="0"/>
                <a:ea typeface="方正正准黑简体" panose="02000000000000000000"/>
                <a:cs typeface="+mn-ea"/>
                <a:sym typeface="+mn-lt"/>
              </a:endParaRPr>
            </a:p>
          </p:txBody>
        </p:sp>
        <p:sp>
          <p:nvSpPr>
            <p:cNvPr id="15" name="五边形 2"/>
            <p:cNvSpPr>
              <a:spLocks noChangeArrowheads="1"/>
            </p:cNvSpPr>
            <p:nvPr/>
          </p:nvSpPr>
          <p:spPr bwMode="auto">
            <a:xfrm>
              <a:off x="308695" y="1790901"/>
              <a:ext cx="910666" cy="396841"/>
            </a:xfrm>
            <a:prstGeom prst="homePlate">
              <a:avLst>
                <a:gd name="adj" fmla="val 4673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2002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TextBox 5"/>
            <p:cNvSpPr>
              <a:spLocks noChangeArrowheads="1"/>
            </p:cNvSpPr>
            <p:nvPr/>
          </p:nvSpPr>
          <p:spPr bwMode="auto">
            <a:xfrm>
              <a:off x="400459" y="1672109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 Unicode MS" panose="020B0604020202020204" pitchFamily="34" charset="-122"/>
                  <a:sym typeface="Arial" panose="020B0604020202020204" pitchFamily="34" charset="0"/>
                </a:rPr>
                <a:t>1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 Unicode MS" panose="020B0604020202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62391" y="5006079"/>
            <a:ext cx="5899304" cy="646331"/>
            <a:chOff x="308695" y="2464197"/>
            <a:chExt cx="5899304" cy="646331"/>
          </a:xfrm>
        </p:grpSpPr>
        <p:grpSp>
          <p:nvGrpSpPr>
            <p:cNvPr id="8" name="Group 7"/>
            <p:cNvGrpSpPr/>
            <p:nvPr/>
          </p:nvGrpSpPr>
          <p:grpSpPr>
            <a:xfrm>
              <a:off x="308695" y="2610988"/>
              <a:ext cx="5899304" cy="400111"/>
              <a:chOff x="308695" y="2610988"/>
              <a:chExt cx="5899304" cy="400111"/>
            </a:xfrm>
          </p:grpSpPr>
          <p:sp>
            <p:nvSpPr>
              <p:cNvPr id="17" name="TextBox 13"/>
              <p:cNvSpPr>
                <a:spLocks noChangeArrowheads="1"/>
              </p:cNvSpPr>
              <p:nvPr/>
            </p:nvSpPr>
            <p:spPr bwMode="auto">
              <a:xfrm>
                <a:off x="979979" y="2610989"/>
                <a:ext cx="5228020" cy="40011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 defTabSz="964182"/>
                <a:r>
                  <a:rPr lang="en-US" altLang="zh-CN" sz="2000">
                    <a:solidFill>
                      <a:schemeClr val="bg1"/>
                    </a:solidFill>
                    <a:latin typeface="Roboto" panose="02000000000000000000" pitchFamily="2" charset="0"/>
                    <a:ea typeface="方正正准黑简体" panose="02000000000000000000"/>
                    <a:cs typeface="+mn-ea"/>
                    <a:sym typeface="+mn-lt"/>
                  </a:rPr>
                  <a:t>  Xác định trên lược đồ lãnh thổ tỉnh Đắk Lắk</a:t>
                </a:r>
                <a:endParaRPr lang="zh-CN" altLang="en-US" sz="2000" dirty="0">
                  <a:solidFill>
                    <a:schemeClr val="bg1"/>
                  </a:solidFill>
                  <a:latin typeface="Roboto" panose="02000000000000000000" pitchFamily="2" charset="0"/>
                  <a:ea typeface="方正正准黑简体" panose="02000000000000000000"/>
                  <a:cs typeface="+mn-ea"/>
                  <a:sym typeface="+mn-lt"/>
                </a:endParaRPr>
              </a:p>
            </p:txBody>
          </p:sp>
          <p:sp>
            <p:nvSpPr>
              <p:cNvPr id="18" name="五边形 2"/>
              <p:cNvSpPr>
                <a:spLocks noChangeArrowheads="1"/>
              </p:cNvSpPr>
              <p:nvPr/>
            </p:nvSpPr>
            <p:spPr bwMode="auto">
              <a:xfrm>
                <a:off x="308695" y="2610988"/>
                <a:ext cx="910666" cy="400111"/>
              </a:xfrm>
              <a:prstGeom prst="homePlate">
                <a:avLst>
                  <a:gd name="adj" fmla="val 46735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lang="zh-CN" altLang="zh-CN" sz="2002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9" name="TextBox 5"/>
            <p:cNvSpPr>
              <a:spLocks noChangeArrowheads="1"/>
            </p:cNvSpPr>
            <p:nvPr/>
          </p:nvSpPr>
          <p:spPr bwMode="auto">
            <a:xfrm>
              <a:off x="443613" y="2464197"/>
              <a:ext cx="44114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 Unicode MS" panose="020B0604020202020204" pitchFamily="34" charset="-122"/>
                  <a:sym typeface="Arial" panose="020B0604020202020204" pitchFamily="34" charset="0"/>
                </a:rPr>
                <a:t>2</a:t>
              </a:r>
              <a:endParaRPr lang="zh-CN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 Unicode MS" panose="020B0604020202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2" name="TextBox 5"/>
          <p:cNvSpPr>
            <a:spLocks noChangeArrowheads="1"/>
          </p:cNvSpPr>
          <p:nvPr/>
        </p:nvSpPr>
        <p:spPr bwMode="auto">
          <a:xfrm>
            <a:off x="262391" y="4036440"/>
            <a:ext cx="545275" cy="87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061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 Unicode MS" panose="020B0604020202020204" pitchFamily="34" charset="-122"/>
                <a:sym typeface="Arial" panose="020B0604020202020204" pitchFamily="34" charset="0"/>
              </a:rPr>
              <a:t>3</a:t>
            </a:r>
            <a:endParaRPr lang="zh-CN" altLang="en-US" sz="5061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 Unicode MS" panose="020B0604020202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矩形 5"/>
          <p:cNvSpPr/>
          <p:nvPr/>
        </p:nvSpPr>
        <p:spPr>
          <a:xfrm>
            <a:off x="1009377" y="1196509"/>
            <a:ext cx="426834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5" name="组合 160"/>
          <p:cNvGrpSpPr/>
          <p:nvPr/>
        </p:nvGrpSpPr>
        <p:grpSpPr>
          <a:xfrm>
            <a:off x="164679" y="4346057"/>
            <a:ext cx="1508882" cy="629113"/>
            <a:chOff x="1096942" y="3103294"/>
            <a:chExt cx="1107240" cy="629113"/>
          </a:xfrm>
        </p:grpSpPr>
        <p:sp>
          <p:nvSpPr>
            <p:cNvPr id="256" name="文本框 161"/>
            <p:cNvSpPr txBox="1"/>
            <p:nvPr/>
          </p:nvSpPr>
          <p:spPr>
            <a:xfrm>
              <a:off x="1096942" y="3103294"/>
              <a:ext cx="10852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>
                  <a:solidFill>
                    <a:srgbClr val="00B7CA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   KOM TUM</a:t>
              </a:r>
              <a:endParaRPr lang="zh-CN" altLang="en-US" sz="1600" dirty="0">
                <a:solidFill>
                  <a:srgbClr val="00B7CA"/>
                </a:solidFill>
                <a:latin typeface="Roboto Black" panose="02000000000000000000" pitchFamily="2" charset="0"/>
                <a:ea typeface="STXihei" panose="02010600040101010101"/>
              </a:endParaRPr>
            </a:p>
          </p:txBody>
        </p:sp>
        <p:sp>
          <p:nvSpPr>
            <p:cNvPr id="257" name="文本框 162"/>
            <p:cNvSpPr txBox="1"/>
            <p:nvPr/>
          </p:nvSpPr>
          <p:spPr>
            <a:xfrm>
              <a:off x="1096942" y="3470797"/>
              <a:ext cx="11072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Black" panose="02000000000000000000" pitchFamily="2" charset="0"/>
                <a:ea typeface="STXihei" panose="02010600040101010101"/>
              </a:endParaRPr>
            </a:p>
          </p:txBody>
        </p:sp>
      </p:grpSp>
      <p:grpSp>
        <p:nvGrpSpPr>
          <p:cNvPr id="258" name="组合 163"/>
          <p:cNvGrpSpPr/>
          <p:nvPr/>
        </p:nvGrpSpPr>
        <p:grpSpPr>
          <a:xfrm>
            <a:off x="834365" y="4328962"/>
            <a:ext cx="2133141" cy="630655"/>
            <a:chOff x="2020347" y="3100986"/>
            <a:chExt cx="2133141" cy="630655"/>
          </a:xfrm>
        </p:grpSpPr>
        <p:sp>
          <p:nvSpPr>
            <p:cNvPr id="259" name="文本框 164"/>
            <p:cNvSpPr txBox="1"/>
            <p:nvPr/>
          </p:nvSpPr>
          <p:spPr>
            <a:xfrm>
              <a:off x="2020347" y="3100986"/>
              <a:ext cx="21331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>
                  <a:solidFill>
                    <a:srgbClr val="FFC00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    GIA LAI</a:t>
              </a:r>
              <a:endParaRPr lang="zh-CN" altLang="en-US" sz="1600" dirty="0">
                <a:solidFill>
                  <a:srgbClr val="FFC000"/>
                </a:solidFill>
                <a:latin typeface="Roboto Black" panose="02000000000000000000" pitchFamily="2" charset="0"/>
                <a:ea typeface="STXihei" panose="02010600040101010101"/>
              </a:endParaRPr>
            </a:p>
          </p:txBody>
        </p:sp>
        <p:sp>
          <p:nvSpPr>
            <p:cNvPr id="260" name="文本框 165"/>
            <p:cNvSpPr txBox="1"/>
            <p:nvPr/>
          </p:nvSpPr>
          <p:spPr>
            <a:xfrm>
              <a:off x="2504237" y="3470031"/>
              <a:ext cx="11653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Black" panose="02000000000000000000" pitchFamily="2" charset="0"/>
                <a:ea typeface="STXihei" panose="02010600040101010101"/>
              </a:endParaRPr>
            </a:p>
          </p:txBody>
        </p:sp>
      </p:grpSp>
      <p:grpSp>
        <p:nvGrpSpPr>
          <p:cNvPr id="261" name="组合 166"/>
          <p:cNvGrpSpPr/>
          <p:nvPr/>
        </p:nvGrpSpPr>
        <p:grpSpPr>
          <a:xfrm>
            <a:off x="1965678" y="4301754"/>
            <a:ext cx="2133141" cy="627421"/>
            <a:chOff x="3444649" y="3104220"/>
            <a:chExt cx="2133141" cy="627421"/>
          </a:xfrm>
        </p:grpSpPr>
        <p:sp>
          <p:nvSpPr>
            <p:cNvPr id="262" name="文本框 167"/>
            <p:cNvSpPr txBox="1"/>
            <p:nvPr/>
          </p:nvSpPr>
          <p:spPr>
            <a:xfrm>
              <a:off x="3444649" y="3104220"/>
              <a:ext cx="21331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>
                  <a:solidFill>
                    <a:srgbClr val="714383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    ĐẮK LẮK</a:t>
              </a:r>
              <a:endParaRPr lang="zh-CN" altLang="en-US" sz="1600" dirty="0">
                <a:solidFill>
                  <a:srgbClr val="714383"/>
                </a:solidFill>
                <a:latin typeface="Roboto Black" panose="02000000000000000000" pitchFamily="2" charset="0"/>
                <a:ea typeface="STXihei" panose="02010600040101010101"/>
              </a:endParaRPr>
            </a:p>
          </p:txBody>
        </p:sp>
        <p:sp>
          <p:nvSpPr>
            <p:cNvPr id="263" name="文本框 168"/>
            <p:cNvSpPr txBox="1"/>
            <p:nvPr/>
          </p:nvSpPr>
          <p:spPr>
            <a:xfrm>
              <a:off x="3928539" y="3470031"/>
              <a:ext cx="11653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Black" panose="02000000000000000000" pitchFamily="2" charset="0"/>
                <a:ea typeface="STXihei" panose="02010600040101010101"/>
              </a:endParaRPr>
            </a:p>
          </p:txBody>
        </p:sp>
      </p:grpSp>
      <p:grpSp>
        <p:nvGrpSpPr>
          <p:cNvPr id="264" name="组合 169"/>
          <p:cNvGrpSpPr/>
          <p:nvPr/>
        </p:nvGrpSpPr>
        <p:grpSpPr>
          <a:xfrm>
            <a:off x="3096043" y="4299447"/>
            <a:ext cx="2133141" cy="638090"/>
            <a:chOff x="4999811" y="3100203"/>
            <a:chExt cx="2133141" cy="638090"/>
          </a:xfrm>
        </p:grpSpPr>
        <p:sp>
          <p:nvSpPr>
            <p:cNvPr id="265" name="文本框 170"/>
            <p:cNvSpPr txBox="1"/>
            <p:nvPr/>
          </p:nvSpPr>
          <p:spPr>
            <a:xfrm>
              <a:off x="4999811" y="3100203"/>
              <a:ext cx="21331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>
                  <a:solidFill>
                    <a:srgbClr val="E56666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     ĐẮK NÔNG</a:t>
              </a:r>
              <a:endParaRPr lang="zh-CN" altLang="en-US" sz="1600" dirty="0">
                <a:solidFill>
                  <a:srgbClr val="E56666"/>
                </a:solidFill>
                <a:latin typeface="Roboto Black" panose="02000000000000000000" pitchFamily="2" charset="0"/>
                <a:ea typeface="STXihei" panose="02010600040101010101"/>
              </a:endParaRPr>
            </a:p>
          </p:txBody>
        </p:sp>
        <p:sp>
          <p:nvSpPr>
            <p:cNvPr id="266" name="文本框 171"/>
            <p:cNvSpPr txBox="1"/>
            <p:nvPr/>
          </p:nvSpPr>
          <p:spPr>
            <a:xfrm>
              <a:off x="5491146" y="3476683"/>
              <a:ext cx="11653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310" name="Group 309"/>
          <p:cNvGrpSpPr/>
          <p:nvPr/>
        </p:nvGrpSpPr>
        <p:grpSpPr>
          <a:xfrm>
            <a:off x="609010" y="3245344"/>
            <a:ext cx="805509" cy="765771"/>
            <a:chOff x="368763" y="2325850"/>
            <a:chExt cx="805509" cy="765771"/>
          </a:xfrm>
        </p:grpSpPr>
        <p:grpSp>
          <p:nvGrpSpPr>
            <p:cNvPr id="227" name="组合 132"/>
            <p:cNvGrpSpPr/>
            <p:nvPr/>
          </p:nvGrpSpPr>
          <p:grpSpPr>
            <a:xfrm>
              <a:off x="368763" y="2325850"/>
              <a:ext cx="762943" cy="762943"/>
              <a:chOff x="1254722" y="1864234"/>
              <a:chExt cx="762943" cy="762943"/>
            </a:xfrm>
          </p:grpSpPr>
          <p:grpSp>
            <p:nvGrpSpPr>
              <p:cNvPr id="228" name="组合 133"/>
              <p:cNvGrpSpPr/>
              <p:nvPr/>
            </p:nvGrpSpPr>
            <p:grpSpPr>
              <a:xfrm>
                <a:off x="1254722" y="1864234"/>
                <a:ext cx="762943" cy="762943"/>
                <a:chOff x="2894659" y="1465288"/>
                <a:chExt cx="1727827" cy="1727827"/>
              </a:xfrm>
            </p:grpSpPr>
            <p:grpSp>
              <p:nvGrpSpPr>
                <p:cNvPr id="230" name="组合 135"/>
                <p:cNvGrpSpPr/>
                <p:nvPr/>
              </p:nvGrpSpPr>
              <p:grpSpPr>
                <a:xfrm rot="1771504">
                  <a:off x="2914532" y="1485269"/>
                  <a:ext cx="1688083" cy="1687866"/>
                  <a:chOff x="1827622" y="1343919"/>
                  <a:chExt cx="2304000" cy="2304000"/>
                </a:xfrm>
              </p:grpSpPr>
              <p:sp>
                <p:nvSpPr>
                  <p:cNvPr id="232" name="椭圆 137"/>
                  <p:cNvSpPr/>
                  <p:nvPr/>
                </p:nvSpPr>
                <p:spPr>
                  <a:xfrm>
                    <a:off x="1827622" y="1343919"/>
                    <a:ext cx="2304000" cy="2304000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>
                    <a:outerShdw blurRad="254000" dist="241300" dir="7800000" sx="85000" sy="85000" algn="tr" rotWithShape="0">
                      <a:prstClr val="black">
                        <a:alpha val="3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1050">
                      <a:solidFill>
                        <a:srgbClr val="00B7CA"/>
                      </a:solidFill>
                      <a:latin typeface="华文细黑" panose="02010600040101010101" pitchFamily="2" charset="-122"/>
                      <a:ea typeface="华文细黑" panose="02010600040101010101" pitchFamily="2" charset="-122"/>
                    </a:endParaRPr>
                  </a:p>
                </p:txBody>
              </p:sp>
              <p:sp>
                <p:nvSpPr>
                  <p:cNvPr id="233" name="椭圆 138"/>
                  <p:cNvSpPr/>
                  <p:nvPr/>
                </p:nvSpPr>
                <p:spPr>
                  <a:xfrm>
                    <a:off x="1877481" y="1393778"/>
                    <a:ext cx="2204282" cy="220428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rgbClr val="FEFEFE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1050">
                      <a:solidFill>
                        <a:srgbClr val="00B7CA"/>
                      </a:solidFill>
                      <a:latin typeface="华文细黑" panose="02010600040101010101" pitchFamily="2" charset="-122"/>
                      <a:ea typeface="华文细黑" panose="02010600040101010101" pitchFamily="2" charset="-122"/>
                    </a:endParaRPr>
                  </a:p>
                </p:txBody>
              </p:sp>
            </p:grpSp>
            <p:sp>
              <p:nvSpPr>
                <p:cNvPr id="231" name="流程图: 联系 136"/>
                <p:cNvSpPr/>
                <p:nvPr/>
              </p:nvSpPr>
              <p:spPr>
                <a:xfrm>
                  <a:off x="2894659" y="1465288"/>
                  <a:ext cx="1727827" cy="1727827"/>
                </a:xfrm>
                <a:prstGeom prst="flowChartConnector">
                  <a:avLst/>
                </a:prstGeom>
                <a:noFill/>
                <a:ln w="3175">
                  <a:solidFill>
                    <a:srgbClr val="00B7C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00B7CA"/>
                    </a:solidFill>
                  </a:endParaRPr>
                </a:p>
              </p:txBody>
            </p:sp>
          </p:grpSp>
          <p:sp>
            <p:nvSpPr>
              <p:cNvPr id="229" name="文本框 134"/>
              <p:cNvSpPr txBox="1"/>
              <p:nvPr/>
            </p:nvSpPr>
            <p:spPr>
              <a:xfrm>
                <a:off x="1378895" y="2045650"/>
                <a:ext cx="5264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00B7CA"/>
                    </a:solidFill>
                    <a:latin typeface="方正兰亭超细黑简体" panose="02000000000000000000" pitchFamily="2" charset="-122"/>
                    <a:ea typeface="方正兰亭超细黑简体" panose="02000000000000000000" pitchFamily="2" charset="-122"/>
                  </a:rPr>
                  <a:t>01</a:t>
                </a:r>
                <a:endParaRPr lang="zh-CN" altLang="en-US" sz="2000" b="1" dirty="0">
                  <a:solidFill>
                    <a:srgbClr val="00B7CA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</a:endParaRPr>
              </a:p>
            </p:txBody>
          </p:sp>
        </p:grpSp>
        <p:grpSp>
          <p:nvGrpSpPr>
            <p:cNvPr id="267" name="组合 172"/>
            <p:cNvGrpSpPr/>
            <p:nvPr/>
          </p:nvGrpSpPr>
          <p:grpSpPr>
            <a:xfrm rot="1771504">
              <a:off x="902028" y="2819412"/>
              <a:ext cx="272244" cy="272209"/>
              <a:chOff x="1827622" y="1343919"/>
              <a:chExt cx="2304000" cy="2304000"/>
            </a:xfrm>
          </p:grpSpPr>
          <p:sp>
            <p:nvSpPr>
              <p:cNvPr id="268" name="椭圆 173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254000" dist="241300" dir="7800000" sx="85000" sy="85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269" name="椭圆 174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</p:grpSp>
      </p:grpSp>
      <p:grpSp>
        <p:nvGrpSpPr>
          <p:cNvPr id="309" name="Group 308"/>
          <p:cNvGrpSpPr/>
          <p:nvPr/>
        </p:nvGrpSpPr>
        <p:grpSpPr>
          <a:xfrm>
            <a:off x="1673561" y="3191624"/>
            <a:ext cx="821078" cy="773800"/>
            <a:chOff x="1375930" y="2325850"/>
            <a:chExt cx="821078" cy="773800"/>
          </a:xfrm>
        </p:grpSpPr>
        <p:grpSp>
          <p:nvGrpSpPr>
            <p:cNvPr id="234" name="组合 139"/>
            <p:cNvGrpSpPr/>
            <p:nvPr/>
          </p:nvGrpSpPr>
          <p:grpSpPr>
            <a:xfrm>
              <a:off x="1375930" y="2325850"/>
              <a:ext cx="762943" cy="762943"/>
              <a:chOff x="2705448" y="1864234"/>
              <a:chExt cx="762943" cy="762943"/>
            </a:xfrm>
          </p:grpSpPr>
          <p:grpSp>
            <p:nvGrpSpPr>
              <p:cNvPr id="235" name="组合 140"/>
              <p:cNvGrpSpPr/>
              <p:nvPr/>
            </p:nvGrpSpPr>
            <p:grpSpPr>
              <a:xfrm>
                <a:off x="2705448" y="1864234"/>
                <a:ext cx="762943" cy="762943"/>
                <a:chOff x="2894659" y="1465288"/>
                <a:chExt cx="1727827" cy="1727827"/>
              </a:xfrm>
            </p:grpSpPr>
            <p:grpSp>
              <p:nvGrpSpPr>
                <p:cNvPr id="237" name="组合 142"/>
                <p:cNvGrpSpPr/>
                <p:nvPr/>
              </p:nvGrpSpPr>
              <p:grpSpPr>
                <a:xfrm rot="1771504">
                  <a:off x="2914532" y="1485269"/>
                  <a:ext cx="1688083" cy="1687866"/>
                  <a:chOff x="1827622" y="1343919"/>
                  <a:chExt cx="2304000" cy="2304000"/>
                </a:xfrm>
              </p:grpSpPr>
              <p:sp>
                <p:nvSpPr>
                  <p:cNvPr id="239" name="椭圆 144"/>
                  <p:cNvSpPr/>
                  <p:nvPr/>
                </p:nvSpPr>
                <p:spPr>
                  <a:xfrm>
                    <a:off x="1827622" y="1343919"/>
                    <a:ext cx="2304000" cy="2304000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>
                    <a:outerShdw blurRad="254000" dist="241300" dir="7800000" sx="85000" sy="85000" algn="tr" rotWithShape="0">
                      <a:prstClr val="black">
                        <a:alpha val="3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1050">
                      <a:solidFill>
                        <a:srgbClr val="FFB757"/>
                      </a:solidFill>
                      <a:latin typeface="华文细黑" panose="02010600040101010101" pitchFamily="2" charset="-122"/>
                      <a:ea typeface="华文细黑" panose="02010600040101010101" pitchFamily="2" charset="-122"/>
                    </a:endParaRPr>
                  </a:p>
                </p:txBody>
              </p:sp>
              <p:sp>
                <p:nvSpPr>
                  <p:cNvPr id="240" name="椭圆 145"/>
                  <p:cNvSpPr/>
                  <p:nvPr/>
                </p:nvSpPr>
                <p:spPr>
                  <a:xfrm>
                    <a:off x="1877481" y="1393778"/>
                    <a:ext cx="2204282" cy="220428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rgbClr val="FEFEFE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1050">
                      <a:solidFill>
                        <a:srgbClr val="FFB757"/>
                      </a:solidFill>
                      <a:latin typeface="华文细黑" panose="02010600040101010101" pitchFamily="2" charset="-122"/>
                      <a:ea typeface="华文细黑" panose="02010600040101010101" pitchFamily="2" charset="-122"/>
                    </a:endParaRPr>
                  </a:p>
                </p:txBody>
              </p:sp>
            </p:grpSp>
            <p:sp>
              <p:nvSpPr>
                <p:cNvPr id="238" name="流程图: 联系 143"/>
                <p:cNvSpPr/>
                <p:nvPr/>
              </p:nvSpPr>
              <p:spPr>
                <a:xfrm>
                  <a:off x="2894659" y="1465288"/>
                  <a:ext cx="1727827" cy="1727827"/>
                </a:xfrm>
                <a:prstGeom prst="flowChartConnector">
                  <a:avLst/>
                </a:prstGeom>
                <a:noFill/>
                <a:ln w="3175">
                  <a:solidFill>
                    <a:srgbClr val="FFB75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FB757"/>
                    </a:solidFill>
                  </a:endParaRPr>
                </a:p>
              </p:txBody>
            </p:sp>
          </p:grpSp>
          <p:sp>
            <p:nvSpPr>
              <p:cNvPr id="236" name="文本框 141"/>
              <p:cNvSpPr txBox="1"/>
              <p:nvPr/>
            </p:nvSpPr>
            <p:spPr>
              <a:xfrm>
                <a:off x="2824946" y="2053130"/>
                <a:ext cx="5264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FFB757"/>
                    </a:solidFill>
                    <a:latin typeface="方正兰亭超细黑简体" panose="02000000000000000000" pitchFamily="2" charset="-122"/>
                    <a:ea typeface="方正兰亭超细黑简体" panose="02000000000000000000" pitchFamily="2" charset="-122"/>
                  </a:rPr>
                  <a:t>02</a:t>
                </a:r>
                <a:endParaRPr lang="zh-CN" altLang="en-US" sz="2000" b="1" dirty="0">
                  <a:solidFill>
                    <a:srgbClr val="FFB757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</a:endParaRPr>
              </a:p>
            </p:txBody>
          </p:sp>
        </p:grpSp>
        <p:grpSp>
          <p:nvGrpSpPr>
            <p:cNvPr id="270" name="组合 175"/>
            <p:cNvGrpSpPr/>
            <p:nvPr/>
          </p:nvGrpSpPr>
          <p:grpSpPr>
            <a:xfrm rot="1771504">
              <a:off x="1924764" y="2827441"/>
              <a:ext cx="272244" cy="272209"/>
              <a:chOff x="1827622" y="1343919"/>
              <a:chExt cx="2304000" cy="2304000"/>
            </a:xfrm>
          </p:grpSpPr>
          <p:sp>
            <p:nvSpPr>
              <p:cNvPr id="271" name="椭圆 176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254000" dist="241300" dir="7800000" sx="85000" sy="85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272" name="椭圆 177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</p:grpSp>
      </p:grpSp>
      <p:grpSp>
        <p:nvGrpSpPr>
          <p:cNvPr id="306" name="Group 305"/>
          <p:cNvGrpSpPr/>
          <p:nvPr/>
        </p:nvGrpSpPr>
        <p:grpSpPr>
          <a:xfrm>
            <a:off x="2734861" y="3202481"/>
            <a:ext cx="839898" cy="762943"/>
            <a:chOff x="2393435" y="2325850"/>
            <a:chExt cx="839898" cy="762943"/>
          </a:xfrm>
        </p:grpSpPr>
        <p:grpSp>
          <p:nvGrpSpPr>
            <p:cNvPr id="241" name="组合 146"/>
            <p:cNvGrpSpPr/>
            <p:nvPr/>
          </p:nvGrpSpPr>
          <p:grpSpPr>
            <a:xfrm>
              <a:off x="2393435" y="2325850"/>
              <a:ext cx="762943" cy="762943"/>
              <a:chOff x="4132381" y="1864234"/>
              <a:chExt cx="762943" cy="762943"/>
            </a:xfrm>
          </p:grpSpPr>
          <p:grpSp>
            <p:nvGrpSpPr>
              <p:cNvPr id="242" name="组合 147"/>
              <p:cNvGrpSpPr/>
              <p:nvPr/>
            </p:nvGrpSpPr>
            <p:grpSpPr>
              <a:xfrm>
                <a:off x="4132381" y="1864234"/>
                <a:ext cx="762943" cy="762943"/>
                <a:chOff x="2894659" y="1465288"/>
                <a:chExt cx="1727827" cy="1727827"/>
              </a:xfrm>
            </p:grpSpPr>
            <p:grpSp>
              <p:nvGrpSpPr>
                <p:cNvPr id="244" name="组合 149"/>
                <p:cNvGrpSpPr/>
                <p:nvPr/>
              </p:nvGrpSpPr>
              <p:grpSpPr>
                <a:xfrm rot="1771504">
                  <a:off x="2914532" y="1485269"/>
                  <a:ext cx="1688083" cy="1687866"/>
                  <a:chOff x="1827622" y="1343919"/>
                  <a:chExt cx="2304000" cy="2304000"/>
                </a:xfrm>
              </p:grpSpPr>
              <p:sp>
                <p:nvSpPr>
                  <p:cNvPr id="246" name="椭圆 151"/>
                  <p:cNvSpPr/>
                  <p:nvPr/>
                </p:nvSpPr>
                <p:spPr>
                  <a:xfrm>
                    <a:off x="1827622" y="1343919"/>
                    <a:ext cx="2304000" cy="2304000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>
                    <a:outerShdw blurRad="254000" dist="241300" dir="7800000" sx="85000" sy="85000" algn="tr" rotWithShape="0">
                      <a:prstClr val="black">
                        <a:alpha val="3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1050">
                      <a:solidFill>
                        <a:srgbClr val="FF0000"/>
                      </a:solidFill>
                      <a:latin typeface="华文细黑" panose="02010600040101010101" pitchFamily="2" charset="-122"/>
                      <a:ea typeface="华文细黑" panose="02010600040101010101" pitchFamily="2" charset="-122"/>
                    </a:endParaRPr>
                  </a:p>
                </p:txBody>
              </p:sp>
              <p:sp>
                <p:nvSpPr>
                  <p:cNvPr id="247" name="椭圆 152"/>
                  <p:cNvSpPr/>
                  <p:nvPr/>
                </p:nvSpPr>
                <p:spPr>
                  <a:xfrm>
                    <a:off x="1877481" y="1393778"/>
                    <a:ext cx="2204282" cy="220428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rgbClr val="FEFEFE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1050">
                      <a:solidFill>
                        <a:srgbClr val="FF0000"/>
                      </a:solidFill>
                      <a:latin typeface="华文细黑" panose="02010600040101010101" pitchFamily="2" charset="-122"/>
                      <a:ea typeface="华文细黑" panose="02010600040101010101" pitchFamily="2" charset="-122"/>
                    </a:endParaRPr>
                  </a:p>
                </p:txBody>
              </p:sp>
            </p:grpSp>
            <p:sp>
              <p:nvSpPr>
                <p:cNvPr id="245" name="流程图: 联系 150"/>
                <p:cNvSpPr/>
                <p:nvPr/>
              </p:nvSpPr>
              <p:spPr>
                <a:xfrm>
                  <a:off x="2894659" y="1465288"/>
                  <a:ext cx="1727827" cy="1727827"/>
                </a:xfrm>
                <a:prstGeom prst="flowChartConnector">
                  <a:avLst/>
                </a:prstGeom>
                <a:noFill/>
                <a:ln w="3175">
                  <a:solidFill>
                    <a:srgbClr val="71438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43" name="文本框 148"/>
              <p:cNvSpPr txBox="1"/>
              <p:nvPr/>
            </p:nvSpPr>
            <p:spPr>
              <a:xfrm>
                <a:off x="4247986" y="2048949"/>
                <a:ext cx="5264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714383"/>
                    </a:solidFill>
                    <a:latin typeface="方正兰亭超细黑简体" panose="02000000000000000000" pitchFamily="2" charset="-122"/>
                    <a:ea typeface="方正兰亭超细黑简体" panose="02000000000000000000" pitchFamily="2" charset="-122"/>
                  </a:rPr>
                  <a:t>03</a:t>
                </a:r>
              </a:p>
            </p:txBody>
          </p:sp>
        </p:grpSp>
        <p:grpSp>
          <p:nvGrpSpPr>
            <p:cNvPr id="273" name="组合 178"/>
            <p:cNvGrpSpPr/>
            <p:nvPr/>
          </p:nvGrpSpPr>
          <p:grpSpPr>
            <a:xfrm rot="1771504">
              <a:off x="2961089" y="2807730"/>
              <a:ext cx="272244" cy="272209"/>
              <a:chOff x="1827622" y="1343919"/>
              <a:chExt cx="2304000" cy="2304000"/>
            </a:xfrm>
          </p:grpSpPr>
          <p:sp>
            <p:nvSpPr>
              <p:cNvPr id="274" name="椭圆 179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254000" dist="241300" dir="7800000" sx="85000" sy="85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275" name="椭圆 180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</p:grpSp>
      </p:grpSp>
      <p:grpSp>
        <p:nvGrpSpPr>
          <p:cNvPr id="307" name="Group 306"/>
          <p:cNvGrpSpPr/>
          <p:nvPr/>
        </p:nvGrpSpPr>
        <p:grpSpPr>
          <a:xfrm>
            <a:off x="3865376" y="3189592"/>
            <a:ext cx="813168" cy="762943"/>
            <a:chOff x="3911680" y="2408445"/>
            <a:chExt cx="813168" cy="762943"/>
          </a:xfrm>
        </p:grpSpPr>
        <p:grpSp>
          <p:nvGrpSpPr>
            <p:cNvPr id="248" name="组合 153"/>
            <p:cNvGrpSpPr/>
            <p:nvPr/>
          </p:nvGrpSpPr>
          <p:grpSpPr>
            <a:xfrm>
              <a:off x="3911680" y="2408445"/>
              <a:ext cx="762943" cy="762943"/>
              <a:chOff x="5617616" y="1872229"/>
              <a:chExt cx="762943" cy="762943"/>
            </a:xfrm>
          </p:grpSpPr>
          <p:grpSp>
            <p:nvGrpSpPr>
              <p:cNvPr id="249" name="组合 154"/>
              <p:cNvGrpSpPr/>
              <p:nvPr/>
            </p:nvGrpSpPr>
            <p:grpSpPr>
              <a:xfrm>
                <a:off x="5617616" y="1872229"/>
                <a:ext cx="762943" cy="762943"/>
                <a:chOff x="2894659" y="1465288"/>
                <a:chExt cx="1727827" cy="1727827"/>
              </a:xfrm>
            </p:grpSpPr>
            <p:grpSp>
              <p:nvGrpSpPr>
                <p:cNvPr id="251" name="组合 156"/>
                <p:cNvGrpSpPr/>
                <p:nvPr/>
              </p:nvGrpSpPr>
              <p:grpSpPr>
                <a:xfrm rot="1771504">
                  <a:off x="2914532" y="1485269"/>
                  <a:ext cx="1688083" cy="1687866"/>
                  <a:chOff x="1827622" y="1343919"/>
                  <a:chExt cx="2304000" cy="2304000"/>
                </a:xfrm>
              </p:grpSpPr>
              <p:sp>
                <p:nvSpPr>
                  <p:cNvPr id="253" name="椭圆 158"/>
                  <p:cNvSpPr/>
                  <p:nvPr/>
                </p:nvSpPr>
                <p:spPr>
                  <a:xfrm>
                    <a:off x="1827622" y="1343919"/>
                    <a:ext cx="2304000" cy="2304000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>
                    <a:outerShdw blurRad="254000" dist="241300" dir="7800000" sx="85000" sy="85000" algn="tr" rotWithShape="0">
                      <a:prstClr val="black">
                        <a:alpha val="3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1050">
                      <a:solidFill>
                        <a:srgbClr val="FF0000"/>
                      </a:solidFill>
                      <a:latin typeface="华文细黑" panose="02010600040101010101" pitchFamily="2" charset="-122"/>
                      <a:ea typeface="华文细黑" panose="02010600040101010101" pitchFamily="2" charset="-122"/>
                    </a:endParaRPr>
                  </a:p>
                </p:txBody>
              </p:sp>
              <p:sp>
                <p:nvSpPr>
                  <p:cNvPr id="254" name="椭圆 159"/>
                  <p:cNvSpPr/>
                  <p:nvPr/>
                </p:nvSpPr>
                <p:spPr>
                  <a:xfrm>
                    <a:off x="1877481" y="1393778"/>
                    <a:ext cx="2204282" cy="220428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rgbClr val="FEFEFE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1050">
                      <a:solidFill>
                        <a:srgbClr val="FF0000"/>
                      </a:solidFill>
                      <a:latin typeface="华文细黑" panose="02010600040101010101" pitchFamily="2" charset="-122"/>
                      <a:ea typeface="华文细黑" panose="02010600040101010101" pitchFamily="2" charset="-122"/>
                    </a:endParaRPr>
                  </a:p>
                </p:txBody>
              </p:sp>
            </p:grpSp>
            <p:sp>
              <p:nvSpPr>
                <p:cNvPr id="252" name="流程图: 联系 157"/>
                <p:cNvSpPr/>
                <p:nvPr/>
              </p:nvSpPr>
              <p:spPr>
                <a:xfrm>
                  <a:off x="2894659" y="1465288"/>
                  <a:ext cx="1727827" cy="1727827"/>
                </a:xfrm>
                <a:prstGeom prst="flowChartConnector">
                  <a:avLst/>
                </a:prstGeom>
                <a:noFill/>
                <a:ln w="3175">
                  <a:solidFill>
                    <a:srgbClr val="E5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50" name="文本框 155"/>
              <p:cNvSpPr txBox="1"/>
              <p:nvPr/>
            </p:nvSpPr>
            <p:spPr>
              <a:xfrm>
                <a:off x="5735850" y="2053130"/>
                <a:ext cx="5264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E56666"/>
                    </a:solidFill>
                    <a:latin typeface="方正兰亭超细黑简体" panose="02000000000000000000" pitchFamily="2" charset="-122"/>
                    <a:ea typeface="方正兰亭超细黑简体" panose="02000000000000000000" pitchFamily="2" charset="-122"/>
                  </a:rPr>
                  <a:t>04</a:t>
                </a:r>
                <a:endParaRPr lang="zh-CN" altLang="en-US" sz="2000" b="1" dirty="0">
                  <a:solidFill>
                    <a:srgbClr val="E5666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</a:endParaRPr>
              </a:p>
            </p:txBody>
          </p:sp>
        </p:grpSp>
        <p:grpSp>
          <p:nvGrpSpPr>
            <p:cNvPr id="276" name="组合 181"/>
            <p:cNvGrpSpPr/>
            <p:nvPr/>
          </p:nvGrpSpPr>
          <p:grpSpPr>
            <a:xfrm rot="1771504">
              <a:off x="4452604" y="2839988"/>
              <a:ext cx="272244" cy="272209"/>
              <a:chOff x="1827622" y="1343919"/>
              <a:chExt cx="2304000" cy="2304000"/>
            </a:xfrm>
          </p:grpSpPr>
          <p:sp>
            <p:nvSpPr>
              <p:cNvPr id="277" name="椭圆 182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254000" dist="241300" dir="7800000" sx="85000" sy="85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278" name="椭圆 183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</p:grpSp>
      </p:grpSp>
      <p:grpSp>
        <p:nvGrpSpPr>
          <p:cNvPr id="286" name="组合 191"/>
          <p:cNvGrpSpPr/>
          <p:nvPr/>
        </p:nvGrpSpPr>
        <p:grpSpPr>
          <a:xfrm>
            <a:off x="4234799" y="4305260"/>
            <a:ext cx="2200440" cy="667801"/>
            <a:chOff x="5491146" y="3070492"/>
            <a:chExt cx="2200440" cy="667801"/>
          </a:xfrm>
        </p:grpSpPr>
        <p:sp>
          <p:nvSpPr>
            <p:cNvPr id="287" name="文本框 192"/>
            <p:cNvSpPr txBox="1"/>
            <p:nvPr/>
          </p:nvSpPr>
          <p:spPr>
            <a:xfrm>
              <a:off x="5558445" y="3070492"/>
              <a:ext cx="21331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>
                  <a:solidFill>
                    <a:srgbClr val="00B0F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      LÂM ĐỒNG</a:t>
              </a:r>
              <a:endParaRPr lang="zh-CN" altLang="en-US" sz="1600" dirty="0">
                <a:solidFill>
                  <a:srgbClr val="00B0F0"/>
                </a:solidFill>
                <a:latin typeface="Roboto Black" panose="02000000000000000000" pitchFamily="2" charset="0"/>
                <a:ea typeface="STXihei" panose="02010600040101010101"/>
              </a:endParaRPr>
            </a:p>
          </p:txBody>
        </p:sp>
        <p:sp>
          <p:nvSpPr>
            <p:cNvPr id="288" name="文本框 193"/>
            <p:cNvSpPr txBox="1"/>
            <p:nvPr/>
          </p:nvSpPr>
          <p:spPr>
            <a:xfrm>
              <a:off x="5491146" y="3476683"/>
              <a:ext cx="11653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sp>
        <p:nvSpPr>
          <p:cNvPr id="301" name="文本框 206"/>
          <p:cNvSpPr txBox="1"/>
          <p:nvPr/>
        </p:nvSpPr>
        <p:spPr>
          <a:xfrm>
            <a:off x="5243101" y="4713144"/>
            <a:ext cx="11653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312" name="Group 311"/>
          <p:cNvGrpSpPr/>
          <p:nvPr/>
        </p:nvGrpSpPr>
        <p:grpSpPr>
          <a:xfrm>
            <a:off x="5079046" y="3184277"/>
            <a:ext cx="1126684" cy="762943"/>
            <a:chOff x="5079046" y="3184277"/>
            <a:chExt cx="1126684" cy="762943"/>
          </a:xfrm>
        </p:grpSpPr>
        <p:grpSp>
          <p:nvGrpSpPr>
            <p:cNvPr id="308" name="Group 307"/>
            <p:cNvGrpSpPr/>
            <p:nvPr/>
          </p:nvGrpSpPr>
          <p:grpSpPr>
            <a:xfrm>
              <a:off x="5079046" y="3184277"/>
              <a:ext cx="870278" cy="762943"/>
              <a:chOff x="5125350" y="2403130"/>
              <a:chExt cx="870278" cy="762943"/>
            </a:xfrm>
          </p:grpSpPr>
          <p:grpSp>
            <p:nvGrpSpPr>
              <p:cNvPr id="279" name="组合 184"/>
              <p:cNvGrpSpPr/>
              <p:nvPr/>
            </p:nvGrpSpPr>
            <p:grpSpPr>
              <a:xfrm>
                <a:off x="5125350" y="2403130"/>
                <a:ext cx="762943" cy="762943"/>
                <a:chOff x="5617616" y="1872229"/>
                <a:chExt cx="762943" cy="762943"/>
              </a:xfrm>
            </p:grpSpPr>
            <p:grpSp>
              <p:nvGrpSpPr>
                <p:cNvPr id="280" name="组合 185"/>
                <p:cNvGrpSpPr/>
                <p:nvPr/>
              </p:nvGrpSpPr>
              <p:grpSpPr>
                <a:xfrm>
                  <a:off x="5617616" y="1872229"/>
                  <a:ext cx="762943" cy="762943"/>
                  <a:chOff x="2894659" y="1465288"/>
                  <a:chExt cx="1727827" cy="1727827"/>
                </a:xfrm>
              </p:grpSpPr>
              <p:grpSp>
                <p:nvGrpSpPr>
                  <p:cNvPr id="282" name="组合 187"/>
                  <p:cNvGrpSpPr/>
                  <p:nvPr/>
                </p:nvGrpSpPr>
                <p:grpSpPr>
                  <a:xfrm rot="1771504">
                    <a:off x="2914532" y="1485269"/>
                    <a:ext cx="1688083" cy="1687866"/>
                    <a:chOff x="1827622" y="1343919"/>
                    <a:chExt cx="2304000" cy="2304000"/>
                  </a:xfrm>
                </p:grpSpPr>
                <p:sp>
                  <p:nvSpPr>
                    <p:cNvPr id="284" name="椭圆 189"/>
                    <p:cNvSpPr/>
                    <p:nvPr/>
                  </p:nvSpPr>
                  <p:spPr>
                    <a:xfrm>
                      <a:off x="1827622" y="1343919"/>
                      <a:ext cx="2304000" cy="2304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100000">
                          <a:schemeClr val="bg1">
                            <a:lumMod val="85000"/>
                          </a:schemeClr>
                        </a:gs>
                        <a:gs pos="0">
                          <a:schemeClr val="bg1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 w="12700">
                      <a:noFill/>
                    </a:ln>
                    <a:effectLst>
                      <a:outerShdw blurRad="254000" dist="241300" dir="7800000" sx="85000" sy="85000" algn="tr" rotWithShape="0">
                        <a:prstClr val="black">
                          <a:alpha val="3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514350"/>
                      <a:endParaRPr lang="zh-CN" altLang="en-US" sz="1050">
                        <a:solidFill>
                          <a:srgbClr val="FF0000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p:txBody>
                </p:sp>
                <p:sp>
                  <p:nvSpPr>
                    <p:cNvPr id="285" name="椭圆 190"/>
                    <p:cNvSpPr/>
                    <p:nvPr/>
                  </p:nvSpPr>
                  <p:spPr>
                    <a:xfrm>
                      <a:off x="1877481" y="1393778"/>
                      <a:ext cx="2204282" cy="2204282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bg1">
                            <a:lumMod val="85000"/>
                          </a:schemeClr>
                        </a:gs>
                        <a:gs pos="100000">
                          <a:srgbClr val="FEFEFE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 w="12700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514350"/>
                      <a:endParaRPr lang="zh-CN" altLang="en-US" sz="1050">
                        <a:solidFill>
                          <a:srgbClr val="FF0000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p:txBody>
                </p:sp>
              </p:grpSp>
              <p:sp>
                <p:nvSpPr>
                  <p:cNvPr id="283" name="流程图: 联系 188"/>
                  <p:cNvSpPr/>
                  <p:nvPr/>
                </p:nvSpPr>
                <p:spPr>
                  <a:xfrm>
                    <a:off x="2894659" y="1465288"/>
                    <a:ext cx="1727827" cy="1727827"/>
                  </a:xfrm>
                  <a:prstGeom prst="flowChartConnector">
                    <a:avLst/>
                  </a:prstGeom>
                  <a:noFill/>
                  <a:ln w="31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281" name="文本框 186"/>
                <p:cNvSpPr txBox="1"/>
                <p:nvPr/>
              </p:nvSpPr>
              <p:spPr>
                <a:xfrm>
                  <a:off x="5735850" y="2053130"/>
                  <a:ext cx="52647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b="1" dirty="0">
                      <a:solidFill>
                        <a:srgbClr val="00B0F0"/>
                      </a:solidFill>
                      <a:latin typeface="方正兰亭超细黑简体" panose="02000000000000000000" pitchFamily="2" charset="-122"/>
                      <a:ea typeface="方正兰亭超细黑简体" panose="02000000000000000000" pitchFamily="2" charset="-122"/>
                    </a:rPr>
                    <a:t>05</a:t>
                  </a:r>
                  <a:endParaRPr lang="zh-CN" altLang="en-US" sz="2000" b="1" dirty="0">
                    <a:solidFill>
                      <a:srgbClr val="00B0F0"/>
                    </a:solidFill>
                    <a:latin typeface="方正兰亭超细黑简体" panose="02000000000000000000" pitchFamily="2" charset="-122"/>
                    <a:ea typeface="方正兰亭超细黑简体" panose="02000000000000000000" pitchFamily="2" charset="-122"/>
                  </a:endParaRPr>
                </a:p>
              </p:txBody>
            </p:sp>
          </p:grpSp>
          <p:grpSp>
            <p:nvGrpSpPr>
              <p:cNvPr id="289" name="组合 194"/>
              <p:cNvGrpSpPr/>
              <p:nvPr/>
            </p:nvGrpSpPr>
            <p:grpSpPr>
              <a:xfrm rot="1771504">
                <a:off x="5723384" y="2863421"/>
                <a:ext cx="272244" cy="272209"/>
                <a:chOff x="1827622" y="1343919"/>
                <a:chExt cx="2304000" cy="2304000"/>
              </a:xfrm>
            </p:grpSpPr>
            <p:sp>
              <p:nvSpPr>
                <p:cNvPr id="290" name="椭圆 195"/>
                <p:cNvSpPr/>
                <p:nvPr/>
              </p:nvSpPr>
              <p:spPr>
                <a:xfrm>
                  <a:off x="1827622" y="1343919"/>
                  <a:ext cx="2304000" cy="23040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>
                  <a:noFill/>
                </a:ln>
                <a:effectLst>
                  <a:outerShdw blurRad="254000" dist="241300" dir="7800000" sx="85000" sy="85000" algn="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14350"/>
                  <a:endParaRPr lang="zh-CN" altLang="en-US" sz="1050">
                    <a:solidFill>
                      <a:srgbClr val="FF0000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291" name="椭圆 196"/>
                <p:cNvSpPr/>
                <p:nvPr/>
              </p:nvSpPr>
              <p:spPr>
                <a:xfrm>
                  <a:off x="1877481" y="1393778"/>
                  <a:ext cx="2204282" cy="220428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rgbClr val="FEFEFE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14350"/>
                  <a:endParaRPr lang="zh-CN" altLang="en-US" sz="1050">
                    <a:solidFill>
                      <a:srgbClr val="FF0000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  <p:grpSp>
          <p:nvGrpSpPr>
            <p:cNvPr id="302" name="组合 207"/>
            <p:cNvGrpSpPr/>
            <p:nvPr/>
          </p:nvGrpSpPr>
          <p:grpSpPr>
            <a:xfrm rot="1771504">
              <a:off x="5933486" y="3600825"/>
              <a:ext cx="272244" cy="272209"/>
              <a:chOff x="1827622" y="1343919"/>
              <a:chExt cx="2304000" cy="2304000"/>
            </a:xfrm>
          </p:grpSpPr>
          <p:sp>
            <p:nvSpPr>
              <p:cNvPr id="303" name="椭圆 208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254000" dist="241300" dir="7800000" sx="85000" sy="85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304" name="椭圆 209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</p:grpSp>
      </p:grpSp>
      <p:sp>
        <p:nvSpPr>
          <p:cNvPr id="311" name="TextBox 310"/>
          <p:cNvSpPr txBox="1"/>
          <p:nvPr/>
        </p:nvSpPr>
        <p:spPr>
          <a:xfrm>
            <a:off x="535377" y="2476648"/>
            <a:ext cx="382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Tây Nguyên gồm có 5 đơn vị tỉnh</a:t>
            </a:r>
          </a:p>
        </p:txBody>
      </p:sp>
    </p:spTree>
    <p:extLst>
      <p:ext uri="{BB962C8B-B14F-4D97-AF65-F5344CB8AC3E}">
        <p14:creationId xmlns:p14="http://schemas.microsoft.com/office/powerpoint/2010/main" val="270456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2"/>
          <p:cNvSpPr txBox="1"/>
          <p:nvPr/>
        </p:nvSpPr>
        <p:spPr>
          <a:xfrm>
            <a:off x="524719" y="303957"/>
            <a:ext cx="51118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00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sym typeface="Arial" panose="020B0604020202020204" pitchFamily="34" charset="0"/>
              </a:rPr>
              <a:t>QUAN SÁT LƯỢC ĐỒ</a:t>
            </a:r>
            <a:endParaRPr lang="en-US" sz="4000" dirty="0">
              <a:solidFill>
                <a:srgbClr val="FF0000"/>
              </a:solidFill>
              <a:latin typeface="Roboto Black" panose="02000000000000000000" pitchFamily="2" charset="0"/>
              <a:ea typeface="Roboto Black" panose="02000000000000000000" pitchFamily="2" charset="0"/>
              <a:sym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08695" y="1497903"/>
            <a:ext cx="5928702" cy="584775"/>
            <a:chOff x="308695" y="1672109"/>
            <a:chExt cx="5928702" cy="584775"/>
          </a:xfrm>
        </p:grpSpPr>
        <p:sp>
          <p:nvSpPr>
            <p:cNvPr id="14" name="TextBox 13"/>
            <p:cNvSpPr>
              <a:spLocks noChangeArrowheads="1"/>
            </p:cNvSpPr>
            <p:nvPr/>
          </p:nvSpPr>
          <p:spPr bwMode="auto">
            <a:xfrm>
              <a:off x="1009377" y="1790903"/>
              <a:ext cx="5228020" cy="4001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964182"/>
              <a:r>
                <a:rPr lang="en-US" altLang="zh-CN" sz="2000">
                  <a:solidFill>
                    <a:schemeClr val="bg1"/>
                  </a:solidFill>
                  <a:latin typeface="Roboto" panose="02000000000000000000" pitchFamily="2" charset="0"/>
                  <a:ea typeface="方正正准黑简体" panose="02000000000000000000"/>
                  <a:cs typeface="+mn-ea"/>
                  <a:sym typeface="+mn-lt"/>
                </a:rPr>
                <a:t>Kể tên các tỉnh thuộc vùng Tây Nguyên</a:t>
              </a:r>
              <a:endParaRPr lang="zh-CN" altLang="en-US" sz="2000" dirty="0">
                <a:solidFill>
                  <a:schemeClr val="bg1"/>
                </a:solidFill>
                <a:latin typeface="Roboto" panose="02000000000000000000" pitchFamily="2" charset="0"/>
                <a:ea typeface="方正正准黑简体" panose="02000000000000000000"/>
                <a:cs typeface="+mn-ea"/>
                <a:sym typeface="+mn-lt"/>
              </a:endParaRPr>
            </a:p>
          </p:txBody>
        </p:sp>
        <p:sp>
          <p:nvSpPr>
            <p:cNvPr id="15" name="五边形 2"/>
            <p:cNvSpPr>
              <a:spLocks noChangeArrowheads="1"/>
            </p:cNvSpPr>
            <p:nvPr/>
          </p:nvSpPr>
          <p:spPr bwMode="auto">
            <a:xfrm>
              <a:off x="308695" y="1790901"/>
              <a:ext cx="910666" cy="396841"/>
            </a:xfrm>
            <a:prstGeom prst="homePlate">
              <a:avLst>
                <a:gd name="adj" fmla="val 4673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2002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TextBox 5"/>
            <p:cNvSpPr>
              <a:spLocks noChangeArrowheads="1"/>
            </p:cNvSpPr>
            <p:nvPr/>
          </p:nvSpPr>
          <p:spPr bwMode="auto">
            <a:xfrm>
              <a:off x="400459" y="1672109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 Unicode MS" panose="020B0604020202020204" pitchFamily="34" charset="-122"/>
                  <a:sym typeface="Arial" panose="020B0604020202020204" pitchFamily="34" charset="0"/>
                </a:rPr>
                <a:t>1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 Unicode MS" panose="020B0604020202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8695" y="4921071"/>
            <a:ext cx="5899304" cy="646331"/>
            <a:chOff x="308695" y="2464197"/>
            <a:chExt cx="5899304" cy="646331"/>
          </a:xfrm>
        </p:grpSpPr>
        <p:grpSp>
          <p:nvGrpSpPr>
            <p:cNvPr id="8" name="Group 7"/>
            <p:cNvGrpSpPr/>
            <p:nvPr/>
          </p:nvGrpSpPr>
          <p:grpSpPr>
            <a:xfrm>
              <a:off x="308695" y="2610988"/>
              <a:ext cx="5899304" cy="400111"/>
              <a:chOff x="308695" y="2610988"/>
              <a:chExt cx="5899304" cy="400111"/>
            </a:xfrm>
          </p:grpSpPr>
          <p:sp>
            <p:nvSpPr>
              <p:cNvPr id="17" name="TextBox 13"/>
              <p:cNvSpPr>
                <a:spLocks noChangeArrowheads="1"/>
              </p:cNvSpPr>
              <p:nvPr/>
            </p:nvSpPr>
            <p:spPr bwMode="auto">
              <a:xfrm>
                <a:off x="979979" y="2610989"/>
                <a:ext cx="5228020" cy="40011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 defTabSz="964182"/>
                <a:r>
                  <a:rPr lang="en-US" altLang="zh-CN" sz="2000">
                    <a:solidFill>
                      <a:schemeClr val="bg1"/>
                    </a:solidFill>
                    <a:latin typeface="Roboto" panose="02000000000000000000" pitchFamily="2" charset="0"/>
                    <a:ea typeface="方正正准黑简体" panose="02000000000000000000"/>
                    <a:cs typeface="+mn-ea"/>
                    <a:sym typeface="+mn-lt"/>
                  </a:rPr>
                  <a:t>Xác định trên lược đồ lãnh thổ tỉnh Đắk Lắk</a:t>
                </a:r>
                <a:endParaRPr lang="zh-CN" altLang="en-US" sz="2000" dirty="0">
                  <a:solidFill>
                    <a:schemeClr val="bg1"/>
                  </a:solidFill>
                  <a:latin typeface="Roboto" panose="02000000000000000000" pitchFamily="2" charset="0"/>
                  <a:ea typeface="方正正准黑简体" panose="02000000000000000000"/>
                  <a:cs typeface="+mn-ea"/>
                  <a:sym typeface="+mn-lt"/>
                </a:endParaRPr>
              </a:p>
            </p:txBody>
          </p:sp>
          <p:sp>
            <p:nvSpPr>
              <p:cNvPr id="18" name="五边形 2"/>
              <p:cNvSpPr>
                <a:spLocks noChangeArrowheads="1"/>
              </p:cNvSpPr>
              <p:nvPr/>
            </p:nvSpPr>
            <p:spPr bwMode="auto">
              <a:xfrm>
                <a:off x="308695" y="2610988"/>
                <a:ext cx="910666" cy="400111"/>
              </a:xfrm>
              <a:prstGeom prst="homePlate">
                <a:avLst>
                  <a:gd name="adj" fmla="val 46735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lang="zh-CN" altLang="zh-CN" sz="2002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9" name="TextBox 5"/>
            <p:cNvSpPr>
              <a:spLocks noChangeArrowheads="1"/>
            </p:cNvSpPr>
            <p:nvPr/>
          </p:nvSpPr>
          <p:spPr bwMode="auto">
            <a:xfrm>
              <a:off x="443613" y="2464197"/>
              <a:ext cx="44114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 Unicode MS" panose="020B0604020202020204" pitchFamily="34" charset="-122"/>
                  <a:sym typeface="Arial" panose="020B0604020202020204" pitchFamily="34" charset="0"/>
                </a:rPr>
                <a:t>2</a:t>
              </a:r>
              <a:endParaRPr lang="zh-CN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 Unicode MS" panose="020B0604020202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2" name="TextBox 5"/>
          <p:cNvSpPr>
            <a:spLocks noChangeArrowheads="1"/>
          </p:cNvSpPr>
          <p:nvPr/>
        </p:nvSpPr>
        <p:spPr bwMode="auto">
          <a:xfrm>
            <a:off x="308695" y="3973739"/>
            <a:ext cx="545275" cy="87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061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 Unicode MS" panose="020B0604020202020204" pitchFamily="34" charset="-122"/>
                <a:sym typeface="Arial" panose="020B0604020202020204" pitchFamily="34" charset="0"/>
              </a:rPr>
              <a:t>3</a:t>
            </a:r>
            <a:endParaRPr lang="zh-CN" altLang="en-US" sz="5061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 Unicode MS" panose="020B0604020202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矩形 5"/>
          <p:cNvSpPr/>
          <p:nvPr/>
        </p:nvSpPr>
        <p:spPr>
          <a:xfrm>
            <a:off x="1009377" y="1196509"/>
            <a:ext cx="426834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5" name="组合 160"/>
          <p:cNvGrpSpPr/>
          <p:nvPr/>
        </p:nvGrpSpPr>
        <p:grpSpPr>
          <a:xfrm>
            <a:off x="210983" y="4283356"/>
            <a:ext cx="1508882" cy="629113"/>
            <a:chOff x="1096942" y="3103294"/>
            <a:chExt cx="1107240" cy="629113"/>
          </a:xfrm>
        </p:grpSpPr>
        <p:sp>
          <p:nvSpPr>
            <p:cNvPr id="256" name="文本框 161"/>
            <p:cNvSpPr txBox="1"/>
            <p:nvPr/>
          </p:nvSpPr>
          <p:spPr>
            <a:xfrm>
              <a:off x="1096942" y="3103294"/>
              <a:ext cx="10852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>
                  <a:solidFill>
                    <a:srgbClr val="00B7CA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KOM TUM</a:t>
              </a:r>
              <a:endParaRPr lang="zh-CN" altLang="en-US" sz="1600" dirty="0">
                <a:solidFill>
                  <a:srgbClr val="00B7CA"/>
                </a:solidFill>
                <a:latin typeface="Roboto Black" panose="02000000000000000000" pitchFamily="2" charset="0"/>
                <a:ea typeface="STXihei" panose="02010600040101010101"/>
              </a:endParaRPr>
            </a:p>
          </p:txBody>
        </p:sp>
        <p:sp>
          <p:nvSpPr>
            <p:cNvPr id="257" name="文本框 162"/>
            <p:cNvSpPr txBox="1"/>
            <p:nvPr/>
          </p:nvSpPr>
          <p:spPr>
            <a:xfrm>
              <a:off x="1096942" y="3470797"/>
              <a:ext cx="11072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Black" panose="02000000000000000000" pitchFamily="2" charset="0"/>
                <a:ea typeface="STXihei" panose="02010600040101010101"/>
              </a:endParaRPr>
            </a:p>
          </p:txBody>
        </p:sp>
      </p:grpSp>
      <p:grpSp>
        <p:nvGrpSpPr>
          <p:cNvPr id="258" name="组合 163"/>
          <p:cNvGrpSpPr/>
          <p:nvPr/>
        </p:nvGrpSpPr>
        <p:grpSpPr>
          <a:xfrm>
            <a:off x="880669" y="4266261"/>
            <a:ext cx="2133141" cy="630655"/>
            <a:chOff x="2020347" y="3100986"/>
            <a:chExt cx="2133141" cy="630655"/>
          </a:xfrm>
        </p:grpSpPr>
        <p:sp>
          <p:nvSpPr>
            <p:cNvPr id="259" name="文本框 164"/>
            <p:cNvSpPr txBox="1"/>
            <p:nvPr/>
          </p:nvSpPr>
          <p:spPr>
            <a:xfrm>
              <a:off x="2020347" y="3100986"/>
              <a:ext cx="21331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>
                  <a:solidFill>
                    <a:srgbClr val="FFC00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GIA LAI</a:t>
              </a:r>
              <a:endParaRPr lang="zh-CN" altLang="en-US" sz="1600" dirty="0">
                <a:solidFill>
                  <a:srgbClr val="FFC000"/>
                </a:solidFill>
                <a:latin typeface="Roboto Black" panose="02000000000000000000" pitchFamily="2" charset="0"/>
                <a:ea typeface="STXihei" panose="02010600040101010101"/>
              </a:endParaRPr>
            </a:p>
          </p:txBody>
        </p:sp>
        <p:sp>
          <p:nvSpPr>
            <p:cNvPr id="260" name="文本框 165"/>
            <p:cNvSpPr txBox="1"/>
            <p:nvPr/>
          </p:nvSpPr>
          <p:spPr>
            <a:xfrm>
              <a:off x="2504237" y="3470031"/>
              <a:ext cx="11653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Black" panose="02000000000000000000" pitchFamily="2" charset="0"/>
                <a:ea typeface="STXihei" panose="02010600040101010101"/>
              </a:endParaRPr>
            </a:p>
          </p:txBody>
        </p:sp>
      </p:grpSp>
      <p:grpSp>
        <p:nvGrpSpPr>
          <p:cNvPr id="261" name="组合 166"/>
          <p:cNvGrpSpPr/>
          <p:nvPr/>
        </p:nvGrpSpPr>
        <p:grpSpPr>
          <a:xfrm>
            <a:off x="2011982" y="4239053"/>
            <a:ext cx="2133141" cy="627421"/>
            <a:chOff x="3444649" y="3104220"/>
            <a:chExt cx="2133141" cy="627421"/>
          </a:xfrm>
        </p:grpSpPr>
        <p:sp>
          <p:nvSpPr>
            <p:cNvPr id="262" name="文本框 167"/>
            <p:cNvSpPr txBox="1"/>
            <p:nvPr/>
          </p:nvSpPr>
          <p:spPr>
            <a:xfrm>
              <a:off x="3444649" y="3104220"/>
              <a:ext cx="21331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>
                  <a:solidFill>
                    <a:srgbClr val="714383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ĐẮK LẮK</a:t>
              </a:r>
              <a:endParaRPr lang="zh-CN" altLang="en-US" sz="1600" dirty="0">
                <a:solidFill>
                  <a:srgbClr val="714383"/>
                </a:solidFill>
                <a:latin typeface="Roboto Black" panose="02000000000000000000" pitchFamily="2" charset="0"/>
                <a:ea typeface="STXihei" panose="02010600040101010101"/>
              </a:endParaRPr>
            </a:p>
          </p:txBody>
        </p:sp>
        <p:sp>
          <p:nvSpPr>
            <p:cNvPr id="263" name="文本框 168"/>
            <p:cNvSpPr txBox="1"/>
            <p:nvPr/>
          </p:nvSpPr>
          <p:spPr>
            <a:xfrm>
              <a:off x="3928539" y="3470031"/>
              <a:ext cx="11653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Black" panose="02000000000000000000" pitchFamily="2" charset="0"/>
                <a:ea typeface="STXihei" panose="02010600040101010101"/>
              </a:endParaRPr>
            </a:p>
          </p:txBody>
        </p:sp>
      </p:grpSp>
      <p:grpSp>
        <p:nvGrpSpPr>
          <p:cNvPr id="264" name="组合 169"/>
          <p:cNvGrpSpPr/>
          <p:nvPr/>
        </p:nvGrpSpPr>
        <p:grpSpPr>
          <a:xfrm>
            <a:off x="3142347" y="4236746"/>
            <a:ext cx="2133141" cy="638090"/>
            <a:chOff x="4999811" y="3100203"/>
            <a:chExt cx="2133141" cy="638090"/>
          </a:xfrm>
        </p:grpSpPr>
        <p:sp>
          <p:nvSpPr>
            <p:cNvPr id="265" name="文本框 170"/>
            <p:cNvSpPr txBox="1"/>
            <p:nvPr/>
          </p:nvSpPr>
          <p:spPr>
            <a:xfrm>
              <a:off x="4999811" y="3100203"/>
              <a:ext cx="21331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>
                  <a:solidFill>
                    <a:srgbClr val="E56666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ĐẮK NÔNG</a:t>
              </a:r>
              <a:endParaRPr lang="zh-CN" altLang="en-US" sz="1600" dirty="0">
                <a:solidFill>
                  <a:srgbClr val="E56666"/>
                </a:solidFill>
                <a:latin typeface="Roboto Black" panose="02000000000000000000" pitchFamily="2" charset="0"/>
                <a:ea typeface="STXihei" panose="02010600040101010101"/>
              </a:endParaRPr>
            </a:p>
          </p:txBody>
        </p:sp>
        <p:sp>
          <p:nvSpPr>
            <p:cNvPr id="266" name="文本框 171"/>
            <p:cNvSpPr txBox="1"/>
            <p:nvPr/>
          </p:nvSpPr>
          <p:spPr>
            <a:xfrm>
              <a:off x="5491146" y="3476683"/>
              <a:ext cx="11653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310" name="Group 309"/>
          <p:cNvGrpSpPr/>
          <p:nvPr/>
        </p:nvGrpSpPr>
        <p:grpSpPr>
          <a:xfrm>
            <a:off x="655314" y="3182643"/>
            <a:ext cx="805509" cy="765771"/>
            <a:chOff x="368763" y="2325850"/>
            <a:chExt cx="805509" cy="765771"/>
          </a:xfrm>
        </p:grpSpPr>
        <p:grpSp>
          <p:nvGrpSpPr>
            <p:cNvPr id="227" name="组合 132"/>
            <p:cNvGrpSpPr/>
            <p:nvPr/>
          </p:nvGrpSpPr>
          <p:grpSpPr>
            <a:xfrm>
              <a:off x="368763" y="2325850"/>
              <a:ext cx="762943" cy="762943"/>
              <a:chOff x="1254722" y="1864234"/>
              <a:chExt cx="762943" cy="762943"/>
            </a:xfrm>
          </p:grpSpPr>
          <p:grpSp>
            <p:nvGrpSpPr>
              <p:cNvPr id="228" name="组合 133"/>
              <p:cNvGrpSpPr/>
              <p:nvPr/>
            </p:nvGrpSpPr>
            <p:grpSpPr>
              <a:xfrm>
                <a:off x="1254722" y="1864234"/>
                <a:ext cx="762943" cy="762943"/>
                <a:chOff x="2894659" y="1465288"/>
                <a:chExt cx="1727827" cy="1727827"/>
              </a:xfrm>
            </p:grpSpPr>
            <p:grpSp>
              <p:nvGrpSpPr>
                <p:cNvPr id="230" name="组合 135"/>
                <p:cNvGrpSpPr/>
                <p:nvPr/>
              </p:nvGrpSpPr>
              <p:grpSpPr>
                <a:xfrm rot="1771504">
                  <a:off x="2914532" y="1485269"/>
                  <a:ext cx="1688083" cy="1687866"/>
                  <a:chOff x="1827622" y="1343919"/>
                  <a:chExt cx="2304000" cy="2304000"/>
                </a:xfrm>
              </p:grpSpPr>
              <p:sp>
                <p:nvSpPr>
                  <p:cNvPr id="232" name="椭圆 137"/>
                  <p:cNvSpPr/>
                  <p:nvPr/>
                </p:nvSpPr>
                <p:spPr>
                  <a:xfrm>
                    <a:off x="1827622" y="1343919"/>
                    <a:ext cx="2304000" cy="2304000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>
                    <a:outerShdw blurRad="254000" dist="241300" dir="7800000" sx="85000" sy="85000" algn="tr" rotWithShape="0">
                      <a:prstClr val="black">
                        <a:alpha val="3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1050">
                      <a:solidFill>
                        <a:srgbClr val="00B7CA"/>
                      </a:solidFill>
                      <a:latin typeface="华文细黑" panose="02010600040101010101" pitchFamily="2" charset="-122"/>
                      <a:ea typeface="华文细黑" panose="02010600040101010101" pitchFamily="2" charset="-122"/>
                    </a:endParaRPr>
                  </a:p>
                </p:txBody>
              </p:sp>
              <p:sp>
                <p:nvSpPr>
                  <p:cNvPr id="233" name="椭圆 138"/>
                  <p:cNvSpPr/>
                  <p:nvPr/>
                </p:nvSpPr>
                <p:spPr>
                  <a:xfrm>
                    <a:off x="1877481" y="1393778"/>
                    <a:ext cx="2204282" cy="220428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rgbClr val="FEFEFE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1050">
                      <a:solidFill>
                        <a:srgbClr val="00B7CA"/>
                      </a:solidFill>
                      <a:latin typeface="华文细黑" panose="02010600040101010101" pitchFamily="2" charset="-122"/>
                      <a:ea typeface="华文细黑" panose="02010600040101010101" pitchFamily="2" charset="-122"/>
                    </a:endParaRPr>
                  </a:p>
                </p:txBody>
              </p:sp>
            </p:grpSp>
            <p:sp>
              <p:nvSpPr>
                <p:cNvPr id="231" name="流程图: 联系 136"/>
                <p:cNvSpPr/>
                <p:nvPr/>
              </p:nvSpPr>
              <p:spPr>
                <a:xfrm>
                  <a:off x="2894659" y="1465288"/>
                  <a:ext cx="1727827" cy="1727827"/>
                </a:xfrm>
                <a:prstGeom prst="flowChartConnector">
                  <a:avLst/>
                </a:prstGeom>
                <a:noFill/>
                <a:ln w="3175">
                  <a:solidFill>
                    <a:srgbClr val="00B7C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00B7CA"/>
                    </a:solidFill>
                  </a:endParaRPr>
                </a:p>
              </p:txBody>
            </p:sp>
          </p:grpSp>
          <p:sp>
            <p:nvSpPr>
              <p:cNvPr id="229" name="文本框 134"/>
              <p:cNvSpPr txBox="1"/>
              <p:nvPr/>
            </p:nvSpPr>
            <p:spPr>
              <a:xfrm>
                <a:off x="1378895" y="2045650"/>
                <a:ext cx="5264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00B7CA"/>
                    </a:solidFill>
                    <a:latin typeface="方正兰亭超细黑简体" panose="02000000000000000000" pitchFamily="2" charset="-122"/>
                    <a:ea typeface="方正兰亭超细黑简体" panose="02000000000000000000" pitchFamily="2" charset="-122"/>
                  </a:rPr>
                  <a:t>01</a:t>
                </a:r>
                <a:endParaRPr lang="zh-CN" altLang="en-US" sz="2000" b="1" dirty="0">
                  <a:solidFill>
                    <a:srgbClr val="00B7CA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</a:endParaRPr>
              </a:p>
            </p:txBody>
          </p:sp>
        </p:grpSp>
        <p:grpSp>
          <p:nvGrpSpPr>
            <p:cNvPr id="267" name="组合 172"/>
            <p:cNvGrpSpPr/>
            <p:nvPr/>
          </p:nvGrpSpPr>
          <p:grpSpPr>
            <a:xfrm rot="1771504">
              <a:off x="902028" y="2819412"/>
              <a:ext cx="272244" cy="272209"/>
              <a:chOff x="1827622" y="1343919"/>
              <a:chExt cx="2304000" cy="2304000"/>
            </a:xfrm>
          </p:grpSpPr>
          <p:sp>
            <p:nvSpPr>
              <p:cNvPr id="268" name="椭圆 173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254000" dist="241300" dir="7800000" sx="85000" sy="85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269" name="椭圆 174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</p:grpSp>
      </p:grpSp>
      <p:grpSp>
        <p:nvGrpSpPr>
          <p:cNvPr id="309" name="Group 308"/>
          <p:cNvGrpSpPr/>
          <p:nvPr/>
        </p:nvGrpSpPr>
        <p:grpSpPr>
          <a:xfrm>
            <a:off x="1719865" y="3128923"/>
            <a:ext cx="821078" cy="773800"/>
            <a:chOff x="1375930" y="2325850"/>
            <a:chExt cx="821078" cy="773800"/>
          </a:xfrm>
        </p:grpSpPr>
        <p:grpSp>
          <p:nvGrpSpPr>
            <p:cNvPr id="234" name="组合 139"/>
            <p:cNvGrpSpPr/>
            <p:nvPr/>
          </p:nvGrpSpPr>
          <p:grpSpPr>
            <a:xfrm>
              <a:off x="1375930" y="2325850"/>
              <a:ext cx="762943" cy="762943"/>
              <a:chOff x="2705448" y="1864234"/>
              <a:chExt cx="762943" cy="762943"/>
            </a:xfrm>
          </p:grpSpPr>
          <p:grpSp>
            <p:nvGrpSpPr>
              <p:cNvPr id="235" name="组合 140"/>
              <p:cNvGrpSpPr/>
              <p:nvPr/>
            </p:nvGrpSpPr>
            <p:grpSpPr>
              <a:xfrm>
                <a:off x="2705448" y="1864234"/>
                <a:ext cx="762943" cy="762943"/>
                <a:chOff x="2894659" y="1465288"/>
                <a:chExt cx="1727827" cy="1727827"/>
              </a:xfrm>
            </p:grpSpPr>
            <p:grpSp>
              <p:nvGrpSpPr>
                <p:cNvPr id="237" name="组合 142"/>
                <p:cNvGrpSpPr/>
                <p:nvPr/>
              </p:nvGrpSpPr>
              <p:grpSpPr>
                <a:xfrm rot="1771504">
                  <a:off x="2914532" y="1485269"/>
                  <a:ext cx="1688083" cy="1687866"/>
                  <a:chOff x="1827622" y="1343919"/>
                  <a:chExt cx="2304000" cy="2304000"/>
                </a:xfrm>
              </p:grpSpPr>
              <p:sp>
                <p:nvSpPr>
                  <p:cNvPr id="239" name="椭圆 144"/>
                  <p:cNvSpPr/>
                  <p:nvPr/>
                </p:nvSpPr>
                <p:spPr>
                  <a:xfrm>
                    <a:off x="1827622" y="1343919"/>
                    <a:ext cx="2304000" cy="2304000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>
                    <a:outerShdw blurRad="254000" dist="241300" dir="7800000" sx="85000" sy="85000" algn="tr" rotWithShape="0">
                      <a:prstClr val="black">
                        <a:alpha val="3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1050">
                      <a:solidFill>
                        <a:srgbClr val="FFB757"/>
                      </a:solidFill>
                      <a:latin typeface="华文细黑" panose="02010600040101010101" pitchFamily="2" charset="-122"/>
                      <a:ea typeface="华文细黑" panose="02010600040101010101" pitchFamily="2" charset="-122"/>
                    </a:endParaRPr>
                  </a:p>
                </p:txBody>
              </p:sp>
              <p:sp>
                <p:nvSpPr>
                  <p:cNvPr id="240" name="椭圆 145"/>
                  <p:cNvSpPr/>
                  <p:nvPr/>
                </p:nvSpPr>
                <p:spPr>
                  <a:xfrm>
                    <a:off x="1877481" y="1393778"/>
                    <a:ext cx="2204282" cy="220428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rgbClr val="FEFEFE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1050">
                      <a:solidFill>
                        <a:srgbClr val="FFB757"/>
                      </a:solidFill>
                      <a:latin typeface="华文细黑" panose="02010600040101010101" pitchFamily="2" charset="-122"/>
                      <a:ea typeface="华文细黑" panose="02010600040101010101" pitchFamily="2" charset="-122"/>
                    </a:endParaRPr>
                  </a:p>
                </p:txBody>
              </p:sp>
            </p:grpSp>
            <p:sp>
              <p:nvSpPr>
                <p:cNvPr id="238" name="流程图: 联系 143"/>
                <p:cNvSpPr/>
                <p:nvPr/>
              </p:nvSpPr>
              <p:spPr>
                <a:xfrm>
                  <a:off x="2894659" y="1465288"/>
                  <a:ext cx="1727827" cy="1727827"/>
                </a:xfrm>
                <a:prstGeom prst="flowChartConnector">
                  <a:avLst/>
                </a:prstGeom>
                <a:noFill/>
                <a:ln w="3175">
                  <a:solidFill>
                    <a:srgbClr val="FFB75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FB757"/>
                    </a:solidFill>
                  </a:endParaRPr>
                </a:p>
              </p:txBody>
            </p:sp>
          </p:grpSp>
          <p:sp>
            <p:nvSpPr>
              <p:cNvPr id="236" name="文本框 141"/>
              <p:cNvSpPr txBox="1"/>
              <p:nvPr/>
            </p:nvSpPr>
            <p:spPr>
              <a:xfrm>
                <a:off x="2824946" y="2053130"/>
                <a:ext cx="5264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FFB757"/>
                    </a:solidFill>
                    <a:latin typeface="方正兰亭超细黑简体" panose="02000000000000000000" pitchFamily="2" charset="-122"/>
                    <a:ea typeface="方正兰亭超细黑简体" panose="02000000000000000000" pitchFamily="2" charset="-122"/>
                  </a:rPr>
                  <a:t>02</a:t>
                </a:r>
                <a:endParaRPr lang="zh-CN" altLang="en-US" sz="2000" b="1" dirty="0">
                  <a:solidFill>
                    <a:srgbClr val="FFB757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</a:endParaRPr>
              </a:p>
            </p:txBody>
          </p:sp>
        </p:grpSp>
        <p:grpSp>
          <p:nvGrpSpPr>
            <p:cNvPr id="270" name="组合 175"/>
            <p:cNvGrpSpPr/>
            <p:nvPr/>
          </p:nvGrpSpPr>
          <p:grpSpPr>
            <a:xfrm rot="1771504">
              <a:off x="1924764" y="2827441"/>
              <a:ext cx="272244" cy="272209"/>
              <a:chOff x="1827622" y="1343919"/>
              <a:chExt cx="2304000" cy="2304000"/>
            </a:xfrm>
          </p:grpSpPr>
          <p:sp>
            <p:nvSpPr>
              <p:cNvPr id="271" name="椭圆 176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254000" dist="241300" dir="7800000" sx="85000" sy="85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272" name="椭圆 177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</p:grpSp>
      </p:grpSp>
      <p:grpSp>
        <p:nvGrpSpPr>
          <p:cNvPr id="306" name="Group 305"/>
          <p:cNvGrpSpPr/>
          <p:nvPr/>
        </p:nvGrpSpPr>
        <p:grpSpPr>
          <a:xfrm>
            <a:off x="2781165" y="3139780"/>
            <a:ext cx="839898" cy="762943"/>
            <a:chOff x="2393435" y="2325850"/>
            <a:chExt cx="839898" cy="762943"/>
          </a:xfrm>
        </p:grpSpPr>
        <p:grpSp>
          <p:nvGrpSpPr>
            <p:cNvPr id="241" name="组合 146"/>
            <p:cNvGrpSpPr/>
            <p:nvPr/>
          </p:nvGrpSpPr>
          <p:grpSpPr>
            <a:xfrm>
              <a:off x="2393435" y="2325850"/>
              <a:ext cx="762943" cy="762943"/>
              <a:chOff x="4132381" y="1864234"/>
              <a:chExt cx="762943" cy="762943"/>
            </a:xfrm>
          </p:grpSpPr>
          <p:grpSp>
            <p:nvGrpSpPr>
              <p:cNvPr id="242" name="组合 147"/>
              <p:cNvGrpSpPr/>
              <p:nvPr/>
            </p:nvGrpSpPr>
            <p:grpSpPr>
              <a:xfrm>
                <a:off x="4132381" y="1864234"/>
                <a:ext cx="762943" cy="762943"/>
                <a:chOff x="2894659" y="1465288"/>
                <a:chExt cx="1727827" cy="1727827"/>
              </a:xfrm>
            </p:grpSpPr>
            <p:grpSp>
              <p:nvGrpSpPr>
                <p:cNvPr id="244" name="组合 149"/>
                <p:cNvGrpSpPr/>
                <p:nvPr/>
              </p:nvGrpSpPr>
              <p:grpSpPr>
                <a:xfrm rot="1771504">
                  <a:off x="2914532" y="1485269"/>
                  <a:ext cx="1688083" cy="1687866"/>
                  <a:chOff x="1827622" y="1343919"/>
                  <a:chExt cx="2304000" cy="2304000"/>
                </a:xfrm>
              </p:grpSpPr>
              <p:sp>
                <p:nvSpPr>
                  <p:cNvPr id="246" name="椭圆 151"/>
                  <p:cNvSpPr/>
                  <p:nvPr/>
                </p:nvSpPr>
                <p:spPr>
                  <a:xfrm>
                    <a:off x="1827622" y="1343919"/>
                    <a:ext cx="2304000" cy="2304000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>
                    <a:outerShdw blurRad="254000" dist="241300" dir="7800000" sx="85000" sy="85000" algn="tr" rotWithShape="0">
                      <a:prstClr val="black">
                        <a:alpha val="3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1050">
                      <a:solidFill>
                        <a:srgbClr val="FF0000"/>
                      </a:solidFill>
                      <a:latin typeface="华文细黑" panose="02010600040101010101" pitchFamily="2" charset="-122"/>
                      <a:ea typeface="华文细黑" panose="02010600040101010101" pitchFamily="2" charset="-122"/>
                    </a:endParaRPr>
                  </a:p>
                </p:txBody>
              </p:sp>
              <p:sp>
                <p:nvSpPr>
                  <p:cNvPr id="247" name="椭圆 152"/>
                  <p:cNvSpPr/>
                  <p:nvPr/>
                </p:nvSpPr>
                <p:spPr>
                  <a:xfrm>
                    <a:off x="1877481" y="1393778"/>
                    <a:ext cx="2204282" cy="220428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rgbClr val="FEFEFE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1050">
                      <a:solidFill>
                        <a:srgbClr val="FF0000"/>
                      </a:solidFill>
                      <a:latin typeface="华文细黑" panose="02010600040101010101" pitchFamily="2" charset="-122"/>
                      <a:ea typeface="华文细黑" panose="02010600040101010101" pitchFamily="2" charset="-122"/>
                    </a:endParaRPr>
                  </a:p>
                </p:txBody>
              </p:sp>
            </p:grpSp>
            <p:sp>
              <p:nvSpPr>
                <p:cNvPr id="245" name="流程图: 联系 150"/>
                <p:cNvSpPr/>
                <p:nvPr/>
              </p:nvSpPr>
              <p:spPr>
                <a:xfrm>
                  <a:off x="2894659" y="1465288"/>
                  <a:ext cx="1727827" cy="1727827"/>
                </a:xfrm>
                <a:prstGeom prst="flowChartConnector">
                  <a:avLst/>
                </a:prstGeom>
                <a:noFill/>
                <a:ln w="3175">
                  <a:solidFill>
                    <a:srgbClr val="71438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43" name="文本框 148"/>
              <p:cNvSpPr txBox="1"/>
              <p:nvPr/>
            </p:nvSpPr>
            <p:spPr>
              <a:xfrm>
                <a:off x="4247986" y="2048949"/>
                <a:ext cx="5264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714383"/>
                    </a:solidFill>
                    <a:latin typeface="方正兰亭超细黑简体" panose="02000000000000000000" pitchFamily="2" charset="-122"/>
                    <a:ea typeface="方正兰亭超细黑简体" panose="02000000000000000000" pitchFamily="2" charset="-122"/>
                  </a:rPr>
                  <a:t>03</a:t>
                </a:r>
              </a:p>
            </p:txBody>
          </p:sp>
        </p:grpSp>
        <p:grpSp>
          <p:nvGrpSpPr>
            <p:cNvPr id="273" name="组合 178"/>
            <p:cNvGrpSpPr/>
            <p:nvPr/>
          </p:nvGrpSpPr>
          <p:grpSpPr>
            <a:xfrm rot="1771504">
              <a:off x="2961089" y="2807730"/>
              <a:ext cx="272244" cy="272209"/>
              <a:chOff x="1827622" y="1343919"/>
              <a:chExt cx="2304000" cy="2304000"/>
            </a:xfrm>
          </p:grpSpPr>
          <p:sp>
            <p:nvSpPr>
              <p:cNvPr id="274" name="椭圆 179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254000" dist="241300" dir="7800000" sx="85000" sy="85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275" name="椭圆 180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</p:grpSp>
      </p:grpSp>
      <p:grpSp>
        <p:nvGrpSpPr>
          <p:cNvPr id="307" name="Group 306"/>
          <p:cNvGrpSpPr/>
          <p:nvPr/>
        </p:nvGrpSpPr>
        <p:grpSpPr>
          <a:xfrm>
            <a:off x="3911680" y="3126891"/>
            <a:ext cx="813168" cy="762943"/>
            <a:chOff x="3911680" y="2408445"/>
            <a:chExt cx="813168" cy="762943"/>
          </a:xfrm>
        </p:grpSpPr>
        <p:grpSp>
          <p:nvGrpSpPr>
            <p:cNvPr id="248" name="组合 153"/>
            <p:cNvGrpSpPr/>
            <p:nvPr/>
          </p:nvGrpSpPr>
          <p:grpSpPr>
            <a:xfrm>
              <a:off x="3911680" y="2408445"/>
              <a:ext cx="762943" cy="762943"/>
              <a:chOff x="5617616" y="1872229"/>
              <a:chExt cx="762943" cy="762943"/>
            </a:xfrm>
          </p:grpSpPr>
          <p:grpSp>
            <p:nvGrpSpPr>
              <p:cNvPr id="249" name="组合 154"/>
              <p:cNvGrpSpPr/>
              <p:nvPr/>
            </p:nvGrpSpPr>
            <p:grpSpPr>
              <a:xfrm>
                <a:off x="5617616" y="1872229"/>
                <a:ext cx="762943" cy="762943"/>
                <a:chOff x="2894659" y="1465288"/>
                <a:chExt cx="1727827" cy="1727827"/>
              </a:xfrm>
            </p:grpSpPr>
            <p:grpSp>
              <p:nvGrpSpPr>
                <p:cNvPr id="251" name="组合 156"/>
                <p:cNvGrpSpPr/>
                <p:nvPr/>
              </p:nvGrpSpPr>
              <p:grpSpPr>
                <a:xfrm rot="1771504">
                  <a:off x="2914532" y="1485269"/>
                  <a:ext cx="1688083" cy="1687866"/>
                  <a:chOff x="1827622" y="1343919"/>
                  <a:chExt cx="2304000" cy="2304000"/>
                </a:xfrm>
              </p:grpSpPr>
              <p:sp>
                <p:nvSpPr>
                  <p:cNvPr id="253" name="椭圆 158"/>
                  <p:cNvSpPr/>
                  <p:nvPr/>
                </p:nvSpPr>
                <p:spPr>
                  <a:xfrm>
                    <a:off x="1827622" y="1343919"/>
                    <a:ext cx="2304000" cy="2304000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>
                    <a:outerShdw blurRad="254000" dist="241300" dir="7800000" sx="85000" sy="85000" algn="tr" rotWithShape="0">
                      <a:prstClr val="black">
                        <a:alpha val="3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1050">
                      <a:solidFill>
                        <a:srgbClr val="FF0000"/>
                      </a:solidFill>
                      <a:latin typeface="华文细黑" panose="02010600040101010101" pitchFamily="2" charset="-122"/>
                      <a:ea typeface="华文细黑" panose="02010600040101010101" pitchFamily="2" charset="-122"/>
                    </a:endParaRPr>
                  </a:p>
                </p:txBody>
              </p:sp>
              <p:sp>
                <p:nvSpPr>
                  <p:cNvPr id="254" name="椭圆 159"/>
                  <p:cNvSpPr/>
                  <p:nvPr/>
                </p:nvSpPr>
                <p:spPr>
                  <a:xfrm>
                    <a:off x="1877481" y="1393778"/>
                    <a:ext cx="2204282" cy="220428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rgbClr val="FEFEFE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1050">
                      <a:solidFill>
                        <a:srgbClr val="FF0000"/>
                      </a:solidFill>
                      <a:latin typeface="华文细黑" panose="02010600040101010101" pitchFamily="2" charset="-122"/>
                      <a:ea typeface="华文细黑" panose="02010600040101010101" pitchFamily="2" charset="-122"/>
                    </a:endParaRPr>
                  </a:p>
                </p:txBody>
              </p:sp>
            </p:grpSp>
            <p:sp>
              <p:nvSpPr>
                <p:cNvPr id="252" name="流程图: 联系 157"/>
                <p:cNvSpPr/>
                <p:nvPr/>
              </p:nvSpPr>
              <p:spPr>
                <a:xfrm>
                  <a:off x="2894659" y="1465288"/>
                  <a:ext cx="1727827" cy="1727827"/>
                </a:xfrm>
                <a:prstGeom prst="flowChartConnector">
                  <a:avLst/>
                </a:prstGeom>
                <a:noFill/>
                <a:ln w="3175">
                  <a:solidFill>
                    <a:srgbClr val="E5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50" name="文本框 155"/>
              <p:cNvSpPr txBox="1"/>
              <p:nvPr/>
            </p:nvSpPr>
            <p:spPr>
              <a:xfrm>
                <a:off x="5735850" y="2053130"/>
                <a:ext cx="5264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E56666"/>
                    </a:solidFill>
                    <a:latin typeface="方正兰亭超细黑简体" panose="02000000000000000000" pitchFamily="2" charset="-122"/>
                    <a:ea typeface="方正兰亭超细黑简体" panose="02000000000000000000" pitchFamily="2" charset="-122"/>
                  </a:rPr>
                  <a:t>04</a:t>
                </a:r>
                <a:endParaRPr lang="zh-CN" altLang="en-US" sz="2000" b="1" dirty="0">
                  <a:solidFill>
                    <a:srgbClr val="E5666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</a:endParaRPr>
              </a:p>
            </p:txBody>
          </p:sp>
        </p:grpSp>
        <p:grpSp>
          <p:nvGrpSpPr>
            <p:cNvPr id="276" name="组合 181"/>
            <p:cNvGrpSpPr/>
            <p:nvPr/>
          </p:nvGrpSpPr>
          <p:grpSpPr>
            <a:xfrm rot="1771504">
              <a:off x="4452604" y="2839988"/>
              <a:ext cx="272244" cy="272209"/>
              <a:chOff x="1827622" y="1343919"/>
              <a:chExt cx="2304000" cy="2304000"/>
            </a:xfrm>
          </p:grpSpPr>
          <p:sp>
            <p:nvSpPr>
              <p:cNvPr id="277" name="椭圆 182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254000" dist="241300" dir="7800000" sx="85000" sy="85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278" name="椭圆 183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</p:grpSp>
      </p:grpSp>
      <p:grpSp>
        <p:nvGrpSpPr>
          <p:cNvPr id="286" name="组合 191"/>
          <p:cNvGrpSpPr/>
          <p:nvPr/>
        </p:nvGrpSpPr>
        <p:grpSpPr>
          <a:xfrm>
            <a:off x="4281103" y="4242559"/>
            <a:ext cx="2200440" cy="667801"/>
            <a:chOff x="5491146" y="3070492"/>
            <a:chExt cx="2200440" cy="667801"/>
          </a:xfrm>
        </p:grpSpPr>
        <p:sp>
          <p:nvSpPr>
            <p:cNvPr id="287" name="文本框 192"/>
            <p:cNvSpPr txBox="1"/>
            <p:nvPr/>
          </p:nvSpPr>
          <p:spPr>
            <a:xfrm>
              <a:off x="5558445" y="3070492"/>
              <a:ext cx="21331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>
                  <a:solidFill>
                    <a:srgbClr val="00B0F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LÂM ĐỒNG</a:t>
              </a:r>
              <a:endParaRPr lang="zh-CN" altLang="en-US" sz="1600" dirty="0">
                <a:solidFill>
                  <a:srgbClr val="00B0F0"/>
                </a:solidFill>
                <a:latin typeface="Roboto Black" panose="02000000000000000000" pitchFamily="2" charset="0"/>
                <a:ea typeface="STXihei" panose="02010600040101010101"/>
              </a:endParaRPr>
            </a:p>
          </p:txBody>
        </p:sp>
        <p:sp>
          <p:nvSpPr>
            <p:cNvPr id="288" name="文本框 193"/>
            <p:cNvSpPr txBox="1"/>
            <p:nvPr/>
          </p:nvSpPr>
          <p:spPr>
            <a:xfrm>
              <a:off x="5491146" y="3476683"/>
              <a:ext cx="11653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308" name="Group 307"/>
          <p:cNvGrpSpPr/>
          <p:nvPr/>
        </p:nvGrpSpPr>
        <p:grpSpPr>
          <a:xfrm>
            <a:off x="5125350" y="3121576"/>
            <a:ext cx="870278" cy="762943"/>
            <a:chOff x="5125350" y="2403130"/>
            <a:chExt cx="870278" cy="762943"/>
          </a:xfrm>
        </p:grpSpPr>
        <p:grpSp>
          <p:nvGrpSpPr>
            <p:cNvPr id="279" name="组合 184"/>
            <p:cNvGrpSpPr/>
            <p:nvPr/>
          </p:nvGrpSpPr>
          <p:grpSpPr>
            <a:xfrm>
              <a:off x="5125350" y="2403130"/>
              <a:ext cx="762943" cy="762943"/>
              <a:chOff x="5617616" y="1872229"/>
              <a:chExt cx="762943" cy="762943"/>
            </a:xfrm>
          </p:grpSpPr>
          <p:grpSp>
            <p:nvGrpSpPr>
              <p:cNvPr id="280" name="组合 185"/>
              <p:cNvGrpSpPr/>
              <p:nvPr/>
            </p:nvGrpSpPr>
            <p:grpSpPr>
              <a:xfrm>
                <a:off x="5617616" y="1872229"/>
                <a:ext cx="762943" cy="762943"/>
                <a:chOff x="2894659" y="1465288"/>
                <a:chExt cx="1727827" cy="1727827"/>
              </a:xfrm>
            </p:grpSpPr>
            <p:grpSp>
              <p:nvGrpSpPr>
                <p:cNvPr id="282" name="组合 187"/>
                <p:cNvGrpSpPr/>
                <p:nvPr/>
              </p:nvGrpSpPr>
              <p:grpSpPr>
                <a:xfrm rot="1771504">
                  <a:off x="2914532" y="1485269"/>
                  <a:ext cx="1688083" cy="1687866"/>
                  <a:chOff x="1827622" y="1343919"/>
                  <a:chExt cx="2304000" cy="2304000"/>
                </a:xfrm>
              </p:grpSpPr>
              <p:sp>
                <p:nvSpPr>
                  <p:cNvPr id="284" name="椭圆 189"/>
                  <p:cNvSpPr/>
                  <p:nvPr/>
                </p:nvSpPr>
                <p:spPr>
                  <a:xfrm>
                    <a:off x="1827622" y="1343919"/>
                    <a:ext cx="2304000" cy="2304000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>
                    <a:outerShdw blurRad="254000" dist="241300" dir="7800000" sx="85000" sy="85000" algn="tr" rotWithShape="0">
                      <a:prstClr val="black">
                        <a:alpha val="3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1050">
                      <a:solidFill>
                        <a:srgbClr val="FF0000"/>
                      </a:solidFill>
                      <a:latin typeface="华文细黑" panose="02010600040101010101" pitchFamily="2" charset="-122"/>
                      <a:ea typeface="华文细黑" panose="02010600040101010101" pitchFamily="2" charset="-122"/>
                    </a:endParaRPr>
                  </a:p>
                </p:txBody>
              </p:sp>
              <p:sp>
                <p:nvSpPr>
                  <p:cNvPr id="285" name="椭圆 190"/>
                  <p:cNvSpPr/>
                  <p:nvPr/>
                </p:nvSpPr>
                <p:spPr>
                  <a:xfrm>
                    <a:off x="1877481" y="1393778"/>
                    <a:ext cx="2204282" cy="220428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rgbClr val="FEFEFE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1050">
                      <a:solidFill>
                        <a:srgbClr val="FF0000"/>
                      </a:solidFill>
                      <a:latin typeface="华文细黑" panose="02010600040101010101" pitchFamily="2" charset="-122"/>
                      <a:ea typeface="华文细黑" panose="02010600040101010101" pitchFamily="2" charset="-122"/>
                    </a:endParaRPr>
                  </a:p>
                </p:txBody>
              </p:sp>
            </p:grpSp>
            <p:sp>
              <p:nvSpPr>
                <p:cNvPr id="283" name="流程图: 联系 188"/>
                <p:cNvSpPr/>
                <p:nvPr/>
              </p:nvSpPr>
              <p:spPr>
                <a:xfrm>
                  <a:off x="2894659" y="1465288"/>
                  <a:ext cx="1727827" cy="1727827"/>
                </a:xfrm>
                <a:prstGeom prst="flowChartConnector">
                  <a:avLst/>
                </a:prstGeom>
                <a:noFill/>
                <a:ln w="31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81" name="文本框 186"/>
              <p:cNvSpPr txBox="1"/>
              <p:nvPr/>
            </p:nvSpPr>
            <p:spPr>
              <a:xfrm>
                <a:off x="5735850" y="2053130"/>
                <a:ext cx="5264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00B0F0"/>
                    </a:solidFill>
                    <a:latin typeface="方正兰亭超细黑简体" panose="02000000000000000000" pitchFamily="2" charset="-122"/>
                    <a:ea typeface="方正兰亭超细黑简体" panose="02000000000000000000" pitchFamily="2" charset="-122"/>
                  </a:rPr>
                  <a:t>05</a:t>
                </a:r>
                <a:endParaRPr lang="zh-CN" altLang="en-US" sz="2000" b="1" dirty="0">
                  <a:solidFill>
                    <a:srgbClr val="00B0F0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</a:endParaRPr>
              </a:p>
            </p:txBody>
          </p:sp>
        </p:grpSp>
        <p:grpSp>
          <p:nvGrpSpPr>
            <p:cNvPr id="289" name="组合 194"/>
            <p:cNvGrpSpPr/>
            <p:nvPr/>
          </p:nvGrpSpPr>
          <p:grpSpPr>
            <a:xfrm rot="1771504">
              <a:off x="5723384" y="2863421"/>
              <a:ext cx="272244" cy="272209"/>
              <a:chOff x="1827622" y="1343919"/>
              <a:chExt cx="2304000" cy="2304000"/>
            </a:xfrm>
          </p:grpSpPr>
          <p:sp>
            <p:nvSpPr>
              <p:cNvPr id="290" name="椭圆 195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254000" dist="241300" dir="7800000" sx="85000" sy="85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291" name="椭圆 196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</p:grpSp>
      </p:grpSp>
      <p:sp>
        <p:nvSpPr>
          <p:cNvPr id="301" name="文本框 206"/>
          <p:cNvSpPr txBox="1"/>
          <p:nvPr/>
        </p:nvSpPr>
        <p:spPr>
          <a:xfrm>
            <a:off x="5289405" y="4650443"/>
            <a:ext cx="11653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302" name="组合 207"/>
          <p:cNvGrpSpPr/>
          <p:nvPr/>
        </p:nvGrpSpPr>
        <p:grpSpPr>
          <a:xfrm rot="1771504">
            <a:off x="5979790" y="3538124"/>
            <a:ext cx="272244" cy="272209"/>
            <a:chOff x="1827622" y="1343919"/>
            <a:chExt cx="2304000" cy="2304000"/>
          </a:xfrm>
        </p:grpSpPr>
        <p:sp>
          <p:nvSpPr>
            <p:cNvPr id="303" name="椭圆 208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zh-CN" altLang="en-US" sz="105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304" name="椭圆 209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zh-CN" altLang="en-US" sz="105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360123" y="2406217"/>
            <a:ext cx="382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Tây Nguyên gồm có 5 đơn vị tỉnh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60123" y="5753330"/>
            <a:ext cx="382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Lãnh thổ tỉnh Đắk Lắk như sau:</a:t>
            </a: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3"/>
          <a:srcRect t="3191"/>
          <a:stretch/>
        </p:blipFill>
        <p:spPr>
          <a:xfrm>
            <a:off x="6530121" y="148084"/>
            <a:ext cx="6048673" cy="6768752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4160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452711" y="736005"/>
            <a:ext cx="54563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r>
              <a:rPr lang="en-US" altLang="zh-CN" sz="30000" i="0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02</a:t>
            </a:r>
            <a:endParaRPr lang="zh-CN" altLang="en-US" sz="30000" i="0" dirty="0">
              <a:solidFill>
                <a:srgbClr val="FF0000"/>
              </a:solidFill>
              <a:latin typeface="Roboto Black" panose="02000000000000000000" pitchFamily="2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4834349" y="3328466"/>
            <a:ext cx="69128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4921261" y="2128136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r>
              <a:rPr lang="en-US" altLang="zh-CN" i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KIẾN THỨC MỚI</a:t>
            </a:r>
            <a:endParaRPr lang="zh-CN" altLang="en-US" i="0" dirty="0">
              <a:solidFill>
                <a:srgbClr val="FF0000"/>
              </a:solidFill>
              <a:latin typeface="Roboto Black" panose="02000000000000000000" pitchFamily="2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133231" y="3328466"/>
            <a:ext cx="6315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pPr algn="ctr"/>
            <a:r>
              <a:rPr lang="en-US" altLang="zh-CN" sz="4800" i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VỊ TRÍ ĐỊA LÍ</a:t>
            </a:r>
            <a:endParaRPr lang="zh-CN" altLang="en-US" sz="4800" i="0" dirty="0">
              <a:solidFill>
                <a:srgbClr val="FF0000"/>
              </a:solidFill>
              <a:latin typeface="Roboto Black" panose="02000000000000000000" pitchFamily="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98" y="4187725"/>
            <a:ext cx="12873848" cy="302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31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2"/>
          <p:cNvSpPr txBox="1"/>
          <p:nvPr/>
        </p:nvSpPr>
        <p:spPr>
          <a:xfrm>
            <a:off x="6607125" y="1267319"/>
            <a:ext cx="56886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sym typeface="Arial" panose="020B0604020202020204" pitchFamily="34" charset="0"/>
              </a:rPr>
              <a:t>XÁC ĐỊNH CÁC ĐIỂM CỰC CỦA TỈNH ĐẮK LẮK</a:t>
            </a:r>
            <a:endParaRPr lang="en-US" sz="2000" b="1" dirty="0">
              <a:solidFill>
                <a:srgbClr val="FF0000"/>
              </a:solidFill>
              <a:latin typeface="Roboto Black" panose="02000000000000000000" pitchFamily="2" charset="0"/>
              <a:ea typeface="Roboto Black" panose="02000000000000000000" pitchFamily="2" charset="0"/>
              <a:sym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632522"/>
              </p:ext>
            </p:extLst>
          </p:nvPr>
        </p:nvGraphicFramePr>
        <p:xfrm>
          <a:off x="6501384" y="1935462"/>
          <a:ext cx="6120678" cy="19874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7757">
                  <a:extLst>
                    <a:ext uri="{9D8B030D-6E8A-4147-A177-3AD203B41FA5}">
                      <a16:colId xmlns:a16="http://schemas.microsoft.com/office/drawing/2014/main" val="3725747448"/>
                    </a:ext>
                  </a:extLst>
                </a:gridCol>
                <a:gridCol w="1195995">
                  <a:extLst>
                    <a:ext uri="{9D8B030D-6E8A-4147-A177-3AD203B41FA5}">
                      <a16:colId xmlns:a16="http://schemas.microsoft.com/office/drawing/2014/main" val="3772268780"/>
                    </a:ext>
                  </a:extLst>
                </a:gridCol>
                <a:gridCol w="3376926">
                  <a:extLst>
                    <a:ext uri="{9D8B030D-6E8A-4147-A177-3AD203B41FA5}">
                      <a16:colId xmlns:a16="http://schemas.microsoft.com/office/drawing/2014/main" val="3205282388"/>
                    </a:ext>
                  </a:extLst>
                </a:gridCol>
              </a:tblGrid>
              <a:tr h="496866">
                <a:tc rowSpan="4"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Các</a:t>
                      </a:r>
                      <a:r>
                        <a:rPr lang="en-US" sz="2200" baseline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điểm cực</a:t>
                      </a:r>
                      <a:endParaRPr lang="en-US" sz="2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Bắc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solidFill>
                            <a:srgbClr val="1903BD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Tại</a:t>
                      </a:r>
                      <a:r>
                        <a:rPr lang="en-US" sz="2200" b="1" baseline="0">
                          <a:solidFill>
                            <a:srgbClr val="1903BD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huyên Ea Hleo</a:t>
                      </a:r>
                      <a:endParaRPr lang="en-US" sz="2200" b="1">
                        <a:solidFill>
                          <a:srgbClr val="1903BD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6812346"/>
                  </a:ext>
                </a:extLst>
              </a:tr>
              <a:tr h="4968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Nam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1102072"/>
                  </a:ext>
                </a:extLst>
              </a:tr>
              <a:tr h="4968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Đông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944161"/>
                  </a:ext>
                </a:extLst>
              </a:tr>
              <a:tr h="4968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Tây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4684498"/>
                  </a:ext>
                </a:extLst>
              </a:tr>
            </a:tbl>
          </a:graphicData>
        </a:graphic>
      </p:graphicFrame>
      <p:sp>
        <p:nvSpPr>
          <p:cNvPr id="10" name="TextBox 32"/>
          <p:cNvSpPr txBox="1"/>
          <p:nvPr/>
        </p:nvSpPr>
        <p:spPr>
          <a:xfrm>
            <a:off x="6530975" y="4048371"/>
            <a:ext cx="56886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sym typeface="Arial" panose="020B0604020202020204" pitchFamily="34" charset="0"/>
              </a:rPr>
              <a:t>XÁC ĐỊNH CÁC ĐIỂM CỰC TỈNH, QUỐC GIA</a:t>
            </a:r>
            <a:endParaRPr lang="en-US" sz="2000" b="1" dirty="0">
              <a:solidFill>
                <a:srgbClr val="FF0000"/>
              </a:solidFill>
              <a:latin typeface="Roboto Black" panose="02000000000000000000" pitchFamily="2" charset="0"/>
              <a:ea typeface="Roboto Black" panose="02000000000000000000" pitchFamily="2" charset="0"/>
              <a:sym typeface="Arial" panose="020B060402020202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991300"/>
              </p:ext>
            </p:extLst>
          </p:nvPr>
        </p:nvGraphicFramePr>
        <p:xfrm>
          <a:off x="6429375" y="4792641"/>
          <a:ext cx="6192687" cy="21360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5966">
                  <a:extLst>
                    <a:ext uri="{9D8B030D-6E8A-4147-A177-3AD203B41FA5}">
                      <a16:colId xmlns:a16="http://schemas.microsoft.com/office/drawing/2014/main" val="3725747448"/>
                    </a:ext>
                  </a:extLst>
                </a:gridCol>
                <a:gridCol w="1210065">
                  <a:extLst>
                    <a:ext uri="{9D8B030D-6E8A-4147-A177-3AD203B41FA5}">
                      <a16:colId xmlns:a16="http://schemas.microsoft.com/office/drawing/2014/main" val="3772268780"/>
                    </a:ext>
                  </a:extLst>
                </a:gridCol>
                <a:gridCol w="3416656">
                  <a:extLst>
                    <a:ext uri="{9D8B030D-6E8A-4147-A177-3AD203B41FA5}">
                      <a16:colId xmlns:a16="http://schemas.microsoft.com/office/drawing/2014/main" val="3205282388"/>
                    </a:ext>
                  </a:extLst>
                </a:gridCol>
              </a:tblGrid>
              <a:tr h="534013">
                <a:tc rowSpan="4"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Tiếp</a:t>
                      </a:r>
                      <a:r>
                        <a:rPr lang="en-US" sz="2200" baseline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giáp</a:t>
                      </a:r>
                      <a:endParaRPr lang="en-US" sz="2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Bắc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solidFill>
                            <a:srgbClr val="1903BD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Giáp</a:t>
                      </a:r>
                      <a:r>
                        <a:rPr lang="en-US" sz="2200" b="1" baseline="0">
                          <a:solidFill>
                            <a:srgbClr val="1903BD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tỉnh Gia Lai</a:t>
                      </a:r>
                      <a:endParaRPr lang="en-US" sz="2200" b="1">
                        <a:solidFill>
                          <a:srgbClr val="1903BD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6812346"/>
                  </a:ext>
                </a:extLst>
              </a:tr>
              <a:tr h="5340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Nam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1102072"/>
                  </a:ext>
                </a:extLst>
              </a:tr>
              <a:tr h="5340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Đông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944161"/>
                  </a:ext>
                </a:extLst>
              </a:tr>
              <a:tr h="5340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Tây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4684498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191"/>
          <a:stretch/>
        </p:blipFill>
        <p:spPr>
          <a:xfrm>
            <a:off x="164678" y="1024035"/>
            <a:ext cx="6048673" cy="6048673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6928E7FC-001F-E18D-4B52-86DCADA8F9BA}"/>
              </a:ext>
            </a:extLst>
          </p:cNvPr>
          <p:cNvSpPr>
            <a:spLocks/>
          </p:cNvSpPr>
          <p:nvPr/>
        </p:nvSpPr>
        <p:spPr bwMode="auto">
          <a:xfrm>
            <a:off x="-1" y="0"/>
            <a:ext cx="10454257" cy="609600"/>
          </a:xfrm>
          <a:custGeom>
            <a:avLst/>
            <a:gdLst>
              <a:gd name="T0" fmla="*/ 707352 w 10119360"/>
              <a:gd name="T1" fmla="*/ 0 h 844550"/>
              <a:gd name="T2" fmla="*/ 0 w 10119360"/>
              <a:gd name="T3" fmla="*/ 0 h 844550"/>
              <a:gd name="T4" fmla="*/ 0 w 10119360"/>
              <a:gd name="T5" fmla="*/ 165422 h 844550"/>
              <a:gd name="T6" fmla="*/ 707352 w 10119360"/>
              <a:gd name="T7" fmla="*/ 165422 h 844550"/>
              <a:gd name="T8" fmla="*/ 707352 w 10119360"/>
              <a:gd name="T9" fmla="*/ 0 h 8445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119360" h="844550">
                <a:moveTo>
                  <a:pt x="10119360" y="0"/>
                </a:moveTo>
                <a:lnTo>
                  <a:pt x="0" y="0"/>
                </a:lnTo>
                <a:lnTo>
                  <a:pt x="0" y="844296"/>
                </a:lnTo>
                <a:lnTo>
                  <a:pt x="10119360" y="844296"/>
                </a:lnTo>
                <a:lnTo>
                  <a:pt x="10119360" y="0"/>
                </a:lnTo>
                <a:close/>
              </a:path>
            </a:pathLst>
          </a:custGeom>
          <a:solidFill>
            <a:srgbClr val="0928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0CF5ABF0-8F22-F2B2-2CC2-CDA8741DE125}"/>
              </a:ext>
            </a:extLst>
          </p:cNvPr>
          <p:cNvSpPr>
            <a:spLocks/>
          </p:cNvSpPr>
          <p:nvPr/>
        </p:nvSpPr>
        <p:spPr bwMode="auto">
          <a:xfrm>
            <a:off x="10593957" y="0"/>
            <a:ext cx="150813" cy="609600"/>
          </a:xfrm>
          <a:custGeom>
            <a:avLst/>
            <a:gdLst>
              <a:gd name="T0" fmla="*/ 17672 w 257809"/>
              <a:gd name="T1" fmla="*/ 0 h 844550"/>
              <a:gd name="T2" fmla="*/ 0 w 257809"/>
              <a:gd name="T3" fmla="*/ 0 h 844550"/>
              <a:gd name="T4" fmla="*/ 0 w 257809"/>
              <a:gd name="T5" fmla="*/ 165422 h 844550"/>
              <a:gd name="T6" fmla="*/ 17672 w 257809"/>
              <a:gd name="T7" fmla="*/ 165422 h 844550"/>
              <a:gd name="T8" fmla="*/ 17672 w 257809"/>
              <a:gd name="T9" fmla="*/ 0 h 8445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7809" h="844550">
                <a:moveTo>
                  <a:pt x="257555" y="0"/>
                </a:moveTo>
                <a:lnTo>
                  <a:pt x="0" y="0"/>
                </a:lnTo>
                <a:lnTo>
                  <a:pt x="0" y="844296"/>
                </a:lnTo>
                <a:lnTo>
                  <a:pt x="257555" y="844296"/>
                </a:lnTo>
                <a:lnTo>
                  <a:pt x="257555" y="0"/>
                </a:lnTo>
                <a:close/>
              </a:path>
            </a:pathLst>
          </a:custGeom>
          <a:solidFill>
            <a:srgbClr val="0928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C040174A-3E9E-68F9-9A98-BEC691A43736}"/>
              </a:ext>
            </a:extLst>
          </p:cNvPr>
          <p:cNvSpPr>
            <a:spLocks/>
          </p:cNvSpPr>
          <p:nvPr/>
        </p:nvSpPr>
        <p:spPr bwMode="auto">
          <a:xfrm>
            <a:off x="10884470" y="0"/>
            <a:ext cx="84137" cy="609600"/>
          </a:xfrm>
          <a:custGeom>
            <a:avLst/>
            <a:gdLst>
              <a:gd name="T0" fmla="*/ 9678 w 144779"/>
              <a:gd name="T1" fmla="*/ 0 h 844550"/>
              <a:gd name="T2" fmla="*/ 0 w 144779"/>
              <a:gd name="T3" fmla="*/ 0 h 844550"/>
              <a:gd name="T4" fmla="*/ 0 w 144779"/>
              <a:gd name="T5" fmla="*/ 165422 h 844550"/>
              <a:gd name="T6" fmla="*/ 9678 w 144779"/>
              <a:gd name="T7" fmla="*/ 165422 h 844550"/>
              <a:gd name="T8" fmla="*/ 9678 w 144779"/>
              <a:gd name="T9" fmla="*/ 0 h 8445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4779" h="844550">
                <a:moveTo>
                  <a:pt x="144779" y="0"/>
                </a:moveTo>
                <a:lnTo>
                  <a:pt x="0" y="0"/>
                </a:lnTo>
                <a:lnTo>
                  <a:pt x="0" y="844296"/>
                </a:lnTo>
                <a:lnTo>
                  <a:pt x="144779" y="844296"/>
                </a:lnTo>
                <a:lnTo>
                  <a:pt x="144779" y="0"/>
                </a:lnTo>
                <a:close/>
              </a:path>
            </a:pathLst>
          </a:custGeom>
          <a:solidFill>
            <a:srgbClr val="0928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D27E6306-A557-3916-D56D-1C14F200AE34}"/>
              </a:ext>
            </a:extLst>
          </p:cNvPr>
          <p:cNvSpPr>
            <a:spLocks/>
          </p:cNvSpPr>
          <p:nvPr/>
        </p:nvSpPr>
        <p:spPr bwMode="auto">
          <a:xfrm>
            <a:off x="11022582" y="0"/>
            <a:ext cx="87313" cy="609600"/>
          </a:xfrm>
          <a:custGeom>
            <a:avLst/>
            <a:gdLst>
              <a:gd name="T0" fmla="*/ 10858 w 146684"/>
              <a:gd name="T1" fmla="*/ 0 h 844550"/>
              <a:gd name="T2" fmla="*/ 0 w 146684"/>
              <a:gd name="T3" fmla="*/ 0 h 844550"/>
              <a:gd name="T4" fmla="*/ 0 w 146684"/>
              <a:gd name="T5" fmla="*/ 165422 h 844550"/>
              <a:gd name="T6" fmla="*/ 10858 w 146684"/>
              <a:gd name="T7" fmla="*/ 165422 h 844550"/>
              <a:gd name="T8" fmla="*/ 10858 w 146684"/>
              <a:gd name="T9" fmla="*/ 0 h 8445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6684" h="844550">
                <a:moveTo>
                  <a:pt x="146303" y="0"/>
                </a:moveTo>
                <a:lnTo>
                  <a:pt x="0" y="0"/>
                </a:lnTo>
                <a:lnTo>
                  <a:pt x="0" y="844296"/>
                </a:lnTo>
                <a:lnTo>
                  <a:pt x="146303" y="844296"/>
                </a:lnTo>
                <a:lnTo>
                  <a:pt x="146303" y="0"/>
                </a:lnTo>
                <a:close/>
              </a:path>
            </a:pathLst>
          </a:custGeom>
          <a:solidFill>
            <a:srgbClr val="0928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CCB4824-05D7-0240-AC4A-B00B9B73D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120650"/>
            <a:ext cx="4965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Roboto Black" panose="02000000000000000000" pitchFamily="2" charset="0"/>
              </a:rPr>
              <a:t>MÔN TÀI LIỆU GIÁO DỤC ĐỊA PHƯƠNG 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BF16C6-CCF3-B201-E4EA-6611130DA9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079" y="-35878"/>
            <a:ext cx="1028442" cy="124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14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2"/>
          <p:cNvSpPr txBox="1"/>
          <p:nvPr/>
        </p:nvSpPr>
        <p:spPr>
          <a:xfrm>
            <a:off x="6717407" y="303957"/>
            <a:ext cx="56886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sym typeface="Arial" panose="020B0604020202020204" pitchFamily="34" charset="0"/>
              </a:rPr>
              <a:t>XÁC ĐỊNH CÁC ĐIỂM CỰC CỦA TỈNH ĐẮK LẮK</a:t>
            </a:r>
            <a:endParaRPr lang="en-US" sz="2000" b="1" dirty="0">
              <a:solidFill>
                <a:srgbClr val="FF0000"/>
              </a:solidFill>
              <a:latin typeface="Roboto Black" panose="02000000000000000000" pitchFamily="2" charset="0"/>
              <a:ea typeface="Roboto Black" panose="02000000000000000000" pitchFamily="2" charset="0"/>
              <a:sym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239265"/>
              </p:ext>
            </p:extLst>
          </p:nvPr>
        </p:nvGraphicFramePr>
        <p:xfrm>
          <a:off x="6501385" y="1024036"/>
          <a:ext cx="6120678" cy="19874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7757">
                  <a:extLst>
                    <a:ext uri="{9D8B030D-6E8A-4147-A177-3AD203B41FA5}">
                      <a16:colId xmlns:a16="http://schemas.microsoft.com/office/drawing/2014/main" val="3725747448"/>
                    </a:ext>
                  </a:extLst>
                </a:gridCol>
                <a:gridCol w="1195995">
                  <a:extLst>
                    <a:ext uri="{9D8B030D-6E8A-4147-A177-3AD203B41FA5}">
                      <a16:colId xmlns:a16="http://schemas.microsoft.com/office/drawing/2014/main" val="3772268780"/>
                    </a:ext>
                  </a:extLst>
                </a:gridCol>
                <a:gridCol w="3376926">
                  <a:extLst>
                    <a:ext uri="{9D8B030D-6E8A-4147-A177-3AD203B41FA5}">
                      <a16:colId xmlns:a16="http://schemas.microsoft.com/office/drawing/2014/main" val="3205282388"/>
                    </a:ext>
                  </a:extLst>
                </a:gridCol>
              </a:tblGrid>
              <a:tr h="496866">
                <a:tc rowSpan="4"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Các</a:t>
                      </a:r>
                      <a:r>
                        <a:rPr lang="en-US" sz="2200" baseline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điểm cực</a:t>
                      </a:r>
                      <a:endParaRPr lang="en-US" sz="2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Bắc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Tại</a:t>
                      </a:r>
                      <a:r>
                        <a:rPr lang="en-US" sz="2200" baseline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huyên Ea Hleo</a:t>
                      </a:r>
                      <a:endParaRPr lang="en-US" sz="2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6812346"/>
                  </a:ext>
                </a:extLst>
              </a:tr>
              <a:tr h="4968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Nam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Tại</a:t>
                      </a:r>
                      <a:r>
                        <a:rPr lang="en-US" sz="2200" baseline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huyện Lắk</a:t>
                      </a:r>
                      <a:endParaRPr lang="en-US" sz="2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1102072"/>
                  </a:ext>
                </a:extLst>
              </a:tr>
              <a:tr h="4968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Đông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Tại</a:t>
                      </a:r>
                      <a:r>
                        <a:rPr lang="en-US" sz="2200" baseline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huyện M’drắk</a:t>
                      </a:r>
                      <a:endParaRPr lang="en-US" sz="2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944161"/>
                  </a:ext>
                </a:extLst>
              </a:tr>
              <a:tr h="4968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Tây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Tại</a:t>
                      </a:r>
                      <a:r>
                        <a:rPr lang="en-US" sz="2200" baseline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huyện Buôn Đôn</a:t>
                      </a:r>
                      <a:endParaRPr lang="en-US" sz="2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4684498"/>
                  </a:ext>
                </a:extLst>
              </a:tr>
            </a:tbl>
          </a:graphicData>
        </a:graphic>
      </p:graphicFrame>
      <p:sp>
        <p:nvSpPr>
          <p:cNvPr id="10" name="TextBox 32"/>
          <p:cNvSpPr txBox="1"/>
          <p:nvPr/>
        </p:nvSpPr>
        <p:spPr>
          <a:xfrm>
            <a:off x="6753342" y="3156282"/>
            <a:ext cx="56886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sym typeface="Arial" panose="020B0604020202020204" pitchFamily="34" charset="0"/>
              </a:rPr>
              <a:t>XÁC ĐỊNH CÁC ĐIỂM CỰC TỈNH, QUỐC GIA</a:t>
            </a:r>
            <a:endParaRPr lang="en-US" sz="2000" b="1" dirty="0">
              <a:solidFill>
                <a:srgbClr val="FF0000"/>
              </a:solidFill>
              <a:latin typeface="Roboto Black" panose="02000000000000000000" pitchFamily="2" charset="0"/>
              <a:ea typeface="Roboto Black" panose="02000000000000000000" pitchFamily="2" charset="0"/>
              <a:sym typeface="Arial" panose="020B060402020202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980046"/>
              </p:ext>
            </p:extLst>
          </p:nvPr>
        </p:nvGraphicFramePr>
        <p:xfrm>
          <a:off x="6429375" y="3784528"/>
          <a:ext cx="6192687" cy="21360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5966">
                  <a:extLst>
                    <a:ext uri="{9D8B030D-6E8A-4147-A177-3AD203B41FA5}">
                      <a16:colId xmlns:a16="http://schemas.microsoft.com/office/drawing/2014/main" val="3725747448"/>
                    </a:ext>
                  </a:extLst>
                </a:gridCol>
                <a:gridCol w="1210065">
                  <a:extLst>
                    <a:ext uri="{9D8B030D-6E8A-4147-A177-3AD203B41FA5}">
                      <a16:colId xmlns:a16="http://schemas.microsoft.com/office/drawing/2014/main" val="3772268780"/>
                    </a:ext>
                  </a:extLst>
                </a:gridCol>
                <a:gridCol w="3416656">
                  <a:extLst>
                    <a:ext uri="{9D8B030D-6E8A-4147-A177-3AD203B41FA5}">
                      <a16:colId xmlns:a16="http://schemas.microsoft.com/office/drawing/2014/main" val="3205282388"/>
                    </a:ext>
                  </a:extLst>
                </a:gridCol>
              </a:tblGrid>
              <a:tr h="534013">
                <a:tc rowSpan="4"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Tiếp</a:t>
                      </a:r>
                      <a:r>
                        <a:rPr lang="en-US" sz="2200" baseline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giáp</a:t>
                      </a:r>
                      <a:endParaRPr lang="en-US" sz="2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Bắc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Giáp</a:t>
                      </a:r>
                      <a:r>
                        <a:rPr lang="en-US" sz="2200" baseline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tỉnh Gia Lai</a:t>
                      </a:r>
                      <a:endParaRPr lang="en-US" sz="2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6812346"/>
                  </a:ext>
                </a:extLst>
              </a:tr>
              <a:tr h="5340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Nam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1102072"/>
                  </a:ext>
                </a:extLst>
              </a:tr>
              <a:tr h="5340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Đông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944161"/>
                  </a:ext>
                </a:extLst>
              </a:tr>
              <a:tr h="5340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Tây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4684498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191"/>
          <a:stretch/>
        </p:blipFill>
        <p:spPr>
          <a:xfrm>
            <a:off x="164678" y="303957"/>
            <a:ext cx="6048673" cy="6768752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654768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A0001C7A-5199-4A9A-BDA0-FA383F6E129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PRESENTATION_TITLE" val="bt435.pptx"/>
  <p:tag name="INKNOELEADERBOARD" val="1688988750"/>
</p:tagLst>
</file>

<file path=ppt/theme/theme1.xml><?xml version="1.0" encoding="utf-8"?>
<a:theme xmlns:a="http://schemas.openxmlformats.org/drawingml/2006/main" name="1_自定义设计方案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1731</Words>
  <Application>Microsoft Office PowerPoint</Application>
  <PresentationFormat>Custom</PresentationFormat>
  <Paragraphs>298</Paragraphs>
  <Slides>27</Slides>
  <Notes>27</Notes>
  <HiddenSlides>3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Microsoft JhengHei UI</vt:lpstr>
      <vt:lpstr>微软雅黑</vt:lpstr>
      <vt:lpstr>华文细黑</vt:lpstr>
      <vt:lpstr>Agency FB</vt:lpstr>
      <vt:lpstr>Arial</vt:lpstr>
      <vt:lpstr>Calibri</vt:lpstr>
      <vt:lpstr>Calibri Light</vt:lpstr>
      <vt:lpstr>Impact</vt:lpstr>
      <vt:lpstr>Roboto</vt:lpstr>
      <vt:lpstr>Roboto </vt:lpstr>
      <vt:lpstr>Roboto Black</vt:lpstr>
      <vt:lpstr>Roboto Medium</vt:lpstr>
      <vt:lpstr>方正兰亭超细黑简体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bt435.pptx</dc:title>
  <dc:creator/>
  <cp:lastModifiedBy/>
  <cp:revision>1</cp:revision>
  <dcterms:created xsi:type="dcterms:W3CDTF">2016-10-17T14:00:15Z</dcterms:created>
  <dcterms:modified xsi:type="dcterms:W3CDTF">2023-12-15T01:35:03Z</dcterms:modified>
</cp:coreProperties>
</file>