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8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87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326" r:id="rId3"/>
    <p:sldId id="334" r:id="rId4"/>
    <p:sldId id="306" r:id="rId5"/>
    <p:sldId id="354" r:id="rId6"/>
    <p:sldId id="349" r:id="rId7"/>
    <p:sldId id="328" r:id="rId8"/>
    <p:sldId id="351" r:id="rId9"/>
    <p:sldId id="348" r:id="rId10"/>
    <p:sldId id="329" r:id="rId11"/>
    <p:sldId id="333" r:id="rId12"/>
    <p:sldId id="331" r:id="rId13"/>
    <p:sldId id="335" r:id="rId14"/>
    <p:sldId id="350" r:id="rId15"/>
    <p:sldId id="336" r:id="rId16"/>
    <p:sldId id="352" r:id="rId17"/>
    <p:sldId id="340" r:id="rId18"/>
    <p:sldId id="339" r:id="rId19"/>
    <p:sldId id="341" r:id="rId20"/>
    <p:sldId id="342" r:id="rId21"/>
    <p:sldId id="353" r:id="rId22"/>
    <p:sldId id="344" r:id="rId23"/>
    <p:sldId id="343" r:id="rId24"/>
    <p:sldId id="356" r:id="rId25"/>
    <p:sldId id="355" r:id="rId26"/>
    <p:sldId id="345" r:id="rId27"/>
    <p:sldId id="357" r:id="rId28"/>
    <p:sldId id="346" r:id="rId29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D14"/>
    <a:srgbClr val="D83C31"/>
    <a:srgbClr val="FFF6D8"/>
    <a:srgbClr val="000000"/>
    <a:srgbClr val="F36A58"/>
    <a:srgbClr val="841009"/>
    <a:srgbClr val="E25D56"/>
    <a:srgbClr val="DC3B32"/>
    <a:srgbClr val="F8D86D"/>
    <a:srgbClr val="B90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1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62E84C-BEAD-4C64-A065-720CAD5AB0D3}" type="doc">
      <dgm:prSet loTypeId="urn:microsoft.com/office/officeart/2005/8/layout/hierarchy3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A2B1AFD-A5E9-4CEC-9E7B-0ED2CE019F15}">
      <dgm:prSet phldrT="[Text]" custT="1"/>
      <dgm:spPr/>
      <dgm:t>
        <a:bodyPr/>
        <a:lstStyle/>
        <a:p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endParaRPr lang="en-US" sz="24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5179B-DBFA-4C82-9AFD-8A2FC82A4219}" type="parTrans" cxnId="{DBD35986-B7B7-4790-9AE9-A3E9E98B1735}">
      <dgm:prSet/>
      <dgm:spPr/>
      <dgm:t>
        <a:bodyPr/>
        <a:lstStyle/>
        <a:p>
          <a:endParaRPr lang="en-US" sz="1400"/>
        </a:p>
      </dgm:t>
    </dgm:pt>
    <dgm:pt modelId="{02687AE1-64E8-4BA2-A67B-1ADA52A81018}" type="sibTrans" cxnId="{DBD35986-B7B7-4790-9AE9-A3E9E98B1735}">
      <dgm:prSet/>
      <dgm:spPr/>
      <dgm:t>
        <a:bodyPr/>
        <a:lstStyle/>
        <a:p>
          <a:endParaRPr lang="en-US" sz="1400"/>
        </a:p>
      </dgm:t>
    </dgm:pt>
    <dgm:pt modelId="{21A508F0-187D-4276-B30E-441020B303F5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20A34-09AA-42CB-8E5C-A776B128F482}" type="parTrans" cxnId="{25C9E0D1-538B-4561-857A-938953FB0E3D}">
      <dgm:prSet/>
      <dgm:spPr/>
      <dgm:t>
        <a:bodyPr/>
        <a:lstStyle/>
        <a:p>
          <a:endParaRPr lang="en-US"/>
        </a:p>
      </dgm:t>
    </dgm:pt>
    <dgm:pt modelId="{C7F21830-A879-4026-854D-655BE6DEDF97}" type="sibTrans" cxnId="{25C9E0D1-538B-4561-857A-938953FB0E3D}">
      <dgm:prSet/>
      <dgm:spPr/>
      <dgm:t>
        <a:bodyPr/>
        <a:lstStyle/>
        <a:p>
          <a:endParaRPr lang="en-US"/>
        </a:p>
      </dgm:t>
    </dgm:pt>
    <dgm:pt modelId="{B1E90F30-80B6-4A18-9E94-9EB8BC20C4EF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85EDFC-C40C-4C9E-ABBF-038EB5DBF9C9}" type="parTrans" cxnId="{8DBDF5E1-9651-4EE9-99C7-AA81553AEBD1}">
      <dgm:prSet/>
      <dgm:spPr/>
      <dgm:t>
        <a:bodyPr/>
        <a:lstStyle/>
        <a:p>
          <a:endParaRPr lang="en-US"/>
        </a:p>
      </dgm:t>
    </dgm:pt>
    <dgm:pt modelId="{594F4A1D-7765-4485-ABAF-2AB88C31D009}" type="sibTrans" cxnId="{8DBDF5E1-9651-4EE9-99C7-AA81553AEBD1}">
      <dgm:prSet/>
      <dgm:spPr/>
      <dgm:t>
        <a:bodyPr/>
        <a:lstStyle/>
        <a:p>
          <a:endParaRPr lang="en-US"/>
        </a:p>
      </dgm:t>
    </dgm:pt>
    <dgm:pt modelId="{CB5D1F46-6B92-4A29-954A-98865CC23523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38EEB8-8297-407E-902E-4902DD250C52}" type="parTrans" cxnId="{692568DB-E197-49F2-BA1F-AD83B3747A21}">
      <dgm:prSet/>
      <dgm:spPr/>
      <dgm:t>
        <a:bodyPr/>
        <a:lstStyle/>
        <a:p>
          <a:endParaRPr lang="en-US"/>
        </a:p>
      </dgm:t>
    </dgm:pt>
    <dgm:pt modelId="{BAA5F4CD-9707-4D20-9826-86B53B3A7B7A}" type="sibTrans" cxnId="{692568DB-E197-49F2-BA1F-AD83B3747A21}">
      <dgm:prSet/>
      <dgm:spPr/>
      <dgm:t>
        <a:bodyPr/>
        <a:lstStyle/>
        <a:p>
          <a:endParaRPr lang="en-US"/>
        </a:p>
      </dgm:t>
    </dgm:pt>
    <dgm:pt modelId="{841F085F-9EC5-40C9-814D-0FF5AFC81366}" type="pres">
      <dgm:prSet presAssocID="{1062E84C-BEAD-4C64-A065-720CAD5AB0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D29C8E-78B7-4F4A-A903-35A4A5136969}" type="pres">
      <dgm:prSet presAssocID="{6A2B1AFD-A5E9-4CEC-9E7B-0ED2CE019F15}" presName="root" presStyleCnt="0"/>
      <dgm:spPr/>
    </dgm:pt>
    <dgm:pt modelId="{5247B243-4E0A-410C-B1E3-5B9AD6F35F55}" type="pres">
      <dgm:prSet presAssocID="{6A2B1AFD-A5E9-4CEC-9E7B-0ED2CE019F15}" presName="rootComposite" presStyleCnt="0"/>
      <dgm:spPr/>
    </dgm:pt>
    <dgm:pt modelId="{56ECAB7B-49C1-4167-8E9A-C5AB0C8D3959}" type="pres">
      <dgm:prSet presAssocID="{6A2B1AFD-A5E9-4CEC-9E7B-0ED2CE019F15}" presName="rootText" presStyleLbl="node1" presStyleIdx="0" presStyleCnt="1" custScaleX="264942" custScaleY="52616" custLinFactNeighborX="775" custLinFactNeighborY="-255"/>
      <dgm:spPr/>
    </dgm:pt>
    <dgm:pt modelId="{25AF17B9-07B5-4AA1-AD42-F992A7CCE2C1}" type="pres">
      <dgm:prSet presAssocID="{6A2B1AFD-A5E9-4CEC-9E7B-0ED2CE019F15}" presName="rootConnector" presStyleLbl="node1" presStyleIdx="0" presStyleCnt="1"/>
      <dgm:spPr/>
    </dgm:pt>
    <dgm:pt modelId="{A31E3477-DD0D-4F83-8505-77C1B1EE5C6B}" type="pres">
      <dgm:prSet presAssocID="{6A2B1AFD-A5E9-4CEC-9E7B-0ED2CE019F15}" presName="childShape" presStyleCnt="0"/>
      <dgm:spPr/>
    </dgm:pt>
    <dgm:pt modelId="{19D2406C-FF12-4403-BCE5-F97661E86178}" type="pres">
      <dgm:prSet presAssocID="{7F020A34-09AA-42CB-8E5C-A776B128F482}" presName="Name13" presStyleLbl="parChTrans1D2" presStyleIdx="0" presStyleCnt="3"/>
      <dgm:spPr/>
    </dgm:pt>
    <dgm:pt modelId="{CE62C980-7220-4053-9B5E-08D75B3C91A5}" type="pres">
      <dgm:prSet presAssocID="{21A508F0-187D-4276-B30E-441020B303F5}" presName="childText" presStyleLbl="bgAcc1" presStyleIdx="0" presStyleCnt="3" custScaleX="287456">
        <dgm:presLayoutVars>
          <dgm:bulletEnabled val="1"/>
        </dgm:presLayoutVars>
      </dgm:prSet>
      <dgm:spPr/>
    </dgm:pt>
    <dgm:pt modelId="{8A376C01-D714-4117-9E67-B82DDBBB5A9A}" type="pres">
      <dgm:prSet presAssocID="{7B85EDFC-C40C-4C9E-ABBF-038EB5DBF9C9}" presName="Name13" presStyleLbl="parChTrans1D2" presStyleIdx="1" presStyleCnt="3"/>
      <dgm:spPr/>
    </dgm:pt>
    <dgm:pt modelId="{170AB2CC-445E-4084-8965-B1B955383CD7}" type="pres">
      <dgm:prSet presAssocID="{B1E90F30-80B6-4A18-9E94-9EB8BC20C4EF}" presName="childText" presStyleLbl="bgAcc1" presStyleIdx="1" presStyleCnt="3" custScaleX="287456">
        <dgm:presLayoutVars>
          <dgm:bulletEnabled val="1"/>
        </dgm:presLayoutVars>
      </dgm:prSet>
      <dgm:spPr/>
    </dgm:pt>
    <dgm:pt modelId="{8A4B5B33-0340-4415-9165-BC9031F47B6E}" type="pres">
      <dgm:prSet presAssocID="{AE38EEB8-8297-407E-902E-4902DD250C52}" presName="Name13" presStyleLbl="parChTrans1D2" presStyleIdx="2" presStyleCnt="3"/>
      <dgm:spPr/>
    </dgm:pt>
    <dgm:pt modelId="{27B658AE-54F7-4F08-A047-66BF27AEAEB1}" type="pres">
      <dgm:prSet presAssocID="{CB5D1F46-6B92-4A29-954A-98865CC23523}" presName="childText" presStyleLbl="bgAcc1" presStyleIdx="2" presStyleCnt="3" custScaleX="287456">
        <dgm:presLayoutVars>
          <dgm:bulletEnabled val="1"/>
        </dgm:presLayoutVars>
      </dgm:prSet>
      <dgm:spPr/>
    </dgm:pt>
  </dgm:ptLst>
  <dgm:cxnLst>
    <dgm:cxn modelId="{C253BB0B-ECB8-4BD4-ABA5-ADAD12DF3F2D}" type="presOf" srcId="{6A2B1AFD-A5E9-4CEC-9E7B-0ED2CE019F15}" destId="{56ECAB7B-49C1-4167-8E9A-C5AB0C8D3959}" srcOrd="0" destOrd="0" presId="urn:microsoft.com/office/officeart/2005/8/layout/hierarchy3"/>
    <dgm:cxn modelId="{6BC33C18-0887-44D9-B7DA-F286157CD2A0}" type="presOf" srcId="{1062E84C-BEAD-4C64-A065-720CAD5AB0D3}" destId="{841F085F-9EC5-40C9-814D-0FF5AFC81366}" srcOrd="0" destOrd="0" presId="urn:microsoft.com/office/officeart/2005/8/layout/hierarchy3"/>
    <dgm:cxn modelId="{40FE563B-E510-4C27-A549-4F757427B0C4}" type="presOf" srcId="{B1E90F30-80B6-4A18-9E94-9EB8BC20C4EF}" destId="{170AB2CC-445E-4084-8965-B1B955383CD7}" srcOrd="0" destOrd="0" presId="urn:microsoft.com/office/officeart/2005/8/layout/hierarchy3"/>
    <dgm:cxn modelId="{6452C885-F5DC-46B2-B357-7BAB1E87B25A}" type="presOf" srcId="{CB5D1F46-6B92-4A29-954A-98865CC23523}" destId="{27B658AE-54F7-4F08-A047-66BF27AEAEB1}" srcOrd="0" destOrd="0" presId="urn:microsoft.com/office/officeart/2005/8/layout/hierarchy3"/>
    <dgm:cxn modelId="{DBD35986-B7B7-4790-9AE9-A3E9E98B1735}" srcId="{1062E84C-BEAD-4C64-A065-720CAD5AB0D3}" destId="{6A2B1AFD-A5E9-4CEC-9E7B-0ED2CE019F15}" srcOrd="0" destOrd="0" parTransId="{7795179B-DBFA-4C82-9AFD-8A2FC82A4219}" sibTransId="{02687AE1-64E8-4BA2-A67B-1ADA52A81018}"/>
    <dgm:cxn modelId="{70106D98-3237-4C12-B1C0-D8110C044899}" type="presOf" srcId="{7B85EDFC-C40C-4C9E-ABBF-038EB5DBF9C9}" destId="{8A376C01-D714-4117-9E67-B82DDBBB5A9A}" srcOrd="0" destOrd="0" presId="urn:microsoft.com/office/officeart/2005/8/layout/hierarchy3"/>
    <dgm:cxn modelId="{A311379E-D226-42B8-B1BA-5D5C83A3C196}" type="presOf" srcId="{7F020A34-09AA-42CB-8E5C-A776B128F482}" destId="{19D2406C-FF12-4403-BCE5-F97661E86178}" srcOrd="0" destOrd="0" presId="urn:microsoft.com/office/officeart/2005/8/layout/hierarchy3"/>
    <dgm:cxn modelId="{7B5A2DBB-BFCA-4AB0-9259-4FB1F890A117}" type="presOf" srcId="{AE38EEB8-8297-407E-902E-4902DD250C52}" destId="{8A4B5B33-0340-4415-9165-BC9031F47B6E}" srcOrd="0" destOrd="0" presId="urn:microsoft.com/office/officeart/2005/8/layout/hierarchy3"/>
    <dgm:cxn modelId="{45DA6CC5-C130-4D05-914A-3F31255E1B4C}" type="presOf" srcId="{21A508F0-187D-4276-B30E-441020B303F5}" destId="{CE62C980-7220-4053-9B5E-08D75B3C91A5}" srcOrd="0" destOrd="0" presId="urn:microsoft.com/office/officeart/2005/8/layout/hierarchy3"/>
    <dgm:cxn modelId="{25C9E0D1-538B-4561-857A-938953FB0E3D}" srcId="{6A2B1AFD-A5E9-4CEC-9E7B-0ED2CE019F15}" destId="{21A508F0-187D-4276-B30E-441020B303F5}" srcOrd="0" destOrd="0" parTransId="{7F020A34-09AA-42CB-8E5C-A776B128F482}" sibTransId="{C7F21830-A879-4026-854D-655BE6DEDF97}"/>
    <dgm:cxn modelId="{692568DB-E197-49F2-BA1F-AD83B3747A21}" srcId="{6A2B1AFD-A5E9-4CEC-9E7B-0ED2CE019F15}" destId="{CB5D1F46-6B92-4A29-954A-98865CC23523}" srcOrd="2" destOrd="0" parTransId="{AE38EEB8-8297-407E-902E-4902DD250C52}" sibTransId="{BAA5F4CD-9707-4D20-9826-86B53B3A7B7A}"/>
    <dgm:cxn modelId="{8DBDF5E1-9651-4EE9-99C7-AA81553AEBD1}" srcId="{6A2B1AFD-A5E9-4CEC-9E7B-0ED2CE019F15}" destId="{B1E90F30-80B6-4A18-9E94-9EB8BC20C4EF}" srcOrd="1" destOrd="0" parTransId="{7B85EDFC-C40C-4C9E-ABBF-038EB5DBF9C9}" sibTransId="{594F4A1D-7765-4485-ABAF-2AB88C31D009}"/>
    <dgm:cxn modelId="{25596DF1-0084-493D-A0CA-E859BA6A7818}" type="presOf" srcId="{6A2B1AFD-A5E9-4CEC-9E7B-0ED2CE019F15}" destId="{25AF17B9-07B5-4AA1-AD42-F992A7CCE2C1}" srcOrd="1" destOrd="0" presId="urn:microsoft.com/office/officeart/2005/8/layout/hierarchy3"/>
    <dgm:cxn modelId="{A07062F8-B325-4053-B2CF-30D220846390}" type="presParOf" srcId="{841F085F-9EC5-40C9-814D-0FF5AFC81366}" destId="{F7D29C8E-78B7-4F4A-A903-35A4A5136969}" srcOrd="0" destOrd="0" presId="urn:microsoft.com/office/officeart/2005/8/layout/hierarchy3"/>
    <dgm:cxn modelId="{FADA794D-AC85-4E4E-AA39-AD3E114B436B}" type="presParOf" srcId="{F7D29C8E-78B7-4F4A-A903-35A4A5136969}" destId="{5247B243-4E0A-410C-B1E3-5B9AD6F35F55}" srcOrd="0" destOrd="0" presId="urn:microsoft.com/office/officeart/2005/8/layout/hierarchy3"/>
    <dgm:cxn modelId="{B50CFFD1-430C-45B7-B0C0-EC9EE4BF71BC}" type="presParOf" srcId="{5247B243-4E0A-410C-B1E3-5B9AD6F35F55}" destId="{56ECAB7B-49C1-4167-8E9A-C5AB0C8D3959}" srcOrd="0" destOrd="0" presId="urn:microsoft.com/office/officeart/2005/8/layout/hierarchy3"/>
    <dgm:cxn modelId="{FD031038-FE8F-49AB-A083-3C1CDD38A001}" type="presParOf" srcId="{5247B243-4E0A-410C-B1E3-5B9AD6F35F55}" destId="{25AF17B9-07B5-4AA1-AD42-F992A7CCE2C1}" srcOrd="1" destOrd="0" presId="urn:microsoft.com/office/officeart/2005/8/layout/hierarchy3"/>
    <dgm:cxn modelId="{1D99B22C-780B-442C-971C-C18F422131E8}" type="presParOf" srcId="{F7D29C8E-78B7-4F4A-A903-35A4A5136969}" destId="{A31E3477-DD0D-4F83-8505-77C1B1EE5C6B}" srcOrd="1" destOrd="0" presId="urn:microsoft.com/office/officeart/2005/8/layout/hierarchy3"/>
    <dgm:cxn modelId="{40F82E79-044A-48CE-ADB6-3AD513530640}" type="presParOf" srcId="{A31E3477-DD0D-4F83-8505-77C1B1EE5C6B}" destId="{19D2406C-FF12-4403-BCE5-F97661E86178}" srcOrd="0" destOrd="0" presId="urn:microsoft.com/office/officeart/2005/8/layout/hierarchy3"/>
    <dgm:cxn modelId="{62D51137-C4EF-43A5-AA57-BF06AEC50DCF}" type="presParOf" srcId="{A31E3477-DD0D-4F83-8505-77C1B1EE5C6B}" destId="{CE62C980-7220-4053-9B5E-08D75B3C91A5}" srcOrd="1" destOrd="0" presId="urn:microsoft.com/office/officeart/2005/8/layout/hierarchy3"/>
    <dgm:cxn modelId="{3B5FE587-578C-48EA-A4CA-9B24E91CC4E4}" type="presParOf" srcId="{A31E3477-DD0D-4F83-8505-77C1B1EE5C6B}" destId="{8A376C01-D714-4117-9E67-B82DDBBB5A9A}" srcOrd="2" destOrd="0" presId="urn:microsoft.com/office/officeart/2005/8/layout/hierarchy3"/>
    <dgm:cxn modelId="{8C4ABAB5-0BB2-42A0-9072-014BC17855D1}" type="presParOf" srcId="{A31E3477-DD0D-4F83-8505-77C1B1EE5C6B}" destId="{170AB2CC-445E-4084-8965-B1B955383CD7}" srcOrd="3" destOrd="0" presId="urn:microsoft.com/office/officeart/2005/8/layout/hierarchy3"/>
    <dgm:cxn modelId="{F1BC3DD0-1C2D-4B28-ACE9-984CED076B3C}" type="presParOf" srcId="{A31E3477-DD0D-4F83-8505-77C1B1EE5C6B}" destId="{8A4B5B33-0340-4415-9165-BC9031F47B6E}" srcOrd="4" destOrd="0" presId="urn:microsoft.com/office/officeart/2005/8/layout/hierarchy3"/>
    <dgm:cxn modelId="{0DB4A363-D951-401A-A458-16FC83CDE701}" type="presParOf" srcId="{A31E3477-DD0D-4F83-8505-77C1B1EE5C6B}" destId="{27B658AE-54F7-4F08-A047-66BF27AEAEB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62E84C-BEAD-4C64-A065-720CAD5AB0D3}" type="doc">
      <dgm:prSet loTypeId="urn:microsoft.com/office/officeart/2005/8/layout/hierarchy3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6CF9090-4582-4D6C-8955-6FDEE2C62BBD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0740FE-3E18-47EE-A771-710B425B21B2}" type="parTrans" cxnId="{06508E59-2C60-4E7E-AFF2-DD0AD2C8124D}">
      <dgm:prSet/>
      <dgm:spPr/>
      <dgm:t>
        <a:bodyPr/>
        <a:lstStyle/>
        <a:p>
          <a:endParaRPr lang="en-US"/>
        </a:p>
      </dgm:t>
    </dgm:pt>
    <dgm:pt modelId="{FF01AD0C-415E-4BB1-B6D0-0640B682D064}" type="sibTrans" cxnId="{06508E59-2C60-4E7E-AFF2-DD0AD2C8124D}">
      <dgm:prSet/>
      <dgm:spPr/>
      <dgm:t>
        <a:bodyPr/>
        <a:lstStyle/>
        <a:p>
          <a:endParaRPr lang="en-US"/>
        </a:p>
      </dgm:t>
    </dgm:pt>
    <dgm:pt modelId="{382E9828-5AF9-40EF-8C3B-BDE1ECED7EC6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9ED5DF-956F-4099-91B8-32A56A8755BB}" type="parTrans" cxnId="{78D69063-A4BD-4609-9028-BBC1523869D4}">
      <dgm:prSet/>
      <dgm:spPr/>
      <dgm:t>
        <a:bodyPr/>
        <a:lstStyle/>
        <a:p>
          <a:endParaRPr lang="en-US"/>
        </a:p>
      </dgm:t>
    </dgm:pt>
    <dgm:pt modelId="{CB023747-0D70-4AFB-9FEF-74D193E34D40}" type="sibTrans" cxnId="{78D69063-A4BD-4609-9028-BBC1523869D4}">
      <dgm:prSet/>
      <dgm:spPr/>
      <dgm:t>
        <a:bodyPr/>
        <a:lstStyle/>
        <a:p>
          <a:endParaRPr lang="en-US"/>
        </a:p>
      </dgm:t>
    </dgm:pt>
    <dgm:pt modelId="{45F96001-2397-46A3-8050-41A5AA979B8D}">
      <dgm:prSet custT="1"/>
      <dgm:spPr/>
      <dgm:t>
        <a:bodyPr/>
        <a:lstStyle/>
        <a:p>
          <a:endParaRPr lang="en-US" sz="2000" b="1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47A18-E354-4CD3-8863-11B5592B4ABE}" type="parTrans" cxnId="{D66DD16A-68F7-482B-A672-0354F3328BA5}">
      <dgm:prSet/>
      <dgm:spPr/>
      <dgm:t>
        <a:bodyPr/>
        <a:lstStyle/>
        <a:p>
          <a:endParaRPr lang="en-US"/>
        </a:p>
      </dgm:t>
    </dgm:pt>
    <dgm:pt modelId="{A8F80A71-E929-4B64-9DEC-B0A9092F339B}" type="sibTrans" cxnId="{D66DD16A-68F7-482B-A672-0354F3328BA5}">
      <dgm:prSet/>
      <dgm:spPr/>
      <dgm:t>
        <a:bodyPr/>
        <a:lstStyle/>
        <a:p>
          <a:endParaRPr lang="en-US"/>
        </a:p>
      </dgm:t>
    </dgm:pt>
    <dgm:pt modelId="{E92B5C5E-0C4C-4A5E-AA72-B12E58257392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1FE357-A120-4201-9E66-C54F658D9E07}" type="parTrans" cxnId="{5072804E-1091-4AC4-AFA1-BC7B25B0497F}">
      <dgm:prSet/>
      <dgm:spPr/>
      <dgm:t>
        <a:bodyPr/>
        <a:lstStyle/>
        <a:p>
          <a:endParaRPr lang="en-US"/>
        </a:p>
      </dgm:t>
    </dgm:pt>
    <dgm:pt modelId="{0B9D9ABD-56D0-4960-995A-A7FFF8F74BDF}" type="sibTrans" cxnId="{5072804E-1091-4AC4-AFA1-BC7B25B0497F}">
      <dgm:prSet/>
      <dgm:spPr/>
      <dgm:t>
        <a:bodyPr/>
        <a:lstStyle/>
        <a:p>
          <a:endParaRPr lang="en-US"/>
        </a:p>
      </dgm:t>
    </dgm:pt>
    <dgm:pt modelId="{6A2B1AFD-A5E9-4CEC-9E7B-0ED2CE019F15}">
      <dgm:prSet phldrT="[Text]" custT="1"/>
      <dgm:spPr/>
      <dgm:t>
        <a:bodyPr/>
        <a:lstStyle/>
        <a:p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endParaRPr lang="en-US" sz="24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687AE1-64E8-4BA2-A67B-1ADA52A81018}" type="sibTrans" cxnId="{DBD35986-B7B7-4790-9AE9-A3E9E98B1735}">
      <dgm:prSet/>
      <dgm:spPr/>
      <dgm:t>
        <a:bodyPr/>
        <a:lstStyle/>
        <a:p>
          <a:endParaRPr lang="en-US" b="1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5179B-DBFA-4C82-9AFD-8A2FC82A4219}" type="parTrans" cxnId="{DBD35986-B7B7-4790-9AE9-A3E9E98B1735}">
      <dgm:prSet/>
      <dgm:spPr/>
      <dgm:t>
        <a:bodyPr/>
        <a:lstStyle/>
        <a:p>
          <a:endParaRPr lang="en-US" b="1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98A2FE-34D3-4B38-87F3-8BB4681271D4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5570AD-930F-425C-94B3-C2EE5C28B605}" type="sibTrans" cxnId="{21508567-4096-43A6-9234-AE656F244372}">
      <dgm:prSet/>
      <dgm:spPr/>
      <dgm:t>
        <a:bodyPr/>
        <a:lstStyle/>
        <a:p>
          <a:endParaRPr lang="en-US"/>
        </a:p>
      </dgm:t>
    </dgm:pt>
    <dgm:pt modelId="{87E64261-2DDE-4DC3-B29A-60581086B440}" type="parTrans" cxnId="{21508567-4096-43A6-9234-AE656F244372}">
      <dgm:prSet/>
      <dgm:spPr/>
      <dgm:t>
        <a:bodyPr/>
        <a:lstStyle/>
        <a:p>
          <a:endParaRPr lang="en-US"/>
        </a:p>
      </dgm:t>
    </dgm:pt>
    <dgm:pt modelId="{9CB1FAAC-3FAC-4DE8-AA26-99EDBA8FFB68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9D34B8-8CF0-429B-912F-B459FE2A15D6}" type="sibTrans" cxnId="{1F7D70B3-5BCA-42A6-A41A-1FE4E8F25EC1}">
      <dgm:prSet/>
      <dgm:spPr/>
      <dgm:t>
        <a:bodyPr/>
        <a:lstStyle/>
        <a:p>
          <a:endParaRPr lang="en-US"/>
        </a:p>
      </dgm:t>
    </dgm:pt>
    <dgm:pt modelId="{A2C4DC8F-CD76-43AA-A23A-3EA24F72B692}" type="parTrans" cxnId="{1F7D70B3-5BCA-42A6-A41A-1FE4E8F25EC1}">
      <dgm:prSet/>
      <dgm:spPr/>
      <dgm:t>
        <a:bodyPr/>
        <a:lstStyle/>
        <a:p>
          <a:endParaRPr lang="en-US"/>
        </a:p>
      </dgm:t>
    </dgm:pt>
    <dgm:pt modelId="{638F304E-4874-4331-8215-AB7720AD4487}">
      <dgm:prSet custT="1"/>
      <dgm:spPr/>
      <dgm:t>
        <a:bodyPr/>
        <a:lstStyle/>
        <a:p>
          <a:endParaRPr lang="en-US" sz="20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C4CC27-B63C-45BD-A49F-132C4459FDD2}" type="sibTrans" cxnId="{0032C63F-F9A8-4321-A0BC-C7D6DC6CA41A}">
      <dgm:prSet/>
      <dgm:spPr/>
      <dgm:t>
        <a:bodyPr/>
        <a:lstStyle/>
        <a:p>
          <a:endParaRPr lang="en-US"/>
        </a:p>
      </dgm:t>
    </dgm:pt>
    <dgm:pt modelId="{D18CE749-210F-4043-A49F-F5CBAC0F1C36}" type="parTrans" cxnId="{0032C63F-F9A8-4321-A0BC-C7D6DC6CA41A}">
      <dgm:prSet/>
      <dgm:spPr/>
      <dgm:t>
        <a:bodyPr/>
        <a:lstStyle/>
        <a:p>
          <a:endParaRPr lang="en-US"/>
        </a:p>
      </dgm:t>
    </dgm:pt>
    <dgm:pt modelId="{841F085F-9EC5-40C9-814D-0FF5AFC81366}" type="pres">
      <dgm:prSet presAssocID="{1062E84C-BEAD-4C64-A065-720CAD5AB0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D29C8E-78B7-4F4A-A903-35A4A5136969}" type="pres">
      <dgm:prSet presAssocID="{6A2B1AFD-A5E9-4CEC-9E7B-0ED2CE019F15}" presName="root" presStyleCnt="0"/>
      <dgm:spPr/>
    </dgm:pt>
    <dgm:pt modelId="{5247B243-4E0A-410C-B1E3-5B9AD6F35F55}" type="pres">
      <dgm:prSet presAssocID="{6A2B1AFD-A5E9-4CEC-9E7B-0ED2CE019F15}" presName="rootComposite" presStyleCnt="0"/>
      <dgm:spPr/>
    </dgm:pt>
    <dgm:pt modelId="{56ECAB7B-49C1-4167-8E9A-C5AB0C8D3959}" type="pres">
      <dgm:prSet presAssocID="{6A2B1AFD-A5E9-4CEC-9E7B-0ED2CE019F15}" presName="rootText" presStyleLbl="node1" presStyleIdx="0" presStyleCnt="1" custScaleX="441379" custScaleY="88319" custLinFactNeighborX="12333" custLinFactNeighborY="-32468"/>
      <dgm:spPr/>
    </dgm:pt>
    <dgm:pt modelId="{25AF17B9-07B5-4AA1-AD42-F992A7CCE2C1}" type="pres">
      <dgm:prSet presAssocID="{6A2B1AFD-A5E9-4CEC-9E7B-0ED2CE019F15}" presName="rootConnector" presStyleLbl="node1" presStyleIdx="0" presStyleCnt="1"/>
      <dgm:spPr/>
    </dgm:pt>
    <dgm:pt modelId="{A31E3477-DD0D-4F83-8505-77C1B1EE5C6B}" type="pres">
      <dgm:prSet presAssocID="{6A2B1AFD-A5E9-4CEC-9E7B-0ED2CE019F15}" presName="childShape" presStyleCnt="0"/>
      <dgm:spPr/>
    </dgm:pt>
    <dgm:pt modelId="{E25E6F27-1484-483D-9E99-7C3F1E53559C}" type="pres">
      <dgm:prSet presAssocID="{87E64261-2DDE-4DC3-B29A-60581086B440}" presName="Name13" presStyleLbl="parChTrans1D2" presStyleIdx="0" presStyleCnt="7"/>
      <dgm:spPr/>
    </dgm:pt>
    <dgm:pt modelId="{6EF0D703-AF5C-4882-893A-F8B0CA2690F2}" type="pres">
      <dgm:prSet presAssocID="{1298A2FE-34D3-4B38-87F3-8BB4681271D4}" presName="childText" presStyleLbl="bgAcc1" presStyleIdx="0" presStyleCnt="7" custScaleX="467228">
        <dgm:presLayoutVars>
          <dgm:bulletEnabled val="1"/>
        </dgm:presLayoutVars>
      </dgm:prSet>
      <dgm:spPr/>
    </dgm:pt>
    <dgm:pt modelId="{CE68EB42-D7A6-4BCE-8798-F2AB6C3CE884}" type="pres">
      <dgm:prSet presAssocID="{A2C4DC8F-CD76-43AA-A23A-3EA24F72B692}" presName="Name13" presStyleLbl="parChTrans1D2" presStyleIdx="1" presStyleCnt="7"/>
      <dgm:spPr/>
    </dgm:pt>
    <dgm:pt modelId="{F0F4685C-BC13-4A52-9CB1-187958CE578E}" type="pres">
      <dgm:prSet presAssocID="{9CB1FAAC-3FAC-4DE8-AA26-99EDBA8FFB68}" presName="childText" presStyleLbl="bgAcc1" presStyleIdx="1" presStyleCnt="7" custScaleX="469246">
        <dgm:presLayoutVars>
          <dgm:bulletEnabled val="1"/>
        </dgm:presLayoutVars>
      </dgm:prSet>
      <dgm:spPr/>
    </dgm:pt>
    <dgm:pt modelId="{CA8417AF-0556-4783-86E7-F1CF9B897146}" type="pres">
      <dgm:prSet presAssocID="{D18CE749-210F-4043-A49F-F5CBAC0F1C36}" presName="Name13" presStyleLbl="parChTrans1D2" presStyleIdx="2" presStyleCnt="7"/>
      <dgm:spPr/>
    </dgm:pt>
    <dgm:pt modelId="{37102F46-AC1C-4A82-A4D6-E5000789EDAB}" type="pres">
      <dgm:prSet presAssocID="{638F304E-4874-4331-8215-AB7720AD4487}" presName="childText" presStyleLbl="bgAcc1" presStyleIdx="2" presStyleCnt="7" custScaleX="461329">
        <dgm:presLayoutVars>
          <dgm:bulletEnabled val="1"/>
        </dgm:presLayoutVars>
      </dgm:prSet>
      <dgm:spPr/>
    </dgm:pt>
    <dgm:pt modelId="{8FB42023-0280-4475-993E-21E800360B59}" type="pres">
      <dgm:prSet presAssocID="{4B0740FE-3E18-47EE-A771-710B425B21B2}" presName="Name13" presStyleLbl="parChTrans1D2" presStyleIdx="3" presStyleCnt="7"/>
      <dgm:spPr/>
    </dgm:pt>
    <dgm:pt modelId="{54BF3016-8267-481B-867E-12BE14C1913B}" type="pres">
      <dgm:prSet presAssocID="{B6CF9090-4582-4D6C-8955-6FDEE2C62BBD}" presName="childText" presStyleLbl="bgAcc1" presStyleIdx="3" presStyleCnt="7" custScaleX="467229">
        <dgm:presLayoutVars>
          <dgm:bulletEnabled val="1"/>
        </dgm:presLayoutVars>
      </dgm:prSet>
      <dgm:spPr/>
    </dgm:pt>
    <dgm:pt modelId="{E269C06B-1F1A-4039-8CC3-C5C33BED5C69}" type="pres">
      <dgm:prSet presAssocID="{1C9ED5DF-956F-4099-91B8-32A56A8755BB}" presName="Name13" presStyleLbl="parChTrans1D2" presStyleIdx="4" presStyleCnt="7"/>
      <dgm:spPr/>
    </dgm:pt>
    <dgm:pt modelId="{F7C09F3A-0511-43C5-BF5A-393981ED5319}" type="pres">
      <dgm:prSet presAssocID="{382E9828-5AF9-40EF-8C3B-BDE1ECED7EC6}" presName="childText" presStyleLbl="bgAcc1" presStyleIdx="4" presStyleCnt="7" custScaleX="473128">
        <dgm:presLayoutVars>
          <dgm:bulletEnabled val="1"/>
        </dgm:presLayoutVars>
      </dgm:prSet>
      <dgm:spPr/>
    </dgm:pt>
    <dgm:pt modelId="{F3082D4B-9F9E-48F5-8549-D944CDA000FE}" type="pres">
      <dgm:prSet presAssocID="{7A047A18-E354-4CD3-8863-11B5592B4ABE}" presName="Name13" presStyleLbl="parChTrans1D2" presStyleIdx="5" presStyleCnt="7"/>
      <dgm:spPr/>
    </dgm:pt>
    <dgm:pt modelId="{BEDF12C6-D7D0-49FE-85FF-E88B78022054}" type="pres">
      <dgm:prSet presAssocID="{45F96001-2397-46A3-8050-41A5AA979B8D}" presName="childText" presStyleLbl="bgAcc1" presStyleIdx="5" presStyleCnt="7" custScaleX="470178">
        <dgm:presLayoutVars>
          <dgm:bulletEnabled val="1"/>
        </dgm:presLayoutVars>
      </dgm:prSet>
      <dgm:spPr/>
    </dgm:pt>
    <dgm:pt modelId="{F5A340E1-A290-48A5-87D0-5FC70410F154}" type="pres">
      <dgm:prSet presAssocID="{351FE357-A120-4201-9E66-C54F658D9E07}" presName="Name13" presStyleLbl="parChTrans1D2" presStyleIdx="6" presStyleCnt="7"/>
      <dgm:spPr/>
    </dgm:pt>
    <dgm:pt modelId="{41919208-0AB1-42A8-8DCE-868C35D2DE5A}" type="pres">
      <dgm:prSet presAssocID="{E92B5C5E-0C4C-4A5E-AA72-B12E58257392}" presName="childText" presStyleLbl="bgAcc1" presStyleIdx="6" presStyleCnt="7" custScaleX="473128">
        <dgm:presLayoutVars>
          <dgm:bulletEnabled val="1"/>
        </dgm:presLayoutVars>
      </dgm:prSet>
      <dgm:spPr/>
    </dgm:pt>
  </dgm:ptLst>
  <dgm:cxnLst>
    <dgm:cxn modelId="{DA201D07-19E7-4A76-A774-697307B565B8}" type="presOf" srcId="{E92B5C5E-0C4C-4A5E-AA72-B12E58257392}" destId="{41919208-0AB1-42A8-8DCE-868C35D2DE5A}" srcOrd="0" destOrd="0" presId="urn:microsoft.com/office/officeart/2005/8/layout/hierarchy3"/>
    <dgm:cxn modelId="{4888C811-7381-46F2-9132-D7E5E54FD26A}" type="presOf" srcId="{A2C4DC8F-CD76-43AA-A23A-3EA24F72B692}" destId="{CE68EB42-D7A6-4BCE-8798-F2AB6C3CE884}" srcOrd="0" destOrd="0" presId="urn:microsoft.com/office/officeart/2005/8/layout/hierarchy3"/>
    <dgm:cxn modelId="{1B5C7A20-F0E9-432B-8DCB-09C377687479}" type="presOf" srcId="{1C9ED5DF-956F-4099-91B8-32A56A8755BB}" destId="{E269C06B-1F1A-4039-8CC3-C5C33BED5C69}" srcOrd="0" destOrd="0" presId="urn:microsoft.com/office/officeart/2005/8/layout/hierarchy3"/>
    <dgm:cxn modelId="{9BDBAD39-9603-4E1D-B14E-E542FF375F2A}" type="presOf" srcId="{D18CE749-210F-4043-A49F-F5CBAC0F1C36}" destId="{CA8417AF-0556-4783-86E7-F1CF9B897146}" srcOrd="0" destOrd="0" presId="urn:microsoft.com/office/officeart/2005/8/layout/hierarchy3"/>
    <dgm:cxn modelId="{0032C63F-F9A8-4321-A0BC-C7D6DC6CA41A}" srcId="{6A2B1AFD-A5E9-4CEC-9E7B-0ED2CE019F15}" destId="{638F304E-4874-4331-8215-AB7720AD4487}" srcOrd="2" destOrd="0" parTransId="{D18CE749-210F-4043-A49F-F5CBAC0F1C36}" sibTransId="{A5C4CC27-B63C-45BD-A49F-132C4459FDD2}"/>
    <dgm:cxn modelId="{6488E541-9CC7-4D8D-AA8F-E14B337FAA3E}" type="presOf" srcId="{351FE357-A120-4201-9E66-C54F658D9E07}" destId="{F5A340E1-A290-48A5-87D0-5FC70410F154}" srcOrd="0" destOrd="0" presId="urn:microsoft.com/office/officeart/2005/8/layout/hierarchy3"/>
    <dgm:cxn modelId="{78D69063-A4BD-4609-9028-BBC1523869D4}" srcId="{6A2B1AFD-A5E9-4CEC-9E7B-0ED2CE019F15}" destId="{382E9828-5AF9-40EF-8C3B-BDE1ECED7EC6}" srcOrd="4" destOrd="0" parTransId="{1C9ED5DF-956F-4099-91B8-32A56A8755BB}" sibTransId="{CB023747-0D70-4AFB-9FEF-74D193E34D40}"/>
    <dgm:cxn modelId="{C0A2FE63-C866-4111-9C7A-93A1835ABAE6}" type="presOf" srcId="{B6CF9090-4582-4D6C-8955-6FDEE2C62BBD}" destId="{54BF3016-8267-481B-867E-12BE14C1913B}" srcOrd="0" destOrd="0" presId="urn:microsoft.com/office/officeart/2005/8/layout/hierarchy3"/>
    <dgm:cxn modelId="{32FFC164-9500-4635-9DE9-22528957F535}" type="presOf" srcId="{87E64261-2DDE-4DC3-B29A-60581086B440}" destId="{E25E6F27-1484-483D-9E99-7C3F1E53559C}" srcOrd="0" destOrd="0" presId="urn:microsoft.com/office/officeart/2005/8/layout/hierarchy3"/>
    <dgm:cxn modelId="{21508567-4096-43A6-9234-AE656F244372}" srcId="{6A2B1AFD-A5E9-4CEC-9E7B-0ED2CE019F15}" destId="{1298A2FE-34D3-4B38-87F3-8BB4681271D4}" srcOrd="0" destOrd="0" parTransId="{87E64261-2DDE-4DC3-B29A-60581086B440}" sibTransId="{755570AD-930F-425C-94B3-C2EE5C28B605}"/>
    <dgm:cxn modelId="{D66DD16A-68F7-482B-A672-0354F3328BA5}" srcId="{6A2B1AFD-A5E9-4CEC-9E7B-0ED2CE019F15}" destId="{45F96001-2397-46A3-8050-41A5AA979B8D}" srcOrd="5" destOrd="0" parTransId="{7A047A18-E354-4CD3-8863-11B5592B4ABE}" sibTransId="{A8F80A71-E929-4B64-9DEC-B0A9092F339B}"/>
    <dgm:cxn modelId="{5072804E-1091-4AC4-AFA1-BC7B25B0497F}" srcId="{6A2B1AFD-A5E9-4CEC-9E7B-0ED2CE019F15}" destId="{E92B5C5E-0C4C-4A5E-AA72-B12E58257392}" srcOrd="6" destOrd="0" parTransId="{351FE357-A120-4201-9E66-C54F658D9E07}" sibTransId="{0B9D9ABD-56D0-4960-995A-A7FFF8F74BDF}"/>
    <dgm:cxn modelId="{06508E59-2C60-4E7E-AFF2-DD0AD2C8124D}" srcId="{6A2B1AFD-A5E9-4CEC-9E7B-0ED2CE019F15}" destId="{B6CF9090-4582-4D6C-8955-6FDEE2C62BBD}" srcOrd="3" destOrd="0" parTransId="{4B0740FE-3E18-47EE-A771-710B425B21B2}" sibTransId="{FF01AD0C-415E-4BB1-B6D0-0640B682D064}"/>
    <dgm:cxn modelId="{DBD35986-B7B7-4790-9AE9-A3E9E98B1735}" srcId="{1062E84C-BEAD-4C64-A065-720CAD5AB0D3}" destId="{6A2B1AFD-A5E9-4CEC-9E7B-0ED2CE019F15}" srcOrd="0" destOrd="0" parTransId="{7795179B-DBFA-4C82-9AFD-8A2FC82A4219}" sibTransId="{02687AE1-64E8-4BA2-A67B-1ADA52A81018}"/>
    <dgm:cxn modelId="{EAFE1E91-192B-4713-AE5A-1EE83ED16B5D}" type="presOf" srcId="{45F96001-2397-46A3-8050-41A5AA979B8D}" destId="{BEDF12C6-D7D0-49FE-85FF-E88B78022054}" srcOrd="0" destOrd="0" presId="urn:microsoft.com/office/officeart/2005/8/layout/hierarchy3"/>
    <dgm:cxn modelId="{F07D0694-3D16-49C4-B28A-D5DC12D9E6DB}" type="presOf" srcId="{6A2B1AFD-A5E9-4CEC-9E7B-0ED2CE019F15}" destId="{25AF17B9-07B5-4AA1-AD42-F992A7CCE2C1}" srcOrd="1" destOrd="0" presId="urn:microsoft.com/office/officeart/2005/8/layout/hierarchy3"/>
    <dgm:cxn modelId="{C867A49F-A81C-4120-9C62-21B97C9C662F}" type="presOf" srcId="{4B0740FE-3E18-47EE-A771-710B425B21B2}" destId="{8FB42023-0280-4475-993E-21E800360B59}" srcOrd="0" destOrd="0" presId="urn:microsoft.com/office/officeart/2005/8/layout/hierarchy3"/>
    <dgm:cxn modelId="{A99411AE-5988-470F-8F66-E2C22151F944}" type="presOf" srcId="{638F304E-4874-4331-8215-AB7720AD4487}" destId="{37102F46-AC1C-4A82-A4D6-E5000789EDAB}" srcOrd="0" destOrd="0" presId="urn:microsoft.com/office/officeart/2005/8/layout/hierarchy3"/>
    <dgm:cxn modelId="{40BA5FB1-E351-4F0D-8E94-67C41F1C2DF1}" type="presOf" srcId="{382E9828-5AF9-40EF-8C3B-BDE1ECED7EC6}" destId="{F7C09F3A-0511-43C5-BF5A-393981ED5319}" srcOrd="0" destOrd="0" presId="urn:microsoft.com/office/officeart/2005/8/layout/hierarchy3"/>
    <dgm:cxn modelId="{1F7D70B3-5BCA-42A6-A41A-1FE4E8F25EC1}" srcId="{6A2B1AFD-A5E9-4CEC-9E7B-0ED2CE019F15}" destId="{9CB1FAAC-3FAC-4DE8-AA26-99EDBA8FFB68}" srcOrd="1" destOrd="0" parTransId="{A2C4DC8F-CD76-43AA-A23A-3EA24F72B692}" sibTransId="{F89D34B8-8CF0-429B-912F-B459FE2A15D6}"/>
    <dgm:cxn modelId="{E68B7DB8-1E56-44D9-A8D1-BD8B04DEC0CE}" type="presOf" srcId="{7A047A18-E354-4CD3-8863-11B5592B4ABE}" destId="{F3082D4B-9F9E-48F5-8549-D944CDA000FE}" srcOrd="0" destOrd="0" presId="urn:microsoft.com/office/officeart/2005/8/layout/hierarchy3"/>
    <dgm:cxn modelId="{8DAA07BE-98CD-4627-B6AE-ABE6B69EA3AE}" type="presOf" srcId="{6A2B1AFD-A5E9-4CEC-9E7B-0ED2CE019F15}" destId="{56ECAB7B-49C1-4167-8E9A-C5AB0C8D3959}" srcOrd="0" destOrd="0" presId="urn:microsoft.com/office/officeart/2005/8/layout/hierarchy3"/>
    <dgm:cxn modelId="{3AD9EABF-0952-408B-BB1B-11F1CD4CE45A}" type="presOf" srcId="{9CB1FAAC-3FAC-4DE8-AA26-99EDBA8FFB68}" destId="{F0F4685C-BC13-4A52-9CB1-187958CE578E}" srcOrd="0" destOrd="0" presId="urn:microsoft.com/office/officeart/2005/8/layout/hierarchy3"/>
    <dgm:cxn modelId="{09D2E0C7-C6C7-491A-92D0-51643B4F130E}" type="presOf" srcId="{1298A2FE-34D3-4B38-87F3-8BB4681271D4}" destId="{6EF0D703-AF5C-4882-893A-F8B0CA2690F2}" srcOrd="0" destOrd="0" presId="urn:microsoft.com/office/officeart/2005/8/layout/hierarchy3"/>
    <dgm:cxn modelId="{A3B6FBFE-4D14-4AB5-BB79-0FA441848924}" type="presOf" srcId="{1062E84C-BEAD-4C64-A065-720CAD5AB0D3}" destId="{841F085F-9EC5-40C9-814D-0FF5AFC81366}" srcOrd="0" destOrd="0" presId="urn:microsoft.com/office/officeart/2005/8/layout/hierarchy3"/>
    <dgm:cxn modelId="{B4CC4796-76D9-4404-8243-EA34E468286E}" type="presParOf" srcId="{841F085F-9EC5-40C9-814D-0FF5AFC81366}" destId="{F7D29C8E-78B7-4F4A-A903-35A4A5136969}" srcOrd="0" destOrd="0" presId="urn:microsoft.com/office/officeart/2005/8/layout/hierarchy3"/>
    <dgm:cxn modelId="{3716B2C1-8D8A-45E5-8C44-5AFBB5117D27}" type="presParOf" srcId="{F7D29C8E-78B7-4F4A-A903-35A4A5136969}" destId="{5247B243-4E0A-410C-B1E3-5B9AD6F35F55}" srcOrd="0" destOrd="0" presId="urn:microsoft.com/office/officeart/2005/8/layout/hierarchy3"/>
    <dgm:cxn modelId="{7479C377-2B3E-4065-8000-DA6A487C7FA2}" type="presParOf" srcId="{5247B243-4E0A-410C-B1E3-5B9AD6F35F55}" destId="{56ECAB7B-49C1-4167-8E9A-C5AB0C8D3959}" srcOrd="0" destOrd="0" presId="urn:microsoft.com/office/officeart/2005/8/layout/hierarchy3"/>
    <dgm:cxn modelId="{3A7AE570-C9C4-412D-A417-07ACF3E21C4F}" type="presParOf" srcId="{5247B243-4E0A-410C-B1E3-5B9AD6F35F55}" destId="{25AF17B9-07B5-4AA1-AD42-F992A7CCE2C1}" srcOrd="1" destOrd="0" presId="urn:microsoft.com/office/officeart/2005/8/layout/hierarchy3"/>
    <dgm:cxn modelId="{84C159C0-EB86-48DD-92FA-C0EF04B2E9AF}" type="presParOf" srcId="{F7D29C8E-78B7-4F4A-A903-35A4A5136969}" destId="{A31E3477-DD0D-4F83-8505-77C1B1EE5C6B}" srcOrd="1" destOrd="0" presId="urn:microsoft.com/office/officeart/2005/8/layout/hierarchy3"/>
    <dgm:cxn modelId="{451C28A5-8781-48A8-9D2C-176DB26E765D}" type="presParOf" srcId="{A31E3477-DD0D-4F83-8505-77C1B1EE5C6B}" destId="{E25E6F27-1484-483D-9E99-7C3F1E53559C}" srcOrd="0" destOrd="0" presId="urn:microsoft.com/office/officeart/2005/8/layout/hierarchy3"/>
    <dgm:cxn modelId="{E7497499-4950-42EE-9997-5D67780BC90B}" type="presParOf" srcId="{A31E3477-DD0D-4F83-8505-77C1B1EE5C6B}" destId="{6EF0D703-AF5C-4882-893A-F8B0CA2690F2}" srcOrd="1" destOrd="0" presId="urn:microsoft.com/office/officeart/2005/8/layout/hierarchy3"/>
    <dgm:cxn modelId="{2991F84C-1006-4993-B1DA-DCE8AC3A4643}" type="presParOf" srcId="{A31E3477-DD0D-4F83-8505-77C1B1EE5C6B}" destId="{CE68EB42-D7A6-4BCE-8798-F2AB6C3CE884}" srcOrd="2" destOrd="0" presId="urn:microsoft.com/office/officeart/2005/8/layout/hierarchy3"/>
    <dgm:cxn modelId="{E7717B8B-0423-4257-849E-AD50334DECC2}" type="presParOf" srcId="{A31E3477-DD0D-4F83-8505-77C1B1EE5C6B}" destId="{F0F4685C-BC13-4A52-9CB1-187958CE578E}" srcOrd="3" destOrd="0" presId="urn:microsoft.com/office/officeart/2005/8/layout/hierarchy3"/>
    <dgm:cxn modelId="{CAFC03D3-88FB-4587-B977-4E7A18B4FEDB}" type="presParOf" srcId="{A31E3477-DD0D-4F83-8505-77C1B1EE5C6B}" destId="{CA8417AF-0556-4783-86E7-F1CF9B897146}" srcOrd="4" destOrd="0" presId="urn:microsoft.com/office/officeart/2005/8/layout/hierarchy3"/>
    <dgm:cxn modelId="{ECCFA910-866C-444D-B5CB-947DF55F1A11}" type="presParOf" srcId="{A31E3477-DD0D-4F83-8505-77C1B1EE5C6B}" destId="{37102F46-AC1C-4A82-A4D6-E5000789EDAB}" srcOrd="5" destOrd="0" presId="urn:microsoft.com/office/officeart/2005/8/layout/hierarchy3"/>
    <dgm:cxn modelId="{49A42DFE-2711-44E0-9E70-8F58D4A3E577}" type="presParOf" srcId="{A31E3477-DD0D-4F83-8505-77C1B1EE5C6B}" destId="{8FB42023-0280-4475-993E-21E800360B59}" srcOrd="6" destOrd="0" presId="urn:microsoft.com/office/officeart/2005/8/layout/hierarchy3"/>
    <dgm:cxn modelId="{C958525E-CF29-4810-A2EC-18A6B96EFFD3}" type="presParOf" srcId="{A31E3477-DD0D-4F83-8505-77C1B1EE5C6B}" destId="{54BF3016-8267-481B-867E-12BE14C1913B}" srcOrd="7" destOrd="0" presId="urn:microsoft.com/office/officeart/2005/8/layout/hierarchy3"/>
    <dgm:cxn modelId="{75924DDA-DB84-4C2D-9D94-C7CF0CA32E57}" type="presParOf" srcId="{A31E3477-DD0D-4F83-8505-77C1B1EE5C6B}" destId="{E269C06B-1F1A-4039-8CC3-C5C33BED5C69}" srcOrd="8" destOrd="0" presId="urn:microsoft.com/office/officeart/2005/8/layout/hierarchy3"/>
    <dgm:cxn modelId="{A213C684-2387-48FE-9C46-DA6BF887D18E}" type="presParOf" srcId="{A31E3477-DD0D-4F83-8505-77C1B1EE5C6B}" destId="{F7C09F3A-0511-43C5-BF5A-393981ED5319}" srcOrd="9" destOrd="0" presId="urn:microsoft.com/office/officeart/2005/8/layout/hierarchy3"/>
    <dgm:cxn modelId="{FEF4893B-6209-492A-BEE6-A284D44A3397}" type="presParOf" srcId="{A31E3477-DD0D-4F83-8505-77C1B1EE5C6B}" destId="{F3082D4B-9F9E-48F5-8549-D944CDA000FE}" srcOrd="10" destOrd="0" presId="urn:microsoft.com/office/officeart/2005/8/layout/hierarchy3"/>
    <dgm:cxn modelId="{1A732377-1A39-449F-83DC-8E5473F0F786}" type="presParOf" srcId="{A31E3477-DD0D-4F83-8505-77C1B1EE5C6B}" destId="{BEDF12C6-D7D0-49FE-85FF-E88B78022054}" srcOrd="11" destOrd="0" presId="urn:microsoft.com/office/officeart/2005/8/layout/hierarchy3"/>
    <dgm:cxn modelId="{A89DB104-BE97-4D3C-BC76-FB2ADF862A4C}" type="presParOf" srcId="{A31E3477-DD0D-4F83-8505-77C1B1EE5C6B}" destId="{F5A340E1-A290-48A5-87D0-5FC70410F154}" srcOrd="12" destOrd="0" presId="urn:microsoft.com/office/officeart/2005/8/layout/hierarchy3"/>
    <dgm:cxn modelId="{B6404DBC-06E3-4889-8360-C1E6627C75FB}" type="presParOf" srcId="{A31E3477-DD0D-4F83-8505-77C1B1EE5C6B}" destId="{41919208-0AB1-42A8-8DCE-868C35D2DE5A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62E84C-BEAD-4C64-A065-720CAD5AB0D3}" type="doc">
      <dgm:prSet loTypeId="urn:microsoft.com/office/officeart/2005/8/layout/hierarchy3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A2B1AFD-A5E9-4CEC-9E7B-0ED2CE019F15}">
      <dgm:prSet phldrT="[Text]" custT="1"/>
      <dgm:spPr/>
      <dgm:t>
        <a:bodyPr/>
        <a:lstStyle/>
        <a:p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endParaRPr lang="en-US" sz="24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5179B-DBFA-4C82-9AFD-8A2FC82A4219}" type="parTrans" cxnId="{DBD35986-B7B7-4790-9AE9-A3E9E98B1735}">
      <dgm:prSet/>
      <dgm:spPr/>
      <dgm:t>
        <a:bodyPr/>
        <a:lstStyle/>
        <a:p>
          <a:endParaRPr lang="en-US" sz="1400"/>
        </a:p>
      </dgm:t>
    </dgm:pt>
    <dgm:pt modelId="{02687AE1-64E8-4BA2-A67B-1ADA52A81018}" type="sibTrans" cxnId="{DBD35986-B7B7-4790-9AE9-A3E9E98B1735}">
      <dgm:prSet/>
      <dgm:spPr/>
      <dgm:t>
        <a:bodyPr/>
        <a:lstStyle/>
        <a:p>
          <a:endParaRPr lang="en-US" sz="1400"/>
        </a:p>
      </dgm:t>
    </dgm:pt>
    <dgm:pt modelId="{21A508F0-187D-4276-B30E-441020B303F5}">
      <dgm:prSet custT="1"/>
      <dgm:spPr/>
      <dgm:t>
        <a:bodyPr/>
        <a:lstStyle/>
        <a:p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Mai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nồi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trống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gm:t>
    </dgm:pt>
    <dgm:pt modelId="{7F020A34-09AA-42CB-8E5C-A776B128F482}" type="parTrans" cxnId="{25C9E0D1-538B-4561-857A-938953FB0E3D}">
      <dgm:prSet/>
      <dgm:spPr/>
      <dgm:t>
        <a:bodyPr/>
        <a:lstStyle/>
        <a:p>
          <a:endParaRPr lang="en-US"/>
        </a:p>
      </dgm:t>
    </dgm:pt>
    <dgm:pt modelId="{C7F21830-A879-4026-854D-655BE6DEDF97}" type="sibTrans" cxnId="{25C9E0D1-538B-4561-857A-938953FB0E3D}">
      <dgm:prSet/>
      <dgm:spPr/>
      <dgm:t>
        <a:bodyPr/>
        <a:lstStyle/>
        <a:p>
          <a:endParaRPr lang="en-US"/>
        </a:p>
      </dgm:t>
    </dgm:pt>
    <dgm:pt modelId="{B1E90F30-80B6-4A18-9E94-9EB8BC20C4EF}">
      <dgm:prSet custT="1"/>
      <dgm:spPr/>
      <dgm:t>
        <a:bodyPr/>
        <a:lstStyle/>
        <a:p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chôn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chuỗi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gm:t>
    </dgm:pt>
    <dgm:pt modelId="{7B85EDFC-C40C-4C9E-ABBF-038EB5DBF9C9}" type="parTrans" cxnId="{8DBDF5E1-9651-4EE9-99C7-AA81553AEBD1}">
      <dgm:prSet/>
      <dgm:spPr/>
      <dgm:t>
        <a:bodyPr/>
        <a:lstStyle/>
        <a:p>
          <a:endParaRPr lang="en-US"/>
        </a:p>
      </dgm:t>
    </dgm:pt>
    <dgm:pt modelId="{594F4A1D-7765-4485-ABAF-2AB88C31D009}" type="sibTrans" cxnId="{8DBDF5E1-9651-4EE9-99C7-AA81553AEBD1}">
      <dgm:prSet/>
      <dgm:spPr/>
      <dgm:t>
        <a:bodyPr/>
        <a:lstStyle/>
        <a:p>
          <a:endParaRPr lang="en-US"/>
        </a:p>
      </dgm:t>
    </dgm:pt>
    <dgm:pt modelId="{CB5D1F46-6B92-4A29-954A-98865CC23523}">
      <dgm:prSet custT="1"/>
      <dgm:spPr/>
      <dgm:t>
        <a:bodyPr/>
        <a:lstStyle/>
        <a:p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khuyên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tai,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E38EEB8-8297-407E-902E-4902DD250C52}" type="parTrans" cxnId="{692568DB-E197-49F2-BA1F-AD83B3747A21}">
      <dgm:prSet/>
      <dgm:spPr/>
      <dgm:t>
        <a:bodyPr/>
        <a:lstStyle/>
        <a:p>
          <a:endParaRPr lang="en-US"/>
        </a:p>
      </dgm:t>
    </dgm:pt>
    <dgm:pt modelId="{BAA5F4CD-9707-4D20-9826-86B53B3A7B7A}" type="sibTrans" cxnId="{692568DB-E197-49F2-BA1F-AD83B3747A21}">
      <dgm:prSet/>
      <dgm:spPr/>
      <dgm:t>
        <a:bodyPr/>
        <a:lstStyle/>
        <a:p>
          <a:endParaRPr lang="en-US"/>
        </a:p>
      </dgm:t>
    </dgm:pt>
    <dgm:pt modelId="{841F085F-9EC5-40C9-814D-0FF5AFC81366}" type="pres">
      <dgm:prSet presAssocID="{1062E84C-BEAD-4C64-A065-720CAD5AB0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D29C8E-78B7-4F4A-A903-35A4A5136969}" type="pres">
      <dgm:prSet presAssocID="{6A2B1AFD-A5E9-4CEC-9E7B-0ED2CE019F15}" presName="root" presStyleCnt="0"/>
      <dgm:spPr/>
    </dgm:pt>
    <dgm:pt modelId="{5247B243-4E0A-410C-B1E3-5B9AD6F35F55}" type="pres">
      <dgm:prSet presAssocID="{6A2B1AFD-A5E9-4CEC-9E7B-0ED2CE019F15}" presName="rootComposite" presStyleCnt="0"/>
      <dgm:spPr/>
    </dgm:pt>
    <dgm:pt modelId="{56ECAB7B-49C1-4167-8E9A-C5AB0C8D3959}" type="pres">
      <dgm:prSet presAssocID="{6A2B1AFD-A5E9-4CEC-9E7B-0ED2CE019F15}" presName="rootText" presStyleLbl="node1" presStyleIdx="0" presStyleCnt="1" custScaleX="173367" custScaleY="52616" custLinFactNeighborX="775" custLinFactNeighborY="-255"/>
      <dgm:spPr/>
    </dgm:pt>
    <dgm:pt modelId="{25AF17B9-07B5-4AA1-AD42-F992A7CCE2C1}" type="pres">
      <dgm:prSet presAssocID="{6A2B1AFD-A5E9-4CEC-9E7B-0ED2CE019F15}" presName="rootConnector" presStyleLbl="node1" presStyleIdx="0" presStyleCnt="1"/>
      <dgm:spPr/>
    </dgm:pt>
    <dgm:pt modelId="{A31E3477-DD0D-4F83-8505-77C1B1EE5C6B}" type="pres">
      <dgm:prSet presAssocID="{6A2B1AFD-A5E9-4CEC-9E7B-0ED2CE019F15}" presName="childShape" presStyleCnt="0"/>
      <dgm:spPr/>
    </dgm:pt>
    <dgm:pt modelId="{19D2406C-FF12-4403-BCE5-F97661E86178}" type="pres">
      <dgm:prSet presAssocID="{7F020A34-09AA-42CB-8E5C-A776B128F482}" presName="Name13" presStyleLbl="parChTrans1D2" presStyleIdx="0" presStyleCnt="3"/>
      <dgm:spPr/>
    </dgm:pt>
    <dgm:pt modelId="{CE62C980-7220-4053-9B5E-08D75B3C91A5}" type="pres">
      <dgm:prSet presAssocID="{21A508F0-187D-4276-B30E-441020B303F5}" presName="childText" presStyleLbl="bgAcc1" presStyleIdx="0" presStyleCnt="3" custScaleX="287456">
        <dgm:presLayoutVars>
          <dgm:bulletEnabled val="1"/>
        </dgm:presLayoutVars>
      </dgm:prSet>
      <dgm:spPr/>
    </dgm:pt>
    <dgm:pt modelId="{8A376C01-D714-4117-9E67-B82DDBBB5A9A}" type="pres">
      <dgm:prSet presAssocID="{7B85EDFC-C40C-4C9E-ABBF-038EB5DBF9C9}" presName="Name13" presStyleLbl="parChTrans1D2" presStyleIdx="1" presStyleCnt="3"/>
      <dgm:spPr/>
    </dgm:pt>
    <dgm:pt modelId="{170AB2CC-445E-4084-8965-B1B955383CD7}" type="pres">
      <dgm:prSet presAssocID="{B1E90F30-80B6-4A18-9E94-9EB8BC20C4EF}" presName="childText" presStyleLbl="bgAcc1" presStyleIdx="1" presStyleCnt="3" custScaleX="287456">
        <dgm:presLayoutVars>
          <dgm:bulletEnabled val="1"/>
        </dgm:presLayoutVars>
      </dgm:prSet>
      <dgm:spPr/>
    </dgm:pt>
    <dgm:pt modelId="{8A4B5B33-0340-4415-9165-BC9031F47B6E}" type="pres">
      <dgm:prSet presAssocID="{AE38EEB8-8297-407E-902E-4902DD250C52}" presName="Name13" presStyleLbl="parChTrans1D2" presStyleIdx="2" presStyleCnt="3"/>
      <dgm:spPr/>
    </dgm:pt>
    <dgm:pt modelId="{27B658AE-54F7-4F08-A047-66BF27AEAEB1}" type="pres">
      <dgm:prSet presAssocID="{CB5D1F46-6B92-4A29-954A-98865CC23523}" presName="childText" presStyleLbl="bgAcc1" presStyleIdx="2" presStyleCnt="3" custScaleX="287456">
        <dgm:presLayoutVars>
          <dgm:bulletEnabled val="1"/>
        </dgm:presLayoutVars>
      </dgm:prSet>
      <dgm:spPr/>
    </dgm:pt>
  </dgm:ptLst>
  <dgm:cxnLst>
    <dgm:cxn modelId="{C253BB0B-ECB8-4BD4-ABA5-ADAD12DF3F2D}" type="presOf" srcId="{6A2B1AFD-A5E9-4CEC-9E7B-0ED2CE019F15}" destId="{56ECAB7B-49C1-4167-8E9A-C5AB0C8D3959}" srcOrd="0" destOrd="0" presId="urn:microsoft.com/office/officeart/2005/8/layout/hierarchy3"/>
    <dgm:cxn modelId="{6BC33C18-0887-44D9-B7DA-F286157CD2A0}" type="presOf" srcId="{1062E84C-BEAD-4C64-A065-720CAD5AB0D3}" destId="{841F085F-9EC5-40C9-814D-0FF5AFC81366}" srcOrd="0" destOrd="0" presId="urn:microsoft.com/office/officeart/2005/8/layout/hierarchy3"/>
    <dgm:cxn modelId="{40FE563B-E510-4C27-A549-4F757427B0C4}" type="presOf" srcId="{B1E90F30-80B6-4A18-9E94-9EB8BC20C4EF}" destId="{170AB2CC-445E-4084-8965-B1B955383CD7}" srcOrd="0" destOrd="0" presId="urn:microsoft.com/office/officeart/2005/8/layout/hierarchy3"/>
    <dgm:cxn modelId="{6452C885-F5DC-46B2-B357-7BAB1E87B25A}" type="presOf" srcId="{CB5D1F46-6B92-4A29-954A-98865CC23523}" destId="{27B658AE-54F7-4F08-A047-66BF27AEAEB1}" srcOrd="0" destOrd="0" presId="urn:microsoft.com/office/officeart/2005/8/layout/hierarchy3"/>
    <dgm:cxn modelId="{DBD35986-B7B7-4790-9AE9-A3E9E98B1735}" srcId="{1062E84C-BEAD-4C64-A065-720CAD5AB0D3}" destId="{6A2B1AFD-A5E9-4CEC-9E7B-0ED2CE019F15}" srcOrd="0" destOrd="0" parTransId="{7795179B-DBFA-4C82-9AFD-8A2FC82A4219}" sibTransId="{02687AE1-64E8-4BA2-A67B-1ADA52A81018}"/>
    <dgm:cxn modelId="{70106D98-3237-4C12-B1C0-D8110C044899}" type="presOf" srcId="{7B85EDFC-C40C-4C9E-ABBF-038EB5DBF9C9}" destId="{8A376C01-D714-4117-9E67-B82DDBBB5A9A}" srcOrd="0" destOrd="0" presId="urn:microsoft.com/office/officeart/2005/8/layout/hierarchy3"/>
    <dgm:cxn modelId="{A311379E-D226-42B8-B1BA-5D5C83A3C196}" type="presOf" srcId="{7F020A34-09AA-42CB-8E5C-A776B128F482}" destId="{19D2406C-FF12-4403-BCE5-F97661E86178}" srcOrd="0" destOrd="0" presId="urn:microsoft.com/office/officeart/2005/8/layout/hierarchy3"/>
    <dgm:cxn modelId="{7B5A2DBB-BFCA-4AB0-9259-4FB1F890A117}" type="presOf" srcId="{AE38EEB8-8297-407E-902E-4902DD250C52}" destId="{8A4B5B33-0340-4415-9165-BC9031F47B6E}" srcOrd="0" destOrd="0" presId="urn:microsoft.com/office/officeart/2005/8/layout/hierarchy3"/>
    <dgm:cxn modelId="{45DA6CC5-C130-4D05-914A-3F31255E1B4C}" type="presOf" srcId="{21A508F0-187D-4276-B30E-441020B303F5}" destId="{CE62C980-7220-4053-9B5E-08D75B3C91A5}" srcOrd="0" destOrd="0" presId="urn:microsoft.com/office/officeart/2005/8/layout/hierarchy3"/>
    <dgm:cxn modelId="{25C9E0D1-538B-4561-857A-938953FB0E3D}" srcId="{6A2B1AFD-A5E9-4CEC-9E7B-0ED2CE019F15}" destId="{21A508F0-187D-4276-B30E-441020B303F5}" srcOrd="0" destOrd="0" parTransId="{7F020A34-09AA-42CB-8E5C-A776B128F482}" sibTransId="{C7F21830-A879-4026-854D-655BE6DEDF97}"/>
    <dgm:cxn modelId="{692568DB-E197-49F2-BA1F-AD83B3747A21}" srcId="{6A2B1AFD-A5E9-4CEC-9E7B-0ED2CE019F15}" destId="{CB5D1F46-6B92-4A29-954A-98865CC23523}" srcOrd="2" destOrd="0" parTransId="{AE38EEB8-8297-407E-902E-4902DD250C52}" sibTransId="{BAA5F4CD-9707-4D20-9826-86B53B3A7B7A}"/>
    <dgm:cxn modelId="{8DBDF5E1-9651-4EE9-99C7-AA81553AEBD1}" srcId="{6A2B1AFD-A5E9-4CEC-9E7B-0ED2CE019F15}" destId="{B1E90F30-80B6-4A18-9E94-9EB8BC20C4EF}" srcOrd="1" destOrd="0" parTransId="{7B85EDFC-C40C-4C9E-ABBF-038EB5DBF9C9}" sibTransId="{594F4A1D-7765-4485-ABAF-2AB88C31D009}"/>
    <dgm:cxn modelId="{25596DF1-0084-493D-A0CA-E859BA6A7818}" type="presOf" srcId="{6A2B1AFD-A5E9-4CEC-9E7B-0ED2CE019F15}" destId="{25AF17B9-07B5-4AA1-AD42-F992A7CCE2C1}" srcOrd="1" destOrd="0" presId="urn:microsoft.com/office/officeart/2005/8/layout/hierarchy3"/>
    <dgm:cxn modelId="{A07062F8-B325-4053-B2CF-30D220846390}" type="presParOf" srcId="{841F085F-9EC5-40C9-814D-0FF5AFC81366}" destId="{F7D29C8E-78B7-4F4A-A903-35A4A5136969}" srcOrd="0" destOrd="0" presId="urn:microsoft.com/office/officeart/2005/8/layout/hierarchy3"/>
    <dgm:cxn modelId="{FADA794D-AC85-4E4E-AA39-AD3E114B436B}" type="presParOf" srcId="{F7D29C8E-78B7-4F4A-A903-35A4A5136969}" destId="{5247B243-4E0A-410C-B1E3-5B9AD6F35F55}" srcOrd="0" destOrd="0" presId="urn:microsoft.com/office/officeart/2005/8/layout/hierarchy3"/>
    <dgm:cxn modelId="{B50CFFD1-430C-45B7-B0C0-EC9EE4BF71BC}" type="presParOf" srcId="{5247B243-4E0A-410C-B1E3-5B9AD6F35F55}" destId="{56ECAB7B-49C1-4167-8E9A-C5AB0C8D3959}" srcOrd="0" destOrd="0" presId="urn:microsoft.com/office/officeart/2005/8/layout/hierarchy3"/>
    <dgm:cxn modelId="{FD031038-FE8F-49AB-A083-3C1CDD38A001}" type="presParOf" srcId="{5247B243-4E0A-410C-B1E3-5B9AD6F35F55}" destId="{25AF17B9-07B5-4AA1-AD42-F992A7CCE2C1}" srcOrd="1" destOrd="0" presId="urn:microsoft.com/office/officeart/2005/8/layout/hierarchy3"/>
    <dgm:cxn modelId="{1D99B22C-780B-442C-971C-C18F422131E8}" type="presParOf" srcId="{F7D29C8E-78B7-4F4A-A903-35A4A5136969}" destId="{A31E3477-DD0D-4F83-8505-77C1B1EE5C6B}" srcOrd="1" destOrd="0" presId="urn:microsoft.com/office/officeart/2005/8/layout/hierarchy3"/>
    <dgm:cxn modelId="{40F82E79-044A-48CE-ADB6-3AD513530640}" type="presParOf" srcId="{A31E3477-DD0D-4F83-8505-77C1B1EE5C6B}" destId="{19D2406C-FF12-4403-BCE5-F97661E86178}" srcOrd="0" destOrd="0" presId="urn:microsoft.com/office/officeart/2005/8/layout/hierarchy3"/>
    <dgm:cxn modelId="{62D51137-C4EF-43A5-AA57-BF06AEC50DCF}" type="presParOf" srcId="{A31E3477-DD0D-4F83-8505-77C1B1EE5C6B}" destId="{CE62C980-7220-4053-9B5E-08D75B3C91A5}" srcOrd="1" destOrd="0" presId="urn:microsoft.com/office/officeart/2005/8/layout/hierarchy3"/>
    <dgm:cxn modelId="{3B5FE587-578C-48EA-A4CA-9B24E91CC4E4}" type="presParOf" srcId="{A31E3477-DD0D-4F83-8505-77C1B1EE5C6B}" destId="{8A376C01-D714-4117-9E67-B82DDBBB5A9A}" srcOrd="2" destOrd="0" presId="urn:microsoft.com/office/officeart/2005/8/layout/hierarchy3"/>
    <dgm:cxn modelId="{8C4ABAB5-0BB2-42A0-9072-014BC17855D1}" type="presParOf" srcId="{A31E3477-DD0D-4F83-8505-77C1B1EE5C6B}" destId="{170AB2CC-445E-4084-8965-B1B955383CD7}" srcOrd="3" destOrd="0" presId="urn:microsoft.com/office/officeart/2005/8/layout/hierarchy3"/>
    <dgm:cxn modelId="{F1BC3DD0-1C2D-4B28-ACE9-984CED076B3C}" type="presParOf" srcId="{A31E3477-DD0D-4F83-8505-77C1B1EE5C6B}" destId="{8A4B5B33-0340-4415-9165-BC9031F47B6E}" srcOrd="4" destOrd="0" presId="urn:microsoft.com/office/officeart/2005/8/layout/hierarchy3"/>
    <dgm:cxn modelId="{0DB4A363-D951-401A-A458-16FC83CDE701}" type="presParOf" srcId="{A31E3477-DD0D-4F83-8505-77C1B1EE5C6B}" destId="{27B658AE-54F7-4F08-A047-66BF27AEAEB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62E84C-BEAD-4C64-A065-720CAD5AB0D3}" type="doc">
      <dgm:prSet loTypeId="urn:microsoft.com/office/officeart/2005/8/layout/hierarchy3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A2B1AFD-A5E9-4CEC-9E7B-0ED2CE019F15}">
      <dgm:prSet phldrT="[Text]" custT="1"/>
      <dgm:spPr/>
      <dgm:t>
        <a:bodyPr/>
        <a:lstStyle/>
        <a:p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endParaRPr lang="en-US" sz="2400" b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95179B-DBFA-4C82-9AFD-8A2FC82A4219}" type="parTrans" cxnId="{DBD35986-B7B7-4790-9AE9-A3E9E98B1735}">
      <dgm:prSet/>
      <dgm:spPr/>
      <dgm:t>
        <a:bodyPr/>
        <a:lstStyle/>
        <a:p>
          <a:endParaRPr lang="en-US" sz="1400"/>
        </a:p>
      </dgm:t>
    </dgm:pt>
    <dgm:pt modelId="{02687AE1-64E8-4BA2-A67B-1ADA52A81018}" type="sibTrans" cxnId="{DBD35986-B7B7-4790-9AE9-A3E9E98B1735}">
      <dgm:prSet/>
      <dgm:spPr/>
      <dgm:t>
        <a:bodyPr/>
        <a:lstStyle/>
        <a:p>
          <a:endParaRPr lang="en-US" sz="1400"/>
        </a:p>
      </dgm:t>
    </dgm:pt>
    <dgm:pt modelId="{21A508F0-187D-4276-B30E-441020B303F5}">
      <dgm:prSet custT="1"/>
      <dgm:spPr/>
      <dgm:t>
        <a:bodyPr/>
        <a:lstStyle/>
        <a:p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Mai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nồi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trống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gm:t>
    </dgm:pt>
    <dgm:pt modelId="{7F020A34-09AA-42CB-8E5C-A776B128F482}" type="parTrans" cxnId="{25C9E0D1-538B-4561-857A-938953FB0E3D}">
      <dgm:prSet/>
      <dgm:spPr/>
      <dgm:t>
        <a:bodyPr/>
        <a:lstStyle/>
        <a:p>
          <a:endParaRPr lang="en-US"/>
        </a:p>
      </dgm:t>
    </dgm:pt>
    <dgm:pt modelId="{C7F21830-A879-4026-854D-655BE6DEDF97}" type="sibTrans" cxnId="{25C9E0D1-538B-4561-857A-938953FB0E3D}">
      <dgm:prSet/>
      <dgm:spPr/>
      <dgm:t>
        <a:bodyPr/>
        <a:lstStyle/>
        <a:p>
          <a:endParaRPr lang="en-US"/>
        </a:p>
      </dgm:t>
    </dgm:pt>
    <dgm:pt modelId="{B1E90F30-80B6-4A18-9E94-9EB8BC20C4EF}">
      <dgm:prSet custT="1"/>
      <dgm:spPr/>
      <dgm:t>
        <a:bodyPr/>
        <a:lstStyle/>
        <a:p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chôn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chuỗi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gm:t>
    </dgm:pt>
    <dgm:pt modelId="{7B85EDFC-C40C-4C9E-ABBF-038EB5DBF9C9}" type="parTrans" cxnId="{8DBDF5E1-9651-4EE9-99C7-AA81553AEBD1}">
      <dgm:prSet/>
      <dgm:spPr/>
      <dgm:t>
        <a:bodyPr/>
        <a:lstStyle/>
        <a:p>
          <a:endParaRPr lang="en-US"/>
        </a:p>
      </dgm:t>
    </dgm:pt>
    <dgm:pt modelId="{594F4A1D-7765-4485-ABAF-2AB88C31D009}" type="sibTrans" cxnId="{8DBDF5E1-9651-4EE9-99C7-AA81553AEBD1}">
      <dgm:prSet/>
      <dgm:spPr/>
      <dgm:t>
        <a:bodyPr/>
        <a:lstStyle/>
        <a:p>
          <a:endParaRPr lang="en-US"/>
        </a:p>
      </dgm:t>
    </dgm:pt>
    <dgm:pt modelId="{CB5D1F46-6B92-4A29-954A-98865CC23523}">
      <dgm:prSet custT="1"/>
      <dgm:spPr/>
      <dgm:t>
        <a:bodyPr/>
        <a:lstStyle/>
        <a:p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khuyên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tai,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E38EEB8-8297-407E-902E-4902DD250C52}" type="parTrans" cxnId="{692568DB-E197-49F2-BA1F-AD83B3747A21}">
      <dgm:prSet/>
      <dgm:spPr/>
      <dgm:t>
        <a:bodyPr/>
        <a:lstStyle/>
        <a:p>
          <a:endParaRPr lang="en-US"/>
        </a:p>
      </dgm:t>
    </dgm:pt>
    <dgm:pt modelId="{BAA5F4CD-9707-4D20-9826-86B53B3A7B7A}" type="sibTrans" cxnId="{692568DB-E197-49F2-BA1F-AD83B3747A21}">
      <dgm:prSet/>
      <dgm:spPr/>
      <dgm:t>
        <a:bodyPr/>
        <a:lstStyle/>
        <a:p>
          <a:endParaRPr lang="en-US"/>
        </a:p>
      </dgm:t>
    </dgm:pt>
    <dgm:pt modelId="{841F085F-9EC5-40C9-814D-0FF5AFC81366}" type="pres">
      <dgm:prSet presAssocID="{1062E84C-BEAD-4C64-A065-720CAD5AB0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D29C8E-78B7-4F4A-A903-35A4A5136969}" type="pres">
      <dgm:prSet presAssocID="{6A2B1AFD-A5E9-4CEC-9E7B-0ED2CE019F15}" presName="root" presStyleCnt="0"/>
      <dgm:spPr/>
    </dgm:pt>
    <dgm:pt modelId="{5247B243-4E0A-410C-B1E3-5B9AD6F35F55}" type="pres">
      <dgm:prSet presAssocID="{6A2B1AFD-A5E9-4CEC-9E7B-0ED2CE019F15}" presName="rootComposite" presStyleCnt="0"/>
      <dgm:spPr/>
    </dgm:pt>
    <dgm:pt modelId="{56ECAB7B-49C1-4167-8E9A-C5AB0C8D3959}" type="pres">
      <dgm:prSet presAssocID="{6A2B1AFD-A5E9-4CEC-9E7B-0ED2CE019F15}" presName="rootText" presStyleLbl="node1" presStyleIdx="0" presStyleCnt="1" custScaleX="173367" custScaleY="52616" custLinFactNeighborX="775" custLinFactNeighborY="-255"/>
      <dgm:spPr/>
    </dgm:pt>
    <dgm:pt modelId="{25AF17B9-07B5-4AA1-AD42-F992A7CCE2C1}" type="pres">
      <dgm:prSet presAssocID="{6A2B1AFD-A5E9-4CEC-9E7B-0ED2CE019F15}" presName="rootConnector" presStyleLbl="node1" presStyleIdx="0" presStyleCnt="1"/>
      <dgm:spPr/>
    </dgm:pt>
    <dgm:pt modelId="{A31E3477-DD0D-4F83-8505-77C1B1EE5C6B}" type="pres">
      <dgm:prSet presAssocID="{6A2B1AFD-A5E9-4CEC-9E7B-0ED2CE019F15}" presName="childShape" presStyleCnt="0"/>
      <dgm:spPr/>
    </dgm:pt>
    <dgm:pt modelId="{19D2406C-FF12-4403-BCE5-F97661E86178}" type="pres">
      <dgm:prSet presAssocID="{7F020A34-09AA-42CB-8E5C-A776B128F482}" presName="Name13" presStyleLbl="parChTrans1D2" presStyleIdx="0" presStyleCnt="3"/>
      <dgm:spPr/>
    </dgm:pt>
    <dgm:pt modelId="{CE62C980-7220-4053-9B5E-08D75B3C91A5}" type="pres">
      <dgm:prSet presAssocID="{21A508F0-187D-4276-B30E-441020B303F5}" presName="childText" presStyleLbl="bgAcc1" presStyleIdx="0" presStyleCnt="3" custScaleX="287456">
        <dgm:presLayoutVars>
          <dgm:bulletEnabled val="1"/>
        </dgm:presLayoutVars>
      </dgm:prSet>
      <dgm:spPr/>
    </dgm:pt>
    <dgm:pt modelId="{8A376C01-D714-4117-9E67-B82DDBBB5A9A}" type="pres">
      <dgm:prSet presAssocID="{7B85EDFC-C40C-4C9E-ABBF-038EB5DBF9C9}" presName="Name13" presStyleLbl="parChTrans1D2" presStyleIdx="1" presStyleCnt="3"/>
      <dgm:spPr/>
    </dgm:pt>
    <dgm:pt modelId="{170AB2CC-445E-4084-8965-B1B955383CD7}" type="pres">
      <dgm:prSet presAssocID="{B1E90F30-80B6-4A18-9E94-9EB8BC20C4EF}" presName="childText" presStyleLbl="bgAcc1" presStyleIdx="1" presStyleCnt="3" custScaleX="287456">
        <dgm:presLayoutVars>
          <dgm:bulletEnabled val="1"/>
        </dgm:presLayoutVars>
      </dgm:prSet>
      <dgm:spPr/>
    </dgm:pt>
    <dgm:pt modelId="{8A4B5B33-0340-4415-9165-BC9031F47B6E}" type="pres">
      <dgm:prSet presAssocID="{AE38EEB8-8297-407E-902E-4902DD250C52}" presName="Name13" presStyleLbl="parChTrans1D2" presStyleIdx="2" presStyleCnt="3"/>
      <dgm:spPr/>
    </dgm:pt>
    <dgm:pt modelId="{27B658AE-54F7-4F08-A047-66BF27AEAEB1}" type="pres">
      <dgm:prSet presAssocID="{CB5D1F46-6B92-4A29-954A-98865CC23523}" presName="childText" presStyleLbl="bgAcc1" presStyleIdx="2" presStyleCnt="3" custScaleX="287456">
        <dgm:presLayoutVars>
          <dgm:bulletEnabled val="1"/>
        </dgm:presLayoutVars>
      </dgm:prSet>
      <dgm:spPr/>
    </dgm:pt>
  </dgm:ptLst>
  <dgm:cxnLst>
    <dgm:cxn modelId="{C253BB0B-ECB8-4BD4-ABA5-ADAD12DF3F2D}" type="presOf" srcId="{6A2B1AFD-A5E9-4CEC-9E7B-0ED2CE019F15}" destId="{56ECAB7B-49C1-4167-8E9A-C5AB0C8D3959}" srcOrd="0" destOrd="0" presId="urn:microsoft.com/office/officeart/2005/8/layout/hierarchy3"/>
    <dgm:cxn modelId="{6BC33C18-0887-44D9-B7DA-F286157CD2A0}" type="presOf" srcId="{1062E84C-BEAD-4C64-A065-720CAD5AB0D3}" destId="{841F085F-9EC5-40C9-814D-0FF5AFC81366}" srcOrd="0" destOrd="0" presId="urn:microsoft.com/office/officeart/2005/8/layout/hierarchy3"/>
    <dgm:cxn modelId="{40FE563B-E510-4C27-A549-4F757427B0C4}" type="presOf" srcId="{B1E90F30-80B6-4A18-9E94-9EB8BC20C4EF}" destId="{170AB2CC-445E-4084-8965-B1B955383CD7}" srcOrd="0" destOrd="0" presId="urn:microsoft.com/office/officeart/2005/8/layout/hierarchy3"/>
    <dgm:cxn modelId="{6452C885-F5DC-46B2-B357-7BAB1E87B25A}" type="presOf" srcId="{CB5D1F46-6B92-4A29-954A-98865CC23523}" destId="{27B658AE-54F7-4F08-A047-66BF27AEAEB1}" srcOrd="0" destOrd="0" presId="urn:microsoft.com/office/officeart/2005/8/layout/hierarchy3"/>
    <dgm:cxn modelId="{DBD35986-B7B7-4790-9AE9-A3E9E98B1735}" srcId="{1062E84C-BEAD-4C64-A065-720CAD5AB0D3}" destId="{6A2B1AFD-A5E9-4CEC-9E7B-0ED2CE019F15}" srcOrd="0" destOrd="0" parTransId="{7795179B-DBFA-4C82-9AFD-8A2FC82A4219}" sibTransId="{02687AE1-64E8-4BA2-A67B-1ADA52A81018}"/>
    <dgm:cxn modelId="{70106D98-3237-4C12-B1C0-D8110C044899}" type="presOf" srcId="{7B85EDFC-C40C-4C9E-ABBF-038EB5DBF9C9}" destId="{8A376C01-D714-4117-9E67-B82DDBBB5A9A}" srcOrd="0" destOrd="0" presId="urn:microsoft.com/office/officeart/2005/8/layout/hierarchy3"/>
    <dgm:cxn modelId="{A311379E-D226-42B8-B1BA-5D5C83A3C196}" type="presOf" srcId="{7F020A34-09AA-42CB-8E5C-A776B128F482}" destId="{19D2406C-FF12-4403-BCE5-F97661E86178}" srcOrd="0" destOrd="0" presId="urn:microsoft.com/office/officeart/2005/8/layout/hierarchy3"/>
    <dgm:cxn modelId="{7B5A2DBB-BFCA-4AB0-9259-4FB1F890A117}" type="presOf" srcId="{AE38EEB8-8297-407E-902E-4902DD250C52}" destId="{8A4B5B33-0340-4415-9165-BC9031F47B6E}" srcOrd="0" destOrd="0" presId="urn:microsoft.com/office/officeart/2005/8/layout/hierarchy3"/>
    <dgm:cxn modelId="{45DA6CC5-C130-4D05-914A-3F31255E1B4C}" type="presOf" srcId="{21A508F0-187D-4276-B30E-441020B303F5}" destId="{CE62C980-7220-4053-9B5E-08D75B3C91A5}" srcOrd="0" destOrd="0" presId="urn:microsoft.com/office/officeart/2005/8/layout/hierarchy3"/>
    <dgm:cxn modelId="{25C9E0D1-538B-4561-857A-938953FB0E3D}" srcId="{6A2B1AFD-A5E9-4CEC-9E7B-0ED2CE019F15}" destId="{21A508F0-187D-4276-B30E-441020B303F5}" srcOrd="0" destOrd="0" parTransId="{7F020A34-09AA-42CB-8E5C-A776B128F482}" sibTransId="{C7F21830-A879-4026-854D-655BE6DEDF97}"/>
    <dgm:cxn modelId="{692568DB-E197-49F2-BA1F-AD83B3747A21}" srcId="{6A2B1AFD-A5E9-4CEC-9E7B-0ED2CE019F15}" destId="{CB5D1F46-6B92-4A29-954A-98865CC23523}" srcOrd="2" destOrd="0" parTransId="{AE38EEB8-8297-407E-902E-4902DD250C52}" sibTransId="{BAA5F4CD-9707-4D20-9826-86B53B3A7B7A}"/>
    <dgm:cxn modelId="{8DBDF5E1-9651-4EE9-99C7-AA81553AEBD1}" srcId="{6A2B1AFD-A5E9-4CEC-9E7B-0ED2CE019F15}" destId="{B1E90F30-80B6-4A18-9E94-9EB8BC20C4EF}" srcOrd="1" destOrd="0" parTransId="{7B85EDFC-C40C-4C9E-ABBF-038EB5DBF9C9}" sibTransId="{594F4A1D-7765-4485-ABAF-2AB88C31D009}"/>
    <dgm:cxn modelId="{25596DF1-0084-493D-A0CA-E859BA6A7818}" type="presOf" srcId="{6A2B1AFD-A5E9-4CEC-9E7B-0ED2CE019F15}" destId="{25AF17B9-07B5-4AA1-AD42-F992A7CCE2C1}" srcOrd="1" destOrd="0" presId="urn:microsoft.com/office/officeart/2005/8/layout/hierarchy3"/>
    <dgm:cxn modelId="{A07062F8-B325-4053-B2CF-30D220846390}" type="presParOf" srcId="{841F085F-9EC5-40C9-814D-0FF5AFC81366}" destId="{F7D29C8E-78B7-4F4A-A903-35A4A5136969}" srcOrd="0" destOrd="0" presId="urn:microsoft.com/office/officeart/2005/8/layout/hierarchy3"/>
    <dgm:cxn modelId="{FADA794D-AC85-4E4E-AA39-AD3E114B436B}" type="presParOf" srcId="{F7D29C8E-78B7-4F4A-A903-35A4A5136969}" destId="{5247B243-4E0A-410C-B1E3-5B9AD6F35F55}" srcOrd="0" destOrd="0" presId="urn:microsoft.com/office/officeart/2005/8/layout/hierarchy3"/>
    <dgm:cxn modelId="{B50CFFD1-430C-45B7-B0C0-EC9EE4BF71BC}" type="presParOf" srcId="{5247B243-4E0A-410C-B1E3-5B9AD6F35F55}" destId="{56ECAB7B-49C1-4167-8E9A-C5AB0C8D3959}" srcOrd="0" destOrd="0" presId="urn:microsoft.com/office/officeart/2005/8/layout/hierarchy3"/>
    <dgm:cxn modelId="{FD031038-FE8F-49AB-A083-3C1CDD38A001}" type="presParOf" srcId="{5247B243-4E0A-410C-B1E3-5B9AD6F35F55}" destId="{25AF17B9-07B5-4AA1-AD42-F992A7CCE2C1}" srcOrd="1" destOrd="0" presId="urn:microsoft.com/office/officeart/2005/8/layout/hierarchy3"/>
    <dgm:cxn modelId="{1D99B22C-780B-442C-971C-C18F422131E8}" type="presParOf" srcId="{F7D29C8E-78B7-4F4A-A903-35A4A5136969}" destId="{A31E3477-DD0D-4F83-8505-77C1B1EE5C6B}" srcOrd="1" destOrd="0" presId="urn:microsoft.com/office/officeart/2005/8/layout/hierarchy3"/>
    <dgm:cxn modelId="{40F82E79-044A-48CE-ADB6-3AD513530640}" type="presParOf" srcId="{A31E3477-DD0D-4F83-8505-77C1B1EE5C6B}" destId="{19D2406C-FF12-4403-BCE5-F97661E86178}" srcOrd="0" destOrd="0" presId="urn:microsoft.com/office/officeart/2005/8/layout/hierarchy3"/>
    <dgm:cxn modelId="{62D51137-C4EF-43A5-AA57-BF06AEC50DCF}" type="presParOf" srcId="{A31E3477-DD0D-4F83-8505-77C1B1EE5C6B}" destId="{CE62C980-7220-4053-9B5E-08D75B3C91A5}" srcOrd="1" destOrd="0" presId="urn:microsoft.com/office/officeart/2005/8/layout/hierarchy3"/>
    <dgm:cxn modelId="{3B5FE587-578C-48EA-A4CA-9B24E91CC4E4}" type="presParOf" srcId="{A31E3477-DD0D-4F83-8505-77C1B1EE5C6B}" destId="{8A376C01-D714-4117-9E67-B82DDBBB5A9A}" srcOrd="2" destOrd="0" presId="urn:microsoft.com/office/officeart/2005/8/layout/hierarchy3"/>
    <dgm:cxn modelId="{8C4ABAB5-0BB2-42A0-9072-014BC17855D1}" type="presParOf" srcId="{A31E3477-DD0D-4F83-8505-77C1B1EE5C6B}" destId="{170AB2CC-445E-4084-8965-B1B955383CD7}" srcOrd="3" destOrd="0" presId="urn:microsoft.com/office/officeart/2005/8/layout/hierarchy3"/>
    <dgm:cxn modelId="{F1BC3DD0-1C2D-4B28-ACE9-984CED076B3C}" type="presParOf" srcId="{A31E3477-DD0D-4F83-8505-77C1B1EE5C6B}" destId="{8A4B5B33-0340-4415-9165-BC9031F47B6E}" srcOrd="4" destOrd="0" presId="urn:microsoft.com/office/officeart/2005/8/layout/hierarchy3"/>
    <dgm:cxn modelId="{0DB4A363-D951-401A-A458-16FC83CDE701}" type="presParOf" srcId="{A31E3477-DD0D-4F83-8505-77C1B1EE5C6B}" destId="{27B658AE-54F7-4F08-A047-66BF27AEAEB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62E84C-BEAD-4C64-A065-720CAD5AB0D3}" type="doc">
      <dgm:prSet loTypeId="urn:microsoft.com/office/officeart/2005/8/layout/hierarchy3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A2B1AFD-A5E9-4CEC-9E7B-0ED2CE019F15}">
      <dgm:prSet phldrT="[Text]" custT="1"/>
      <dgm:spPr/>
      <dgm:t>
        <a:bodyPr/>
        <a:lstStyle/>
        <a:p>
          <a:pPr algn="just"/>
          <a:r>
            <a:rPr lang="en-US" sz="18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a)</a:t>
          </a:r>
          <a:r>
            <a:rPr lang="en-US" sz="18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Đời</a:t>
          </a:r>
          <a:r>
            <a:rPr lang="en-US" sz="18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sống</a:t>
          </a:r>
          <a:r>
            <a:rPr lang="en-US" sz="18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vật</a:t>
          </a:r>
          <a:r>
            <a:rPr lang="en-US" sz="18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8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chất</a:t>
          </a:r>
          <a:endParaRPr lang="en-US" sz="1800" b="1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gm:t>
    </dgm:pt>
    <dgm:pt modelId="{7795179B-DBFA-4C82-9AFD-8A2FC82A4219}" type="parTrans" cxnId="{DBD35986-B7B7-4790-9AE9-A3E9E98B1735}">
      <dgm:prSet/>
      <dgm:spPr/>
      <dgm:t>
        <a:bodyPr/>
        <a:lstStyle/>
        <a:p>
          <a:pPr algn="just"/>
          <a:endParaRPr lang="en-US" sz="1400" b="1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gm:t>
    </dgm:pt>
    <dgm:pt modelId="{02687AE1-64E8-4BA2-A67B-1ADA52A81018}" type="sibTrans" cxnId="{DBD35986-B7B7-4790-9AE9-A3E9E98B1735}">
      <dgm:prSet/>
      <dgm:spPr/>
      <dgm:t>
        <a:bodyPr/>
        <a:lstStyle/>
        <a:p>
          <a:pPr algn="just"/>
          <a:endParaRPr lang="en-US" sz="1400" b="1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gm:t>
    </dgm:pt>
    <dgm:pt modelId="{1298A2FE-34D3-4B38-87F3-8BB4681271D4}">
      <dgm:prSet custT="1"/>
      <dgm:spPr/>
      <dgm:t>
        <a:bodyPr/>
        <a:lstStyle/>
        <a:p>
          <a:pPr algn="just"/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Biết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chế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tác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công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cụ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lao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động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bằng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đá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thô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sơ</a:t>
          </a:r>
          <a:endParaRPr lang="en-US" sz="1600" b="1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gm:t>
    </dgm:pt>
    <dgm:pt modelId="{87E64261-2DDE-4DC3-B29A-60581086B440}" type="parTrans" cxnId="{21508567-4096-43A6-9234-AE656F244372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755570AD-930F-425C-94B3-C2EE5C28B605}" type="sibTrans" cxnId="{21508567-4096-43A6-9234-AE656F244372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9CB1FAAC-3FAC-4DE8-AA26-99EDBA8FFB68}">
      <dgm:prSet custT="1"/>
      <dgm:spPr/>
      <dgm:t>
        <a:bodyPr/>
        <a:lstStyle/>
        <a:p>
          <a:pPr algn="just"/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Biết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sử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dụng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vũ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khí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bằng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tre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,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gỗ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</a:p>
      </dgm:t>
    </dgm:pt>
    <dgm:pt modelId="{A2C4DC8F-CD76-43AA-A23A-3EA24F72B692}" type="parTrans" cxnId="{1F7D70B3-5BCA-42A6-A41A-1FE4E8F25EC1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F89D34B8-8CF0-429B-912F-B459FE2A15D6}" type="sibTrans" cxnId="{1F7D70B3-5BCA-42A6-A41A-1FE4E8F25EC1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638F304E-4874-4331-8215-AB7720AD4487}">
      <dgm:prSet custT="1"/>
      <dgm:spPr/>
      <dgm:t>
        <a:bodyPr/>
        <a:lstStyle/>
        <a:p>
          <a:pPr algn="just"/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Đánh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bắt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thủy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hải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sản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ở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sông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,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suối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,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đầm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,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hồ</a:t>
          </a:r>
          <a:endParaRPr lang="en-US" sz="1600" b="1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gm:t>
    </dgm:pt>
    <dgm:pt modelId="{D18CE749-210F-4043-A49F-F5CBAC0F1C36}" type="parTrans" cxnId="{0032C63F-F9A8-4321-A0BC-C7D6DC6CA41A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A5C4CC27-B63C-45BD-A49F-132C4459FDD2}" type="sibTrans" cxnId="{0032C63F-F9A8-4321-A0BC-C7D6DC6CA41A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B6CF9090-4582-4D6C-8955-6FDEE2C62BBD}">
      <dgm:prSet custT="1"/>
      <dgm:spPr/>
      <dgm:t>
        <a:bodyPr/>
        <a:lstStyle/>
        <a:p>
          <a:pPr algn="just"/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Việc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hái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lượm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vẫn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được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duy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trì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để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bổ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sung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nguồn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thức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ăn</a:t>
          </a:r>
          <a:endParaRPr lang="en-US" sz="1600" b="1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gm:t>
    </dgm:pt>
    <dgm:pt modelId="{4B0740FE-3E18-47EE-A771-710B425B21B2}" type="parTrans" cxnId="{06508E59-2C60-4E7E-AFF2-DD0AD2C8124D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FF01AD0C-415E-4BB1-B6D0-0640B682D064}" type="sibTrans" cxnId="{06508E59-2C60-4E7E-AFF2-DD0AD2C8124D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382E9828-5AF9-40EF-8C3B-BDE1ECED7EC6}">
      <dgm:prSet custT="1"/>
      <dgm:spPr/>
      <dgm:t>
        <a:bodyPr/>
        <a:lstStyle/>
        <a:p>
          <a:pPr algn="just"/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Xuất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hiện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nghề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chế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tác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đá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và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nghề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gốm</a:t>
          </a:r>
          <a:endParaRPr lang="en-US" sz="1600" b="1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gm:t>
    </dgm:pt>
    <dgm:pt modelId="{1C9ED5DF-956F-4099-91B8-32A56A8755BB}" type="parTrans" cxnId="{78D69063-A4BD-4609-9028-BBC1523869D4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CB023747-0D70-4AFB-9FEF-74D193E34D40}" type="sibTrans" cxnId="{78D69063-A4BD-4609-9028-BBC1523869D4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45F96001-2397-46A3-8050-41A5AA979B8D}">
      <dgm:prSet custT="1"/>
      <dgm:spPr/>
      <dgm:t>
        <a:bodyPr/>
        <a:lstStyle/>
        <a:p>
          <a:pPr algn="just"/>
          <a:r>
            <a:rPr lang="en-US" sz="1600" b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Đập vỏ cây lấy sợi để may váy, khố</a:t>
          </a:r>
        </a:p>
      </dgm:t>
    </dgm:pt>
    <dgm:pt modelId="{7A047A18-E354-4CD3-8863-11B5592B4ABE}" type="parTrans" cxnId="{D66DD16A-68F7-482B-A672-0354F3328BA5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A8F80A71-E929-4B64-9DEC-B0A9092F339B}" type="sibTrans" cxnId="{D66DD16A-68F7-482B-A672-0354F3328BA5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E92B5C5E-0C4C-4A5E-AA72-B12E58257392}">
      <dgm:prSet custT="1"/>
      <dgm:spPr/>
      <dgm:t>
        <a:bodyPr/>
        <a:lstStyle/>
        <a:p>
          <a:pPr algn="just"/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Thời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hậu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kì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đá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mới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và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kim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khí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biết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làm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nông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nghiệp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(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trồng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lúa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nương</a:t>
          </a:r>
          <a:r>
            <a:rPr lang="en-US" sz="1600" b="1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)</a:t>
          </a:r>
        </a:p>
      </dgm:t>
    </dgm:pt>
    <dgm:pt modelId="{351FE357-A120-4201-9E66-C54F658D9E07}" type="parTrans" cxnId="{5072804E-1091-4AC4-AFA1-BC7B25B0497F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0B9D9ABD-56D0-4960-995A-A7FFF8F74BDF}" type="sibTrans" cxnId="{5072804E-1091-4AC4-AFA1-BC7B25B0497F}">
      <dgm:prSet/>
      <dgm:spPr/>
      <dgm:t>
        <a:bodyPr/>
        <a:lstStyle/>
        <a:p>
          <a:pPr algn="just"/>
          <a:endParaRPr lang="en-US" sz="1400">
            <a:latin typeface="Roboto "/>
          </a:endParaRPr>
        </a:p>
      </dgm:t>
    </dgm:pt>
    <dgm:pt modelId="{841F085F-9EC5-40C9-814D-0FF5AFC81366}" type="pres">
      <dgm:prSet presAssocID="{1062E84C-BEAD-4C64-A065-720CAD5AB0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D29C8E-78B7-4F4A-A903-35A4A5136969}" type="pres">
      <dgm:prSet presAssocID="{6A2B1AFD-A5E9-4CEC-9E7B-0ED2CE019F15}" presName="root" presStyleCnt="0"/>
      <dgm:spPr/>
    </dgm:pt>
    <dgm:pt modelId="{5247B243-4E0A-410C-B1E3-5B9AD6F35F55}" type="pres">
      <dgm:prSet presAssocID="{6A2B1AFD-A5E9-4CEC-9E7B-0ED2CE019F15}" presName="rootComposite" presStyleCnt="0"/>
      <dgm:spPr/>
    </dgm:pt>
    <dgm:pt modelId="{56ECAB7B-49C1-4167-8E9A-C5AB0C8D3959}" type="pres">
      <dgm:prSet presAssocID="{6A2B1AFD-A5E9-4CEC-9E7B-0ED2CE019F15}" presName="rootText" presStyleLbl="node1" presStyleIdx="0" presStyleCnt="1" custScaleX="313746" custScaleY="88319"/>
      <dgm:spPr/>
    </dgm:pt>
    <dgm:pt modelId="{25AF17B9-07B5-4AA1-AD42-F992A7CCE2C1}" type="pres">
      <dgm:prSet presAssocID="{6A2B1AFD-A5E9-4CEC-9E7B-0ED2CE019F15}" presName="rootConnector" presStyleLbl="node1" presStyleIdx="0" presStyleCnt="1"/>
      <dgm:spPr/>
    </dgm:pt>
    <dgm:pt modelId="{A31E3477-DD0D-4F83-8505-77C1B1EE5C6B}" type="pres">
      <dgm:prSet presAssocID="{6A2B1AFD-A5E9-4CEC-9E7B-0ED2CE019F15}" presName="childShape" presStyleCnt="0"/>
      <dgm:spPr/>
    </dgm:pt>
    <dgm:pt modelId="{E25E6F27-1484-483D-9E99-7C3F1E53559C}" type="pres">
      <dgm:prSet presAssocID="{87E64261-2DDE-4DC3-B29A-60581086B440}" presName="Name13" presStyleLbl="parChTrans1D2" presStyleIdx="0" presStyleCnt="7"/>
      <dgm:spPr/>
    </dgm:pt>
    <dgm:pt modelId="{6EF0D703-AF5C-4882-893A-F8B0CA2690F2}" type="pres">
      <dgm:prSet presAssocID="{1298A2FE-34D3-4B38-87F3-8BB4681271D4}" presName="childText" presStyleLbl="bgAcc1" presStyleIdx="0" presStyleCnt="7" custScaleX="467228">
        <dgm:presLayoutVars>
          <dgm:bulletEnabled val="1"/>
        </dgm:presLayoutVars>
      </dgm:prSet>
      <dgm:spPr/>
    </dgm:pt>
    <dgm:pt modelId="{CE68EB42-D7A6-4BCE-8798-F2AB6C3CE884}" type="pres">
      <dgm:prSet presAssocID="{A2C4DC8F-CD76-43AA-A23A-3EA24F72B692}" presName="Name13" presStyleLbl="parChTrans1D2" presStyleIdx="1" presStyleCnt="7"/>
      <dgm:spPr/>
    </dgm:pt>
    <dgm:pt modelId="{F0F4685C-BC13-4A52-9CB1-187958CE578E}" type="pres">
      <dgm:prSet presAssocID="{9CB1FAAC-3FAC-4DE8-AA26-99EDBA8FFB68}" presName="childText" presStyleLbl="bgAcc1" presStyleIdx="1" presStyleCnt="7" custScaleX="469246">
        <dgm:presLayoutVars>
          <dgm:bulletEnabled val="1"/>
        </dgm:presLayoutVars>
      </dgm:prSet>
      <dgm:spPr/>
    </dgm:pt>
    <dgm:pt modelId="{CA8417AF-0556-4783-86E7-F1CF9B897146}" type="pres">
      <dgm:prSet presAssocID="{D18CE749-210F-4043-A49F-F5CBAC0F1C36}" presName="Name13" presStyleLbl="parChTrans1D2" presStyleIdx="2" presStyleCnt="7"/>
      <dgm:spPr/>
    </dgm:pt>
    <dgm:pt modelId="{37102F46-AC1C-4A82-A4D6-E5000789EDAB}" type="pres">
      <dgm:prSet presAssocID="{638F304E-4874-4331-8215-AB7720AD4487}" presName="childText" presStyleLbl="bgAcc1" presStyleIdx="2" presStyleCnt="7" custScaleX="461329">
        <dgm:presLayoutVars>
          <dgm:bulletEnabled val="1"/>
        </dgm:presLayoutVars>
      </dgm:prSet>
      <dgm:spPr/>
    </dgm:pt>
    <dgm:pt modelId="{8FB42023-0280-4475-993E-21E800360B59}" type="pres">
      <dgm:prSet presAssocID="{4B0740FE-3E18-47EE-A771-710B425B21B2}" presName="Name13" presStyleLbl="parChTrans1D2" presStyleIdx="3" presStyleCnt="7"/>
      <dgm:spPr/>
    </dgm:pt>
    <dgm:pt modelId="{54BF3016-8267-481B-867E-12BE14C1913B}" type="pres">
      <dgm:prSet presAssocID="{B6CF9090-4582-4D6C-8955-6FDEE2C62BBD}" presName="childText" presStyleLbl="bgAcc1" presStyleIdx="3" presStyleCnt="7" custScaleX="467229">
        <dgm:presLayoutVars>
          <dgm:bulletEnabled val="1"/>
        </dgm:presLayoutVars>
      </dgm:prSet>
      <dgm:spPr/>
    </dgm:pt>
    <dgm:pt modelId="{E269C06B-1F1A-4039-8CC3-C5C33BED5C69}" type="pres">
      <dgm:prSet presAssocID="{1C9ED5DF-956F-4099-91B8-32A56A8755BB}" presName="Name13" presStyleLbl="parChTrans1D2" presStyleIdx="4" presStyleCnt="7"/>
      <dgm:spPr/>
    </dgm:pt>
    <dgm:pt modelId="{F7C09F3A-0511-43C5-BF5A-393981ED5319}" type="pres">
      <dgm:prSet presAssocID="{382E9828-5AF9-40EF-8C3B-BDE1ECED7EC6}" presName="childText" presStyleLbl="bgAcc1" presStyleIdx="4" presStyleCnt="7" custScaleX="473128">
        <dgm:presLayoutVars>
          <dgm:bulletEnabled val="1"/>
        </dgm:presLayoutVars>
      </dgm:prSet>
      <dgm:spPr/>
    </dgm:pt>
    <dgm:pt modelId="{F3082D4B-9F9E-48F5-8549-D944CDA000FE}" type="pres">
      <dgm:prSet presAssocID="{7A047A18-E354-4CD3-8863-11B5592B4ABE}" presName="Name13" presStyleLbl="parChTrans1D2" presStyleIdx="5" presStyleCnt="7"/>
      <dgm:spPr/>
    </dgm:pt>
    <dgm:pt modelId="{BEDF12C6-D7D0-49FE-85FF-E88B78022054}" type="pres">
      <dgm:prSet presAssocID="{45F96001-2397-46A3-8050-41A5AA979B8D}" presName="childText" presStyleLbl="bgAcc1" presStyleIdx="5" presStyleCnt="7" custScaleX="470178">
        <dgm:presLayoutVars>
          <dgm:bulletEnabled val="1"/>
        </dgm:presLayoutVars>
      </dgm:prSet>
      <dgm:spPr/>
    </dgm:pt>
    <dgm:pt modelId="{F5A340E1-A290-48A5-87D0-5FC70410F154}" type="pres">
      <dgm:prSet presAssocID="{351FE357-A120-4201-9E66-C54F658D9E07}" presName="Name13" presStyleLbl="parChTrans1D2" presStyleIdx="6" presStyleCnt="7"/>
      <dgm:spPr/>
    </dgm:pt>
    <dgm:pt modelId="{41919208-0AB1-42A8-8DCE-868C35D2DE5A}" type="pres">
      <dgm:prSet presAssocID="{E92B5C5E-0C4C-4A5E-AA72-B12E58257392}" presName="childText" presStyleLbl="bgAcc1" presStyleIdx="6" presStyleCnt="7" custScaleX="473128">
        <dgm:presLayoutVars>
          <dgm:bulletEnabled val="1"/>
        </dgm:presLayoutVars>
      </dgm:prSet>
      <dgm:spPr/>
    </dgm:pt>
  </dgm:ptLst>
  <dgm:cxnLst>
    <dgm:cxn modelId="{DA201D07-19E7-4A76-A774-697307B565B8}" type="presOf" srcId="{E92B5C5E-0C4C-4A5E-AA72-B12E58257392}" destId="{41919208-0AB1-42A8-8DCE-868C35D2DE5A}" srcOrd="0" destOrd="0" presId="urn:microsoft.com/office/officeart/2005/8/layout/hierarchy3"/>
    <dgm:cxn modelId="{4888C811-7381-46F2-9132-D7E5E54FD26A}" type="presOf" srcId="{A2C4DC8F-CD76-43AA-A23A-3EA24F72B692}" destId="{CE68EB42-D7A6-4BCE-8798-F2AB6C3CE884}" srcOrd="0" destOrd="0" presId="urn:microsoft.com/office/officeart/2005/8/layout/hierarchy3"/>
    <dgm:cxn modelId="{1B5C7A20-F0E9-432B-8DCB-09C377687479}" type="presOf" srcId="{1C9ED5DF-956F-4099-91B8-32A56A8755BB}" destId="{E269C06B-1F1A-4039-8CC3-C5C33BED5C69}" srcOrd="0" destOrd="0" presId="urn:microsoft.com/office/officeart/2005/8/layout/hierarchy3"/>
    <dgm:cxn modelId="{9BDBAD39-9603-4E1D-B14E-E542FF375F2A}" type="presOf" srcId="{D18CE749-210F-4043-A49F-F5CBAC0F1C36}" destId="{CA8417AF-0556-4783-86E7-F1CF9B897146}" srcOrd="0" destOrd="0" presId="urn:microsoft.com/office/officeart/2005/8/layout/hierarchy3"/>
    <dgm:cxn modelId="{0032C63F-F9A8-4321-A0BC-C7D6DC6CA41A}" srcId="{6A2B1AFD-A5E9-4CEC-9E7B-0ED2CE019F15}" destId="{638F304E-4874-4331-8215-AB7720AD4487}" srcOrd="2" destOrd="0" parTransId="{D18CE749-210F-4043-A49F-F5CBAC0F1C36}" sibTransId="{A5C4CC27-B63C-45BD-A49F-132C4459FDD2}"/>
    <dgm:cxn modelId="{6488E541-9CC7-4D8D-AA8F-E14B337FAA3E}" type="presOf" srcId="{351FE357-A120-4201-9E66-C54F658D9E07}" destId="{F5A340E1-A290-48A5-87D0-5FC70410F154}" srcOrd="0" destOrd="0" presId="urn:microsoft.com/office/officeart/2005/8/layout/hierarchy3"/>
    <dgm:cxn modelId="{78D69063-A4BD-4609-9028-BBC1523869D4}" srcId="{6A2B1AFD-A5E9-4CEC-9E7B-0ED2CE019F15}" destId="{382E9828-5AF9-40EF-8C3B-BDE1ECED7EC6}" srcOrd="4" destOrd="0" parTransId="{1C9ED5DF-956F-4099-91B8-32A56A8755BB}" sibTransId="{CB023747-0D70-4AFB-9FEF-74D193E34D40}"/>
    <dgm:cxn modelId="{C0A2FE63-C866-4111-9C7A-93A1835ABAE6}" type="presOf" srcId="{B6CF9090-4582-4D6C-8955-6FDEE2C62BBD}" destId="{54BF3016-8267-481B-867E-12BE14C1913B}" srcOrd="0" destOrd="0" presId="urn:microsoft.com/office/officeart/2005/8/layout/hierarchy3"/>
    <dgm:cxn modelId="{32FFC164-9500-4635-9DE9-22528957F535}" type="presOf" srcId="{87E64261-2DDE-4DC3-B29A-60581086B440}" destId="{E25E6F27-1484-483D-9E99-7C3F1E53559C}" srcOrd="0" destOrd="0" presId="urn:microsoft.com/office/officeart/2005/8/layout/hierarchy3"/>
    <dgm:cxn modelId="{21508567-4096-43A6-9234-AE656F244372}" srcId="{6A2B1AFD-A5E9-4CEC-9E7B-0ED2CE019F15}" destId="{1298A2FE-34D3-4B38-87F3-8BB4681271D4}" srcOrd="0" destOrd="0" parTransId="{87E64261-2DDE-4DC3-B29A-60581086B440}" sibTransId="{755570AD-930F-425C-94B3-C2EE5C28B605}"/>
    <dgm:cxn modelId="{D66DD16A-68F7-482B-A672-0354F3328BA5}" srcId="{6A2B1AFD-A5E9-4CEC-9E7B-0ED2CE019F15}" destId="{45F96001-2397-46A3-8050-41A5AA979B8D}" srcOrd="5" destOrd="0" parTransId="{7A047A18-E354-4CD3-8863-11B5592B4ABE}" sibTransId="{A8F80A71-E929-4B64-9DEC-B0A9092F339B}"/>
    <dgm:cxn modelId="{5072804E-1091-4AC4-AFA1-BC7B25B0497F}" srcId="{6A2B1AFD-A5E9-4CEC-9E7B-0ED2CE019F15}" destId="{E92B5C5E-0C4C-4A5E-AA72-B12E58257392}" srcOrd="6" destOrd="0" parTransId="{351FE357-A120-4201-9E66-C54F658D9E07}" sibTransId="{0B9D9ABD-56D0-4960-995A-A7FFF8F74BDF}"/>
    <dgm:cxn modelId="{06508E59-2C60-4E7E-AFF2-DD0AD2C8124D}" srcId="{6A2B1AFD-A5E9-4CEC-9E7B-0ED2CE019F15}" destId="{B6CF9090-4582-4D6C-8955-6FDEE2C62BBD}" srcOrd="3" destOrd="0" parTransId="{4B0740FE-3E18-47EE-A771-710B425B21B2}" sibTransId="{FF01AD0C-415E-4BB1-B6D0-0640B682D064}"/>
    <dgm:cxn modelId="{DBD35986-B7B7-4790-9AE9-A3E9E98B1735}" srcId="{1062E84C-BEAD-4C64-A065-720CAD5AB0D3}" destId="{6A2B1AFD-A5E9-4CEC-9E7B-0ED2CE019F15}" srcOrd="0" destOrd="0" parTransId="{7795179B-DBFA-4C82-9AFD-8A2FC82A4219}" sibTransId="{02687AE1-64E8-4BA2-A67B-1ADA52A81018}"/>
    <dgm:cxn modelId="{EAFE1E91-192B-4713-AE5A-1EE83ED16B5D}" type="presOf" srcId="{45F96001-2397-46A3-8050-41A5AA979B8D}" destId="{BEDF12C6-D7D0-49FE-85FF-E88B78022054}" srcOrd="0" destOrd="0" presId="urn:microsoft.com/office/officeart/2005/8/layout/hierarchy3"/>
    <dgm:cxn modelId="{F07D0694-3D16-49C4-B28A-D5DC12D9E6DB}" type="presOf" srcId="{6A2B1AFD-A5E9-4CEC-9E7B-0ED2CE019F15}" destId="{25AF17B9-07B5-4AA1-AD42-F992A7CCE2C1}" srcOrd="1" destOrd="0" presId="urn:microsoft.com/office/officeart/2005/8/layout/hierarchy3"/>
    <dgm:cxn modelId="{C867A49F-A81C-4120-9C62-21B97C9C662F}" type="presOf" srcId="{4B0740FE-3E18-47EE-A771-710B425B21B2}" destId="{8FB42023-0280-4475-993E-21E800360B59}" srcOrd="0" destOrd="0" presId="urn:microsoft.com/office/officeart/2005/8/layout/hierarchy3"/>
    <dgm:cxn modelId="{A99411AE-5988-470F-8F66-E2C22151F944}" type="presOf" srcId="{638F304E-4874-4331-8215-AB7720AD4487}" destId="{37102F46-AC1C-4A82-A4D6-E5000789EDAB}" srcOrd="0" destOrd="0" presId="urn:microsoft.com/office/officeart/2005/8/layout/hierarchy3"/>
    <dgm:cxn modelId="{40BA5FB1-E351-4F0D-8E94-67C41F1C2DF1}" type="presOf" srcId="{382E9828-5AF9-40EF-8C3B-BDE1ECED7EC6}" destId="{F7C09F3A-0511-43C5-BF5A-393981ED5319}" srcOrd="0" destOrd="0" presId="urn:microsoft.com/office/officeart/2005/8/layout/hierarchy3"/>
    <dgm:cxn modelId="{1F7D70B3-5BCA-42A6-A41A-1FE4E8F25EC1}" srcId="{6A2B1AFD-A5E9-4CEC-9E7B-0ED2CE019F15}" destId="{9CB1FAAC-3FAC-4DE8-AA26-99EDBA8FFB68}" srcOrd="1" destOrd="0" parTransId="{A2C4DC8F-CD76-43AA-A23A-3EA24F72B692}" sibTransId="{F89D34B8-8CF0-429B-912F-B459FE2A15D6}"/>
    <dgm:cxn modelId="{E68B7DB8-1E56-44D9-A8D1-BD8B04DEC0CE}" type="presOf" srcId="{7A047A18-E354-4CD3-8863-11B5592B4ABE}" destId="{F3082D4B-9F9E-48F5-8549-D944CDA000FE}" srcOrd="0" destOrd="0" presId="urn:microsoft.com/office/officeart/2005/8/layout/hierarchy3"/>
    <dgm:cxn modelId="{8DAA07BE-98CD-4627-B6AE-ABE6B69EA3AE}" type="presOf" srcId="{6A2B1AFD-A5E9-4CEC-9E7B-0ED2CE019F15}" destId="{56ECAB7B-49C1-4167-8E9A-C5AB0C8D3959}" srcOrd="0" destOrd="0" presId="urn:microsoft.com/office/officeart/2005/8/layout/hierarchy3"/>
    <dgm:cxn modelId="{3AD9EABF-0952-408B-BB1B-11F1CD4CE45A}" type="presOf" srcId="{9CB1FAAC-3FAC-4DE8-AA26-99EDBA8FFB68}" destId="{F0F4685C-BC13-4A52-9CB1-187958CE578E}" srcOrd="0" destOrd="0" presId="urn:microsoft.com/office/officeart/2005/8/layout/hierarchy3"/>
    <dgm:cxn modelId="{09D2E0C7-C6C7-491A-92D0-51643B4F130E}" type="presOf" srcId="{1298A2FE-34D3-4B38-87F3-8BB4681271D4}" destId="{6EF0D703-AF5C-4882-893A-F8B0CA2690F2}" srcOrd="0" destOrd="0" presId="urn:microsoft.com/office/officeart/2005/8/layout/hierarchy3"/>
    <dgm:cxn modelId="{A3B6FBFE-4D14-4AB5-BB79-0FA441848924}" type="presOf" srcId="{1062E84C-BEAD-4C64-A065-720CAD5AB0D3}" destId="{841F085F-9EC5-40C9-814D-0FF5AFC81366}" srcOrd="0" destOrd="0" presId="urn:microsoft.com/office/officeart/2005/8/layout/hierarchy3"/>
    <dgm:cxn modelId="{B4CC4796-76D9-4404-8243-EA34E468286E}" type="presParOf" srcId="{841F085F-9EC5-40C9-814D-0FF5AFC81366}" destId="{F7D29C8E-78B7-4F4A-A903-35A4A5136969}" srcOrd="0" destOrd="0" presId="urn:microsoft.com/office/officeart/2005/8/layout/hierarchy3"/>
    <dgm:cxn modelId="{3716B2C1-8D8A-45E5-8C44-5AFBB5117D27}" type="presParOf" srcId="{F7D29C8E-78B7-4F4A-A903-35A4A5136969}" destId="{5247B243-4E0A-410C-B1E3-5B9AD6F35F55}" srcOrd="0" destOrd="0" presId="urn:microsoft.com/office/officeart/2005/8/layout/hierarchy3"/>
    <dgm:cxn modelId="{7479C377-2B3E-4065-8000-DA6A487C7FA2}" type="presParOf" srcId="{5247B243-4E0A-410C-B1E3-5B9AD6F35F55}" destId="{56ECAB7B-49C1-4167-8E9A-C5AB0C8D3959}" srcOrd="0" destOrd="0" presId="urn:microsoft.com/office/officeart/2005/8/layout/hierarchy3"/>
    <dgm:cxn modelId="{3A7AE570-C9C4-412D-A417-07ACF3E21C4F}" type="presParOf" srcId="{5247B243-4E0A-410C-B1E3-5B9AD6F35F55}" destId="{25AF17B9-07B5-4AA1-AD42-F992A7CCE2C1}" srcOrd="1" destOrd="0" presId="urn:microsoft.com/office/officeart/2005/8/layout/hierarchy3"/>
    <dgm:cxn modelId="{84C159C0-EB86-48DD-92FA-C0EF04B2E9AF}" type="presParOf" srcId="{F7D29C8E-78B7-4F4A-A903-35A4A5136969}" destId="{A31E3477-DD0D-4F83-8505-77C1B1EE5C6B}" srcOrd="1" destOrd="0" presId="urn:microsoft.com/office/officeart/2005/8/layout/hierarchy3"/>
    <dgm:cxn modelId="{451C28A5-8781-48A8-9D2C-176DB26E765D}" type="presParOf" srcId="{A31E3477-DD0D-4F83-8505-77C1B1EE5C6B}" destId="{E25E6F27-1484-483D-9E99-7C3F1E53559C}" srcOrd="0" destOrd="0" presId="urn:microsoft.com/office/officeart/2005/8/layout/hierarchy3"/>
    <dgm:cxn modelId="{E7497499-4950-42EE-9997-5D67780BC90B}" type="presParOf" srcId="{A31E3477-DD0D-4F83-8505-77C1B1EE5C6B}" destId="{6EF0D703-AF5C-4882-893A-F8B0CA2690F2}" srcOrd="1" destOrd="0" presId="urn:microsoft.com/office/officeart/2005/8/layout/hierarchy3"/>
    <dgm:cxn modelId="{2991F84C-1006-4993-B1DA-DCE8AC3A4643}" type="presParOf" srcId="{A31E3477-DD0D-4F83-8505-77C1B1EE5C6B}" destId="{CE68EB42-D7A6-4BCE-8798-F2AB6C3CE884}" srcOrd="2" destOrd="0" presId="urn:microsoft.com/office/officeart/2005/8/layout/hierarchy3"/>
    <dgm:cxn modelId="{E7717B8B-0423-4257-849E-AD50334DECC2}" type="presParOf" srcId="{A31E3477-DD0D-4F83-8505-77C1B1EE5C6B}" destId="{F0F4685C-BC13-4A52-9CB1-187958CE578E}" srcOrd="3" destOrd="0" presId="urn:microsoft.com/office/officeart/2005/8/layout/hierarchy3"/>
    <dgm:cxn modelId="{CAFC03D3-88FB-4587-B977-4E7A18B4FEDB}" type="presParOf" srcId="{A31E3477-DD0D-4F83-8505-77C1B1EE5C6B}" destId="{CA8417AF-0556-4783-86E7-F1CF9B897146}" srcOrd="4" destOrd="0" presId="urn:microsoft.com/office/officeart/2005/8/layout/hierarchy3"/>
    <dgm:cxn modelId="{ECCFA910-866C-444D-B5CB-947DF55F1A11}" type="presParOf" srcId="{A31E3477-DD0D-4F83-8505-77C1B1EE5C6B}" destId="{37102F46-AC1C-4A82-A4D6-E5000789EDAB}" srcOrd="5" destOrd="0" presId="urn:microsoft.com/office/officeart/2005/8/layout/hierarchy3"/>
    <dgm:cxn modelId="{49A42DFE-2711-44E0-9E70-8F58D4A3E577}" type="presParOf" srcId="{A31E3477-DD0D-4F83-8505-77C1B1EE5C6B}" destId="{8FB42023-0280-4475-993E-21E800360B59}" srcOrd="6" destOrd="0" presId="urn:microsoft.com/office/officeart/2005/8/layout/hierarchy3"/>
    <dgm:cxn modelId="{C958525E-CF29-4810-A2EC-18A6B96EFFD3}" type="presParOf" srcId="{A31E3477-DD0D-4F83-8505-77C1B1EE5C6B}" destId="{54BF3016-8267-481B-867E-12BE14C1913B}" srcOrd="7" destOrd="0" presId="urn:microsoft.com/office/officeart/2005/8/layout/hierarchy3"/>
    <dgm:cxn modelId="{75924DDA-DB84-4C2D-9D94-C7CF0CA32E57}" type="presParOf" srcId="{A31E3477-DD0D-4F83-8505-77C1B1EE5C6B}" destId="{E269C06B-1F1A-4039-8CC3-C5C33BED5C69}" srcOrd="8" destOrd="0" presId="urn:microsoft.com/office/officeart/2005/8/layout/hierarchy3"/>
    <dgm:cxn modelId="{A213C684-2387-48FE-9C46-DA6BF887D18E}" type="presParOf" srcId="{A31E3477-DD0D-4F83-8505-77C1B1EE5C6B}" destId="{F7C09F3A-0511-43C5-BF5A-393981ED5319}" srcOrd="9" destOrd="0" presId="urn:microsoft.com/office/officeart/2005/8/layout/hierarchy3"/>
    <dgm:cxn modelId="{FEF4893B-6209-492A-BEE6-A284D44A3397}" type="presParOf" srcId="{A31E3477-DD0D-4F83-8505-77C1B1EE5C6B}" destId="{F3082D4B-9F9E-48F5-8549-D944CDA000FE}" srcOrd="10" destOrd="0" presId="urn:microsoft.com/office/officeart/2005/8/layout/hierarchy3"/>
    <dgm:cxn modelId="{1A732377-1A39-449F-83DC-8E5473F0F786}" type="presParOf" srcId="{A31E3477-DD0D-4F83-8505-77C1B1EE5C6B}" destId="{BEDF12C6-D7D0-49FE-85FF-E88B78022054}" srcOrd="11" destOrd="0" presId="urn:microsoft.com/office/officeart/2005/8/layout/hierarchy3"/>
    <dgm:cxn modelId="{A89DB104-BE97-4D3C-BC76-FB2ADF862A4C}" type="presParOf" srcId="{A31E3477-DD0D-4F83-8505-77C1B1EE5C6B}" destId="{F5A340E1-A290-48A5-87D0-5FC70410F154}" srcOrd="12" destOrd="0" presId="urn:microsoft.com/office/officeart/2005/8/layout/hierarchy3"/>
    <dgm:cxn modelId="{B6404DBC-06E3-4889-8360-C1E6627C75FB}" type="presParOf" srcId="{A31E3477-DD0D-4F83-8505-77C1B1EE5C6B}" destId="{41919208-0AB1-42A8-8DCE-868C35D2DE5A}" srcOrd="1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A6963C-EA25-4A81-A60A-093E0E3669EC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390345A0-B8FB-4F9D-A08E-C53DD991C045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F5E34838-98C6-440D-A6C8-FDAA4FDB7B51}" type="parTrans" cxnId="{8625E40F-E09B-4B8C-8AEA-1AF5CCF65FF0}">
      <dgm:prSet/>
      <dgm:spPr/>
      <dgm:t>
        <a:bodyPr/>
        <a:lstStyle/>
        <a:p>
          <a:endParaRPr lang="en-US"/>
        </a:p>
      </dgm:t>
    </dgm:pt>
    <dgm:pt modelId="{B2463C59-CB4E-4DFE-A9C3-EAA7D2F6A01A}" type="sibTrans" cxnId="{8625E40F-E09B-4B8C-8AEA-1AF5CCF65FF0}">
      <dgm:prSet/>
      <dgm:spPr/>
      <dgm:t>
        <a:bodyPr/>
        <a:lstStyle/>
        <a:p>
          <a:endParaRPr lang="en-US"/>
        </a:p>
      </dgm:t>
    </dgm:pt>
    <dgm:pt modelId="{8F1D54D9-C044-4377-BB8D-063DFB35775E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93284314-47B5-437C-86A1-046A4C09053A}" type="parTrans" cxnId="{9FD373AF-8594-46A4-861F-85E7106BD6F9}">
      <dgm:prSet/>
      <dgm:spPr/>
      <dgm:t>
        <a:bodyPr/>
        <a:lstStyle/>
        <a:p>
          <a:endParaRPr lang="en-US"/>
        </a:p>
      </dgm:t>
    </dgm:pt>
    <dgm:pt modelId="{10FB76E0-00DD-4562-925B-7EE8C8CD5BFE}" type="sibTrans" cxnId="{9FD373AF-8594-46A4-861F-85E7106BD6F9}">
      <dgm:prSet/>
      <dgm:spPr/>
      <dgm:t>
        <a:bodyPr/>
        <a:lstStyle/>
        <a:p>
          <a:endParaRPr lang="en-US"/>
        </a:p>
      </dgm:t>
    </dgm:pt>
    <dgm:pt modelId="{B07C0FCF-6884-4CCB-8468-A2483EAA37D2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314EF9BE-310C-4522-AA76-E65E54B1C819}" type="parTrans" cxnId="{4BD95CC2-8795-4B27-AE60-9CA421C30E65}">
      <dgm:prSet/>
      <dgm:spPr/>
      <dgm:t>
        <a:bodyPr/>
        <a:lstStyle/>
        <a:p>
          <a:endParaRPr lang="en-US"/>
        </a:p>
      </dgm:t>
    </dgm:pt>
    <dgm:pt modelId="{F3DF1383-E93D-4344-ACC1-E9850EB52FD0}" type="sibTrans" cxnId="{4BD95CC2-8795-4B27-AE60-9CA421C30E65}">
      <dgm:prSet/>
      <dgm:spPr/>
      <dgm:t>
        <a:bodyPr/>
        <a:lstStyle/>
        <a:p>
          <a:endParaRPr lang="en-US"/>
        </a:p>
      </dgm:t>
    </dgm:pt>
    <dgm:pt modelId="{DAD1C607-6239-4F38-B0F7-2B518247BD21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A8E92EAB-DDE5-4E78-9211-48F812FD5C6A}" type="parTrans" cxnId="{5B962EAF-308E-4BDE-9F05-C250E7DBD761}">
      <dgm:prSet/>
      <dgm:spPr/>
      <dgm:t>
        <a:bodyPr/>
        <a:lstStyle/>
        <a:p>
          <a:endParaRPr lang="en-US"/>
        </a:p>
      </dgm:t>
    </dgm:pt>
    <dgm:pt modelId="{03748AF0-9DBD-44B5-A0C3-AE00B42109AC}" type="sibTrans" cxnId="{5B962EAF-308E-4BDE-9F05-C250E7DBD761}">
      <dgm:prSet/>
      <dgm:spPr/>
      <dgm:t>
        <a:bodyPr/>
        <a:lstStyle/>
        <a:p>
          <a:endParaRPr lang="en-US"/>
        </a:p>
      </dgm:t>
    </dgm:pt>
    <dgm:pt modelId="{BC570E76-77C8-43CE-BC13-98C9B98E62DE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44372497-CDE5-4A60-9020-8A44221F150C}" type="parTrans" cxnId="{BB9AD0CA-F31F-4AD0-B7A7-3869CADA020A}">
      <dgm:prSet/>
      <dgm:spPr/>
      <dgm:t>
        <a:bodyPr/>
        <a:lstStyle/>
        <a:p>
          <a:endParaRPr lang="en-US"/>
        </a:p>
      </dgm:t>
    </dgm:pt>
    <dgm:pt modelId="{D8559BD1-2438-403C-B813-8377F690463D}" type="sibTrans" cxnId="{BB9AD0CA-F31F-4AD0-B7A7-3869CADA020A}">
      <dgm:prSet/>
      <dgm:spPr/>
      <dgm:t>
        <a:bodyPr/>
        <a:lstStyle/>
        <a:p>
          <a:endParaRPr lang="en-US"/>
        </a:p>
      </dgm:t>
    </dgm:pt>
    <dgm:pt modelId="{0D00058A-1236-4037-ABC4-D5157AC198B2}">
      <dgm:prSet phldrT="[Text]"/>
      <dgm:spPr/>
      <dgm:t>
        <a:bodyPr/>
        <a:lstStyle/>
        <a:p>
          <a:r>
            <a:rPr lang="en-US" dirty="0"/>
            <a:t>6</a:t>
          </a:r>
        </a:p>
      </dgm:t>
    </dgm:pt>
    <dgm:pt modelId="{46845BD0-0695-4136-A2D5-8C13891216DF}" type="parTrans" cxnId="{73C63C87-8081-4785-900E-9F9EB6FAF341}">
      <dgm:prSet/>
      <dgm:spPr/>
      <dgm:t>
        <a:bodyPr/>
        <a:lstStyle/>
        <a:p>
          <a:endParaRPr lang="en-US"/>
        </a:p>
      </dgm:t>
    </dgm:pt>
    <dgm:pt modelId="{B3BCB69E-A0E0-4C72-9893-A4BBBB85E18A}" type="sibTrans" cxnId="{73C63C87-8081-4785-900E-9F9EB6FAF341}">
      <dgm:prSet/>
      <dgm:spPr/>
      <dgm:t>
        <a:bodyPr/>
        <a:lstStyle/>
        <a:p>
          <a:endParaRPr lang="en-US"/>
        </a:p>
      </dgm:t>
    </dgm:pt>
    <dgm:pt modelId="{6020F7FE-2AFF-48D8-892C-B3A1DA03DDE4}" type="pres">
      <dgm:prSet presAssocID="{69A6963C-EA25-4A81-A60A-093E0E3669EC}" presName="Name0" presStyleCnt="0">
        <dgm:presLayoutVars>
          <dgm:dir/>
          <dgm:resizeHandles val="exact"/>
        </dgm:presLayoutVars>
      </dgm:prSet>
      <dgm:spPr/>
    </dgm:pt>
    <dgm:pt modelId="{772106E5-4BCF-4342-AEF8-766B68F0C2AC}" type="pres">
      <dgm:prSet presAssocID="{390345A0-B8FB-4F9D-A08E-C53DD991C045}" presName="node" presStyleLbl="node1" presStyleIdx="0" presStyleCnt="6">
        <dgm:presLayoutVars>
          <dgm:bulletEnabled val="1"/>
        </dgm:presLayoutVars>
      </dgm:prSet>
      <dgm:spPr/>
    </dgm:pt>
    <dgm:pt modelId="{EB3BA12D-838E-4A75-95AF-ACCF20999A52}" type="pres">
      <dgm:prSet presAssocID="{B2463C59-CB4E-4DFE-A9C3-EAA7D2F6A01A}" presName="sibTrans" presStyleLbl="sibTrans2D1" presStyleIdx="0" presStyleCnt="5"/>
      <dgm:spPr/>
    </dgm:pt>
    <dgm:pt modelId="{D158BEC3-7A0F-4C21-8848-999B2907C160}" type="pres">
      <dgm:prSet presAssocID="{B2463C59-CB4E-4DFE-A9C3-EAA7D2F6A01A}" presName="connectorText" presStyleLbl="sibTrans2D1" presStyleIdx="0" presStyleCnt="5"/>
      <dgm:spPr/>
    </dgm:pt>
    <dgm:pt modelId="{514FF58B-8806-4EDC-B2FE-FB923CF5DA7B}" type="pres">
      <dgm:prSet presAssocID="{8F1D54D9-C044-4377-BB8D-063DFB35775E}" presName="node" presStyleLbl="node1" presStyleIdx="1" presStyleCnt="6">
        <dgm:presLayoutVars>
          <dgm:bulletEnabled val="1"/>
        </dgm:presLayoutVars>
      </dgm:prSet>
      <dgm:spPr/>
    </dgm:pt>
    <dgm:pt modelId="{AD664834-507F-47A0-B669-647D2EA0E8E5}" type="pres">
      <dgm:prSet presAssocID="{10FB76E0-00DD-4562-925B-7EE8C8CD5BFE}" presName="sibTrans" presStyleLbl="sibTrans2D1" presStyleIdx="1" presStyleCnt="5"/>
      <dgm:spPr/>
    </dgm:pt>
    <dgm:pt modelId="{F4B623CE-35F4-40A4-99D0-83945CCBA8A9}" type="pres">
      <dgm:prSet presAssocID="{10FB76E0-00DD-4562-925B-7EE8C8CD5BFE}" presName="connectorText" presStyleLbl="sibTrans2D1" presStyleIdx="1" presStyleCnt="5"/>
      <dgm:spPr/>
    </dgm:pt>
    <dgm:pt modelId="{8F2B2253-6C58-41F0-AC5B-C26C25D9B151}" type="pres">
      <dgm:prSet presAssocID="{B07C0FCF-6884-4CCB-8468-A2483EAA37D2}" presName="node" presStyleLbl="node1" presStyleIdx="2" presStyleCnt="6">
        <dgm:presLayoutVars>
          <dgm:bulletEnabled val="1"/>
        </dgm:presLayoutVars>
      </dgm:prSet>
      <dgm:spPr/>
    </dgm:pt>
    <dgm:pt modelId="{4C699419-286B-425B-B9A0-E1547452BE8B}" type="pres">
      <dgm:prSet presAssocID="{F3DF1383-E93D-4344-ACC1-E9850EB52FD0}" presName="sibTrans" presStyleLbl="sibTrans2D1" presStyleIdx="2" presStyleCnt="5"/>
      <dgm:spPr/>
    </dgm:pt>
    <dgm:pt modelId="{ADDF0D70-2670-43C0-9680-0B21A93877BA}" type="pres">
      <dgm:prSet presAssocID="{F3DF1383-E93D-4344-ACC1-E9850EB52FD0}" presName="connectorText" presStyleLbl="sibTrans2D1" presStyleIdx="2" presStyleCnt="5"/>
      <dgm:spPr/>
    </dgm:pt>
    <dgm:pt modelId="{86C4A5C4-F346-49CB-8756-93E141799CFF}" type="pres">
      <dgm:prSet presAssocID="{DAD1C607-6239-4F38-B0F7-2B518247BD21}" presName="node" presStyleLbl="node1" presStyleIdx="3" presStyleCnt="6">
        <dgm:presLayoutVars>
          <dgm:bulletEnabled val="1"/>
        </dgm:presLayoutVars>
      </dgm:prSet>
      <dgm:spPr/>
    </dgm:pt>
    <dgm:pt modelId="{1391F157-6E75-48C2-8B5E-CB35C3227AF1}" type="pres">
      <dgm:prSet presAssocID="{03748AF0-9DBD-44B5-A0C3-AE00B42109AC}" presName="sibTrans" presStyleLbl="sibTrans2D1" presStyleIdx="3" presStyleCnt="5"/>
      <dgm:spPr/>
    </dgm:pt>
    <dgm:pt modelId="{A19477C1-A7A3-4FE3-B46C-B798417F7930}" type="pres">
      <dgm:prSet presAssocID="{03748AF0-9DBD-44B5-A0C3-AE00B42109AC}" presName="connectorText" presStyleLbl="sibTrans2D1" presStyleIdx="3" presStyleCnt="5"/>
      <dgm:spPr/>
    </dgm:pt>
    <dgm:pt modelId="{874C9F9E-CE93-451E-B34F-E0C60300BE72}" type="pres">
      <dgm:prSet presAssocID="{BC570E76-77C8-43CE-BC13-98C9B98E62DE}" presName="node" presStyleLbl="node1" presStyleIdx="4" presStyleCnt="6">
        <dgm:presLayoutVars>
          <dgm:bulletEnabled val="1"/>
        </dgm:presLayoutVars>
      </dgm:prSet>
      <dgm:spPr/>
    </dgm:pt>
    <dgm:pt modelId="{3C1B6E60-AE31-4B10-B3A6-9F1C7BAF2514}" type="pres">
      <dgm:prSet presAssocID="{D8559BD1-2438-403C-B813-8377F690463D}" presName="sibTrans" presStyleLbl="sibTrans2D1" presStyleIdx="4" presStyleCnt="5"/>
      <dgm:spPr/>
    </dgm:pt>
    <dgm:pt modelId="{7890034A-3E02-44A3-B010-25CC3D4D9410}" type="pres">
      <dgm:prSet presAssocID="{D8559BD1-2438-403C-B813-8377F690463D}" presName="connectorText" presStyleLbl="sibTrans2D1" presStyleIdx="4" presStyleCnt="5"/>
      <dgm:spPr/>
    </dgm:pt>
    <dgm:pt modelId="{B2C02CC8-E9C7-4F20-9652-8EE80CD3B406}" type="pres">
      <dgm:prSet presAssocID="{0D00058A-1236-4037-ABC4-D5157AC198B2}" presName="node" presStyleLbl="node1" presStyleIdx="5" presStyleCnt="6" custLinFactNeighborX="8203" custLinFactNeighborY="-13108">
        <dgm:presLayoutVars>
          <dgm:bulletEnabled val="1"/>
        </dgm:presLayoutVars>
      </dgm:prSet>
      <dgm:spPr/>
    </dgm:pt>
  </dgm:ptLst>
  <dgm:cxnLst>
    <dgm:cxn modelId="{8625E40F-E09B-4B8C-8AEA-1AF5CCF65FF0}" srcId="{69A6963C-EA25-4A81-A60A-093E0E3669EC}" destId="{390345A0-B8FB-4F9D-A08E-C53DD991C045}" srcOrd="0" destOrd="0" parTransId="{F5E34838-98C6-440D-A6C8-FDAA4FDB7B51}" sibTransId="{B2463C59-CB4E-4DFE-A9C3-EAA7D2F6A01A}"/>
    <dgm:cxn modelId="{563CC418-3E6C-4D44-ACCF-DAA73CFBF557}" type="presOf" srcId="{8F1D54D9-C044-4377-BB8D-063DFB35775E}" destId="{514FF58B-8806-4EDC-B2FE-FB923CF5DA7B}" srcOrd="0" destOrd="0" presId="urn:microsoft.com/office/officeart/2005/8/layout/process1"/>
    <dgm:cxn modelId="{155A311D-A751-4BA7-B041-969B30937EB4}" type="presOf" srcId="{69A6963C-EA25-4A81-A60A-093E0E3669EC}" destId="{6020F7FE-2AFF-48D8-892C-B3A1DA03DDE4}" srcOrd="0" destOrd="0" presId="urn:microsoft.com/office/officeart/2005/8/layout/process1"/>
    <dgm:cxn modelId="{45D95829-2A2E-4CBD-80C0-E18F5A2516D5}" type="presOf" srcId="{390345A0-B8FB-4F9D-A08E-C53DD991C045}" destId="{772106E5-4BCF-4342-AEF8-766B68F0C2AC}" srcOrd="0" destOrd="0" presId="urn:microsoft.com/office/officeart/2005/8/layout/process1"/>
    <dgm:cxn modelId="{1F352133-B78C-47FD-8F96-B7517DF702A1}" type="presOf" srcId="{10FB76E0-00DD-4562-925B-7EE8C8CD5BFE}" destId="{F4B623CE-35F4-40A4-99D0-83945CCBA8A9}" srcOrd="1" destOrd="0" presId="urn:microsoft.com/office/officeart/2005/8/layout/process1"/>
    <dgm:cxn modelId="{BA2A5338-2CA4-4889-8BFD-B4E1777DC250}" type="presOf" srcId="{DAD1C607-6239-4F38-B0F7-2B518247BD21}" destId="{86C4A5C4-F346-49CB-8756-93E141799CFF}" srcOrd="0" destOrd="0" presId="urn:microsoft.com/office/officeart/2005/8/layout/process1"/>
    <dgm:cxn modelId="{9BC8A743-DE2C-477F-8217-7D87975ED5C6}" type="presOf" srcId="{03748AF0-9DBD-44B5-A0C3-AE00B42109AC}" destId="{1391F157-6E75-48C2-8B5E-CB35C3227AF1}" srcOrd="0" destOrd="0" presId="urn:microsoft.com/office/officeart/2005/8/layout/process1"/>
    <dgm:cxn modelId="{F7C82E68-9F4F-4002-81AE-0619A43A051F}" type="presOf" srcId="{D8559BD1-2438-403C-B813-8377F690463D}" destId="{7890034A-3E02-44A3-B010-25CC3D4D9410}" srcOrd="1" destOrd="0" presId="urn:microsoft.com/office/officeart/2005/8/layout/process1"/>
    <dgm:cxn modelId="{AD4D1E52-77AA-4A7A-B64B-ABBCF350446F}" type="presOf" srcId="{03748AF0-9DBD-44B5-A0C3-AE00B42109AC}" destId="{A19477C1-A7A3-4FE3-B46C-B798417F7930}" srcOrd="1" destOrd="0" presId="urn:microsoft.com/office/officeart/2005/8/layout/process1"/>
    <dgm:cxn modelId="{9B9C1876-5EB9-40DB-92B6-6589398853E4}" type="presOf" srcId="{B2463C59-CB4E-4DFE-A9C3-EAA7D2F6A01A}" destId="{D158BEC3-7A0F-4C21-8848-999B2907C160}" srcOrd="1" destOrd="0" presId="urn:microsoft.com/office/officeart/2005/8/layout/process1"/>
    <dgm:cxn modelId="{EEED7879-4754-4567-BE8E-0117D6A9817C}" type="presOf" srcId="{BC570E76-77C8-43CE-BC13-98C9B98E62DE}" destId="{874C9F9E-CE93-451E-B34F-E0C60300BE72}" srcOrd="0" destOrd="0" presId="urn:microsoft.com/office/officeart/2005/8/layout/process1"/>
    <dgm:cxn modelId="{73C63C87-8081-4785-900E-9F9EB6FAF341}" srcId="{69A6963C-EA25-4A81-A60A-093E0E3669EC}" destId="{0D00058A-1236-4037-ABC4-D5157AC198B2}" srcOrd="5" destOrd="0" parTransId="{46845BD0-0695-4136-A2D5-8C13891216DF}" sibTransId="{B3BCB69E-A0E0-4C72-9893-A4BBBB85E18A}"/>
    <dgm:cxn modelId="{FD159D9D-5FEB-4B9A-915B-193B32E930B9}" type="presOf" srcId="{0D00058A-1236-4037-ABC4-D5157AC198B2}" destId="{B2C02CC8-E9C7-4F20-9652-8EE80CD3B406}" srcOrd="0" destOrd="0" presId="urn:microsoft.com/office/officeart/2005/8/layout/process1"/>
    <dgm:cxn modelId="{E74B63A1-55BE-4559-9EBC-B723C68B29D8}" type="presOf" srcId="{F3DF1383-E93D-4344-ACC1-E9850EB52FD0}" destId="{4C699419-286B-425B-B9A0-E1547452BE8B}" srcOrd="0" destOrd="0" presId="urn:microsoft.com/office/officeart/2005/8/layout/process1"/>
    <dgm:cxn modelId="{624642A3-9784-4765-B895-A501B8B08C65}" type="presOf" srcId="{D8559BD1-2438-403C-B813-8377F690463D}" destId="{3C1B6E60-AE31-4B10-B3A6-9F1C7BAF2514}" srcOrd="0" destOrd="0" presId="urn:microsoft.com/office/officeart/2005/8/layout/process1"/>
    <dgm:cxn modelId="{5B962EAF-308E-4BDE-9F05-C250E7DBD761}" srcId="{69A6963C-EA25-4A81-A60A-093E0E3669EC}" destId="{DAD1C607-6239-4F38-B0F7-2B518247BD21}" srcOrd="3" destOrd="0" parTransId="{A8E92EAB-DDE5-4E78-9211-48F812FD5C6A}" sibTransId="{03748AF0-9DBD-44B5-A0C3-AE00B42109AC}"/>
    <dgm:cxn modelId="{9FD373AF-8594-46A4-861F-85E7106BD6F9}" srcId="{69A6963C-EA25-4A81-A60A-093E0E3669EC}" destId="{8F1D54D9-C044-4377-BB8D-063DFB35775E}" srcOrd="1" destOrd="0" parTransId="{93284314-47B5-437C-86A1-046A4C09053A}" sibTransId="{10FB76E0-00DD-4562-925B-7EE8C8CD5BFE}"/>
    <dgm:cxn modelId="{428E0EB0-B8A9-4E3B-BEF9-16319C0DC671}" type="presOf" srcId="{B07C0FCF-6884-4CCB-8468-A2483EAA37D2}" destId="{8F2B2253-6C58-41F0-AC5B-C26C25D9B151}" srcOrd="0" destOrd="0" presId="urn:microsoft.com/office/officeart/2005/8/layout/process1"/>
    <dgm:cxn modelId="{D9AAA4B2-D45A-4FDA-B4B5-982DD3C4A67C}" type="presOf" srcId="{F3DF1383-E93D-4344-ACC1-E9850EB52FD0}" destId="{ADDF0D70-2670-43C0-9680-0B21A93877BA}" srcOrd="1" destOrd="0" presId="urn:microsoft.com/office/officeart/2005/8/layout/process1"/>
    <dgm:cxn modelId="{849E4DBB-9EAE-45EC-A92D-BD4C047558CE}" type="presOf" srcId="{10FB76E0-00DD-4562-925B-7EE8C8CD5BFE}" destId="{AD664834-507F-47A0-B669-647D2EA0E8E5}" srcOrd="0" destOrd="0" presId="urn:microsoft.com/office/officeart/2005/8/layout/process1"/>
    <dgm:cxn modelId="{4BD95CC2-8795-4B27-AE60-9CA421C30E65}" srcId="{69A6963C-EA25-4A81-A60A-093E0E3669EC}" destId="{B07C0FCF-6884-4CCB-8468-A2483EAA37D2}" srcOrd="2" destOrd="0" parTransId="{314EF9BE-310C-4522-AA76-E65E54B1C819}" sibTransId="{F3DF1383-E93D-4344-ACC1-E9850EB52FD0}"/>
    <dgm:cxn modelId="{BB9AD0CA-F31F-4AD0-B7A7-3869CADA020A}" srcId="{69A6963C-EA25-4A81-A60A-093E0E3669EC}" destId="{BC570E76-77C8-43CE-BC13-98C9B98E62DE}" srcOrd="4" destOrd="0" parTransId="{44372497-CDE5-4A60-9020-8A44221F150C}" sibTransId="{D8559BD1-2438-403C-B813-8377F690463D}"/>
    <dgm:cxn modelId="{203BC9EF-5EB5-4EC3-8890-072675303748}" type="presOf" srcId="{B2463C59-CB4E-4DFE-A9C3-EAA7D2F6A01A}" destId="{EB3BA12D-838E-4A75-95AF-ACCF20999A52}" srcOrd="0" destOrd="0" presId="urn:microsoft.com/office/officeart/2005/8/layout/process1"/>
    <dgm:cxn modelId="{71D64632-ADBD-4103-B2F6-50469E0590E0}" type="presParOf" srcId="{6020F7FE-2AFF-48D8-892C-B3A1DA03DDE4}" destId="{772106E5-4BCF-4342-AEF8-766B68F0C2AC}" srcOrd="0" destOrd="0" presId="urn:microsoft.com/office/officeart/2005/8/layout/process1"/>
    <dgm:cxn modelId="{9BD6176A-DF27-46CF-9495-AFDABDCEA386}" type="presParOf" srcId="{6020F7FE-2AFF-48D8-892C-B3A1DA03DDE4}" destId="{EB3BA12D-838E-4A75-95AF-ACCF20999A52}" srcOrd="1" destOrd="0" presId="urn:microsoft.com/office/officeart/2005/8/layout/process1"/>
    <dgm:cxn modelId="{3E38B731-76B4-4174-BEF2-CA4ED715307F}" type="presParOf" srcId="{EB3BA12D-838E-4A75-95AF-ACCF20999A52}" destId="{D158BEC3-7A0F-4C21-8848-999B2907C160}" srcOrd="0" destOrd="0" presId="urn:microsoft.com/office/officeart/2005/8/layout/process1"/>
    <dgm:cxn modelId="{DB55E56C-6EF4-4549-A98B-7AE8BFB9A52D}" type="presParOf" srcId="{6020F7FE-2AFF-48D8-892C-B3A1DA03DDE4}" destId="{514FF58B-8806-4EDC-B2FE-FB923CF5DA7B}" srcOrd="2" destOrd="0" presId="urn:microsoft.com/office/officeart/2005/8/layout/process1"/>
    <dgm:cxn modelId="{C01A55D1-80DA-4556-8106-7CA35DE8253A}" type="presParOf" srcId="{6020F7FE-2AFF-48D8-892C-B3A1DA03DDE4}" destId="{AD664834-507F-47A0-B669-647D2EA0E8E5}" srcOrd="3" destOrd="0" presId="urn:microsoft.com/office/officeart/2005/8/layout/process1"/>
    <dgm:cxn modelId="{4B0DB0FD-AB14-4585-932B-9A22AC39FFBF}" type="presParOf" srcId="{AD664834-507F-47A0-B669-647D2EA0E8E5}" destId="{F4B623CE-35F4-40A4-99D0-83945CCBA8A9}" srcOrd="0" destOrd="0" presId="urn:microsoft.com/office/officeart/2005/8/layout/process1"/>
    <dgm:cxn modelId="{60403C6A-E409-4778-8C3B-A0CBEFEABC52}" type="presParOf" srcId="{6020F7FE-2AFF-48D8-892C-B3A1DA03DDE4}" destId="{8F2B2253-6C58-41F0-AC5B-C26C25D9B151}" srcOrd="4" destOrd="0" presId="urn:microsoft.com/office/officeart/2005/8/layout/process1"/>
    <dgm:cxn modelId="{9FBFE529-A4EB-4B19-811C-16D24BEDD3E7}" type="presParOf" srcId="{6020F7FE-2AFF-48D8-892C-B3A1DA03DDE4}" destId="{4C699419-286B-425B-B9A0-E1547452BE8B}" srcOrd="5" destOrd="0" presId="urn:microsoft.com/office/officeart/2005/8/layout/process1"/>
    <dgm:cxn modelId="{CE430C4E-B970-41A6-8136-BD91998943A3}" type="presParOf" srcId="{4C699419-286B-425B-B9A0-E1547452BE8B}" destId="{ADDF0D70-2670-43C0-9680-0B21A93877BA}" srcOrd="0" destOrd="0" presId="urn:microsoft.com/office/officeart/2005/8/layout/process1"/>
    <dgm:cxn modelId="{B6232DD8-A2C7-477C-BBD6-9030BEB2E2D0}" type="presParOf" srcId="{6020F7FE-2AFF-48D8-892C-B3A1DA03DDE4}" destId="{86C4A5C4-F346-49CB-8756-93E141799CFF}" srcOrd="6" destOrd="0" presId="urn:microsoft.com/office/officeart/2005/8/layout/process1"/>
    <dgm:cxn modelId="{54E927AE-EE0B-471C-9604-61BA6A4A9C6E}" type="presParOf" srcId="{6020F7FE-2AFF-48D8-892C-B3A1DA03DDE4}" destId="{1391F157-6E75-48C2-8B5E-CB35C3227AF1}" srcOrd="7" destOrd="0" presId="urn:microsoft.com/office/officeart/2005/8/layout/process1"/>
    <dgm:cxn modelId="{9FC3223B-FA73-418F-9BFC-0C0FB6571B58}" type="presParOf" srcId="{1391F157-6E75-48C2-8B5E-CB35C3227AF1}" destId="{A19477C1-A7A3-4FE3-B46C-B798417F7930}" srcOrd="0" destOrd="0" presId="urn:microsoft.com/office/officeart/2005/8/layout/process1"/>
    <dgm:cxn modelId="{EC79C4E5-E680-4DFA-9CEE-3E736BC7F959}" type="presParOf" srcId="{6020F7FE-2AFF-48D8-892C-B3A1DA03DDE4}" destId="{874C9F9E-CE93-451E-B34F-E0C60300BE72}" srcOrd="8" destOrd="0" presId="urn:microsoft.com/office/officeart/2005/8/layout/process1"/>
    <dgm:cxn modelId="{9426CCA4-50F4-41CB-A4C8-8991BC830E9A}" type="presParOf" srcId="{6020F7FE-2AFF-48D8-892C-B3A1DA03DDE4}" destId="{3C1B6E60-AE31-4B10-B3A6-9F1C7BAF2514}" srcOrd="9" destOrd="0" presId="urn:microsoft.com/office/officeart/2005/8/layout/process1"/>
    <dgm:cxn modelId="{5EA4C1C6-18DE-404B-B7C6-13920FEAFDE9}" type="presParOf" srcId="{3C1B6E60-AE31-4B10-B3A6-9F1C7BAF2514}" destId="{7890034A-3E02-44A3-B010-25CC3D4D9410}" srcOrd="0" destOrd="0" presId="urn:microsoft.com/office/officeart/2005/8/layout/process1"/>
    <dgm:cxn modelId="{2F84A087-C7CC-4432-B4DC-C7270355CC2D}" type="presParOf" srcId="{6020F7FE-2AFF-48D8-892C-B3A1DA03DDE4}" destId="{B2C02CC8-E9C7-4F20-9652-8EE80CD3B40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A6963C-EA25-4A81-A60A-093E0E3669EC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390345A0-B8FB-4F9D-A08E-C53DD991C045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F5E34838-98C6-440D-A6C8-FDAA4FDB7B51}" type="parTrans" cxnId="{8625E40F-E09B-4B8C-8AEA-1AF5CCF65FF0}">
      <dgm:prSet/>
      <dgm:spPr/>
      <dgm:t>
        <a:bodyPr/>
        <a:lstStyle/>
        <a:p>
          <a:endParaRPr lang="en-US"/>
        </a:p>
      </dgm:t>
    </dgm:pt>
    <dgm:pt modelId="{B2463C59-CB4E-4DFE-A9C3-EAA7D2F6A01A}" type="sibTrans" cxnId="{8625E40F-E09B-4B8C-8AEA-1AF5CCF65FF0}">
      <dgm:prSet/>
      <dgm:spPr/>
      <dgm:t>
        <a:bodyPr/>
        <a:lstStyle/>
        <a:p>
          <a:endParaRPr lang="en-US"/>
        </a:p>
      </dgm:t>
    </dgm:pt>
    <dgm:pt modelId="{8F1D54D9-C044-4377-BB8D-063DFB35775E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93284314-47B5-437C-86A1-046A4C09053A}" type="parTrans" cxnId="{9FD373AF-8594-46A4-861F-85E7106BD6F9}">
      <dgm:prSet/>
      <dgm:spPr/>
      <dgm:t>
        <a:bodyPr/>
        <a:lstStyle/>
        <a:p>
          <a:endParaRPr lang="en-US"/>
        </a:p>
      </dgm:t>
    </dgm:pt>
    <dgm:pt modelId="{10FB76E0-00DD-4562-925B-7EE8C8CD5BFE}" type="sibTrans" cxnId="{9FD373AF-8594-46A4-861F-85E7106BD6F9}">
      <dgm:prSet/>
      <dgm:spPr/>
      <dgm:t>
        <a:bodyPr/>
        <a:lstStyle/>
        <a:p>
          <a:endParaRPr lang="en-US"/>
        </a:p>
      </dgm:t>
    </dgm:pt>
    <dgm:pt modelId="{B07C0FCF-6884-4CCB-8468-A2483EAA37D2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314EF9BE-310C-4522-AA76-E65E54B1C819}" type="parTrans" cxnId="{4BD95CC2-8795-4B27-AE60-9CA421C30E65}">
      <dgm:prSet/>
      <dgm:spPr/>
      <dgm:t>
        <a:bodyPr/>
        <a:lstStyle/>
        <a:p>
          <a:endParaRPr lang="en-US"/>
        </a:p>
      </dgm:t>
    </dgm:pt>
    <dgm:pt modelId="{F3DF1383-E93D-4344-ACC1-E9850EB52FD0}" type="sibTrans" cxnId="{4BD95CC2-8795-4B27-AE60-9CA421C30E65}">
      <dgm:prSet/>
      <dgm:spPr/>
      <dgm:t>
        <a:bodyPr/>
        <a:lstStyle/>
        <a:p>
          <a:endParaRPr lang="en-US"/>
        </a:p>
      </dgm:t>
    </dgm:pt>
    <dgm:pt modelId="{DAD1C607-6239-4F38-B0F7-2B518247BD21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A8E92EAB-DDE5-4E78-9211-48F812FD5C6A}" type="parTrans" cxnId="{5B962EAF-308E-4BDE-9F05-C250E7DBD761}">
      <dgm:prSet/>
      <dgm:spPr/>
      <dgm:t>
        <a:bodyPr/>
        <a:lstStyle/>
        <a:p>
          <a:endParaRPr lang="en-US"/>
        </a:p>
      </dgm:t>
    </dgm:pt>
    <dgm:pt modelId="{03748AF0-9DBD-44B5-A0C3-AE00B42109AC}" type="sibTrans" cxnId="{5B962EAF-308E-4BDE-9F05-C250E7DBD761}">
      <dgm:prSet/>
      <dgm:spPr/>
      <dgm:t>
        <a:bodyPr/>
        <a:lstStyle/>
        <a:p>
          <a:endParaRPr lang="en-US"/>
        </a:p>
      </dgm:t>
    </dgm:pt>
    <dgm:pt modelId="{BC570E76-77C8-43CE-BC13-98C9B98E62DE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44372497-CDE5-4A60-9020-8A44221F150C}" type="parTrans" cxnId="{BB9AD0CA-F31F-4AD0-B7A7-3869CADA020A}">
      <dgm:prSet/>
      <dgm:spPr/>
      <dgm:t>
        <a:bodyPr/>
        <a:lstStyle/>
        <a:p>
          <a:endParaRPr lang="en-US"/>
        </a:p>
      </dgm:t>
    </dgm:pt>
    <dgm:pt modelId="{D8559BD1-2438-403C-B813-8377F690463D}" type="sibTrans" cxnId="{BB9AD0CA-F31F-4AD0-B7A7-3869CADA020A}">
      <dgm:prSet/>
      <dgm:spPr/>
      <dgm:t>
        <a:bodyPr/>
        <a:lstStyle/>
        <a:p>
          <a:endParaRPr lang="en-US"/>
        </a:p>
      </dgm:t>
    </dgm:pt>
    <dgm:pt modelId="{0D00058A-1236-4037-ABC4-D5157AC198B2}">
      <dgm:prSet phldrT="[Text]"/>
      <dgm:spPr/>
      <dgm:t>
        <a:bodyPr/>
        <a:lstStyle/>
        <a:p>
          <a:r>
            <a:rPr lang="en-US" dirty="0"/>
            <a:t>6</a:t>
          </a:r>
        </a:p>
      </dgm:t>
    </dgm:pt>
    <dgm:pt modelId="{46845BD0-0695-4136-A2D5-8C13891216DF}" type="parTrans" cxnId="{73C63C87-8081-4785-900E-9F9EB6FAF341}">
      <dgm:prSet/>
      <dgm:spPr/>
      <dgm:t>
        <a:bodyPr/>
        <a:lstStyle/>
        <a:p>
          <a:endParaRPr lang="en-US"/>
        </a:p>
      </dgm:t>
    </dgm:pt>
    <dgm:pt modelId="{B3BCB69E-A0E0-4C72-9893-A4BBBB85E18A}" type="sibTrans" cxnId="{73C63C87-8081-4785-900E-9F9EB6FAF341}">
      <dgm:prSet/>
      <dgm:spPr/>
      <dgm:t>
        <a:bodyPr/>
        <a:lstStyle/>
        <a:p>
          <a:endParaRPr lang="en-US"/>
        </a:p>
      </dgm:t>
    </dgm:pt>
    <dgm:pt modelId="{6020F7FE-2AFF-48D8-892C-B3A1DA03DDE4}" type="pres">
      <dgm:prSet presAssocID="{69A6963C-EA25-4A81-A60A-093E0E3669EC}" presName="Name0" presStyleCnt="0">
        <dgm:presLayoutVars>
          <dgm:dir/>
          <dgm:resizeHandles val="exact"/>
        </dgm:presLayoutVars>
      </dgm:prSet>
      <dgm:spPr/>
    </dgm:pt>
    <dgm:pt modelId="{772106E5-4BCF-4342-AEF8-766B68F0C2AC}" type="pres">
      <dgm:prSet presAssocID="{390345A0-B8FB-4F9D-A08E-C53DD991C045}" presName="node" presStyleLbl="node1" presStyleIdx="0" presStyleCnt="6">
        <dgm:presLayoutVars>
          <dgm:bulletEnabled val="1"/>
        </dgm:presLayoutVars>
      </dgm:prSet>
      <dgm:spPr/>
    </dgm:pt>
    <dgm:pt modelId="{EB3BA12D-838E-4A75-95AF-ACCF20999A52}" type="pres">
      <dgm:prSet presAssocID="{B2463C59-CB4E-4DFE-A9C3-EAA7D2F6A01A}" presName="sibTrans" presStyleLbl="sibTrans2D1" presStyleIdx="0" presStyleCnt="5"/>
      <dgm:spPr/>
    </dgm:pt>
    <dgm:pt modelId="{D158BEC3-7A0F-4C21-8848-999B2907C160}" type="pres">
      <dgm:prSet presAssocID="{B2463C59-CB4E-4DFE-A9C3-EAA7D2F6A01A}" presName="connectorText" presStyleLbl="sibTrans2D1" presStyleIdx="0" presStyleCnt="5"/>
      <dgm:spPr/>
    </dgm:pt>
    <dgm:pt modelId="{514FF58B-8806-4EDC-B2FE-FB923CF5DA7B}" type="pres">
      <dgm:prSet presAssocID="{8F1D54D9-C044-4377-BB8D-063DFB35775E}" presName="node" presStyleLbl="node1" presStyleIdx="1" presStyleCnt="6">
        <dgm:presLayoutVars>
          <dgm:bulletEnabled val="1"/>
        </dgm:presLayoutVars>
      </dgm:prSet>
      <dgm:spPr/>
    </dgm:pt>
    <dgm:pt modelId="{AD664834-507F-47A0-B669-647D2EA0E8E5}" type="pres">
      <dgm:prSet presAssocID="{10FB76E0-00DD-4562-925B-7EE8C8CD5BFE}" presName="sibTrans" presStyleLbl="sibTrans2D1" presStyleIdx="1" presStyleCnt="5"/>
      <dgm:spPr/>
    </dgm:pt>
    <dgm:pt modelId="{F4B623CE-35F4-40A4-99D0-83945CCBA8A9}" type="pres">
      <dgm:prSet presAssocID="{10FB76E0-00DD-4562-925B-7EE8C8CD5BFE}" presName="connectorText" presStyleLbl="sibTrans2D1" presStyleIdx="1" presStyleCnt="5"/>
      <dgm:spPr/>
    </dgm:pt>
    <dgm:pt modelId="{8F2B2253-6C58-41F0-AC5B-C26C25D9B151}" type="pres">
      <dgm:prSet presAssocID="{B07C0FCF-6884-4CCB-8468-A2483EAA37D2}" presName="node" presStyleLbl="node1" presStyleIdx="2" presStyleCnt="6">
        <dgm:presLayoutVars>
          <dgm:bulletEnabled val="1"/>
        </dgm:presLayoutVars>
      </dgm:prSet>
      <dgm:spPr/>
    </dgm:pt>
    <dgm:pt modelId="{4C699419-286B-425B-B9A0-E1547452BE8B}" type="pres">
      <dgm:prSet presAssocID="{F3DF1383-E93D-4344-ACC1-E9850EB52FD0}" presName="sibTrans" presStyleLbl="sibTrans2D1" presStyleIdx="2" presStyleCnt="5"/>
      <dgm:spPr/>
    </dgm:pt>
    <dgm:pt modelId="{ADDF0D70-2670-43C0-9680-0B21A93877BA}" type="pres">
      <dgm:prSet presAssocID="{F3DF1383-E93D-4344-ACC1-E9850EB52FD0}" presName="connectorText" presStyleLbl="sibTrans2D1" presStyleIdx="2" presStyleCnt="5"/>
      <dgm:spPr/>
    </dgm:pt>
    <dgm:pt modelId="{86C4A5C4-F346-49CB-8756-93E141799CFF}" type="pres">
      <dgm:prSet presAssocID="{DAD1C607-6239-4F38-B0F7-2B518247BD21}" presName="node" presStyleLbl="node1" presStyleIdx="3" presStyleCnt="6">
        <dgm:presLayoutVars>
          <dgm:bulletEnabled val="1"/>
        </dgm:presLayoutVars>
      </dgm:prSet>
      <dgm:spPr/>
    </dgm:pt>
    <dgm:pt modelId="{1391F157-6E75-48C2-8B5E-CB35C3227AF1}" type="pres">
      <dgm:prSet presAssocID="{03748AF0-9DBD-44B5-A0C3-AE00B42109AC}" presName="sibTrans" presStyleLbl="sibTrans2D1" presStyleIdx="3" presStyleCnt="5"/>
      <dgm:spPr/>
    </dgm:pt>
    <dgm:pt modelId="{A19477C1-A7A3-4FE3-B46C-B798417F7930}" type="pres">
      <dgm:prSet presAssocID="{03748AF0-9DBD-44B5-A0C3-AE00B42109AC}" presName="connectorText" presStyleLbl="sibTrans2D1" presStyleIdx="3" presStyleCnt="5"/>
      <dgm:spPr/>
    </dgm:pt>
    <dgm:pt modelId="{874C9F9E-CE93-451E-B34F-E0C60300BE72}" type="pres">
      <dgm:prSet presAssocID="{BC570E76-77C8-43CE-BC13-98C9B98E62DE}" presName="node" presStyleLbl="node1" presStyleIdx="4" presStyleCnt="6">
        <dgm:presLayoutVars>
          <dgm:bulletEnabled val="1"/>
        </dgm:presLayoutVars>
      </dgm:prSet>
      <dgm:spPr/>
    </dgm:pt>
    <dgm:pt modelId="{3C1B6E60-AE31-4B10-B3A6-9F1C7BAF2514}" type="pres">
      <dgm:prSet presAssocID="{D8559BD1-2438-403C-B813-8377F690463D}" presName="sibTrans" presStyleLbl="sibTrans2D1" presStyleIdx="4" presStyleCnt="5"/>
      <dgm:spPr/>
    </dgm:pt>
    <dgm:pt modelId="{7890034A-3E02-44A3-B010-25CC3D4D9410}" type="pres">
      <dgm:prSet presAssocID="{D8559BD1-2438-403C-B813-8377F690463D}" presName="connectorText" presStyleLbl="sibTrans2D1" presStyleIdx="4" presStyleCnt="5"/>
      <dgm:spPr/>
    </dgm:pt>
    <dgm:pt modelId="{B2C02CC8-E9C7-4F20-9652-8EE80CD3B406}" type="pres">
      <dgm:prSet presAssocID="{0D00058A-1236-4037-ABC4-D5157AC198B2}" presName="node" presStyleLbl="node1" presStyleIdx="5" presStyleCnt="6" custLinFactNeighborX="8203" custLinFactNeighborY="-13108">
        <dgm:presLayoutVars>
          <dgm:bulletEnabled val="1"/>
        </dgm:presLayoutVars>
      </dgm:prSet>
      <dgm:spPr/>
    </dgm:pt>
  </dgm:ptLst>
  <dgm:cxnLst>
    <dgm:cxn modelId="{8625E40F-E09B-4B8C-8AEA-1AF5CCF65FF0}" srcId="{69A6963C-EA25-4A81-A60A-093E0E3669EC}" destId="{390345A0-B8FB-4F9D-A08E-C53DD991C045}" srcOrd="0" destOrd="0" parTransId="{F5E34838-98C6-440D-A6C8-FDAA4FDB7B51}" sibTransId="{B2463C59-CB4E-4DFE-A9C3-EAA7D2F6A01A}"/>
    <dgm:cxn modelId="{563CC418-3E6C-4D44-ACCF-DAA73CFBF557}" type="presOf" srcId="{8F1D54D9-C044-4377-BB8D-063DFB35775E}" destId="{514FF58B-8806-4EDC-B2FE-FB923CF5DA7B}" srcOrd="0" destOrd="0" presId="urn:microsoft.com/office/officeart/2005/8/layout/process1"/>
    <dgm:cxn modelId="{155A311D-A751-4BA7-B041-969B30937EB4}" type="presOf" srcId="{69A6963C-EA25-4A81-A60A-093E0E3669EC}" destId="{6020F7FE-2AFF-48D8-892C-B3A1DA03DDE4}" srcOrd="0" destOrd="0" presId="urn:microsoft.com/office/officeart/2005/8/layout/process1"/>
    <dgm:cxn modelId="{45D95829-2A2E-4CBD-80C0-E18F5A2516D5}" type="presOf" srcId="{390345A0-B8FB-4F9D-A08E-C53DD991C045}" destId="{772106E5-4BCF-4342-AEF8-766B68F0C2AC}" srcOrd="0" destOrd="0" presId="urn:microsoft.com/office/officeart/2005/8/layout/process1"/>
    <dgm:cxn modelId="{1F352133-B78C-47FD-8F96-B7517DF702A1}" type="presOf" srcId="{10FB76E0-00DD-4562-925B-7EE8C8CD5BFE}" destId="{F4B623CE-35F4-40A4-99D0-83945CCBA8A9}" srcOrd="1" destOrd="0" presId="urn:microsoft.com/office/officeart/2005/8/layout/process1"/>
    <dgm:cxn modelId="{BA2A5338-2CA4-4889-8BFD-B4E1777DC250}" type="presOf" srcId="{DAD1C607-6239-4F38-B0F7-2B518247BD21}" destId="{86C4A5C4-F346-49CB-8756-93E141799CFF}" srcOrd="0" destOrd="0" presId="urn:microsoft.com/office/officeart/2005/8/layout/process1"/>
    <dgm:cxn modelId="{9BC8A743-DE2C-477F-8217-7D87975ED5C6}" type="presOf" srcId="{03748AF0-9DBD-44B5-A0C3-AE00B42109AC}" destId="{1391F157-6E75-48C2-8B5E-CB35C3227AF1}" srcOrd="0" destOrd="0" presId="urn:microsoft.com/office/officeart/2005/8/layout/process1"/>
    <dgm:cxn modelId="{F7C82E68-9F4F-4002-81AE-0619A43A051F}" type="presOf" srcId="{D8559BD1-2438-403C-B813-8377F690463D}" destId="{7890034A-3E02-44A3-B010-25CC3D4D9410}" srcOrd="1" destOrd="0" presId="urn:microsoft.com/office/officeart/2005/8/layout/process1"/>
    <dgm:cxn modelId="{AD4D1E52-77AA-4A7A-B64B-ABBCF350446F}" type="presOf" srcId="{03748AF0-9DBD-44B5-A0C3-AE00B42109AC}" destId="{A19477C1-A7A3-4FE3-B46C-B798417F7930}" srcOrd="1" destOrd="0" presId="urn:microsoft.com/office/officeart/2005/8/layout/process1"/>
    <dgm:cxn modelId="{9B9C1876-5EB9-40DB-92B6-6589398853E4}" type="presOf" srcId="{B2463C59-CB4E-4DFE-A9C3-EAA7D2F6A01A}" destId="{D158BEC3-7A0F-4C21-8848-999B2907C160}" srcOrd="1" destOrd="0" presId="urn:microsoft.com/office/officeart/2005/8/layout/process1"/>
    <dgm:cxn modelId="{EEED7879-4754-4567-BE8E-0117D6A9817C}" type="presOf" srcId="{BC570E76-77C8-43CE-BC13-98C9B98E62DE}" destId="{874C9F9E-CE93-451E-B34F-E0C60300BE72}" srcOrd="0" destOrd="0" presId="urn:microsoft.com/office/officeart/2005/8/layout/process1"/>
    <dgm:cxn modelId="{73C63C87-8081-4785-900E-9F9EB6FAF341}" srcId="{69A6963C-EA25-4A81-A60A-093E0E3669EC}" destId="{0D00058A-1236-4037-ABC4-D5157AC198B2}" srcOrd="5" destOrd="0" parTransId="{46845BD0-0695-4136-A2D5-8C13891216DF}" sibTransId="{B3BCB69E-A0E0-4C72-9893-A4BBBB85E18A}"/>
    <dgm:cxn modelId="{FD159D9D-5FEB-4B9A-915B-193B32E930B9}" type="presOf" srcId="{0D00058A-1236-4037-ABC4-D5157AC198B2}" destId="{B2C02CC8-E9C7-4F20-9652-8EE80CD3B406}" srcOrd="0" destOrd="0" presId="urn:microsoft.com/office/officeart/2005/8/layout/process1"/>
    <dgm:cxn modelId="{E74B63A1-55BE-4559-9EBC-B723C68B29D8}" type="presOf" srcId="{F3DF1383-E93D-4344-ACC1-E9850EB52FD0}" destId="{4C699419-286B-425B-B9A0-E1547452BE8B}" srcOrd="0" destOrd="0" presId="urn:microsoft.com/office/officeart/2005/8/layout/process1"/>
    <dgm:cxn modelId="{624642A3-9784-4765-B895-A501B8B08C65}" type="presOf" srcId="{D8559BD1-2438-403C-B813-8377F690463D}" destId="{3C1B6E60-AE31-4B10-B3A6-9F1C7BAF2514}" srcOrd="0" destOrd="0" presId="urn:microsoft.com/office/officeart/2005/8/layout/process1"/>
    <dgm:cxn modelId="{5B962EAF-308E-4BDE-9F05-C250E7DBD761}" srcId="{69A6963C-EA25-4A81-A60A-093E0E3669EC}" destId="{DAD1C607-6239-4F38-B0F7-2B518247BD21}" srcOrd="3" destOrd="0" parTransId="{A8E92EAB-DDE5-4E78-9211-48F812FD5C6A}" sibTransId="{03748AF0-9DBD-44B5-A0C3-AE00B42109AC}"/>
    <dgm:cxn modelId="{9FD373AF-8594-46A4-861F-85E7106BD6F9}" srcId="{69A6963C-EA25-4A81-A60A-093E0E3669EC}" destId="{8F1D54D9-C044-4377-BB8D-063DFB35775E}" srcOrd="1" destOrd="0" parTransId="{93284314-47B5-437C-86A1-046A4C09053A}" sibTransId="{10FB76E0-00DD-4562-925B-7EE8C8CD5BFE}"/>
    <dgm:cxn modelId="{428E0EB0-B8A9-4E3B-BEF9-16319C0DC671}" type="presOf" srcId="{B07C0FCF-6884-4CCB-8468-A2483EAA37D2}" destId="{8F2B2253-6C58-41F0-AC5B-C26C25D9B151}" srcOrd="0" destOrd="0" presId="urn:microsoft.com/office/officeart/2005/8/layout/process1"/>
    <dgm:cxn modelId="{D9AAA4B2-D45A-4FDA-B4B5-982DD3C4A67C}" type="presOf" srcId="{F3DF1383-E93D-4344-ACC1-E9850EB52FD0}" destId="{ADDF0D70-2670-43C0-9680-0B21A93877BA}" srcOrd="1" destOrd="0" presId="urn:microsoft.com/office/officeart/2005/8/layout/process1"/>
    <dgm:cxn modelId="{849E4DBB-9EAE-45EC-A92D-BD4C047558CE}" type="presOf" srcId="{10FB76E0-00DD-4562-925B-7EE8C8CD5BFE}" destId="{AD664834-507F-47A0-B669-647D2EA0E8E5}" srcOrd="0" destOrd="0" presId="urn:microsoft.com/office/officeart/2005/8/layout/process1"/>
    <dgm:cxn modelId="{4BD95CC2-8795-4B27-AE60-9CA421C30E65}" srcId="{69A6963C-EA25-4A81-A60A-093E0E3669EC}" destId="{B07C0FCF-6884-4CCB-8468-A2483EAA37D2}" srcOrd="2" destOrd="0" parTransId="{314EF9BE-310C-4522-AA76-E65E54B1C819}" sibTransId="{F3DF1383-E93D-4344-ACC1-E9850EB52FD0}"/>
    <dgm:cxn modelId="{BB9AD0CA-F31F-4AD0-B7A7-3869CADA020A}" srcId="{69A6963C-EA25-4A81-A60A-093E0E3669EC}" destId="{BC570E76-77C8-43CE-BC13-98C9B98E62DE}" srcOrd="4" destOrd="0" parTransId="{44372497-CDE5-4A60-9020-8A44221F150C}" sibTransId="{D8559BD1-2438-403C-B813-8377F690463D}"/>
    <dgm:cxn modelId="{203BC9EF-5EB5-4EC3-8890-072675303748}" type="presOf" srcId="{B2463C59-CB4E-4DFE-A9C3-EAA7D2F6A01A}" destId="{EB3BA12D-838E-4A75-95AF-ACCF20999A52}" srcOrd="0" destOrd="0" presId="urn:microsoft.com/office/officeart/2005/8/layout/process1"/>
    <dgm:cxn modelId="{71D64632-ADBD-4103-B2F6-50469E0590E0}" type="presParOf" srcId="{6020F7FE-2AFF-48D8-892C-B3A1DA03DDE4}" destId="{772106E5-4BCF-4342-AEF8-766B68F0C2AC}" srcOrd="0" destOrd="0" presId="urn:microsoft.com/office/officeart/2005/8/layout/process1"/>
    <dgm:cxn modelId="{9BD6176A-DF27-46CF-9495-AFDABDCEA386}" type="presParOf" srcId="{6020F7FE-2AFF-48D8-892C-B3A1DA03DDE4}" destId="{EB3BA12D-838E-4A75-95AF-ACCF20999A52}" srcOrd="1" destOrd="0" presId="urn:microsoft.com/office/officeart/2005/8/layout/process1"/>
    <dgm:cxn modelId="{3E38B731-76B4-4174-BEF2-CA4ED715307F}" type="presParOf" srcId="{EB3BA12D-838E-4A75-95AF-ACCF20999A52}" destId="{D158BEC3-7A0F-4C21-8848-999B2907C160}" srcOrd="0" destOrd="0" presId="urn:microsoft.com/office/officeart/2005/8/layout/process1"/>
    <dgm:cxn modelId="{DB55E56C-6EF4-4549-A98B-7AE8BFB9A52D}" type="presParOf" srcId="{6020F7FE-2AFF-48D8-892C-B3A1DA03DDE4}" destId="{514FF58B-8806-4EDC-B2FE-FB923CF5DA7B}" srcOrd="2" destOrd="0" presId="urn:microsoft.com/office/officeart/2005/8/layout/process1"/>
    <dgm:cxn modelId="{C01A55D1-80DA-4556-8106-7CA35DE8253A}" type="presParOf" srcId="{6020F7FE-2AFF-48D8-892C-B3A1DA03DDE4}" destId="{AD664834-507F-47A0-B669-647D2EA0E8E5}" srcOrd="3" destOrd="0" presId="urn:microsoft.com/office/officeart/2005/8/layout/process1"/>
    <dgm:cxn modelId="{4B0DB0FD-AB14-4585-932B-9A22AC39FFBF}" type="presParOf" srcId="{AD664834-507F-47A0-B669-647D2EA0E8E5}" destId="{F4B623CE-35F4-40A4-99D0-83945CCBA8A9}" srcOrd="0" destOrd="0" presId="urn:microsoft.com/office/officeart/2005/8/layout/process1"/>
    <dgm:cxn modelId="{60403C6A-E409-4778-8C3B-A0CBEFEABC52}" type="presParOf" srcId="{6020F7FE-2AFF-48D8-892C-B3A1DA03DDE4}" destId="{8F2B2253-6C58-41F0-AC5B-C26C25D9B151}" srcOrd="4" destOrd="0" presId="urn:microsoft.com/office/officeart/2005/8/layout/process1"/>
    <dgm:cxn modelId="{9FBFE529-A4EB-4B19-811C-16D24BEDD3E7}" type="presParOf" srcId="{6020F7FE-2AFF-48D8-892C-B3A1DA03DDE4}" destId="{4C699419-286B-425B-B9A0-E1547452BE8B}" srcOrd="5" destOrd="0" presId="urn:microsoft.com/office/officeart/2005/8/layout/process1"/>
    <dgm:cxn modelId="{CE430C4E-B970-41A6-8136-BD91998943A3}" type="presParOf" srcId="{4C699419-286B-425B-B9A0-E1547452BE8B}" destId="{ADDF0D70-2670-43C0-9680-0B21A93877BA}" srcOrd="0" destOrd="0" presId="urn:microsoft.com/office/officeart/2005/8/layout/process1"/>
    <dgm:cxn modelId="{B6232DD8-A2C7-477C-BBD6-9030BEB2E2D0}" type="presParOf" srcId="{6020F7FE-2AFF-48D8-892C-B3A1DA03DDE4}" destId="{86C4A5C4-F346-49CB-8756-93E141799CFF}" srcOrd="6" destOrd="0" presId="urn:microsoft.com/office/officeart/2005/8/layout/process1"/>
    <dgm:cxn modelId="{54E927AE-EE0B-471C-9604-61BA6A4A9C6E}" type="presParOf" srcId="{6020F7FE-2AFF-48D8-892C-B3A1DA03DDE4}" destId="{1391F157-6E75-48C2-8B5E-CB35C3227AF1}" srcOrd="7" destOrd="0" presId="urn:microsoft.com/office/officeart/2005/8/layout/process1"/>
    <dgm:cxn modelId="{9FC3223B-FA73-418F-9BFC-0C0FB6571B58}" type="presParOf" srcId="{1391F157-6E75-48C2-8B5E-CB35C3227AF1}" destId="{A19477C1-A7A3-4FE3-B46C-B798417F7930}" srcOrd="0" destOrd="0" presId="urn:microsoft.com/office/officeart/2005/8/layout/process1"/>
    <dgm:cxn modelId="{EC79C4E5-E680-4DFA-9CEE-3E736BC7F959}" type="presParOf" srcId="{6020F7FE-2AFF-48D8-892C-B3A1DA03DDE4}" destId="{874C9F9E-CE93-451E-B34F-E0C60300BE72}" srcOrd="8" destOrd="0" presId="urn:microsoft.com/office/officeart/2005/8/layout/process1"/>
    <dgm:cxn modelId="{9426CCA4-50F4-41CB-A4C8-8991BC830E9A}" type="presParOf" srcId="{6020F7FE-2AFF-48D8-892C-B3A1DA03DDE4}" destId="{3C1B6E60-AE31-4B10-B3A6-9F1C7BAF2514}" srcOrd="9" destOrd="0" presId="urn:microsoft.com/office/officeart/2005/8/layout/process1"/>
    <dgm:cxn modelId="{5EA4C1C6-18DE-404B-B7C6-13920FEAFDE9}" type="presParOf" srcId="{3C1B6E60-AE31-4B10-B3A6-9F1C7BAF2514}" destId="{7890034A-3E02-44A3-B010-25CC3D4D9410}" srcOrd="0" destOrd="0" presId="urn:microsoft.com/office/officeart/2005/8/layout/process1"/>
    <dgm:cxn modelId="{2F84A087-C7CC-4432-B4DC-C7270355CC2D}" type="presParOf" srcId="{6020F7FE-2AFF-48D8-892C-B3A1DA03DDE4}" destId="{B2C02CC8-E9C7-4F20-9652-8EE80CD3B40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CAB7B-49C1-4167-8E9A-C5AB0C8D3959}">
      <dsp:nvSpPr>
        <dsp:cNvPr id="0" name=""/>
        <dsp:cNvSpPr/>
      </dsp:nvSpPr>
      <dsp:spPr>
        <a:xfrm>
          <a:off x="11278" y="416723"/>
          <a:ext cx="3211256" cy="3188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endParaRPr lang="en-US" sz="24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17" y="426062"/>
        <a:ext cx="3192578" cy="300190"/>
      </dsp:txXfrm>
    </dsp:sp>
    <dsp:sp modelId="{19D2406C-FF12-4403-BCE5-F97661E86178}">
      <dsp:nvSpPr>
        <dsp:cNvPr id="0" name=""/>
        <dsp:cNvSpPr/>
      </dsp:nvSpPr>
      <dsp:spPr>
        <a:xfrm>
          <a:off x="332403" y="735592"/>
          <a:ext cx="311732" cy="456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6067"/>
              </a:lnTo>
              <a:lnTo>
                <a:pt x="311732" y="456067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2C980-7220-4053-9B5E-08D75B3C91A5}">
      <dsp:nvSpPr>
        <dsp:cNvPr id="0" name=""/>
        <dsp:cNvSpPr/>
      </dsp:nvSpPr>
      <dsp:spPr>
        <a:xfrm>
          <a:off x="644135" y="888645"/>
          <a:ext cx="2787311" cy="60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885" y="906395"/>
        <a:ext cx="2751811" cy="570530"/>
      </dsp:txXfrm>
    </dsp:sp>
    <dsp:sp modelId="{8A376C01-D714-4117-9E67-B82DDBBB5A9A}">
      <dsp:nvSpPr>
        <dsp:cNvPr id="0" name=""/>
        <dsp:cNvSpPr/>
      </dsp:nvSpPr>
      <dsp:spPr>
        <a:xfrm>
          <a:off x="332403" y="735592"/>
          <a:ext cx="311732" cy="1213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3605"/>
              </a:lnTo>
              <a:lnTo>
                <a:pt x="311732" y="121360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AB2CC-445E-4084-8965-B1B955383CD7}">
      <dsp:nvSpPr>
        <dsp:cNvPr id="0" name=""/>
        <dsp:cNvSpPr/>
      </dsp:nvSpPr>
      <dsp:spPr>
        <a:xfrm>
          <a:off x="644135" y="1646183"/>
          <a:ext cx="2787311" cy="60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734536"/>
              <a:satOff val="-8917"/>
              <a:lumOff val="1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885" y="1663933"/>
        <a:ext cx="2751811" cy="570530"/>
      </dsp:txXfrm>
    </dsp:sp>
    <dsp:sp modelId="{8A4B5B33-0340-4415-9165-BC9031F47B6E}">
      <dsp:nvSpPr>
        <dsp:cNvPr id="0" name=""/>
        <dsp:cNvSpPr/>
      </dsp:nvSpPr>
      <dsp:spPr>
        <a:xfrm>
          <a:off x="332403" y="735592"/>
          <a:ext cx="311732" cy="1971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1143"/>
              </a:lnTo>
              <a:lnTo>
                <a:pt x="311732" y="1971143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658AE-54F7-4F08-A047-66BF27AEAEB1}">
      <dsp:nvSpPr>
        <dsp:cNvPr id="0" name=""/>
        <dsp:cNvSpPr/>
      </dsp:nvSpPr>
      <dsp:spPr>
        <a:xfrm>
          <a:off x="644135" y="2403720"/>
          <a:ext cx="2787311" cy="6060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469072"/>
              <a:satOff val="-17835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885" y="2421470"/>
        <a:ext cx="2751811" cy="5705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CAB7B-49C1-4167-8E9A-C5AB0C8D3959}">
      <dsp:nvSpPr>
        <dsp:cNvPr id="0" name=""/>
        <dsp:cNvSpPr/>
      </dsp:nvSpPr>
      <dsp:spPr>
        <a:xfrm>
          <a:off x="96865" y="348703"/>
          <a:ext cx="3429328" cy="343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endParaRPr lang="en-US" sz="24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914" y="358752"/>
        <a:ext cx="3409230" cy="323002"/>
      </dsp:txXfrm>
    </dsp:sp>
    <dsp:sp modelId="{E25E6F27-1484-483D-9E99-7C3F1E53559C}">
      <dsp:nvSpPr>
        <dsp:cNvPr id="0" name=""/>
        <dsp:cNvSpPr/>
      </dsp:nvSpPr>
      <dsp:spPr>
        <a:xfrm>
          <a:off x="439798" y="691803"/>
          <a:ext cx="247110" cy="417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490"/>
              </a:lnTo>
              <a:lnTo>
                <a:pt x="247110" y="41749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F0D703-AF5C-4882-893A-F8B0CA2690F2}">
      <dsp:nvSpPr>
        <dsp:cNvPr id="0" name=""/>
        <dsp:cNvSpPr/>
      </dsp:nvSpPr>
      <dsp:spPr>
        <a:xfrm>
          <a:off x="686908" y="915054"/>
          <a:ext cx="2904131" cy="388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286" y="926432"/>
        <a:ext cx="2881375" cy="365722"/>
      </dsp:txXfrm>
    </dsp:sp>
    <dsp:sp modelId="{CE68EB42-D7A6-4BCE-8798-F2AB6C3CE884}">
      <dsp:nvSpPr>
        <dsp:cNvPr id="0" name=""/>
        <dsp:cNvSpPr/>
      </dsp:nvSpPr>
      <dsp:spPr>
        <a:xfrm>
          <a:off x="439798" y="691803"/>
          <a:ext cx="247110" cy="9030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089"/>
              </a:lnTo>
              <a:lnTo>
                <a:pt x="247110" y="90308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4685C-BC13-4A52-9CB1-187958CE578E}">
      <dsp:nvSpPr>
        <dsp:cNvPr id="0" name=""/>
        <dsp:cNvSpPr/>
      </dsp:nvSpPr>
      <dsp:spPr>
        <a:xfrm>
          <a:off x="686908" y="1400653"/>
          <a:ext cx="2916674" cy="388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244845"/>
              <a:satOff val="-2972"/>
              <a:lumOff val="4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286" y="1412031"/>
        <a:ext cx="2893918" cy="365722"/>
      </dsp:txXfrm>
    </dsp:sp>
    <dsp:sp modelId="{CA8417AF-0556-4783-86E7-F1CF9B897146}">
      <dsp:nvSpPr>
        <dsp:cNvPr id="0" name=""/>
        <dsp:cNvSpPr/>
      </dsp:nvSpPr>
      <dsp:spPr>
        <a:xfrm>
          <a:off x="439798" y="691803"/>
          <a:ext cx="247110" cy="1388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8687"/>
              </a:lnTo>
              <a:lnTo>
                <a:pt x="247110" y="1388687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02F46-AC1C-4A82-A4D6-E5000789EDAB}">
      <dsp:nvSpPr>
        <dsp:cNvPr id="0" name=""/>
        <dsp:cNvSpPr/>
      </dsp:nvSpPr>
      <dsp:spPr>
        <a:xfrm>
          <a:off x="686908" y="1886252"/>
          <a:ext cx="2867465" cy="388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489691"/>
              <a:satOff val="-5945"/>
              <a:lumOff val="85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286" y="1897630"/>
        <a:ext cx="2844709" cy="365722"/>
      </dsp:txXfrm>
    </dsp:sp>
    <dsp:sp modelId="{8FB42023-0280-4475-993E-21E800360B59}">
      <dsp:nvSpPr>
        <dsp:cNvPr id="0" name=""/>
        <dsp:cNvSpPr/>
      </dsp:nvSpPr>
      <dsp:spPr>
        <a:xfrm>
          <a:off x="439798" y="691803"/>
          <a:ext cx="247110" cy="1874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4286"/>
              </a:lnTo>
              <a:lnTo>
                <a:pt x="247110" y="187428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F3016-8267-481B-867E-12BE14C1913B}">
      <dsp:nvSpPr>
        <dsp:cNvPr id="0" name=""/>
        <dsp:cNvSpPr/>
      </dsp:nvSpPr>
      <dsp:spPr>
        <a:xfrm>
          <a:off x="686908" y="2371850"/>
          <a:ext cx="2904137" cy="388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734536"/>
              <a:satOff val="-8917"/>
              <a:lumOff val="1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286" y="2383228"/>
        <a:ext cx="2881381" cy="365722"/>
      </dsp:txXfrm>
    </dsp:sp>
    <dsp:sp modelId="{E269C06B-1F1A-4039-8CC3-C5C33BED5C69}">
      <dsp:nvSpPr>
        <dsp:cNvPr id="0" name=""/>
        <dsp:cNvSpPr/>
      </dsp:nvSpPr>
      <dsp:spPr>
        <a:xfrm>
          <a:off x="439798" y="691803"/>
          <a:ext cx="247110" cy="2359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9884"/>
              </a:lnTo>
              <a:lnTo>
                <a:pt x="247110" y="235988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09F3A-0511-43C5-BF5A-393981ED5319}">
      <dsp:nvSpPr>
        <dsp:cNvPr id="0" name=""/>
        <dsp:cNvSpPr/>
      </dsp:nvSpPr>
      <dsp:spPr>
        <a:xfrm>
          <a:off x="686908" y="2857449"/>
          <a:ext cx="2940803" cy="388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979381"/>
              <a:satOff val="-11890"/>
              <a:lumOff val="16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286" y="2868827"/>
        <a:ext cx="2918047" cy="365722"/>
      </dsp:txXfrm>
    </dsp:sp>
    <dsp:sp modelId="{F3082D4B-9F9E-48F5-8549-D944CDA000FE}">
      <dsp:nvSpPr>
        <dsp:cNvPr id="0" name=""/>
        <dsp:cNvSpPr/>
      </dsp:nvSpPr>
      <dsp:spPr>
        <a:xfrm>
          <a:off x="439798" y="691803"/>
          <a:ext cx="247110" cy="2845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483"/>
              </a:lnTo>
              <a:lnTo>
                <a:pt x="247110" y="2845483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F12C6-D7D0-49FE-85FF-E88B78022054}">
      <dsp:nvSpPr>
        <dsp:cNvPr id="0" name=""/>
        <dsp:cNvSpPr/>
      </dsp:nvSpPr>
      <dsp:spPr>
        <a:xfrm>
          <a:off x="686908" y="3343047"/>
          <a:ext cx="2922467" cy="388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224227"/>
              <a:satOff val="-14862"/>
              <a:lumOff val="21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286" y="3354425"/>
        <a:ext cx="2899711" cy="365722"/>
      </dsp:txXfrm>
    </dsp:sp>
    <dsp:sp modelId="{F5A340E1-A290-48A5-87D0-5FC70410F154}">
      <dsp:nvSpPr>
        <dsp:cNvPr id="0" name=""/>
        <dsp:cNvSpPr/>
      </dsp:nvSpPr>
      <dsp:spPr>
        <a:xfrm>
          <a:off x="439798" y="691803"/>
          <a:ext cx="247110" cy="3331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082"/>
              </a:lnTo>
              <a:lnTo>
                <a:pt x="247110" y="3331082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19208-0AB1-42A8-8DCE-868C35D2DE5A}">
      <dsp:nvSpPr>
        <dsp:cNvPr id="0" name=""/>
        <dsp:cNvSpPr/>
      </dsp:nvSpPr>
      <dsp:spPr>
        <a:xfrm>
          <a:off x="686908" y="3828646"/>
          <a:ext cx="2940803" cy="3884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469072"/>
              <a:satOff val="-17835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286" y="3840024"/>
        <a:ext cx="2918047" cy="3657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CAB7B-49C1-4167-8E9A-C5AB0C8D3959}">
      <dsp:nvSpPr>
        <dsp:cNvPr id="0" name=""/>
        <dsp:cNvSpPr/>
      </dsp:nvSpPr>
      <dsp:spPr>
        <a:xfrm>
          <a:off x="629778" y="1"/>
          <a:ext cx="3099041" cy="4702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endParaRPr lang="en-US" sz="24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3552" y="13775"/>
        <a:ext cx="3071493" cy="442723"/>
      </dsp:txXfrm>
    </dsp:sp>
    <dsp:sp modelId="{19D2406C-FF12-4403-BCE5-F97661E86178}">
      <dsp:nvSpPr>
        <dsp:cNvPr id="0" name=""/>
        <dsp:cNvSpPr/>
      </dsp:nvSpPr>
      <dsp:spPr>
        <a:xfrm>
          <a:off x="939682" y="470272"/>
          <a:ext cx="296050" cy="672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614"/>
              </a:lnTo>
              <a:lnTo>
                <a:pt x="296050" y="67261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2C980-7220-4053-9B5E-08D75B3C91A5}">
      <dsp:nvSpPr>
        <dsp:cNvPr id="0" name=""/>
        <dsp:cNvSpPr/>
      </dsp:nvSpPr>
      <dsp:spPr>
        <a:xfrm>
          <a:off x="1235733" y="695997"/>
          <a:ext cx="4110762" cy="893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Mai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nồi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trống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sp:txBody>
      <dsp:txXfrm>
        <a:off x="1261911" y="722175"/>
        <a:ext cx="4058406" cy="841424"/>
      </dsp:txXfrm>
    </dsp:sp>
    <dsp:sp modelId="{8A376C01-D714-4117-9E67-B82DDBBB5A9A}">
      <dsp:nvSpPr>
        <dsp:cNvPr id="0" name=""/>
        <dsp:cNvSpPr/>
      </dsp:nvSpPr>
      <dsp:spPr>
        <a:xfrm>
          <a:off x="939682" y="470272"/>
          <a:ext cx="296050" cy="1789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9840"/>
              </a:lnTo>
              <a:lnTo>
                <a:pt x="296050" y="178984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AB2CC-445E-4084-8965-B1B955383CD7}">
      <dsp:nvSpPr>
        <dsp:cNvPr id="0" name=""/>
        <dsp:cNvSpPr/>
      </dsp:nvSpPr>
      <dsp:spPr>
        <a:xfrm>
          <a:off x="1235733" y="1813223"/>
          <a:ext cx="4110762" cy="893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734536"/>
              <a:satOff val="-8917"/>
              <a:lumOff val="1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chôn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chuỗi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sp:txBody>
      <dsp:txXfrm>
        <a:off x="1261911" y="1839401"/>
        <a:ext cx="4058406" cy="841424"/>
      </dsp:txXfrm>
    </dsp:sp>
    <dsp:sp modelId="{8A4B5B33-0340-4415-9165-BC9031F47B6E}">
      <dsp:nvSpPr>
        <dsp:cNvPr id="0" name=""/>
        <dsp:cNvSpPr/>
      </dsp:nvSpPr>
      <dsp:spPr>
        <a:xfrm>
          <a:off x="939682" y="470272"/>
          <a:ext cx="296050" cy="2907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7066"/>
              </a:lnTo>
              <a:lnTo>
                <a:pt x="296050" y="290706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658AE-54F7-4F08-A047-66BF27AEAEB1}">
      <dsp:nvSpPr>
        <dsp:cNvPr id="0" name=""/>
        <dsp:cNvSpPr/>
      </dsp:nvSpPr>
      <dsp:spPr>
        <a:xfrm>
          <a:off x="1235733" y="2930448"/>
          <a:ext cx="4110762" cy="8937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469072"/>
              <a:satOff val="-17835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khuyên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tai,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261911" y="2956626"/>
        <a:ext cx="4058406" cy="841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CAB7B-49C1-4167-8E9A-C5AB0C8D3959}">
      <dsp:nvSpPr>
        <dsp:cNvPr id="0" name=""/>
        <dsp:cNvSpPr/>
      </dsp:nvSpPr>
      <dsp:spPr>
        <a:xfrm>
          <a:off x="350210" y="0"/>
          <a:ext cx="3467494" cy="526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4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endParaRPr lang="en-US" sz="2400" b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621" y="15411"/>
        <a:ext cx="3436672" cy="495361"/>
      </dsp:txXfrm>
    </dsp:sp>
    <dsp:sp modelId="{19D2406C-FF12-4403-BCE5-F97661E86178}">
      <dsp:nvSpPr>
        <dsp:cNvPr id="0" name=""/>
        <dsp:cNvSpPr/>
      </dsp:nvSpPr>
      <dsp:spPr>
        <a:xfrm>
          <a:off x="696960" y="526183"/>
          <a:ext cx="331248" cy="75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1851"/>
              </a:lnTo>
              <a:lnTo>
                <a:pt x="331248" y="751851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62C980-7220-4053-9B5E-08D75B3C91A5}">
      <dsp:nvSpPr>
        <dsp:cNvPr id="0" name=""/>
        <dsp:cNvSpPr/>
      </dsp:nvSpPr>
      <dsp:spPr>
        <a:xfrm>
          <a:off x="1028208" y="778012"/>
          <a:ext cx="4599500" cy="1000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Mai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nồi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trống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sp:txBody>
      <dsp:txXfrm>
        <a:off x="1057498" y="807302"/>
        <a:ext cx="4540920" cy="941464"/>
      </dsp:txXfrm>
    </dsp:sp>
    <dsp:sp modelId="{8A376C01-D714-4117-9E67-B82DDBBB5A9A}">
      <dsp:nvSpPr>
        <dsp:cNvPr id="0" name=""/>
        <dsp:cNvSpPr/>
      </dsp:nvSpPr>
      <dsp:spPr>
        <a:xfrm>
          <a:off x="696960" y="526183"/>
          <a:ext cx="331248" cy="2001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1907"/>
              </a:lnTo>
              <a:lnTo>
                <a:pt x="331248" y="2001907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AB2CC-445E-4084-8965-B1B955383CD7}">
      <dsp:nvSpPr>
        <dsp:cNvPr id="0" name=""/>
        <dsp:cNvSpPr/>
      </dsp:nvSpPr>
      <dsp:spPr>
        <a:xfrm>
          <a:off x="1028208" y="2028068"/>
          <a:ext cx="4599500" cy="1000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734536"/>
              <a:satOff val="-8917"/>
              <a:lumOff val="1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chôn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chết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chuỗi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</a:p>
      </dsp:txBody>
      <dsp:txXfrm>
        <a:off x="1057498" y="2057358"/>
        <a:ext cx="4540920" cy="941464"/>
      </dsp:txXfrm>
    </dsp:sp>
    <dsp:sp modelId="{8A4B5B33-0340-4415-9165-BC9031F47B6E}">
      <dsp:nvSpPr>
        <dsp:cNvPr id="0" name=""/>
        <dsp:cNvSpPr/>
      </dsp:nvSpPr>
      <dsp:spPr>
        <a:xfrm>
          <a:off x="696960" y="526183"/>
          <a:ext cx="331248" cy="32519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51963"/>
              </a:lnTo>
              <a:lnTo>
                <a:pt x="331248" y="3251963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658AE-54F7-4F08-A047-66BF27AEAEB1}">
      <dsp:nvSpPr>
        <dsp:cNvPr id="0" name=""/>
        <dsp:cNvSpPr/>
      </dsp:nvSpPr>
      <dsp:spPr>
        <a:xfrm>
          <a:off x="1028208" y="3278124"/>
          <a:ext cx="4599500" cy="10000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469072"/>
              <a:satOff val="-17835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ra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khuyên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tai,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000" b="1" kern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057498" y="3307414"/>
        <a:ext cx="4540920" cy="941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CAB7B-49C1-4167-8E9A-C5AB0C8D3959}">
      <dsp:nvSpPr>
        <dsp:cNvPr id="0" name=""/>
        <dsp:cNvSpPr/>
      </dsp:nvSpPr>
      <dsp:spPr>
        <a:xfrm>
          <a:off x="1586027" y="4439"/>
          <a:ext cx="3523857" cy="495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a)</a:t>
          </a:r>
          <a:r>
            <a:rPr lang="en-US" sz="18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Đời</a:t>
          </a:r>
          <a:r>
            <a:rPr lang="en-US" sz="18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sống</a:t>
          </a:r>
          <a:r>
            <a:rPr lang="en-US" sz="18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vật</a:t>
          </a:r>
          <a:r>
            <a:rPr lang="en-US" sz="18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8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chất</a:t>
          </a:r>
          <a:endParaRPr lang="en-US" sz="1800" b="1" kern="1200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sp:txBody>
      <dsp:txXfrm>
        <a:off x="1600554" y="18966"/>
        <a:ext cx="3494803" cy="466926"/>
      </dsp:txXfrm>
    </dsp:sp>
    <dsp:sp modelId="{E25E6F27-1484-483D-9E99-7C3F1E53559C}">
      <dsp:nvSpPr>
        <dsp:cNvPr id="0" name=""/>
        <dsp:cNvSpPr/>
      </dsp:nvSpPr>
      <dsp:spPr>
        <a:xfrm>
          <a:off x="1938413" y="500419"/>
          <a:ext cx="352385" cy="4211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1183"/>
              </a:lnTo>
              <a:lnTo>
                <a:pt x="352385" y="421183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F0D703-AF5C-4882-893A-F8B0CA2690F2}">
      <dsp:nvSpPr>
        <dsp:cNvPr id="0" name=""/>
        <dsp:cNvSpPr/>
      </dsp:nvSpPr>
      <dsp:spPr>
        <a:xfrm>
          <a:off x="2290799" y="640813"/>
          <a:ext cx="4198160" cy="56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Biết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chế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tác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công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cụ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lao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động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bằng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đá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thô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sơ</a:t>
          </a:r>
          <a:endParaRPr lang="en-US" sz="1600" b="1" kern="1200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sp:txBody>
      <dsp:txXfrm>
        <a:off x="2307247" y="657261"/>
        <a:ext cx="4165264" cy="528682"/>
      </dsp:txXfrm>
    </dsp:sp>
    <dsp:sp modelId="{CE68EB42-D7A6-4BCE-8798-F2AB6C3CE884}">
      <dsp:nvSpPr>
        <dsp:cNvPr id="0" name=""/>
        <dsp:cNvSpPr/>
      </dsp:nvSpPr>
      <dsp:spPr>
        <a:xfrm>
          <a:off x="1938413" y="500419"/>
          <a:ext cx="352385" cy="1123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3156"/>
              </a:lnTo>
              <a:lnTo>
                <a:pt x="352385" y="112315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4685C-BC13-4A52-9CB1-187958CE578E}">
      <dsp:nvSpPr>
        <dsp:cNvPr id="0" name=""/>
        <dsp:cNvSpPr/>
      </dsp:nvSpPr>
      <dsp:spPr>
        <a:xfrm>
          <a:off x="2290799" y="1342786"/>
          <a:ext cx="4216292" cy="56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244845"/>
              <a:satOff val="-2972"/>
              <a:lumOff val="4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Biết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sử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dụng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vũ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khí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bằng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tre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,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gỗ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</a:p>
      </dsp:txBody>
      <dsp:txXfrm>
        <a:off x="2307247" y="1359234"/>
        <a:ext cx="4183396" cy="528682"/>
      </dsp:txXfrm>
    </dsp:sp>
    <dsp:sp modelId="{CA8417AF-0556-4783-86E7-F1CF9B897146}">
      <dsp:nvSpPr>
        <dsp:cNvPr id="0" name=""/>
        <dsp:cNvSpPr/>
      </dsp:nvSpPr>
      <dsp:spPr>
        <a:xfrm>
          <a:off x="1938413" y="500419"/>
          <a:ext cx="352385" cy="1825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5128"/>
              </a:lnTo>
              <a:lnTo>
                <a:pt x="352385" y="1825128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02F46-AC1C-4A82-A4D6-E5000789EDAB}">
      <dsp:nvSpPr>
        <dsp:cNvPr id="0" name=""/>
        <dsp:cNvSpPr/>
      </dsp:nvSpPr>
      <dsp:spPr>
        <a:xfrm>
          <a:off x="2290799" y="2044759"/>
          <a:ext cx="4145156" cy="56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489691"/>
              <a:satOff val="-5945"/>
              <a:lumOff val="85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Đánh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bắt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thủy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hải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sản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ở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sông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,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suối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,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đầm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,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hồ</a:t>
          </a:r>
          <a:endParaRPr lang="en-US" sz="1600" b="1" kern="1200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sp:txBody>
      <dsp:txXfrm>
        <a:off x="2307247" y="2061207"/>
        <a:ext cx="4112260" cy="528682"/>
      </dsp:txXfrm>
    </dsp:sp>
    <dsp:sp modelId="{8FB42023-0280-4475-993E-21E800360B59}">
      <dsp:nvSpPr>
        <dsp:cNvPr id="0" name=""/>
        <dsp:cNvSpPr/>
      </dsp:nvSpPr>
      <dsp:spPr>
        <a:xfrm>
          <a:off x="1938413" y="500419"/>
          <a:ext cx="352385" cy="2527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101"/>
              </a:lnTo>
              <a:lnTo>
                <a:pt x="352385" y="2527101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F3016-8267-481B-867E-12BE14C1913B}">
      <dsp:nvSpPr>
        <dsp:cNvPr id="0" name=""/>
        <dsp:cNvSpPr/>
      </dsp:nvSpPr>
      <dsp:spPr>
        <a:xfrm>
          <a:off x="2290799" y="2746731"/>
          <a:ext cx="4198169" cy="56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734536"/>
              <a:satOff val="-8917"/>
              <a:lumOff val="1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Việc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hái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lượm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vẫn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được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duy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trì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để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bổ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sung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nguồn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thức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ăn</a:t>
          </a:r>
          <a:endParaRPr lang="en-US" sz="1600" b="1" kern="1200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sp:txBody>
      <dsp:txXfrm>
        <a:off x="2307247" y="2763179"/>
        <a:ext cx="4165273" cy="528682"/>
      </dsp:txXfrm>
    </dsp:sp>
    <dsp:sp modelId="{E269C06B-1F1A-4039-8CC3-C5C33BED5C69}">
      <dsp:nvSpPr>
        <dsp:cNvPr id="0" name=""/>
        <dsp:cNvSpPr/>
      </dsp:nvSpPr>
      <dsp:spPr>
        <a:xfrm>
          <a:off x="1938413" y="500419"/>
          <a:ext cx="352385" cy="3229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9074"/>
              </a:lnTo>
              <a:lnTo>
                <a:pt x="352385" y="322907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09F3A-0511-43C5-BF5A-393981ED5319}">
      <dsp:nvSpPr>
        <dsp:cNvPr id="0" name=""/>
        <dsp:cNvSpPr/>
      </dsp:nvSpPr>
      <dsp:spPr>
        <a:xfrm>
          <a:off x="2290799" y="3448704"/>
          <a:ext cx="4251173" cy="56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979381"/>
              <a:satOff val="-11890"/>
              <a:lumOff val="169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Xuất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hiện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nghề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chế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tác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đá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và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nghề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gốm</a:t>
          </a:r>
          <a:endParaRPr lang="en-US" sz="1600" b="1" kern="1200" dirty="0">
            <a:solidFill>
              <a:srgbClr val="0000CC"/>
            </a:solidFill>
            <a:latin typeface="Roboto "/>
            <a:cs typeface="Times New Roman" panose="02020603050405020304" pitchFamily="18" charset="0"/>
          </a:endParaRPr>
        </a:p>
      </dsp:txBody>
      <dsp:txXfrm>
        <a:off x="2307247" y="3465152"/>
        <a:ext cx="4218277" cy="528682"/>
      </dsp:txXfrm>
    </dsp:sp>
    <dsp:sp modelId="{F3082D4B-9F9E-48F5-8549-D944CDA000FE}">
      <dsp:nvSpPr>
        <dsp:cNvPr id="0" name=""/>
        <dsp:cNvSpPr/>
      </dsp:nvSpPr>
      <dsp:spPr>
        <a:xfrm>
          <a:off x="1938413" y="500419"/>
          <a:ext cx="352385" cy="3931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31046"/>
              </a:lnTo>
              <a:lnTo>
                <a:pt x="352385" y="3931046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F12C6-D7D0-49FE-85FF-E88B78022054}">
      <dsp:nvSpPr>
        <dsp:cNvPr id="0" name=""/>
        <dsp:cNvSpPr/>
      </dsp:nvSpPr>
      <dsp:spPr>
        <a:xfrm>
          <a:off x="2290799" y="4150677"/>
          <a:ext cx="4224666" cy="56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224227"/>
              <a:satOff val="-14862"/>
              <a:lumOff val="21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Đập vỏ cây lấy sợi để may váy, khố</a:t>
          </a:r>
        </a:p>
      </dsp:txBody>
      <dsp:txXfrm>
        <a:off x="2307247" y="4167125"/>
        <a:ext cx="4191770" cy="528682"/>
      </dsp:txXfrm>
    </dsp:sp>
    <dsp:sp modelId="{F5A340E1-A290-48A5-87D0-5FC70410F154}">
      <dsp:nvSpPr>
        <dsp:cNvPr id="0" name=""/>
        <dsp:cNvSpPr/>
      </dsp:nvSpPr>
      <dsp:spPr>
        <a:xfrm>
          <a:off x="1938413" y="500419"/>
          <a:ext cx="352385" cy="4633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3019"/>
              </a:lnTo>
              <a:lnTo>
                <a:pt x="352385" y="463301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19208-0AB1-42A8-8DCE-868C35D2DE5A}">
      <dsp:nvSpPr>
        <dsp:cNvPr id="0" name=""/>
        <dsp:cNvSpPr/>
      </dsp:nvSpPr>
      <dsp:spPr>
        <a:xfrm>
          <a:off x="2290799" y="4852649"/>
          <a:ext cx="4251173" cy="561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469072"/>
              <a:satOff val="-17835"/>
              <a:lumOff val="2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Thời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hậu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kì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đá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mới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và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kim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khí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biết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làm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nông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nghiệp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(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trồng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lúa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 </a:t>
          </a:r>
          <a:r>
            <a:rPr lang="en-US" sz="1600" b="1" kern="1200" dirty="0" err="1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nương</a:t>
          </a:r>
          <a:r>
            <a:rPr lang="en-US" sz="1600" b="1" kern="1200" dirty="0">
              <a:solidFill>
                <a:srgbClr val="0000CC"/>
              </a:solidFill>
              <a:latin typeface="Roboto "/>
              <a:cs typeface="Times New Roman" panose="02020603050405020304" pitchFamily="18" charset="0"/>
            </a:rPr>
            <a:t>)</a:t>
          </a:r>
        </a:p>
      </dsp:txBody>
      <dsp:txXfrm>
        <a:off x="2307247" y="4869097"/>
        <a:ext cx="4218277" cy="5286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106E5-4BCF-4342-AEF8-766B68F0C2AC}">
      <dsp:nvSpPr>
        <dsp:cNvPr id="0" name=""/>
        <dsp:cNvSpPr/>
      </dsp:nvSpPr>
      <dsp:spPr>
        <a:xfrm>
          <a:off x="0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</a:t>
          </a:r>
        </a:p>
      </dsp:txBody>
      <dsp:txXfrm>
        <a:off x="20180" y="448810"/>
        <a:ext cx="1107958" cy="648631"/>
      </dsp:txXfrm>
    </dsp:sp>
    <dsp:sp modelId="{EB3BA12D-838E-4A75-95AF-ACCF20999A52}">
      <dsp:nvSpPr>
        <dsp:cNvPr id="0" name=""/>
        <dsp:cNvSpPr/>
      </dsp:nvSpPr>
      <dsp:spPr>
        <a:xfrm>
          <a:off x="1263150" y="630734"/>
          <a:ext cx="243443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263150" y="687691"/>
        <a:ext cx="170410" cy="170869"/>
      </dsp:txXfrm>
    </dsp:sp>
    <dsp:sp modelId="{514FF58B-8806-4EDC-B2FE-FB923CF5DA7B}">
      <dsp:nvSpPr>
        <dsp:cNvPr id="0" name=""/>
        <dsp:cNvSpPr/>
      </dsp:nvSpPr>
      <dsp:spPr>
        <a:xfrm>
          <a:off x="1607646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293814"/>
            <a:satOff val="-3567"/>
            <a:lumOff val="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</a:t>
          </a:r>
        </a:p>
      </dsp:txBody>
      <dsp:txXfrm>
        <a:off x="1627826" y="448810"/>
        <a:ext cx="1107958" cy="648631"/>
      </dsp:txXfrm>
    </dsp:sp>
    <dsp:sp modelId="{AD664834-507F-47A0-B669-647D2EA0E8E5}">
      <dsp:nvSpPr>
        <dsp:cNvPr id="0" name=""/>
        <dsp:cNvSpPr/>
      </dsp:nvSpPr>
      <dsp:spPr>
        <a:xfrm>
          <a:off x="2870797" y="630734"/>
          <a:ext cx="243443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67268"/>
            <a:satOff val="-4459"/>
            <a:lumOff val="6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70797" y="687691"/>
        <a:ext cx="170410" cy="170869"/>
      </dsp:txXfrm>
    </dsp:sp>
    <dsp:sp modelId="{8F2B2253-6C58-41F0-AC5B-C26C25D9B151}">
      <dsp:nvSpPr>
        <dsp:cNvPr id="0" name=""/>
        <dsp:cNvSpPr/>
      </dsp:nvSpPr>
      <dsp:spPr>
        <a:xfrm>
          <a:off x="3215293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587629"/>
            <a:satOff val="-7134"/>
            <a:lumOff val="10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3</a:t>
          </a:r>
        </a:p>
      </dsp:txBody>
      <dsp:txXfrm>
        <a:off x="3235473" y="448810"/>
        <a:ext cx="1107958" cy="648631"/>
      </dsp:txXfrm>
    </dsp:sp>
    <dsp:sp modelId="{4C699419-286B-425B-B9A0-E1547452BE8B}">
      <dsp:nvSpPr>
        <dsp:cNvPr id="0" name=""/>
        <dsp:cNvSpPr/>
      </dsp:nvSpPr>
      <dsp:spPr>
        <a:xfrm>
          <a:off x="4478444" y="630734"/>
          <a:ext cx="243443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734536"/>
            <a:satOff val="-8917"/>
            <a:lumOff val="1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478444" y="687691"/>
        <a:ext cx="170410" cy="170869"/>
      </dsp:txXfrm>
    </dsp:sp>
    <dsp:sp modelId="{86C4A5C4-F346-49CB-8756-93E141799CFF}">
      <dsp:nvSpPr>
        <dsp:cNvPr id="0" name=""/>
        <dsp:cNvSpPr/>
      </dsp:nvSpPr>
      <dsp:spPr>
        <a:xfrm>
          <a:off x="4822939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881443"/>
            <a:satOff val="-10701"/>
            <a:lumOff val="1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4</a:t>
          </a:r>
        </a:p>
      </dsp:txBody>
      <dsp:txXfrm>
        <a:off x="4843119" y="448810"/>
        <a:ext cx="1107958" cy="648631"/>
      </dsp:txXfrm>
    </dsp:sp>
    <dsp:sp modelId="{1391F157-6E75-48C2-8B5E-CB35C3227AF1}">
      <dsp:nvSpPr>
        <dsp:cNvPr id="0" name=""/>
        <dsp:cNvSpPr/>
      </dsp:nvSpPr>
      <dsp:spPr>
        <a:xfrm>
          <a:off x="6086090" y="630734"/>
          <a:ext cx="243443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101804"/>
            <a:satOff val="-13376"/>
            <a:lumOff val="19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086090" y="687691"/>
        <a:ext cx="170410" cy="170869"/>
      </dsp:txXfrm>
    </dsp:sp>
    <dsp:sp modelId="{874C9F9E-CE93-451E-B34F-E0C60300BE72}">
      <dsp:nvSpPr>
        <dsp:cNvPr id="0" name=""/>
        <dsp:cNvSpPr/>
      </dsp:nvSpPr>
      <dsp:spPr>
        <a:xfrm>
          <a:off x="6430586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1175258"/>
            <a:satOff val="-14268"/>
            <a:lumOff val="2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5</a:t>
          </a:r>
        </a:p>
      </dsp:txBody>
      <dsp:txXfrm>
        <a:off x="6450766" y="448810"/>
        <a:ext cx="1107958" cy="648631"/>
      </dsp:txXfrm>
    </dsp:sp>
    <dsp:sp modelId="{3C1B6E60-AE31-4B10-B3A6-9F1C7BAF2514}">
      <dsp:nvSpPr>
        <dsp:cNvPr id="0" name=""/>
        <dsp:cNvSpPr/>
      </dsp:nvSpPr>
      <dsp:spPr>
        <a:xfrm rot="21407080">
          <a:off x="7693545" y="585191"/>
          <a:ext cx="243827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69072"/>
            <a:satOff val="-17835"/>
            <a:lumOff val="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693603" y="644199"/>
        <a:ext cx="170679" cy="170869"/>
      </dsp:txXfrm>
    </dsp:sp>
    <dsp:sp modelId="{B2C02CC8-E9C7-4F20-9652-8EE80CD3B406}">
      <dsp:nvSpPr>
        <dsp:cNvPr id="0" name=""/>
        <dsp:cNvSpPr/>
      </dsp:nvSpPr>
      <dsp:spPr>
        <a:xfrm>
          <a:off x="8038233" y="338317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1469072"/>
            <a:satOff val="-17835"/>
            <a:lumOff val="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6</a:t>
          </a:r>
        </a:p>
      </dsp:txBody>
      <dsp:txXfrm>
        <a:off x="8058413" y="358497"/>
        <a:ext cx="1107958" cy="6486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106E5-4BCF-4342-AEF8-766B68F0C2AC}">
      <dsp:nvSpPr>
        <dsp:cNvPr id="0" name=""/>
        <dsp:cNvSpPr/>
      </dsp:nvSpPr>
      <dsp:spPr>
        <a:xfrm>
          <a:off x="0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1</a:t>
          </a:r>
        </a:p>
      </dsp:txBody>
      <dsp:txXfrm>
        <a:off x="20180" y="448810"/>
        <a:ext cx="1107958" cy="648631"/>
      </dsp:txXfrm>
    </dsp:sp>
    <dsp:sp modelId="{EB3BA12D-838E-4A75-95AF-ACCF20999A52}">
      <dsp:nvSpPr>
        <dsp:cNvPr id="0" name=""/>
        <dsp:cNvSpPr/>
      </dsp:nvSpPr>
      <dsp:spPr>
        <a:xfrm>
          <a:off x="1263150" y="630734"/>
          <a:ext cx="243443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263150" y="687691"/>
        <a:ext cx="170410" cy="170869"/>
      </dsp:txXfrm>
    </dsp:sp>
    <dsp:sp modelId="{514FF58B-8806-4EDC-B2FE-FB923CF5DA7B}">
      <dsp:nvSpPr>
        <dsp:cNvPr id="0" name=""/>
        <dsp:cNvSpPr/>
      </dsp:nvSpPr>
      <dsp:spPr>
        <a:xfrm>
          <a:off x="1607646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293814"/>
            <a:satOff val="-3567"/>
            <a:lumOff val="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2</a:t>
          </a:r>
        </a:p>
      </dsp:txBody>
      <dsp:txXfrm>
        <a:off x="1627826" y="448810"/>
        <a:ext cx="1107958" cy="648631"/>
      </dsp:txXfrm>
    </dsp:sp>
    <dsp:sp modelId="{AD664834-507F-47A0-B669-647D2EA0E8E5}">
      <dsp:nvSpPr>
        <dsp:cNvPr id="0" name=""/>
        <dsp:cNvSpPr/>
      </dsp:nvSpPr>
      <dsp:spPr>
        <a:xfrm>
          <a:off x="2870797" y="630734"/>
          <a:ext cx="243443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67268"/>
            <a:satOff val="-4459"/>
            <a:lumOff val="6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70797" y="687691"/>
        <a:ext cx="170410" cy="170869"/>
      </dsp:txXfrm>
    </dsp:sp>
    <dsp:sp modelId="{8F2B2253-6C58-41F0-AC5B-C26C25D9B151}">
      <dsp:nvSpPr>
        <dsp:cNvPr id="0" name=""/>
        <dsp:cNvSpPr/>
      </dsp:nvSpPr>
      <dsp:spPr>
        <a:xfrm>
          <a:off x="3215293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587629"/>
            <a:satOff val="-7134"/>
            <a:lumOff val="102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3</a:t>
          </a:r>
        </a:p>
      </dsp:txBody>
      <dsp:txXfrm>
        <a:off x="3235473" y="448810"/>
        <a:ext cx="1107958" cy="648631"/>
      </dsp:txXfrm>
    </dsp:sp>
    <dsp:sp modelId="{4C699419-286B-425B-B9A0-E1547452BE8B}">
      <dsp:nvSpPr>
        <dsp:cNvPr id="0" name=""/>
        <dsp:cNvSpPr/>
      </dsp:nvSpPr>
      <dsp:spPr>
        <a:xfrm>
          <a:off x="4478444" y="630734"/>
          <a:ext cx="243443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734536"/>
            <a:satOff val="-8917"/>
            <a:lumOff val="1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478444" y="687691"/>
        <a:ext cx="170410" cy="170869"/>
      </dsp:txXfrm>
    </dsp:sp>
    <dsp:sp modelId="{86C4A5C4-F346-49CB-8756-93E141799CFF}">
      <dsp:nvSpPr>
        <dsp:cNvPr id="0" name=""/>
        <dsp:cNvSpPr/>
      </dsp:nvSpPr>
      <dsp:spPr>
        <a:xfrm>
          <a:off x="4822939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881443"/>
            <a:satOff val="-10701"/>
            <a:lumOff val="1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4</a:t>
          </a:r>
        </a:p>
      </dsp:txBody>
      <dsp:txXfrm>
        <a:off x="4843119" y="448810"/>
        <a:ext cx="1107958" cy="648631"/>
      </dsp:txXfrm>
    </dsp:sp>
    <dsp:sp modelId="{1391F157-6E75-48C2-8B5E-CB35C3227AF1}">
      <dsp:nvSpPr>
        <dsp:cNvPr id="0" name=""/>
        <dsp:cNvSpPr/>
      </dsp:nvSpPr>
      <dsp:spPr>
        <a:xfrm>
          <a:off x="6086090" y="630734"/>
          <a:ext cx="243443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101804"/>
            <a:satOff val="-13376"/>
            <a:lumOff val="19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086090" y="687691"/>
        <a:ext cx="170410" cy="170869"/>
      </dsp:txXfrm>
    </dsp:sp>
    <dsp:sp modelId="{874C9F9E-CE93-451E-B34F-E0C60300BE72}">
      <dsp:nvSpPr>
        <dsp:cNvPr id="0" name=""/>
        <dsp:cNvSpPr/>
      </dsp:nvSpPr>
      <dsp:spPr>
        <a:xfrm>
          <a:off x="6430586" y="428630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1175258"/>
            <a:satOff val="-14268"/>
            <a:lumOff val="2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5</a:t>
          </a:r>
        </a:p>
      </dsp:txBody>
      <dsp:txXfrm>
        <a:off x="6450766" y="448810"/>
        <a:ext cx="1107958" cy="648631"/>
      </dsp:txXfrm>
    </dsp:sp>
    <dsp:sp modelId="{3C1B6E60-AE31-4B10-B3A6-9F1C7BAF2514}">
      <dsp:nvSpPr>
        <dsp:cNvPr id="0" name=""/>
        <dsp:cNvSpPr/>
      </dsp:nvSpPr>
      <dsp:spPr>
        <a:xfrm rot="21407080">
          <a:off x="7693545" y="585191"/>
          <a:ext cx="243827" cy="2847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69072"/>
            <a:satOff val="-17835"/>
            <a:lumOff val="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693603" y="644199"/>
        <a:ext cx="170679" cy="170869"/>
      </dsp:txXfrm>
    </dsp:sp>
    <dsp:sp modelId="{B2C02CC8-E9C7-4F20-9652-8EE80CD3B406}">
      <dsp:nvSpPr>
        <dsp:cNvPr id="0" name=""/>
        <dsp:cNvSpPr/>
      </dsp:nvSpPr>
      <dsp:spPr>
        <a:xfrm>
          <a:off x="8038233" y="338317"/>
          <a:ext cx="1148318" cy="688991"/>
        </a:xfrm>
        <a:prstGeom prst="roundRect">
          <a:avLst>
            <a:gd name="adj" fmla="val 10000"/>
          </a:avLst>
        </a:prstGeom>
        <a:solidFill>
          <a:schemeClr val="accent4">
            <a:hueOff val="-1469072"/>
            <a:satOff val="-17835"/>
            <a:lumOff val="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6</a:t>
          </a:r>
        </a:p>
      </dsp:txBody>
      <dsp:txXfrm>
        <a:off x="8058413" y="358497"/>
        <a:ext cx="1107958" cy="648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6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slideLayout" Target="../slideLayouts/slideLayout1.xml"/><Relationship Id="rId16" Type="http://schemas.microsoft.com/office/2007/relationships/diagramDrawing" Target="../diagrams/drawing2.xml"/><Relationship Id="rId1" Type="http://schemas.openxmlformats.org/officeDocument/2006/relationships/tags" Target="../tags/tag82.xml"/><Relationship Id="rId6" Type="http://schemas.openxmlformats.org/officeDocument/2006/relationships/image" Target="../media/image27.png"/><Relationship Id="rId11" Type="http://schemas.microsoft.com/office/2007/relationships/diagramDrawing" Target="../diagrams/drawing1.xml"/><Relationship Id="rId5" Type="http://schemas.openxmlformats.org/officeDocument/2006/relationships/image" Target="../media/image7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diagramData" Target="../diagrams/data3.xml"/><Relationship Id="rId11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microsoft.com/office/2007/relationships/diagramDrawing" Target="../diagrams/drawing3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3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6.png"/><Relationship Id="rId7" Type="http://schemas.openxmlformats.org/officeDocument/2006/relationships/diagramData" Target="../diagrams/data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33.png"/><Relationship Id="rId11" Type="http://schemas.microsoft.com/office/2007/relationships/diagramDrawing" Target="../diagrams/drawing6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6.png"/><Relationship Id="rId7" Type="http://schemas.openxmlformats.org/officeDocument/2006/relationships/diagramData" Target="../diagrams/data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6" Type="http://schemas.openxmlformats.org/officeDocument/2006/relationships/image" Target="../media/image33.png"/><Relationship Id="rId11" Type="http://schemas.microsoft.com/office/2007/relationships/diagramDrawing" Target="../diagrams/drawing7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289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109470" y="1390332"/>
            <a:ext cx="7973060" cy="1470025"/>
            <a:chOff x="4679" y="573"/>
            <a:chExt cx="12556" cy="2315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2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DAWSK LAWKS TỪ ĐẦU CÔNG NGUYÊN ĐẾN THẾ</a:t>
              </a:r>
              <a:endParaRPr lang="zh-CN" altLang="en-US" sz="4400" b="1" dirty="0">
                <a:ln w="457200">
                  <a:solidFill>
                    <a:srgbClr val="F36A58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思源黑体 CN Heavy" panose="020B0A00000000000000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79" y="573"/>
              <a:ext cx="12556" cy="22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b="1">
                  <a:ln w="28575">
                    <a:noFill/>
                  </a:ln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ĐẮK LẮK TỪ ĐẦU CÔNG NGUYÊN ĐẾN THẾ KỈ X</a:t>
              </a:r>
              <a:endParaRPr lang="zh-CN" altLang="en-US" sz="4400" b="1" dirty="0">
                <a:ln w="28575">
                  <a:noFill/>
                </a:ln>
                <a:solidFill>
                  <a:schemeClr val="bg1"/>
                </a:solidFill>
                <a:latin typeface="Roboto Black" panose="02000000000000000000" pitchFamily="2" charset="0"/>
                <a:ea typeface="思源黑体 CN Heavy" panose="020B0A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702560" y="3893185"/>
            <a:ext cx="6787515" cy="898525"/>
            <a:chOff x="4256" y="6131"/>
            <a:chExt cx="10689" cy="1415"/>
          </a:xfrm>
        </p:grpSpPr>
        <p:pic>
          <p:nvPicPr>
            <p:cNvPr id="13" name="图片 12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" y="6131"/>
              <a:ext cx="10689" cy="141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651" y="6409"/>
              <a:ext cx="8051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sym typeface="+mn-ea"/>
                </a:rPr>
                <a:t>Giáo viên: Phan Văn Phú – THCS Ngô Mây</a:t>
              </a:r>
              <a:endParaRPr lang="zh-CN" altLang="en-US" sz="2000">
                <a:solidFill>
                  <a:schemeClr val="tx1"/>
                </a:solidFill>
                <a:latin typeface="Roboto" panose="02000000000000000000" pitchFamily="2" charset="0"/>
                <a:ea typeface="思源黑体 CN Bold" panose="020B0800000000000000" pitchFamily="34" charset="-122"/>
                <a:cs typeface="BasicSans-BoldIt" panose="00000800000000000000" charset="0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7834746" y="6384925"/>
            <a:ext cx="425334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Số tiết: 03 – Day 14/11/2023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2" y="226352"/>
            <a:ext cx="3305153" cy="1843260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1024659" y="595270"/>
            <a:ext cx="10862541" cy="639170"/>
            <a:chOff x="2554" y="3778"/>
            <a:chExt cx="8903" cy="784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778"/>
              <a:ext cx="1188" cy="784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892" y="3898"/>
              <a:ext cx="7565" cy="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0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ĐẮK LẮK – TÂY NGUYÊN KHOẢNG 10 THẾ KỈ ĐẦU SAU CÔNG NGUYÊN</a:t>
              </a:r>
              <a:endParaRPr lang="en-US" altLang="en-US" sz="2000">
                <a:solidFill>
                  <a:srgbClr val="0000C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38" y="1659513"/>
            <a:ext cx="4194154" cy="376532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139190" y="2126615"/>
            <a:ext cx="3121660" cy="3383915"/>
            <a:chOff x="2245" y="4324"/>
            <a:chExt cx="4916" cy="5329"/>
          </a:xfrm>
        </p:grpSpPr>
        <p:sp>
          <p:nvSpPr>
            <p:cNvPr id="10" name="文本框 9"/>
            <p:cNvSpPr txBox="1"/>
            <p:nvPr/>
          </p:nvSpPr>
          <p:spPr>
            <a:xfrm>
              <a:off x="2245" y="4324"/>
              <a:ext cx="4916" cy="809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Ghi nhớ 1</a:t>
              </a:r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2516" y="5436"/>
              <a:ext cx="4375" cy="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US" sz="28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Từ đầu công nguyên đến thế kỉ X Đắk Lắk vẫn sống theo</a:t>
              </a:r>
            </a:p>
            <a:p>
              <a:pPr algn="ctr">
                <a:defRPr/>
              </a:pPr>
              <a:r>
                <a:rPr lang="en-US" altLang="en-US" sz="28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 chế độ </a:t>
              </a:r>
              <a:r>
                <a:rPr lang="en-US" altLang="en-US" sz="2800" b="1">
                  <a:solidFill>
                    <a:srgbClr val="FF0000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Thị tộc</a:t>
              </a:r>
              <a:r>
                <a:rPr lang="en-US" altLang="en-US" sz="28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b="1">
                  <a:solidFill>
                    <a:srgbClr val="00B050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Bộ Lạc</a:t>
              </a:r>
              <a:endParaRPr lang="en-US" altLang="en-US" sz="2800" b="1" dirty="0">
                <a:solidFill>
                  <a:srgbClr val="00B05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64450" y="2126615"/>
            <a:ext cx="3388360" cy="3133090"/>
            <a:chOff x="2245" y="4324"/>
            <a:chExt cx="4916" cy="3972"/>
          </a:xfrm>
        </p:grpSpPr>
        <p:sp>
          <p:nvSpPr>
            <p:cNvPr id="15" name="文本框 14"/>
            <p:cNvSpPr txBox="1"/>
            <p:nvPr/>
          </p:nvSpPr>
          <p:spPr>
            <a:xfrm>
              <a:off x="2245" y="4324"/>
              <a:ext cx="4916" cy="647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</a:rPr>
                <a:t>Ghi nhớ 2</a:t>
              </a:r>
            </a:p>
          </p:txBody>
        </p:sp>
        <p:sp>
          <p:nvSpPr>
            <p:cNvPr id="17" name="TextBox 23"/>
            <p:cNvSpPr txBox="1"/>
            <p:nvPr/>
          </p:nvSpPr>
          <p:spPr>
            <a:xfrm>
              <a:off x="2516" y="5436"/>
              <a:ext cx="4375" cy="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Calibri" panose="020F0502020204030204" pitchFamily="34" charset="0"/>
                </a:rPr>
                <a:t>Đắk Lắk sớm có mối quan hệ , trao đổi giao lưu với Cham-pa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panose="02000000000000000000" pitchFamily="2" charset="0"/>
                <a:ea typeface="思源宋体 CN Light" panose="0202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92998" y="1311275"/>
            <a:ext cx="7406005" cy="1322070"/>
            <a:chOff x="4858" y="610"/>
            <a:chExt cx="11663" cy="2082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02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285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02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702560" y="2931160"/>
            <a:ext cx="6787515" cy="1322185"/>
            <a:chOff x="4256" y="6131"/>
            <a:chExt cx="10689" cy="1415"/>
          </a:xfrm>
        </p:grpSpPr>
        <p:pic>
          <p:nvPicPr>
            <p:cNvPr id="13" name="图片 12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" y="6131"/>
              <a:ext cx="10689" cy="141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054" y="6386"/>
              <a:ext cx="7091" cy="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  <a:sym typeface="+mn-ea"/>
                </a:rPr>
                <a:t>ĐỜI SỐNG KINH TẾ</a:t>
              </a:r>
              <a:endParaRPr lang="zh-CN" altLang="en-US" sz="3200" b="1">
                <a:solidFill>
                  <a:schemeClr val="bg1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14" name="图形 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9221" y="632448"/>
            <a:ext cx="5144257" cy="685800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8020" y="4346972"/>
            <a:ext cx="4042197" cy="1861769"/>
          </a:xfrm>
          <a:prstGeom prst="rect">
            <a:avLst/>
          </a:prstGeom>
          <a:noFill/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7" y="811384"/>
            <a:ext cx="2919646" cy="2929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1155023" y="4258984"/>
            <a:ext cx="2540000" cy="369887"/>
          </a:xfrm>
          <a:prstGeom prst="rect">
            <a:avLst/>
          </a:prstGeom>
          <a:noFill/>
          <a:ln>
            <a:noFill/>
          </a:ln>
        </p:spPr>
        <p:txBody>
          <a:bodyPr lIns="90599" tIns="45300" rIns="90599" bIns="45300">
            <a:spAutoFit/>
          </a:bodyPr>
          <a:lstStyle>
            <a:lvl1pPr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vi-VN" altLang="en-US" sz="1813">
              <a:latin typeface="Arial" panose="020B0604020202020204" pitchFamily="34" charset="0"/>
            </a:endParaRP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502499" y="3833895"/>
            <a:ext cx="3149600" cy="369888"/>
          </a:xfrm>
          <a:prstGeom prst="rect">
            <a:avLst/>
          </a:prstGeom>
          <a:noFill/>
          <a:ln>
            <a:noFill/>
          </a:ln>
        </p:spPr>
        <p:txBody>
          <a:bodyPr lIns="90599" tIns="45300" rIns="90599" bIns="45300">
            <a:spAutoFit/>
          </a:bodyPr>
          <a:lstStyle>
            <a:lvl1pPr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813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13" b="1" dirty="0" err="1">
                <a:solidFill>
                  <a:srgbClr val="FF0000"/>
                </a:solidFill>
                <a:latin typeface="Arial" panose="020B0604020202020204" pitchFamily="34" charset="0"/>
              </a:rPr>
              <a:t>Ghè</a:t>
            </a:r>
            <a:r>
              <a:rPr lang="en-US" altLang="en-US" sz="1813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13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đẽo</a:t>
            </a:r>
            <a:r>
              <a:rPr lang="en-US" altLang="en-US" sz="1813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13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đá</a:t>
            </a:r>
            <a:endParaRPr lang="en-US" altLang="en-US" sz="1813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8848435" y="3755015"/>
            <a:ext cx="2107059" cy="369888"/>
          </a:xfrm>
          <a:prstGeom prst="rect">
            <a:avLst/>
          </a:prstGeom>
          <a:noFill/>
          <a:ln>
            <a:noFill/>
          </a:ln>
        </p:spPr>
        <p:txBody>
          <a:bodyPr wrap="square" lIns="90599" tIns="45300" rIns="90599" bIns="45300">
            <a:spAutoFit/>
          </a:bodyPr>
          <a:lstStyle>
            <a:lvl1pPr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1813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13" b="1" dirty="0" err="1">
                <a:solidFill>
                  <a:srgbClr val="FF0000"/>
                </a:solidFill>
                <a:latin typeface="Arial" panose="020B0604020202020204" pitchFamily="34" charset="0"/>
              </a:rPr>
              <a:t>Phát</a:t>
            </a:r>
            <a:r>
              <a:rPr lang="en-US" altLang="en-US" sz="1813" b="1" dirty="0">
                <a:solidFill>
                  <a:srgbClr val="FF0000"/>
                </a:solidFill>
                <a:latin typeface="Arial" panose="020B0604020202020204" pitchFamily="34" charset="0"/>
              </a:rPr>
              <a:t> minh </a:t>
            </a:r>
            <a:r>
              <a:rPr lang="en-US" altLang="en-US" sz="1813" b="1" dirty="0" err="1">
                <a:solidFill>
                  <a:srgbClr val="FF0000"/>
                </a:solidFill>
                <a:latin typeface="Arial" panose="020B0604020202020204" pitchFamily="34" charset="0"/>
              </a:rPr>
              <a:t>ra</a:t>
            </a:r>
            <a:r>
              <a:rPr lang="en-US" altLang="en-US" sz="1813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13" b="1" dirty="0" err="1">
                <a:solidFill>
                  <a:srgbClr val="FF0000"/>
                </a:solidFill>
                <a:latin typeface="Arial" panose="020B0604020202020204" pitchFamily="34" charset="0"/>
              </a:rPr>
              <a:t>lửa</a:t>
            </a:r>
            <a:endParaRPr lang="en-US" altLang="en-US" sz="1813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10" name="Picture 5" descr="Những “hạt ngọc” vùng 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2" y="193964"/>
            <a:ext cx="11810854" cy="640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4" name="Picture 4" descr="PekingManSite-4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5253" y="719528"/>
            <a:ext cx="4846058" cy="501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-513138" y="5946430"/>
            <a:ext cx="679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</a:rPr>
              <a:t>HÁI LƯỢM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29" y="594608"/>
            <a:ext cx="5703887" cy="5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9478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39750" y="461645"/>
            <a:ext cx="3053715" cy="495368"/>
            <a:chOff x="2554" y="3778"/>
            <a:chExt cx="4809" cy="780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778"/>
              <a:ext cx="1188" cy="780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Bahnschrift SemiBold" panose="020B0502040204020203" charset="0"/>
                </a:rPr>
                <a:t>02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892" y="3778"/>
              <a:ext cx="34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  <a:sym typeface="+mn-ea"/>
                </a:rPr>
                <a:t> GHI NHỚ</a:t>
              </a:r>
              <a:endParaRPr lang="zh-CN" altLang="en-US" sz="2400" b="1">
                <a:solidFill>
                  <a:srgbClr val="002060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961" y="719528"/>
            <a:ext cx="3382600" cy="5747093"/>
          </a:xfrm>
          <a:prstGeom prst="rect">
            <a:avLst/>
          </a:prstGeom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4017364" y="1102651"/>
            <a:ext cx="7500868" cy="5119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* </a:t>
            </a:r>
            <a:r>
              <a:rPr lang="en-US" altLang="en-US" sz="2000" b="1" dirty="0" err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Nông</a:t>
            </a:r>
            <a:r>
              <a:rPr lang="en-US" alt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nghiệp</a:t>
            </a:r>
            <a:r>
              <a:rPr lang="en-US" alt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: </a:t>
            </a:r>
          </a:p>
          <a:p>
            <a:pPr marL="457200" indent="-457200" algn="just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Canh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tác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nương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rẫy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trên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các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địa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hình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đồi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núi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cao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nguyên</a:t>
            </a:r>
            <a:r>
              <a:rPr lang="en-US" altLang="en-US" sz="200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thung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lũng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ven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sông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suối</a:t>
            </a:r>
            <a:endParaRPr lang="en-US" altLang="en-US" sz="2000" dirty="0">
              <a:solidFill>
                <a:srgbClr val="0000CC"/>
              </a:solidFill>
              <a:latin typeface="Roboto "/>
              <a:cs typeface="Calibri" panose="020F0502020204030204" pitchFamily="34" charset="0"/>
            </a:endParaRPr>
          </a:p>
          <a:p>
            <a:pPr marL="457200" indent="-457200" algn="just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Công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việc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gieo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trồng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chỉ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tiến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hành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vào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mùa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mưa</a:t>
            </a:r>
            <a:endParaRPr lang="en-US" altLang="en-US" sz="2000" dirty="0">
              <a:solidFill>
                <a:srgbClr val="0000CC"/>
              </a:solidFill>
              <a:latin typeface="Roboto "/>
              <a:cs typeface="Calibri" panose="020F0502020204030204" pitchFamily="34" charset="0"/>
            </a:endParaRPr>
          </a:p>
          <a:p>
            <a:pPr marL="457200" indent="-457200" algn="just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Cây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trồng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chính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là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lúa</a:t>
            </a:r>
            <a:endParaRPr lang="en-US" altLang="en-US" sz="2000" dirty="0">
              <a:solidFill>
                <a:srgbClr val="0000CC"/>
              </a:solidFill>
              <a:latin typeface="Roboto 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* </a:t>
            </a:r>
            <a:r>
              <a:rPr lang="en-US" altLang="en-US" sz="2000" b="1" dirty="0" err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Chăn</a:t>
            </a:r>
            <a:r>
              <a:rPr lang="en-US" alt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nuôi</a:t>
            </a:r>
            <a:r>
              <a:rPr lang="en-US" alt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:</a:t>
            </a:r>
          </a:p>
          <a:p>
            <a:pPr marL="457200" indent="-457200" algn="just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Chăn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nuôi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gia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sức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lớn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gia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cầm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được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tiến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hành</a:t>
            </a:r>
            <a:endParaRPr lang="en-US" altLang="en-US" sz="2000" dirty="0">
              <a:solidFill>
                <a:srgbClr val="0000CC"/>
              </a:solidFill>
              <a:latin typeface="Roboto 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altLang="en-US" sz="2000" dirty="0">
                <a:solidFill>
                  <a:srgbClr val="FF0000"/>
                </a:solidFill>
                <a:latin typeface="Roboto "/>
              </a:rPr>
              <a:t>* </a:t>
            </a:r>
            <a:r>
              <a:rPr lang="en-US" altLang="en-US" sz="2000" b="1" dirty="0" err="1">
                <a:solidFill>
                  <a:srgbClr val="FF0000"/>
                </a:solidFill>
                <a:latin typeface="Roboto "/>
              </a:rPr>
              <a:t>Thủ</a:t>
            </a:r>
            <a:r>
              <a:rPr lang="en-US" altLang="en-US" sz="2000" b="1" dirty="0">
                <a:solidFill>
                  <a:srgbClr val="FF0000"/>
                </a:solidFill>
                <a:latin typeface="Roboto 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Roboto "/>
              </a:rPr>
              <a:t>công</a:t>
            </a:r>
            <a:r>
              <a:rPr lang="en-US" altLang="en-US" sz="2000" b="1" dirty="0">
                <a:solidFill>
                  <a:srgbClr val="FF0000"/>
                </a:solidFill>
                <a:latin typeface="Roboto "/>
              </a:rPr>
              <a:t>: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Xuất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hiện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nghề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làm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gốm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rèn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sắt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đan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lát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dệt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vải</a:t>
            </a:r>
            <a:endParaRPr lang="en-US" altLang="en-US" sz="2000" dirty="0">
              <a:solidFill>
                <a:srgbClr val="0000CC"/>
              </a:solidFill>
              <a:latin typeface="Roboto 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*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sản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phẩm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săn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bắt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hái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lượm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vẫn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giũ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vị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trí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quan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trọng</a:t>
            </a:r>
            <a:endParaRPr lang="en-US" altLang="en-US" sz="2000" dirty="0">
              <a:solidFill>
                <a:srgbClr val="0000CC"/>
              </a:solidFill>
              <a:latin typeface="Roboto 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*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Hoạt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động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trao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đổi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thực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phẩm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,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đồ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dùng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diễn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ra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giữa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cư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dân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Đắc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Lắc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và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người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latin typeface="Roboto "/>
              </a:rPr>
              <a:t>Việt</a:t>
            </a:r>
            <a:r>
              <a:rPr lang="en-US" altLang="en-US" sz="2000" dirty="0">
                <a:solidFill>
                  <a:srgbClr val="0000CC"/>
                </a:solidFill>
                <a:latin typeface="Roboto 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961" y="387928"/>
            <a:ext cx="3382600" cy="6078694"/>
          </a:xfrm>
          <a:prstGeom prst="rect">
            <a:avLst/>
          </a:prstGeom>
        </p:spPr>
      </p:pic>
      <p:sp>
        <p:nvSpPr>
          <p:cNvPr id="9" name="Rectangle 154"/>
          <p:cNvSpPr>
            <a:spLocks noChangeArrowheads="1"/>
          </p:cNvSpPr>
          <p:nvPr/>
        </p:nvSpPr>
        <p:spPr bwMode="auto">
          <a:xfrm>
            <a:off x="3606865" y="1103562"/>
            <a:ext cx="8124669" cy="43704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THẢO </a:t>
            </a:r>
            <a:r>
              <a:rPr lang="en-US" sz="3600" b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LUẬN NHÓM</a:t>
            </a:r>
          </a:p>
          <a:p>
            <a:pPr algn="just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400">
                <a:solidFill>
                  <a:srgbClr val="0000CC"/>
                </a:solidFill>
                <a:latin typeface="Roboto "/>
                <a:cs typeface="Times New Roman" panose="02020603050405020304" pitchFamily="18" charset="0"/>
              </a:rPr>
              <a:t>-</a:t>
            </a:r>
            <a:r>
              <a:rPr lang="en-US" sz="2400" b="1">
                <a:solidFill>
                  <a:srgbClr val="0000CC"/>
                </a:solidFill>
                <a:latin typeface="Roboto "/>
                <a:cs typeface="Times New Roman" panose="02020603050405020304" pitchFamily="18" charset="0"/>
              </a:rPr>
              <a:t> Thời nguyên thủy ở </a:t>
            </a:r>
            <a:r>
              <a:rPr lang="en-US" sz="2400" b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Đắk Lắk</a:t>
            </a:r>
            <a:r>
              <a:rPr lang="en-US" sz="2400" b="1">
                <a:solidFill>
                  <a:srgbClr val="0000CC"/>
                </a:solidFill>
                <a:latin typeface="Roboto "/>
                <a:cs typeface="Times New Roman" panose="02020603050405020304" pitchFamily="18" charset="0"/>
              </a:rPr>
              <a:t> con người cư trú ở đâu?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sz="240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- </a:t>
            </a:r>
            <a:r>
              <a:rPr lang="en-US" sz="2400" b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Cư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sống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tập trung 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ở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nơi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Cơ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sở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xã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hội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truyền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thống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cư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Đắk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Lắk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Đánh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dấu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vùng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cư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trú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cư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nguyên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thủy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đồ</a:t>
            </a:r>
            <a:r>
              <a:rPr lang="en-US" sz="2400" b="1" dirty="0">
                <a:solidFill>
                  <a:srgbClr val="0000CC"/>
                </a:solidFill>
                <a:latin typeface="Roboto 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( </a:t>
            </a:r>
            <a:r>
              <a:rPr lang="en-US" sz="2000" b="1" dirty="0" err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Phiếu</a:t>
            </a:r>
            <a:r>
              <a:rPr 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tập</a:t>
            </a:r>
            <a:r>
              <a:rPr 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40563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92998" y="1311275"/>
            <a:ext cx="7406005" cy="1322070"/>
            <a:chOff x="4858" y="610"/>
            <a:chExt cx="11663" cy="2082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03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285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03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702560" y="2924810"/>
            <a:ext cx="7096443" cy="1281076"/>
            <a:chOff x="4256" y="6131"/>
            <a:chExt cx="10689" cy="1415"/>
          </a:xfrm>
        </p:grpSpPr>
        <p:pic>
          <p:nvPicPr>
            <p:cNvPr id="13" name="图片 12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" y="6131"/>
              <a:ext cx="10689" cy="141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055" y="6334"/>
              <a:ext cx="7091" cy="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  <a:sym typeface="+mn-ea"/>
                </a:rPr>
                <a:t>TỔ CHỨC XÃ HỘI</a:t>
              </a:r>
              <a:endParaRPr lang="zh-CN" altLang="en-US" sz="3200" b="1">
                <a:solidFill>
                  <a:schemeClr val="bg1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39750" y="461644"/>
            <a:ext cx="5556250" cy="510610"/>
            <a:chOff x="2554" y="3778"/>
            <a:chExt cx="6161" cy="804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778"/>
              <a:ext cx="1188" cy="804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Roboto Black" panose="02000000000000000000" pitchFamily="2" charset="0"/>
                  <a:ea typeface="Roboto Black" panose="02000000000000000000" pitchFamily="2" charset="0"/>
                  <a:cs typeface="Bahnschrift SemiBold" panose="020B0502040204020203" charset="0"/>
                </a:rPr>
                <a:t>03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892" y="3778"/>
              <a:ext cx="482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B050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BasicSans-BoldIt" panose="00000800000000000000" charset="0"/>
                  <a:sym typeface="+mn-ea"/>
                </a:rPr>
                <a:t>NHIỆM VỤ HỌC TẬP</a:t>
              </a:r>
              <a:endParaRPr lang="zh-CN" altLang="en-US" sz="2400">
                <a:solidFill>
                  <a:srgbClr val="00B050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BasicSans-BoldIt" panose="00000800000000000000" charset="0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09270" y="1241425"/>
            <a:ext cx="10940415" cy="5154931"/>
            <a:chOff x="802" y="1955"/>
            <a:chExt cx="17229" cy="9181"/>
          </a:xfrm>
        </p:grpSpPr>
        <p:grpSp>
          <p:nvGrpSpPr>
            <p:cNvPr id="7" name="组合 6"/>
            <p:cNvGrpSpPr/>
            <p:nvPr/>
          </p:nvGrpSpPr>
          <p:grpSpPr>
            <a:xfrm>
              <a:off x="802" y="1955"/>
              <a:ext cx="17229" cy="8016"/>
              <a:chOff x="848" y="1955"/>
              <a:chExt cx="17229" cy="8016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848" y="1955"/>
                <a:ext cx="9217" cy="7600"/>
                <a:chOff x="-170899" y="1392293"/>
                <a:chExt cx="5853107" cy="4825998"/>
              </a:xfrm>
            </p:grpSpPr>
            <p:sp>
              <p:nvSpPr>
                <p:cNvPr id="11" name="右箭头 54"/>
                <p:cNvSpPr/>
                <p:nvPr/>
              </p:nvSpPr>
              <p:spPr>
                <a:xfrm>
                  <a:off x="4359518" y="5127608"/>
                  <a:ext cx="1322690" cy="392919"/>
                </a:xfrm>
                <a:prstGeom prst="rightArrow">
                  <a:avLst>
                    <a:gd name="adj1" fmla="val 62355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"/>
                    <a:ea typeface="思源宋体 CN Light" panose="02020300000000000000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椭圆 11"/>
                <p:cNvSpPr/>
                <p:nvPr/>
              </p:nvSpPr>
              <p:spPr>
                <a:xfrm>
                  <a:off x="3729002" y="4889624"/>
                  <a:ext cx="868886" cy="86888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"/>
                    <a:ea typeface="思源宋体 CN Light" panose="02020300000000000000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右箭头 51"/>
                <p:cNvSpPr/>
                <p:nvPr/>
              </p:nvSpPr>
              <p:spPr>
                <a:xfrm>
                  <a:off x="4894418" y="3602401"/>
                  <a:ext cx="787789" cy="392919"/>
                </a:xfrm>
                <a:prstGeom prst="rightArrow">
                  <a:avLst>
                    <a:gd name="adj1" fmla="val 62355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"/>
                    <a:ea typeface="思源宋体 CN Light" panose="02020300000000000000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" name="椭圆 1"/>
                <p:cNvSpPr/>
                <p:nvPr/>
              </p:nvSpPr>
              <p:spPr>
                <a:xfrm>
                  <a:off x="4204717" y="3364417"/>
                  <a:ext cx="868886" cy="86888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"/>
                    <a:ea typeface="思源宋体 CN Light" panose="02020300000000000000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" name="右箭头 50"/>
                <p:cNvSpPr/>
                <p:nvPr/>
              </p:nvSpPr>
              <p:spPr>
                <a:xfrm>
                  <a:off x="4359518" y="2131741"/>
                  <a:ext cx="1322690" cy="392919"/>
                </a:xfrm>
                <a:prstGeom prst="rightArrow">
                  <a:avLst>
                    <a:gd name="adj1" fmla="val 62355"/>
                    <a:gd name="adj2" fmla="val 50000"/>
                  </a:avLst>
                </a:pr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"/>
                    <a:ea typeface="思源宋体 CN Light" panose="02020300000000000000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" name="椭圆 3"/>
                <p:cNvSpPr/>
                <p:nvPr/>
              </p:nvSpPr>
              <p:spPr>
                <a:xfrm>
                  <a:off x="3729002" y="1893757"/>
                  <a:ext cx="868886" cy="868886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 "/>
                    <a:ea typeface="思源宋体 CN Light" panose="02020300000000000000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弧形 16"/>
                <p:cNvSpPr/>
                <p:nvPr/>
              </p:nvSpPr>
              <p:spPr>
                <a:xfrm>
                  <a:off x="-170899" y="1392293"/>
                  <a:ext cx="4826002" cy="4825998"/>
                </a:xfrm>
                <a:prstGeom prst="arc">
                  <a:avLst>
                    <a:gd name="adj1" fmla="val 19962055"/>
                    <a:gd name="adj2" fmla="val 20959234"/>
                  </a:avLst>
                </a:prstGeom>
                <a:noFill/>
                <a:ln w="12700" cap="flat" cmpd="sng" algn="ctr">
                  <a:solidFill>
                    <a:srgbClr val="E7E6E6">
                      <a:lumMod val="50000"/>
                    </a:srgbClr>
                  </a:solidFill>
                  <a:prstDash val="sysDash"/>
                  <a:miter lim="800000"/>
                  <a:headEnd type="oval"/>
                  <a:tailEnd type="oval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"/>
                    <a:ea typeface="思源宋体 CN Light" panose="02020300000000000000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3814039" y="1981031"/>
                  <a:ext cx="698812" cy="698810"/>
                </a:xfrm>
                <a:prstGeom prst="ellipse">
                  <a:avLst/>
                </a:prstGeom>
                <a:solidFill>
                  <a:srgbClr val="F36A5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Roboto "/>
                      <a:ea typeface="思源黑体 CN Bold" panose="020B0800000000000000" pitchFamily="34" charset="-122"/>
                      <a:cs typeface="+mn-ea"/>
                      <a:sym typeface="+mn-lt"/>
                    </a:rPr>
                    <a:t>1</a:t>
                  </a:r>
                </a:p>
              </p:txBody>
            </p:sp>
            <p:sp>
              <p:nvSpPr>
                <p:cNvPr id="5" name="椭圆 4"/>
                <p:cNvSpPr/>
                <p:nvPr/>
              </p:nvSpPr>
              <p:spPr>
                <a:xfrm>
                  <a:off x="4289754" y="3455889"/>
                  <a:ext cx="698812" cy="698810"/>
                </a:xfrm>
                <a:prstGeom prst="ellipse">
                  <a:avLst/>
                </a:prstGeom>
                <a:solidFill>
                  <a:srgbClr val="F36A5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Roboto "/>
                      <a:ea typeface="思源黑体 CN Bold" panose="020B0800000000000000" pitchFamily="34" charset="-122"/>
                      <a:cs typeface="+mn-ea"/>
                      <a:sym typeface="+mn-lt"/>
                    </a:rPr>
                    <a:t>2</a:t>
                  </a: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3814039" y="4974664"/>
                  <a:ext cx="698812" cy="698810"/>
                </a:xfrm>
                <a:prstGeom prst="ellipse">
                  <a:avLst/>
                </a:prstGeom>
                <a:solidFill>
                  <a:srgbClr val="F36A5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Roboto "/>
                      <a:ea typeface="思源黑体 CN Bold" panose="020B0800000000000000" pitchFamily="34" charset="-122"/>
                      <a:cs typeface="+mn-ea"/>
                      <a:sym typeface="+mn-lt"/>
                    </a:rPr>
                    <a:t>3</a:t>
                  </a:r>
                </a:p>
              </p:txBody>
            </p:sp>
            <p:sp>
              <p:nvSpPr>
                <p:cNvPr id="21" name="弧形 20"/>
                <p:cNvSpPr/>
                <p:nvPr/>
              </p:nvSpPr>
              <p:spPr>
                <a:xfrm>
                  <a:off x="-170899" y="1392293"/>
                  <a:ext cx="4826002" cy="4825998"/>
                </a:xfrm>
                <a:prstGeom prst="arc">
                  <a:avLst>
                    <a:gd name="adj1" fmla="val 623307"/>
                    <a:gd name="adj2" fmla="val 1699205"/>
                  </a:avLst>
                </a:prstGeom>
                <a:noFill/>
                <a:ln w="12700" cap="flat" cmpd="sng" algn="ctr">
                  <a:solidFill>
                    <a:srgbClr val="E7E6E6">
                      <a:lumMod val="50000"/>
                    </a:srgbClr>
                  </a:solidFill>
                  <a:prstDash val="sysDash"/>
                  <a:miter lim="800000"/>
                  <a:headEnd type="oval"/>
                  <a:tailEnd type="oval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Roboto "/>
                    <a:ea typeface="思源宋体 CN Light" panose="02020300000000000000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" name="组合 5"/>
              <p:cNvGrpSpPr/>
              <p:nvPr/>
            </p:nvGrpSpPr>
            <p:grpSpPr>
              <a:xfrm>
                <a:off x="9024" y="2834"/>
                <a:ext cx="9053" cy="7137"/>
                <a:chOff x="8168" y="1232"/>
                <a:chExt cx="9053" cy="7137"/>
              </a:xfrm>
            </p:grpSpPr>
            <p:sp>
              <p:nvSpPr>
                <p:cNvPr id="39" name="文本框 8"/>
                <p:cNvSpPr txBox="1"/>
                <p:nvPr/>
              </p:nvSpPr>
              <p:spPr>
                <a:xfrm>
                  <a:off x="8326" y="3487"/>
                  <a:ext cx="8042" cy="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solidFill>
                        <a:srgbClr val="0000CC"/>
                      </a:solidFill>
                      <a:latin typeface="Roboto "/>
                      <a:cs typeface="Calibri" panose="020F0502020204030204" pitchFamily="34" charset="0"/>
                    </a:rPr>
                    <a:t>Thảo luận nhóm (3 phút)</a:t>
                  </a:r>
                </a:p>
              </p:txBody>
            </p:sp>
            <p:sp>
              <p:nvSpPr>
                <p:cNvPr id="41" name="文本框 8"/>
                <p:cNvSpPr txBox="1"/>
                <p:nvPr/>
              </p:nvSpPr>
              <p:spPr>
                <a:xfrm>
                  <a:off x="8168" y="1232"/>
                  <a:ext cx="9053" cy="16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en-US" altLang="en-US" sz="2800" b="1">
                      <a:solidFill>
                        <a:srgbClr val="0000CC"/>
                      </a:solidFill>
                      <a:latin typeface="Roboto "/>
                      <a:cs typeface="Calibri" panose="020F0502020204030204" pitchFamily="34" charset="0"/>
                    </a:rPr>
                    <a:t>Học sinh:</a:t>
                  </a:r>
                </a:p>
                <a:p>
                  <a:pPr algn="just">
                    <a:lnSpc>
                      <a:spcPct val="100000"/>
                    </a:lnSpc>
                    <a:spcBef>
                      <a:spcPct val="0"/>
                    </a:spcBef>
                  </a:pPr>
                  <a:r>
                    <a:rPr lang="en-US" altLang="en-US" sz="2800" b="1">
                      <a:solidFill>
                        <a:srgbClr val="0000CC"/>
                      </a:solidFill>
                      <a:latin typeface="Roboto "/>
                      <a:cs typeface="Calibri" panose="020F0502020204030204" pitchFamily="34" charset="0"/>
                    </a:rPr>
                    <a:t>Nghiên cứu tài liệu (SGK – GDĐP 6</a:t>
                  </a:r>
                </a:p>
              </p:txBody>
            </p:sp>
            <p:sp>
              <p:nvSpPr>
                <p:cNvPr id="45" name="文本框 8"/>
                <p:cNvSpPr txBox="1"/>
                <p:nvPr/>
              </p:nvSpPr>
              <p:spPr>
                <a:xfrm>
                  <a:off x="8451" y="4861"/>
                  <a:ext cx="8300" cy="3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>
                    <a:lnSpc>
                      <a:spcPct val="130000"/>
                    </a:lnSpc>
                  </a:pPr>
                  <a:r>
                    <a:rPr lang="en-US" altLang="en-US" sz="2400" b="1">
                      <a:solidFill>
                        <a:srgbClr val="0000CC"/>
                      </a:solidFill>
                      <a:latin typeface="Roboto "/>
                      <a:cs typeface="Calibri" panose="020F0502020204030204" pitchFamily="34" charset="0"/>
                    </a:rPr>
                    <a:t>Trình bày được những nét chính về  </a:t>
                  </a:r>
                  <a:r>
                    <a:rPr lang="en-US" altLang="en-US" sz="2400" b="1">
                      <a:solidFill>
                        <a:srgbClr val="FF0000"/>
                      </a:solidFill>
                      <a:latin typeface="Roboto "/>
                      <a:cs typeface="Calibri" panose="020F0502020204030204" pitchFamily="34" charset="0"/>
                    </a:rPr>
                    <a:t>đời sống vật chất và tinh thần của người nguyên thủy ở Đắk Lắk </a:t>
                  </a:r>
                  <a:r>
                    <a:rPr lang="en-US" altLang="en-US" sz="2400" b="1">
                      <a:solidFill>
                        <a:srgbClr val="00B050"/>
                      </a:solidFill>
                      <a:latin typeface="Roboto "/>
                      <a:cs typeface="Calibri" panose="020F0502020204030204" pitchFamily="34" charset="0"/>
                    </a:rPr>
                    <a:t>theo sơ đồ Luyện tập 3, trang 23</a:t>
                  </a:r>
                  <a:endParaRPr lang="zh-CN" altLang="en-US" sz="2400" dirty="0">
                    <a:solidFill>
                      <a:srgbClr val="00B050"/>
                    </a:solidFill>
                    <a:latin typeface="Roboto "/>
                    <a:ea typeface="思源黑体 CN Light" panose="020B0300000000000000" charset="-122"/>
                    <a:cs typeface="思源黑体 CN Light" panose="020B0300000000000000" charset="-122"/>
                    <a:sym typeface="+mn-ea"/>
                  </a:endParaRPr>
                </a:p>
              </p:txBody>
            </p:sp>
          </p:grpSp>
        </p:grpSp>
        <p:pic>
          <p:nvPicPr>
            <p:cNvPr id="10" name="图形 2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86" y="2072"/>
              <a:ext cx="5812" cy="906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39750" y="461644"/>
            <a:ext cx="3912235" cy="503624"/>
            <a:chOff x="2554" y="3778"/>
            <a:chExt cx="6161" cy="793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778"/>
              <a:ext cx="1188" cy="793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892" y="3778"/>
              <a:ext cx="482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  <a:sym typeface="+mn-ea"/>
                </a:rPr>
                <a:t>SƠ ĐỒ THỰC HIỆN</a:t>
              </a:r>
              <a:endParaRPr lang="zh-CN" altLang="en-US" sz="2400" b="1">
                <a:solidFill>
                  <a:srgbClr val="00B05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323">
            <a:off x="8198426" y="1665179"/>
            <a:ext cx="3845560" cy="4243070"/>
          </a:xfrm>
          <a:prstGeom prst="rect">
            <a:avLst/>
          </a:prstGeom>
        </p:spPr>
      </p:pic>
      <p:sp>
        <p:nvSpPr>
          <p:cNvPr id="15" name="文本框 8"/>
          <p:cNvSpPr txBox="1"/>
          <p:nvPr/>
        </p:nvSpPr>
        <p:spPr>
          <a:xfrm>
            <a:off x="3690300" y="5650517"/>
            <a:ext cx="4830245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alt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Sơ đồ phần  Luyện tập 3, trang 23</a:t>
            </a:r>
            <a:endParaRPr lang="zh-CN" altLang="en-US" sz="2400" dirty="0">
              <a:solidFill>
                <a:srgbClr val="00B050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683906131"/>
              </p:ext>
            </p:extLst>
          </p:nvPr>
        </p:nvGraphicFramePr>
        <p:xfrm>
          <a:off x="5038184" y="922082"/>
          <a:ext cx="3433332" cy="342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634054981"/>
              </p:ext>
            </p:extLst>
          </p:nvPr>
        </p:nvGraphicFramePr>
        <p:xfrm>
          <a:off x="820077" y="1001743"/>
          <a:ext cx="3628756" cy="469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59873" y="1285240"/>
            <a:ext cx="4072255" cy="503212"/>
          </a:xfrm>
          <a:prstGeom prst="roundRect">
            <a:avLst>
              <a:gd name="adj" fmla="val 50000"/>
            </a:avLst>
          </a:prstGeom>
          <a:solidFill>
            <a:srgbClr val="F36A58"/>
          </a:solidFill>
          <a:ln w="508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Học xong chủ đề này em sẽ</a:t>
            </a:r>
            <a:r>
              <a:rPr lang="zh-CN" alt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787525" y="2486603"/>
            <a:ext cx="4346575" cy="1200312"/>
            <a:chOff x="2554" y="3187"/>
            <a:chExt cx="6845" cy="1890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778"/>
              <a:ext cx="1188" cy="784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892" y="3187"/>
              <a:ext cx="5507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  <a:sym typeface="+mn-ea"/>
                </a:rPr>
                <a:t>Trình bày được Đắk Lắk trong mối quan hệ với các nước láng giềng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134100" y="2490417"/>
            <a:ext cx="3912235" cy="1569936"/>
            <a:chOff x="2554" y="3191"/>
            <a:chExt cx="6161" cy="2472"/>
          </a:xfrm>
        </p:grpSpPr>
        <p:sp>
          <p:nvSpPr>
            <p:cNvPr id="37" name="文本框 36"/>
            <p:cNvSpPr txBox="1"/>
            <p:nvPr/>
          </p:nvSpPr>
          <p:spPr>
            <a:xfrm>
              <a:off x="2554" y="3778"/>
              <a:ext cx="1188" cy="780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892" y="3191"/>
              <a:ext cx="4823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  <a:sym typeface="+mn-ea"/>
                </a:rPr>
                <a:t>Trình bày được tình hình kinh tế – xã hội các buôn làng Đắk Lắk giai đoạn này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787525" y="4241406"/>
            <a:ext cx="4346575" cy="1200315"/>
            <a:chOff x="2554" y="3102"/>
            <a:chExt cx="6161" cy="1890"/>
          </a:xfrm>
        </p:grpSpPr>
        <p:sp>
          <p:nvSpPr>
            <p:cNvPr id="40" name="文本框 39"/>
            <p:cNvSpPr txBox="1"/>
            <p:nvPr/>
          </p:nvSpPr>
          <p:spPr>
            <a:xfrm>
              <a:off x="2554" y="3778"/>
              <a:ext cx="1188" cy="780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892" y="3102"/>
              <a:ext cx="4823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  <a:sym typeface="+mn-ea"/>
                </a:rPr>
                <a:t>Tự hào, phát huy, gìn dữ giá trị về truyền thống lịch sử Đắk Lắk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987931" y="4405745"/>
            <a:ext cx="7775506" cy="2588417"/>
            <a:chOff x="1630958" y="2790825"/>
            <a:chExt cx="8734340" cy="4220083"/>
          </a:xfrm>
        </p:grpSpPr>
        <p:sp>
          <p:nvSpPr>
            <p:cNvPr id="13" name="任意多边形: 形状 12"/>
            <p:cNvSpPr/>
            <p:nvPr/>
          </p:nvSpPr>
          <p:spPr>
            <a:xfrm>
              <a:off x="1630958" y="5994462"/>
              <a:ext cx="8734340" cy="1016446"/>
            </a:xfrm>
            <a:custGeom>
              <a:avLst/>
              <a:gdLst>
                <a:gd name="connsiteX0" fmla="*/ 133981 w 9069966"/>
                <a:gd name="connsiteY0" fmla="*/ 1284095 h 2925849"/>
                <a:gd name="connsiteX1" fmla="*/ 322667 w 9069966"/>
                <a:gd name="connsiteY1" fmla="*/ 1095409 h 2925849"/>
                <a:gd name="connsiteX2" fmla="*/ 859695 w 9069966"/>
                <a:gd name="connsiteY2" fmla="*/ 689009 h 2925849"/>
                <a:gd name="connsiteX3" fmla="*/ 2296610 w 9069966"/>
                <a:gd name="connsiteY3" fmla="*/ 151981 h 2925849"/>
                <a:gd name="connsiteX4" fmla="*/ 4052838 w 9069966"/>
                <a:gd name="connsiteY4" fmla="*/ 6838 h 2925849"/>
                <a:gd name="connsiteX5" fmla="*/ 5460724 w 9069966"/>
                <a:gd name="connsiteY5" fmla="*/ 50381 h 2925849"/>
                <a:gd name="connsiteX6" fmla="*/ 6868610 w 9069966"/>
                <a:gd name="connsiteY6" fmla="*/ 282609 h 2925849"/>
                <a:gd name="connsiteX7" fmla="*/ 7753981 w 9069966"/>
                <a:gd name="connsiteY7" fmla="*/ 645467 h 2925849"/>
                <a:gd name="connsiteX8" fmla="*/ 8682895 w 9069966"/>
                <a:gd name="connsiteY8" fmla="*/ 1109924 h 2925849"/>
                <a:gd name="connsiteX9" fmla="*/ 8523238 w 9069966"/>
                <a:gd name="connsiteY9" fmla="*/ 2271067 h 2925849"/>
                <a:gd name="connsiteX10" fmla="*/ 2383695 w 9069966"/>
                <a:gd name="connsiteY10" fmla="*/ 2895181 h 2925849"/>
                <a:gd name="connsiteX11" fmla="*/ 133981 w 9069966"/>
                <a:gd name="connsiteY11" fmla="*/ 1284095 h 2925849"/>
                <a:gd name="connsiteX0-1" fmla="*/ 55495 w 10119240"/>
                <a:gd name="connsiteY0-2" fmla="*/ 1916555 h 2901234"/>
                <a:gd name="connsiteX1-3" fmla="*/ 1371941 w 10119240"/>
                <a:gd name="connsiteY1-4" fmla="*/ 1095409 h 2901234"/>
                <a:gd name="connsiteX2-5" fmla="*/ 1908969 w 10119240"/>
                <a:gd name="connsiteY2-6" fmla="*/ 689009 h 2901234"/>
                <a:gd name="connsiteX3-7" fmla="*/ 3345884 w 10119240"/>
                <a:gd name="connsiteY3-8" fmla="*/ 151981 h 2901234"/>
                <a:gd name="connsiteX4-9" fmla="*/ 5102112 w 10119240"/>
                <a:gd name="connsiteY4-10" fmla="*/ 6838 h 2901234"/>
                <a:gd name="connsiteX5-11" fmla="*/ 6509998 w 10119240"/>
                <a:gd name="connsiteY5-12" fmla="*/ 50381 h 2901234"/>
                <a:gd name="connsiteX6-13" fmla="*/ 7917884 w 10119240"/>
                <a:gd name="connsiteY6-14" fmla="*/ 282609 h 2901234"/>
                <a:gd name="connsiteX7-15" fmla="*/ 8803255 w 10119240"/>
                <a:gd name="connsiteY7-16" fmla="*/ 645467 h 2901234"/>
                <a:gd name="connsiteX8-17" fmla="*/ 9732169 w 10119240"/>
                <a:gd name="connsiteY8-18" fmla="*/ 1109924 h 2901234"/>
                <a:gd name="connsiteX9-19" fmla="*/ 9572512 w 10119240"/>
                <a:gd name="connsiteY9-20" fmla="*/ 2271067 h 2901234"/>
                <a:gd name="connsiteX10-21" fmla="*/ 3432969 w 10119240"/>
                <a:gd name="connsiteY10-22" fmla="*/ 2895181 h 2901234"/>
                <a:gd name="connsiteX11-23" fmla="*/ 55495 w 10119240"/>
                <a:gd name="connsiteY11-24" fmla="*/ 1916555 h 2901234"/>
                <a:gd name="connsiteX0-25" fmla="*/ 276113 w 10339858"/>
                <a:gd name="connsiteY0-26" fmla="*/ 1916555 h 2901234"/>
                <a:gd name="connsiteX1-27" fmla="*/ 411459 w 10339858"/>
                <a:gd name="connsiteY1-28" fmla="*/ 1194469 h 2901234"/>
                <a:gd name="connsiteX2-29" fmla="*/ 2129587 w 10339858"/>
                <a:gd name="connsiteY2-30" fmla="*/ 689009 h 2901234"/>
                <a:gd name="connsiteX3-31" fmla="*/ 3566502 w 10339858"/>
                <a:gd name="connsiteY3-32" fmla="*/ 151981 h 2901234"/>
                <a:gd name="connsiteX4-33" fmla="*/ 5322730 w 10339858"/>
                <a:gd name="connsiteY4-34" fmla="*/ 6838 h 2901234"/>
                <a:gd name="connsiteX5-35" fmla="*/ 6730616 w 10339858"/>
                <a:gd name="connsiteY5-36" fmla="*/ 50381 h 2901234"/>
                <a:gd name="connsiteX6-37" fmla="*/ 8138502 w 10339858"/>
                <a:gd name="connsiteY6-38" fmla="*/ 282609 h 2901234"/>
                <a:gd name="connsiteX7-39" fmla="*/ 9023873 w 10339858"/>
                <a:gd name="connsiteY7-40" fmla="*/ 645467 h 2901234"/>
                <a:gd name="connsiteX8-41" fmla="*/ 9952787 w 10339858"/>
                <a:gd name="connsiteY8-42" fmla="*/ 1109924 h 2901234"/>
                <a:gd name="connsiteX9-43" fmla="*/ 9793130 w 10339858"/>
                <a:gd name="connsiteY9-44" fmla="*/ 2271067 h 2901234"/>
                <a:gd name="connsiteX10-45" fmla="*/ 3653587 w 10339858"/>
                <a:gd name="connsiteY10-46" fmla="*/ 2895181 h 2901234"/>
                <a:gd name="connsiteX11-47" fmla="*/ 276113 w 10339858"/>
                <a:gd name="connsiteY11-48" fmla="*/ 1916555 h 2901234"/>
                <a:gd name="connsiteX0-49" fmla="*/ 294622 w 10358367"/>
                <a:gd name="connsiteY0-50" fmla="*/ 1916555 h 2901234"/>
                <a:gd name="connsiteX1-51" fmla="*/ 429968 w 10358367"/>
                <a:gd name="connsiteY1-52" fmla="*/ 1194469 h 2901234"/>
                <a:gd name="connsiteX2-53" fmla="*/ 2148096 w 10358367"/>
                <a:gd name="connsiteY2-54" fmla="*/ 689009 h 2901234"/>
                <a:gd name="connsiteX3-55" fmla="*/ 3585011 w 10358367"/>
                <a:gd name="connsiteY3-56" fmla="*/ 151981 h 2901234"/>
                <a:gd name="connsiteX4-57" fmla="*/ 5341239 w 10358367"/>
                <a:gd name="connsiteY4-58" fmla="*/ 6838 h 2901234"/>
                <a:gd name="connsiteX5-59" fmla="*/ 6749125 w 10358367"/>
                <a:gd name="connsiteY5-60" fmla="*/ 50381 h 2901234"/>
                <a:gd name="connsiteX6-61" fmla="*/ 8157011 w 10358367"/>
                <a:gd name="connsiteY6-62" fmla="*/ 282609 h 2901234"/>
                <a:gd name="connsiteX7-63" fmla="*/ 9042382 w 10358367"/>
                <a:gd name="connsiteY7-64" fmla="*/ 645467 h 2901234"/>
                <a:gd name="connsiteX8-65" fmla="*/ 9971296 w 10358367"/>
                <a:gd name="connsiteY8-66" fmla="*/ 1109924 h 2901234"/>
                <a:gd name="connsiteX9-67" fmla="*/ 9811639 w 10358367"/>
                <a:gd name="connsiteY9-68" fmla="*/ 2271067 h 2901234"/>
                <a:gd name="connsiteX10-69" fmla="*/ 3672096 w 10358367"/>
                <a:gd name="connsiteY10-70" fmla="*/ 2895181 h 2901234"/>
                <a:gd name="connsiteX11-71" fmla="*/ 294622 w 10358367"/>
                <a:gd name="connsiteY11-72" fmla="*/ 1916555 h 2901234"/>
                <a:gd name="connsiteX0-73" fmla="*/ 275455 w 10339200"/>
                <a:gd name="connsiteY0-74" fmla="*/ 1916555 h 2901234"/>
                <a:gd name="connsiteX1-75" fmla="*/ 410801 w 10339200"/>
                <a:gd name="connsiteY1-76" fmla="*/ 1194469 h 2901234"/>
                <a:gd name="connsiteX2-77" fmla="*/ 2113689 w 10339200"/>
                <a:gd name="connsiteY2-78" fmla="*/ 658529 h 2901234"/>
                <a:gd name="connsiteX3-79" fmla="*/ 3565844 w 10339200"/>
                <a:gd name="connsiteY3-80" fmla="*/ 151981 h 2901234"/>
                <a:gd name="connsiteX4-81" fmla="*/ 5322072 w 10339200"/>
                <a:gd name="connsiteY4-82" fmla="*/ 6838 h 2901234"/>
                <a:gd name="connsiteX5-83" fmla="*/ 6729958 w 10339200"/>
                <a:gd name="connsiteY5-84" fmla="*/ 50381 h 2901234"/>
                <a:gd name="connsiteX6-85" fmla="*/ 8137844 w 10339200"/>
                <a:gd name="connsiteY6-86" fmla="*/ 282609 h 2901234"/>
                <a:gd name="connsiteX7-87" fmla="*/ 9023215 w 10339200"/>
                <a:gd name="connsiteY7-88" fmla="*/ 645467 h 2901234"/>
                <a:gd name="connsiteX8-89" fmla="*/ 9952129 w 10339200"/>
                <a:gd name="connsiteY8-90" fmla="*/ 1109924 h 2901234"/>
                <a:gd name="connsiteX9-91" fmla="*/ 9792472 w 10339200"/>
                <a:gd name="connsiteY9-92" fmla="*/ 2271067 h 2901234"/>
                <a:gd name="connsiteX10-93" fmla="*/ 3652929 w 10339200"/>
                <a:gd name="connsiteY10-94" fmla="*/ 2895181 h 2901234"/>
                <a:gd name="connsiteX11-95" fmla="*/ 275455 w 10339200"/>
                <a:gd name="connsiteY11-96" fmla="*/ 1916555 h 2901234"/>
                <a:gd name="connsiteX0-97" fmla="*/ 275455 w 10339200"/>
                <a:gd name="connsiteY0-98" fmla="*/ 1933834 h 2918513"/>
                <a:gd name="connsiteX1-99" fmla="*/ 410801 w 10339200"/>
                <a:gd name="connsiteY1-100" fmla="*/ 1211748 h 2918513"/>
                <a:gd name="connsiteX2-101" fmla="*/ 2113689 w 10339200"/>
                <a:gd name="connsiteY2-102" fmla="*/ 675808 h 2918513"/>
                <a:gd name="connsiteX3-103" fmla="*/ 3573464 w 10339200"/>
                <a:gd name="connsiteY3-104" fmla="*/ 405480 h 2918513"/>
                <a:gd name="connsiteX4-105" fmla="*/ 5322072 w 10339200"/>
                <a:gd name="connsiteY4-106" fmla="*/ 24117 h 2918513"/>
                <a:gd name="connsiteX5-107" fmla="*/ 6729958 w 10339200"/>
                <a:gd name="connsiteY5-108" fmla="*/ 67660 h 2918513"/>
                <a:gd name="connsiteX6-109" fmla="*/ 8137844 w 10339200"/>
                <a:gd name="connsiteY6-110" fmla="*/ 299888 h 2918513"/>
                <a:gd name="connsiteX7-111" fmla="*/ 9023215 w 10339200"/>
                <a:gd name="connsiteY7-112" fmla="*/ 662746 h 2918513"/>
                <a:gd name="connsiteX8-113" fmla="*/ 9952129 w 10339200"/>
                <a:gd name="connsiteY8-114" fmla="*/ 1127203 h 2918513"/>
                <a:gd name="connsiteX9-115" fmla="*/ 9792472 w 10339200"/>
                <a:gd name="connsiteY9-116" fmla="*/ 2288346 h 2918513"/>
                <a:gd name="connsiteX10-117" fmla="*/ 3652929 w 10339200"/>
                <a:gd name="connsiteY10-118" fmla="*/ 2912460 h 2918513"/>
                <a:gd name="connsiteX11-119" fmla="*/ 275455 w 10339200"/>
                <a:gd name="connsiteY11-120" fmla="*/ 1933834 h 2918513"/>
                <a:gd name="connsiteX0-121" fmla="*/ 275455 w 10339200"/>
                <a:gd name="connsiteY0-122" fmla="*/ 1924384 h 2909063"/>
                <a:gd name="connsiteX1-123" fmla="*/ 410801 w 10339200"/>
                <a:gd name="connsiteY1-124" fmla="*/ 1202298 h 2909063"/>
                <a:gd name="connsiteX2-125" fmla="*/ 2113689 w 10339200"/>
                <a:gd name="connsiteY2-126" fmla="*/ 666358 h 2909063"/>
                <a:gd name="connsiteX3-127" fmla="*/ 3302001 w 10339200"/>
                <a:gd name="connsiteY3-128" fmla="*/ 267443 h 2909063"/>
                <a:gd name="connsiteX4-129" fmla="*/ 5322072 w 10339200"/>
                <a:gd name="connsiteY4-130" fmla="*/ 14667 h 2909063"/>
                <a:gd name="connsiteX5-131" fmla="*/ 6729958 w 10339200"/>
                <a:gd name="connsiteY5-132" fmla="*/ 58210 h 2909063"/>
                <a:gd name="connsiteX6-133" fmla="*/ 8137844 w 10339200"/>
                <a:gd name="connsiteY6-134" fmla="*/ 290438 h 2909063"/>
                <a:gd name="connsiteX7-135" fmla="*/ 9023215 w 10339200"/>
                <a:gd name="connsiteY7-136" fmla="*/ 653296 h 2909063"/>
                <a:gd name="connsiteX8-137" fmla="*/ 9952129 w 10339200"/>
                <a:gd name="connsiteY8-138" fmla="*/ 1117753 h 2909063"/>
                <a:gd name="connsiteX9-139" fmla="*/ 9792472 w 10339200"/>
                <a:gd name="connsiteY9-140" fmla="*/ 2278896 h 2909063"/>
                <a:gd name="connsiteX10-141" fmla="*/ 3652929 w 10339200"/>
                <a:gd name="connsiteY10-142" fmla="*/ 2903010 h 2909063"/>
                <a:gd name="connsiteX11-143" fmla="*/ 275455 w 10339200"/>
                <a:gd name="connsiteY11-144" fmla="*/ 1924384 h 2909063"/>
                <a:gd name="connsiteX0-145" fmla="*/ 275455 w 10339200"/>
                <a:gd name="connsiteY0-146" fmla="*/ 1924384 h 2909063"/>
                <a:gd name="connsiteX1-147" fmla="*/ 410801 w 10339200"/>
                <a:gd name="connsiteY1-148" fmla="*/ 1202298 h 2909063"/>
                <a:gd name="connsiteX2-149" fmla="*/ 2113689 w 10339200"/>
                <a:gd name="connsiteY2-150" fmla="*/ 666358 h 2909063"/>
                <a:gd name="connsiteX3-151" fmla="*/ 3302001 w 10339200"/>
                <a:gd name="connsiteY3-152" fmla="*/ 267443 h 2909063"/>
                <a:gd name="connsiteX4-153" fmla="*/ 5322072 w 10339200"/>
                <a:gd name="connsiteY4-154" fmla="*/ 14667 h 2909063"/>
                <a:gd name="connsiteX5-155" fmla="*/ 6729958 w 10339200"/>
                <a:gd name="connsiteY5-156" fmla="*/ 58210 h 2909063"/>
                <a:gd name="connsiteX6-157" fmla="*/ 8137844 w 10339200"/>
                <a:gd name="connsiteY6-158" fmla="*/ 290438 h 2909063"/>
                <a:gd name="connsiteX7-159" fmla="*/ 9023215 w 10339200"/>
                <a:gd name="connsiteY7-160" fmla="*/ 653296 h 2909063"/>
                <a:gd name="connsiteX8-161" fmla="*/ 9952129 w 10339200"/>
                <a:gd name="connsiteY8-162" fmla="*/ 1117753 h 2909063"/>
                <a:gd name="connsiteX9-163" fmla="*/ 9792472 w 10339200"/>
                <a:gd name="connsiteY9-164" fmla="*/ 2278896 h 2909063"/>
                <a:gd name="connsiteX10-165" fmla="*/ 3652929 w 10339200"/>
                <a:gd name="connsiteY10-166" fmla="*/ 2903010 h 2909063"/>
                <a:gd name="connsiteX11-167" fmla="*/ 275455 w 10339200"/>
                <a:gd name="connsiteY11-168" fmla="*/ 1924384 h 2909063"/>
                <a:gd name="connsiteX0-169" fmla="*/ 275455 w 10339200"/>
                <a:gd name="connsiteY0-170" fmla="*/ 1923339 h 2908018"/>
                <a:gd name="connsiteX1-171" fmla="*/ 410801 w 10339200"/>
                <a:gd name="connsiteY1-172" fmla="*/ 1201253 h 2908018"/>
                <a:gd name="connsiteX2-173" fmla="*/ 2113689 w 10339200"/>
                <a:gd name="connsiteY2-174" fmla="*/ 665313 h 2908018"/>
                <a:gd name="connsiteX3-175" fmla="*/ 3302001 w 10339200"/>
                <a:gd name="connsiteY3-176" fmla="*/ 252111 h 2908018"/>
                <a:gd name="connsiteX4-177" fmla="*/ 5322072 w 10339200"/>
                <a:gd name="connsiteY4-178" fmla="*/ 13622 h 2908018"/>
                <a:gd name="connsiteX5-179" fmla="*/ 6729958 w 10339200"/>
                <a:gd name="connsiteY5-180" fmla="*/ 57165 h 2908018"/>
                <a:gd name="connsiteX6-181" fmla="*/ 8137844 w 10339200"/>
                <a:gd name="connsiteY6-182" fmla="*/ 289393 h 2908018"/>
                <a:gd name="connsiteX7-183" fmla="*/ 9023215 w 10339200"/>
                <a:gd name="connsiteY7-184" fmla="*/ 652251 h 2908018"/>
                <a:gd name="connsiteX8-185" fmla="*/ 9952129 w 10339200"/>
                <a:gd name="connsiteY8-186" fmla="*/ 1116708 h 2908018"/>
                <a:gd name="connsiteX9-187" fmla="*/ 9792472 w 10339200"/>
                <a:gd name="connsiteY9-188" fmla="*/ 2277851 h 2908018"/>
                <a:gd name="connsiteX10-189" fmla="*/ 3652929 w 10339200"/>
                <a:gd name="connsiteY10-190" fmla="*/ 2901965 h 2908018"/>
                <a:gd name="connsiteX11-191" fmla="*/ 275455 w 10339200"/>
                <a:gd name="connsiteY11-192" fmla="*/ 1923339 h 2908018"/>
                <a:gd name="connsiteX0-193" fmla="*/ 275455 w 10339200"/>
                <a:gd name="connsiteY0-194" fmla="*/ 1924124 h 2908803"/>
                <a:gd name="connsiteX1-195" fmla="*/ 410801 w 10339200"/>
                <a:gd name="connsiteY1-196" fmla="*/ 1202038 h 2908803"/>
                <a:gd name="connsiteX2-197" fmla="*/ 2113689 w 10339200"/>
                <a:gd name="connsiteY2-198" fmla="*/ 666098 h 2908803"/>
                <a:gd name="connsiteX3-199" fmla="*/ 3302001 w 10339200"/>
                <a:gd name="connsiteY3-200" fmla="*/ 252896 h 2908803"/>
                <a:gd name="connsiteX4-201" fmla="*/ 3293021 w 10339200"/>
                <a:gd name="connsiteY4-202" fmla="*/ 263645 h 2908803"/>
                <a:gd name="connsiteX5-203" fmla="*/ 5322072 w 10339200"/>
                <a:gd name="connsiteY5-204" fmla="*/ 14407 h 2908803"/>
                <a:gd name="connsiteX6-205" fmla="*/ 6729958 w 10339200"/>
                <a:gd name="connsiteY6-206" fmla="*/ 57950 h 2908803"/>
                <a:gd name="connsiteX7-207" fmla="*/ 8137844 w 10339200"/>
                <a:gd name="connsiteY7-208" fmla="*/ 290178 h 2908803"/>
                <a:gd name="connsiteX8-209" fmla="*/ 9023215 w 10339200"/>
                <a:gd name="connsiteY8-210" fmla="*/ 653036 h 2908803"/>
                <a:gd name="connsiteX9-211" fmla="*/ 9952129 w 10339200"/>
                <a:gd name="connsiteY9-212" fmla="*/ 1117493 h 2908803"/>
                <a:gd name="connsiteX10-213" fmla="*/ 9792472 w 10339200"/>
                <a:gd name="connsiteY10-214" fmla="*/ 2278636 h 2908803"/>
                <a:gd name="connsiteX11-215" fmla="*/ 3652929 w 10339200"/>
                <a:gd name="connsiteY11-216" fmla="*/ 2902750 h 2908803"/>
                <a:gd name="connsiteX12" fmla="*/ 275455 w 10339200"/>
                <a:gd name="connsiteY12" fmla="*/ 1924124 h 2908803"/>
                <a:gd name="connsiteX0-217" fmla="*/ 275455 w 10339200"/>
                <a:gd name="connsiteY0-218" fmla="*/ 1917193 h 2901872"/>
                <a:gd name="connsiteX1-219" fmla="*/ 410801 w 10339200"/>
                <a:gd name="connsiteY1-220" fmla="*/ 1195107 h 2901872"/>
                <a:gd name="connsiteX2-221" fmla="*/ 2113689 w 10339200"/>
                <a:gd name="connsiteY2-222" fmla="*/ 659167 h 2901872"/>
                <a:gd name="connsiteX3-223" fmla="*/ 3302001 w 10339200"/>
                <a:gd name="connsiteY3-224" fmla="*/ 245965 h 2901872"/>
                <a:gd name="connsiteX4-225" fmla="*/ 3750221 w 10339200"/>
                <a:gd name="connsiteY4-226" fmla="*/ 161464 h 2901872"/>
                <a:gd name="connsiteX5-227" fmla="*/ 5322072 w 10339200"/>
                <a:gd name="connsiteY5-228" fmla="*/ 7476 h 2901872"/>
                <a:gd name="connsiteX6-229" fmla="*/ 6729958 w 10339200"/>
                <a:gd name="connsiteY6-230" fmla="*/ 51019 h 2901872"/>
                <a:gd name="connsiteX7-231" fmla="*/ 8137844 w 10339200"/>
                <a:gd name="connsiteY7-232" fmla="*/ 283247 h 2901872"/>
                <a:gd name="connsiteX8-233" fmla="*/ 9023215 w 10339200"/>
                <a:gd name="connsiteY8-234" fmla="*/ 646105 h 2901872"/>
                <a:gd name="connsiteX9-235" fmla="*/ 9952129 w 10339200"/>
                <a:gd name="connsiteY9-236" fmla="*/ 1110562 h 2901872"/>
                <a:gd name="connsiteX10-237" fmla="*/ 9792472 w 10339200"/>
                <a:gd name="connsiteY10-238" fmla="*/ 2271705 h 2901872"/>
                <a:gd name="connsiteX11-239" fmla="*/ 3652929 w 10339200"/>
                <a:gd name="connsiteY11-240" fmla="*/ 2895819 h 2901872"/>
                <a:gd name="connsiteX12-241" fmla="*/ 275455 w 10339200"/>
                <a:gd name="connsiteY12-242" fmla="*/ 1917193 h 2901872"/>
                <a:gd name="connsiteX0-243" fmla="*/ 275455 w 10339200"/>
                <a:gd name="connsiteY0-244" fmla="*/ 1917193 h 2901872"/>
                <a:gd name="connsiteX1-245" fmla="*/ 410801 w 10339200"/>
                <a:gd name="connsiteY1-246" fmla="*/ 1195107 h 2901872"/>
                <a:gd name="connsiteX2-247" fmla="*/ 2113689 w 10339200"/>
                <a:gd name="connsiteY2-248" fmla="*/ 659167 h 2901872"/>
                <a:gd name="connsiteX3-249" fmla="*/ 2768601 w 10339200"/>
                <a:gd name="connsiteY3-250" fmla="*/ 407890 h 2901872"/>
                <a:gd name="connsiteX4-251" fmla="*/ 3750221 w 10339200"/>
                <a:gd name="connsiteY4-252" fmla="*/ 161464 h 2901872"/>
                <a:gd name="connsiteX5-253" fmla="*/ 5322072 w 10339200"/>
                <a:gd name="connsiteY5-254" fmla="*/ 7476 h 2901872"/>
                <a:gd name="connsiteX6-255" fmla="*/ 6729958 w 10339200"/>
                <a:gd name="connsiteY6-256" fmla="*/ 51019 h 2901872"/>
                <a:gd name="connsiteX7-257" fmla="*/ 8137844 w 10339200"/>
                <a:gd name="connsiteY7-258" fmla="*/ 283247 h 2901872"/>
                <a:gd name="connsiteX8-259" fmla="*/ 9023215 w 10339200"/>
                <a:gd name="connsiteY8-260" fmla="*/ 646105 h 2901872"/>
                <a:gd name="connsiteX9-261" fmla="*/ 9952129 w 10339200"/>
                <a:gd name="connsiteY9-262" fmla="*/ 1110562 h 2901872"/>
                <a:gd name="connsiteX10-263" fmla="*/ 9792472 w 10339200"/>
                <a:gd name="connsiteY10-264" fmla="*/ 2271705 h 2901872"/>
                <a:gd name="connsiteX11-265" fmla="*/ 3652929 w 10339200"/>
                <a:gd name="connsiteY11-266" fmla="*/ 2895819 h 2901872"/>
                <a:gd name="connsiteX12-267" fmla="*/ 275455 w 10339200"/>
                <a:gd name="connsiteY12-268" fmla="*/ 1917193 h 2901872"/>
                <a:gd name="connsiteX0-269" fmla="*/ 275455 w 10339200"/>
                <a:gd name="connsiteY0-270" fmla="*/ 1916507 h 2901186"/>
                <a:gd name="connsiteX1-271" fmla="*/ 410801 w 10339200"/>
                <a:gd name="connsiteY1-272" fmla="*/ 1194421 h 2901186"/>
                <a:gd name="connsiteX2-273" fmla="*/ 2113689 w 10339200"/>
                <a:gd name="connsiteY2-274" fmla="*/ 658481 h 2901186"/>
                <a:gd name="connsiteX3-275" fmla="*/ 2768601 w 10339200"/>
                <a:gd name="connsiteY3-276" fmla="*/ 407204 h 2901186"/>
                <a:gd name="connsiteX4-277" fmla="*/ 3774033 w 10339200"/>
                <a:gd name="connsiteY4-278" fmla="*/ 151253 h 2901186"/>
                <a:gd name="connsiteX5-279" fmla="*/ 5322072 w 10339200"/>
                <a:gd name="connsiteY5-280" fmla="*/ 6790 h 2901186"/>
                <a:gd name="connsiteX6-281" fmla="*/ 6729958 w 10339200"/>
                <a:gd name="connsiteY6-282" fmla="*/ 50333 h 2901186"/>
                <a:gd name="connsiteX7-283" fmla="*/ 8137844 w 10339200"/>
                <a:gd name="connsiteY7-284" fmla="*/ 282561 h 2901186"/>
                <a:gd name="connsiteX8-285" fmla="*/ 9023215 w 10339200"/>
                <a:gd name="connsiteY8-286" fmla="*/ 645419 h 2901186"/>
                <a:gd name="connsiteX9-287" fmla="*/ 9952129 w 10339200"/>
                <a:gd name="connsiteY9-288" fmla="*/ 1109876 h 2901186"/>
                <a:gd name="connsiteX10-289" fmla="*/ 9792472 w 10339200"/>
                <a:gd name="connsiteY10-290" fmla="*/ 2271019 h 2901186"/>
                <a:gd name="connsiteX11-291" fmla="*/ 3652929 w 10339200"/>
                <a:gd name="connsiteY11-292" fmla="*/ 2895133 h 2901186"/>
                <a:gd name="connsiteX12-293" fmla="*/ 275455 w 10339200"/>
                <a:gd name="connsiteY12-294" fmla="*/ 1916507 h 2901186"/>
                <a:gd name="connsiteX0-295" fmla="*/ 275455 w 10339200"/>
                <a:gd name="connsiteY0-296" fmla="*/ 1916507 h 2901186"/>
                <a:gd name="connsiteX1-297" fmla="*/ 410801 w 10339200"/>
                <a:gd name="connsiteY1-298" fmla="*/ 1194421 h 2901186"/>
                <a:gd name="connsiteX2-299" fmla="*/ 2113689 w 10339200"/>
                <a:gd name="connsiteY2-300" fmla="*/ 658481 h 2901186"/>
                <a:gd name="connsiteX3-301" fmla="*/ 2768601 w 10339200"/>
                <a:gd name="connsiteY3-302" fmla="*/ 407204 h 2901186"/>
                <a:gd name="connsiteX4-303" fmla="*/ 3774033 w 10339200"/>
                <a:gd name="connsiteY4-304" fmla="*/ 151253 h 2901186"/>
                <a:gd name="connsiteX5-305" fmla="*/ 5322072 w 10339200"/>
                <a:gd name="connsiteY5-306" fmla="*/ 6790 h 2901186"/>
                <a:gd name="connsiteX6-307" fmla="*/ 6729958 w 10339200"/>
                <a:gd name="connsiteY6-308" fmla="*/ 50333 h 2901186"/>
                <a:gd name="connsiteX7-309" fmla="*/ 8137844 w 10339200"/>
                <a:gd name="connsiteY7-310" fmla="*/ 282561 h 2901186"/>
                <a:gd name="connsiteX8-311" fmla="*/ 9023215 w 10339200"/>
                <a:gd name="connsiteY8-312" fmla="*/ 645419 h 2901186"/>
                <a:gd name="connsiteX9-313" fmla="*/ 9952129 w 10339200"/>
                <a:gd name="connsiteY9-314" fmla="*/ 1109876 h 2901186"/>
                <a:gd name="connsiteX10-315" fmla="*/ 9792472 w 10339200"/>
                <a:gd name="connsiteY10-316" fmla="*/ 2271019 h 2901186"/>
                <a:gd name="connsiteX11-317" fmla="*/ 3652929 w 10339200"/>
                <a:gd name="connsiteY11-318" fmla="*/ 2895133 h 2901186"/>
                <a:gd name="connsiteX12-319" fmla="*/ 275455 w 10339200"/>
                <a:gd name="connsiteY12-320" fmla="*/ 1916507 h 2901186"/>
                <a:gd name="connsiteX0-321" fmla="*/ 275455 w 10339200"/>
                <a:gd name="connsiteY0-322" fmla="*/ 1878569 h 2863248"/>
                <a:gd name="connsiteX1-323" fmla="*/ 410801 w 10339200"/>
                <a:gd name="connsiteY1-324" fmla="*/ 1156483 h 2863248"/>
                <a:gd name="connsiteX2-325" fmla="*/ 2113689 w 10339200"/>
                <a:gd name="connsiteY2-326" fmla="*/ 620543 h 2863248"/>
                <a:gd name="connsiteX3-327" fmla="*/ 2768601 w 10339200"/>
                <a:gd name="connsiteY3-328" fmla="*/ 369266 h 2863248"/>
                <a:gd name="connsiteX4-329" fmla="*/ 3774033 w 10339200"/>
                <a:gd name="connsiteY4-330" fmla="*/ 113315 h 2863248"/>
                <a:gd name="connsiteX5-331" fmla="*/ 5336360 w 10339200"/>
                <a:gd name="connsiteY5-332" fmla="*/ 40289 h 2863248"/>
                <a:gd name="connsiteX6-333" fmla="*/ 6729958 w 10339200"/>
                <a:gd name="connsiteY6-334" fmla="*/ 12395 h 2863248"/>
                <a:gd name="connsiteX7-335" fmla="*/ 8137844 w 10339200"/>
                <a:gd name="connsiteY7-336" fmla="*/ 244623 h 2863248"/>
                <a:gd name="connsiteX8-337" fmla="*/ 9023215 w 10339200"/>
                <a:gd name="connsiteY8-338" fmla="*/ 607481 h 2863248"/>
                <a:gd name="connsiteX9-339" fmla="*/ 9952129 w 10339200"/>
                <a:gd name="connsiteY9-340" fmla="*/ 1071938 h 2863248"/>
                <a:gd name="connsiteX10-341" fmla="*/ 9792472 w 10339200"/>
                <a:gd name="connsiteY10-342" fmla="*/ 2233081 h 2863248"/>
                <a:gd name="connsiteX11-343" fmla="*/ 3652929 w 10339200"/>
                <a:gd name="connsiteY11-344" fmla="*/ 2857195 h 2863248"/>
                <a:gd name="connsiteX12-345" fmla="*/ 275455 w 10339200"/>
                <a:gd name="connsiteY12-346" fmla="*/ 1878569 h 2863248"/>
                <a:gd name="connsiteX0-347" fmla="*/ 275455 w 10339200"/>
                <a:gd name="connsiteY0-348" fmla="*/ 1912533 h 2897212"/>
                <a:gd name="connsiteX1-349" fmla="*/ 410801 w 10339200"/>
                <a:gd name="connsiteY1-350" fmla="*/ 1190447 h 2897212"/>
                <a:gd name="connsiteX2-351" fmla="*/ 2113689 w 10339200"/>
                <a:gd name="connsiteY2-352" fmla="*/ 654507 h 2897212"/>
                <a:gd name="connsiteX3-353" fmla="*/ 2768601 w 10339200"/>
                <a:gd name="connsiteY3-354" fmla="*/ 403230 h 2897212"/>
                <a:gd name="connsiteX4-355" fmla="*/ 3774033 w 10339200"/>
                <a:gd name="connsiteY4-356" fmla="*/ 147279 h 2897212"/>
                <a:gd name="connsiteX5-357" fmla="*/ 5350648 w 10339200"/>
                <a:gd name="connsiteY5-358" fmla="*/ 7578 h 2897212"/>
                <a:gd name="connsiteX6-359" fmla="*/ 6729958 w 10339200"/>
                <a:gd name="connsiteY6-360" fmla="*/ 46359 h 2897212"/>
                <a:gd name="connsiteX7-361" fmla="*/ 8137844 w 10339200"/>
                <a:gd name="connsiteY7-362" fmla="*/ 278587 h 2897212"/>
                <a:gd name="connsiteX8-363" fmla="*/ 9023215 w 10339200"/>
                <a:gd name="connsiteY8-364" fmla="*/ 641445 h 2897212"/>
                <a:gd name="connsiteX9-365" fmla="*/ 9952129 w 10339200"/>
                <a:gd name="connsiteY9-366" fmla="*/ 1105902 h 2897212"/>
                <a:gd name="connsiteX10-367" fmla="*/ 9792472 w 10339200"/>
                <a:gd name="connsiteY10-368" fmla="*/ 2267045 h 2897212"/>
                <a:gd name="connsiteX11-369" fmla="*/ 3652929 w 10339200"/>
                <a:gd name="connsiteY11-370" fmla="*/ 2891159 h 2897212"/>
                <a:gd name="connsiteX12-371" fmla="*/ 275455 w 10339200"/>
                <a:gd name="connsiteY12-372" fmla="*/ 1912533 h 2897212"/>
                <a:gd name="connsiteX0-373" fmla="*/ 275455 w 10339200"/>
                <a:gd name="connsiteY0-374" fmla="*/ 1905765 h 2890444"/>
                <a:gd name="connsiteX1-375" fmla="*/ 410801 w 10339200"/>
                <a:gd name="connsiteY1-376" fmla="*/ 1183679 h 2890444"/>
                <a:gd name="connsiteX2-377" fmla="*/ 2113689 w 10339200"/>
                <a:gd name="connsiteY2-378" fmla="*/ 647739 h 2890444"/>
                <a:gd name="connsiteX3-379" fmla="*/ 2768601 w 10339200"/>
                <a:gd name="connsiteY3-380" fmla="*/ 396462 h 2890444"/>
                <a:gd name="connsiteX4-381" fmla="*/ 3774033 w 10339200"/>
                <a:gd name="connsiteY4-382" fmla="*/ 140511 h 2890444"/>
                <a:gd name="connsiteX5-383" fmla="*/ 5350648 w 10339200"/>
                <a:gd name="connsiteY5-384" fmla="*/ 810 h 2890444"/>
                <a:gd name="connsiteX6-385" fmla="*/ 6734721 w 10339200"/>
                <a:gd name="connsiteY6-386" fmla="*/ 91978 h 2890444"/>
                <a:gd name="connsiteX7-387" fmla="*/ 8137844 w 10339200"/>
                <a:gd name="connsiteY7-388" fmla="*/ 271819 h 2890444"/>
                <a:gd name="connsiteX8-389" fmla="*/ 9023215 w 10339200"/>
                <a:gd name="connsiteY8-390" fmla="*/ 634677 h 2890444"/>
                <a:gd name="connsiteX9-391" fmla="*/ 9952129 w 10339200"/>
                <a:gd name="connsiteY9-392" fmla="*/ 1099134 h 2890444"/>
                <a:gd name="connsiteX10-393" fmla="*/ 9792472 w 10339200"/>
                <a:gd name="connsiteY10-394" fmla="*/ 2260277 h 2890444"/>
                <a:gd name="connsiteX11-395" fmla="*/ 3652929 w 10339200"/>
                <a:gd name="connsiteY11-396" fmla="*/ 2884391 h 2890444"/>
                <a:gd name="connsiteX12-397" fmla="*/ 275455 w 10339200"/>
                <a:gd name="connsiteY12-398" fmla="*/ 1905765 h 2890444"/>
                <a:gd name="connsiteX0-399" fmla="*/ 275455 w 10339200"/>
                <a:gd name="connsiteY0-400" fmla="*/ 1909318 h 2893997"/>
                <a:gd name="connsiteX1-401" fmla="*/ 410801 w 10339200"/>
                <a:gd name="connsiteY1-402" fmla="*/ 1187232 h 2893997"/>
                <a:gd name="connsiteX2-403" fmla="*/ 2113689 w 10339200"/>
                <a:gd name="connsiteY2-404" fmla="*/ 651292 h 2893997"/>
                <a:gd name="connsiteX3-405" fmla="*/ 2768601 w 10339200"/>
                <a:gd name="connsiteY3-406" fmla="*/ 400015 h 2893997"/>
                <a:gd name="connsiteX4-407" fmla="*/ 3774033 w 10339200"/>
                <a:gd name="connsiteY4-408" fmla="*/ 144064 h 2893997"/>
                <a:gd name="connsiteX5-409" fmla="*/ 5350648 w 10339200"/>
                <a:gd name="connsiteY5-410" fmla="*/ 4363 h 2893997"/>
                <a:gd name="connsiteX6-411" fmla="*/ 6734721 w 10339200"/>
                <a:gd name="connsiteY6-412" fmla="*/ 57431 h 2893997"/>
                <a:gd name="connsiteX7-413" fmla="*/ 8137844 w 10339200"/>
                <a:gd name="connsiteY7-414" fmla="*/ 275372 h 2893997"/>
                <a:gd name="connsiteX8-415" fmla="*/ 9023215 w 10339200"/>
                <a:gd name="connsiteY8-416" fmla="*/ 638230 h 2893997"/>
                <a:gd name="connsiteX9-417" fmla="*/ 9952129 w 10339200"/>
                <a:gd name="connsiteY9-418" fmla="*/ 1102687 h 2893997"/>
                <a:gd name="connsiteX10-419" fmla="*/ 9792472 w 10339200"/>
                <a:gd name="connsiteY10-420" fmla="*/ 2263830 h 2893997"/>
                <a:gd name="connsiteX11-421" fmla="*/ 3652929 w 10339200"/>
                <a:gd name="connsiteY11-422" fmla="*/ 2887944 h 2893997"/>
                <a:gd name="connsiteX12-423" fmla="*/ 275455 w 10339200"/>
                <a:gd name="connsiteY12-424" fmla="*/ 1909318 h 2893997"/>
                <a:gd name="connsiteX0-425" fmla="*/ 275455 w 10339200"/>
                <a:gd name="connsiteY0-426" fmla="*/ 1911163 h 2895842"/>
                <a:gd name="connsiteX1-427" fmla="*/ 410801 w 10339200"/>
                <a:gd name="connsiteY1-428" fmla="*/ 1189077 h 2895842"/>
                <a:gd name="connsiteX2-429" fmla="*/ 2113689 w 10339200"/>
                <a:gd name="connsiteY2-430" fmla="*/ 653137 h 2895842"/>
                <a:gd name="connsiteX3-431" fmla="*/ 2768601 w 10339200"/>
                <a:gd name="connsiteY3-432" fmla="*/ 401860 h 2895842"/>
                <a:gd name="connsiteX4-433" fmla="*/ 3774033 w 10339200"/>
                <a:gd name="connsiteY4-434" fmla="*/ 145909 h 2895842"/>
                <a:gd name="connsiteX5-435" fmla="*/ 5350648 w 10339200"/>
                <a:gd name="connsiteY5-436" fmla="*/ 6208 h 2895842"/>
                <a:gd name="connsiteX6-437" fmla="*/ 6734721 w 10339200"/>
                <a:gd name="connsiteY6-438" fmla="*/ 59276 h 2895842"/>
                <a:gd name="connsiteX7-439" fmla="*/ 8137844 w 10339200"/>
                <a:gd name="connsiteY7-440" fmla="*/ 277217 h 2895842"/>
                <a:gd name="connsiteX8-441" fmla="*/ 9023215 w 10339200"/>
                <a:gd name="connsiteY8-442" fmla="*/ 640075 h 2895842"/>
                <a:gd name="connsiteX9-443" fmla="*/ 9952129 w 10339200"/>
                <a:gd name="connsiteY9-444" fmla="*/ 1104532 h 2895842"/>
                <a:gd name="connsiteX10-445" fmla="*/ 9792472 w 10339200"/>
                <a:gd name="connsiteY10-446" fmla="*/ 2265675 h 2895842"/>
                <a:gd name="connsiteX11-447" fmla="*/ 3652929 w 10339200"/>
                <a:gd name="connsiteY11-448" fmla="*/ 2889789 h 2895842"/>
                <a:gd name="connsiteX12-449" fmla="*/ 275455 w 10339200"/>
                <a:gd name="connsiteY12-450" fmla="*/ 1911163 h 2895842"/>
                <a:gd name="connsiteX0-451" fmla="*/ 275455 w 10339200"/>
                <a:gd name="connsiteY0-452" fmla="*/ 1910912 h 2895591"/>
                <a:gd name="connsiteX1-453" fmla="*/ 410801 w 10339200"/>
                <a:gd name="connsiteY1-454" fmla="*/ 1188826 h 2895591"/>
                <a:gd name="connsiteX2-455" fmla="*/ 2113689 w 10339200"/>
                <a:gd name="connsiteY2-456" fmla="*/ 652886 h 2895591"/>
                <a:gd name="connsiteX3-457" fmla="*/ 2768601 w 10339200"/>
                <a:gd name="connsiteY3-458" fmla="*/ 401609 h 2895591"/>
                <a:gd name="connsiteX4-459" fmla="*/ 3774033 w 10339200"/>
                <a:gd name="connsiteY4-460" fmla="*/ 145658 h 2895591"/>
                <a:gd name="connsiteX5-461" fmla="*/ 5350648 w 10339200"/>
                <a:gd name="connsiteY5-462" fmla="*/ 5957 h 2895591"/>
                <a:gd name="connsiteX6-463" fmla="*/ 6734721 w 10339200"/>
                <a:gd name="connsiteY6-464" fmla="*/ 59025 h 2895591"/>
                <a:gd name="connsiteX7-465" fmla="*/ 8123556 w 10339200"/>
                <a:gd name="connsiteY7-466" fmla="*/ 353166 h 2895591"/>
                <a:gd name="connsiteX8-467" fmla="*/ 9023215 w 10339200"/>
                <a:gd name="connsiteY8-468" fmla="*/ 639824 h 2895591"/>
                <a:gd name="connsiteX9-469" fmla="*/ 9952129 w 10339200"/>
                <a:gd name="connsiteY9-470" fmla="*/ 1104281 h 2895591"/>
                <a:gd name="connsiteX10-471" fmla="*/ 9792472 w 10339200"/>
                <a:gd name="connsiteY10-472" fmla="*/ 2265424 h 2895591"/>
                <a:gd name="connsiteX11-473" fmla="*/ 3652929 w 10339200"/>
                <a:gd name="connsiteY11-474" fmla="*/ 2889538 h 2895591"/>
                <a:gd name="connsiteX12-475" fmla="*/ 275455 w 10339200"/>
                <a:gd name="connsiteY12-476" fmla="*/ 1910912 h 2895591"/>
                <a:gd name="connsiteX0-477" fmla="*/ 275455 w 10339200"/>
                <a:gd name="connsiteY0-478" fmla="*/ 1910028 h 2894707"/>
                <a:gd name="connsiteX1-479" fmla="*/ 410801 w 10339200"/>
                <a:gd name="connsiteY1-480" fmla="*/ 1187942 h 2894707"/>
                <a:gd name="connsiteX2-481" fmla="*/ 2113689 w 10339200"/>
                <a:gd name="connsiteY2-482" fmla="*/ 652002 h 2894707"/>
                <a:gd name="connsiteX3-483" fmla="*/ 2768601 w 10339200"/>
                <a:gd name="connsiteY3-484" fmla="*/ 400725 h 2894707"/>
                <a:gd name="connsiteX4-485" fmla="*/ 3774033 w 10339200"/>
                <a:gd name="connsiteY4-486" fmla="*/ 144774 h 2894707"/>
                <a:gd name="connsiteX5-487" fmla="*/ 5350648 w 10339200"/>
                <a:gd name="connsiteY5-488" fmla="*/ 5073 h 2894707"/>
                <a:gd name="connsiteX6-489" fmla="*/ 6734721 w 10339200"/>
                <a:gd name="connsiteY6-490" fmla="*/ 58141 h 2894707"/>
                <a:gd name="connsiteX7-491" fmla="*/ 8123556 w 10339200"/>
                <a:gd name="connsiteY7-492" fmla="*/ 314182 h 2894707"/>
                <a:gd name="connsiteX8-493" fmla="*/ 9023215 w 10339200"/>
                <a:gd name="connsiteY8-494" fmla="*/ 638940 h 2894707"/>
                <a:gd name="connsiteX9-495" fmla="*/ 9952129 w 10339200"/>
                <a:gd name="connsiteY9-496" fmla="*/ 1103397 h 2894707"/>
                <a:gd name="connsiteX10-497" fmla="*/ 9792472 w 10339200"/>
                <a:gd name="connsiteY10-498" fmla="*/ 2264540 h 2894707"/>
                <a:gd name="connsiteX11-499" fmla="*/ 3652929 w 10339200"/>
                <a:gd name="connsiteY11-500" fmla="*/ 2888654 h 2894707"/>
                <a:gd name="connsiteX12-501" fmla="*/ 275455 w 10339200"/>
                <a:gd name="connsiteY12-502" fmla="*/ 1910028 h 2894707"/>
                <a:gd name="connsiteX0-503" fmla="*/ 275455 w 10339200"/>
                <a:gd name="connsiteY0-504" fmla="*/ 1910028 h 2894707"/>
                <a:gd name="connsiteX1-505" fmla="*/ 410801 w 10339200"/>
                <a:gd name="connsiteY1-506" fmla="*/ 1187942 h 2894707"/>
                <a:gd name="connsiteX2-507" fmla="*/ 2113689 w 10339200"/>
                <a:gd name="connsiteY2-508" fmla="*/ 652002 h 2894707"/>
                <a:gd name="connsiteX3-509" fmla="*/ 2768601 w 10339200"/>
                <a:gd name="connsiteY3-510" fmla="*/ 400725 h 2894707"/>
                <a:gd name="connsiteX4-511" fmla="*/ 3774033 w 10339200"/>
                <a:gd name="connsiteY4-512" fmla="*/ 144774 h 2894707"/>
                <a:gd name="connsiteX5-513" fmla="*/ 5350648 w 10339200"/>
                <a:gd name="connsiteY5-514" fmla="*/ 5073 h 2894707"/>
                <a:gd name="connsiteX6-515" fmla="*/ 6734721 w 10339200"/>
                <a:gd name="connsiteY6-516" fmla="*/ 58141 h 2894707"/>
                <a:gd name="connsiteX7-517" fmla="*/ 8123556 w 10339200"/>
                <a:gd name="connsiteY7-518" fmla="*/ 314182 h 2894707"/>
                <a:gd name="connsiteX8-519" fmla="*/ 9023215 w 10339200"/>
                <a:gd name="connsiteY8-520" fmla="*/ 638940 h 2894707"/>
                <a:gd name="connsiteX9-521" fmla="*/ 9952129 w 10339200"/>
                <a:gd name="connsiteY9-522" fmla="*/ 1103397 h 2894707"/>
                <a:gd name="connsiteX10-523" fmla="*/ 9792472 w 10339200"/>
                <a:gd name="connsiteY10-524" fmla="*/ 2264540 h 2894707"/>
                <a:gd name="connsiteX11-525" fmla="*/ 3652929 w 10339200"/>
                <a:gd name="connsiteY11-526" fmla="*/ 2888654 h 2894707"/>
                <a:gd name="connsiteX12-527" fmla="*/ 275455 w 10339200"/>
                <a:gd name="connsiteY12-528" fmla="*/ 1910028 h 2894707"/>
                <a:gd name="connsiteX0-529" fmla="*/ 275455 w 10339200"/>
                <a:gd name="connsiteY0-530" fmla="*/ 1909654 h 2894333"/>
                <a:gd name="connsiteX1-531" fmla="*/ 410801 w 10339200"/>
                <a:gd name="connsiteY1-532" fmla="*/ 1187568 h 2894333"/>
                <a:gd name="connsiteX2-533" fmla="*/ 2113689 w 10339200"/>
                <a:gd name="connsiteY2-534" fmla="*/ 651628 h 2894333"/>
                <a:gd name="connsiteX3-535" fmla="*/ 2768601 w 10339200"/>
                <a:gd name="connsiteY3-536" fmla="*/ 400351 h 2894333"/>
                <a:gd name="connsiteX4-537" fmla="*/ 3774033 w 10339200"/>
                <a:gd name="connsiteY4-538" fmla="*/ 144400 h 2894333"/>
                <a:gd name="connsiteX5-539" fmla="*/ 5350648 w 10339200"/>
                <a:gd name="connsiteY5-540" fmla="*/ 4699 h 2894333"/>
                <a:gd name="connsiteX6-541" fmla="*/ 6734721 w 10339200"/>
                <a:gd name="connsiteY6-542" fmla="*/ 57767 h 2894333"/>
                <a:gd name="connsiteX7-543" fmla="*/ 8133081 w 10339200"/>
                <a:gd name="connsiteY7-544" fmla="*/ 294758 h 2894333"/>
                <a:gd name="connsiteX8-545" fmla="*/ 9023215 w 10339200"/>
                <a:gd name="connsiteY8-546" fmla="*/ 638566 h 2894333"/>
                <a:gd name="connsiteX9-547" fmla="*/ 9952129 w 10339200"/>
                <a:gd name="connsiteY9-548" fmla="*/ 1103023 h 2894333"/>
                <a:gd name="connsiteX10-549" fmla="*/ 9792472 w 10339200"/>
                <a:gd name="connsiteY10-550" fmla="*/ 2264166 h 2894333"/>
                <a:gd name="connsiteX11-551" fmla="*/ 3652929 w 10339200"/>
                <a:gd name="connsiteY11-552" fmla="*/ 2888280 h 2894333"/>
                <a:gd name="connsiteX12-553" fmla="*/ 275455 w 10339200"/>
                <a:gd name="connsiteY12-554" fmla="*/ 1909654 h 2894333"/>
                <a:gd name="connsiteX0-555" fmla="*/ 275455 w 10339200"/>
                <a:gd name="connsiteY0-556" fmla="*/ 1909654 h 2894333"/>
                <a:gd name="connsiteX1-557" fmla="*/ 410801 w 10339200"/>
                <a:gd name="connsiteY1-558" fmla="*/ 1187568 h 2894333"/>
                <a:gd name="connsiteX2-559" fmla="*/ 2113689 w 10339200"/>
                <a:gd name="connsiteY2-560" fmla="*/ 651628 h 2894333"/>
                <a:gd name="connsiteX3-561" fmla="*/ 2768601 w 10339200"/>
                <a:gd name="connsiteY3-562" fmla="*/ 400351 h 2894333"/>
                <a:gd name="connsiteX4-563" fmla="*/ 3774033 w 10339200"/>
                <a:gd name="connsiteY4-564" fmla="*/ 144400 h 2894333"/>
                <a:gd name="connsiteX5-565" fmla="*/ 5350648 w 10339200"/>
                <a:gd name="connsiteY5-566" fmla="*/ 4699 h 2894333"/>
                <a:gd name="connsiteX6-567" fmla="*/ 6734721 w 10339200"/>
                <a:gd name="connsiteY6-568" fmla="*/ 57767 h 2894333"/>
                <a:gd name="connsiteX7-569" fmla="*/ 8133081 w 10339200"/>
                <a:gd name="connsiteY7-570" fmla="*/ 294758 h 2894333"/>
                <a:gd name="connsiteX8-571" fmla="*/ 9023215 w 10339200"/>
                <a:gd name="connsiteY8-572" fmla="*/ 638566 h 2894333"/>
                <a:gd name="connsiteX9-573" fmla="*/ 9952129 w 10339200"/>
                <a:gd name="connsiteY9-574" fmla="*/ 1103023 h 2894333"/>
                <a:gd name="connsiteX10-575" fmla="*/ 9792472 w 10339200"/>
                <a:gd name="connsiteY10-576" fmla="*/ 2264166 h 2894333"/>
                <a:gd name="connsiteX11-577" fmla="*/ 3652929 w 10339200"/>
                <a:gd name="connsiteY11-578" fmla="*/ 2888280 h 2894333"/>
                <a:gd name="connsiteX12-579" fmla="*/ 275455 w 10339200"/>
                <a:gd name="connsiteY12-580" fmla="*/ 1909654 h 2894333"/>
                <a:gd name="connsiteX0-581" fmla="*/ 275455 w 10339650"/>
                <a:gd name="connsiteY0-582" fmla="*/ 1909654 h 2894333"/>
                <a:gd name="connsiteX1-583" fmla="*/ 410801 w 10339650"/>
                <a:gd name="connsiteY1-584" fmla="*/ 1187568 h 2894333"/>
                <a:gd name="connsiteX2-585" fmla="*/ 2113689 w 10339650"/>
                <a:gd name="connsiteY2-586" fmla="*/ 651628 h 2894333"/>
                <a:gd name="connsiteX3-587" fmla="*/ 2768601 w 10339650"/>
                <a:gd name="connsiteY3-588" fmla="*/ 400351 h 2894333"/>
                <a:gd name="connsiteX4-589" fmla="*/ 3774033 w 10339650"/>
                <a:gd name="connsiteY4-590" fmla="*/ 144400 h 2894333"/>
                <a:gd name="connsiteX5-591" fmla="*/ 5350648 w 10339650"/>
                <a:gd name="connsiteY5-592" fmla="*/ 4699 h 2894333"/>
                <a:gd name="connsiteX6-593" fmla="*/ 6734721 w 10339650"/>
                <a:gd name="connsiteY6-594" fmla="*/ 57767 h 2894333"/>
                <a:gd name="connsiteX7-595" fmla="*/ 8133081 w 10339650"/>
                <a:gd name="connsiteY7-596" fmla="*/ 294758 h 2894333"/>
                <a:gd name="connsiteX8-597" fmla="*/ 9013690 w 10339650"/>
                <a:gd name="connsiteY8-598" fmla="*/ 719529 h 2894333"/>
                <a:gd name="connsiteX9-599" fmla="*/ 9952129 w 10339650"/>
                <a:gd name="connsiteY9-600" fmla="*/ 1103023 h 2894333"/>
                <a:gd name="connsiteX10-601" fmla="*/ 9792472 w 10339650"/>
                <a:gd name="connsiteY10-602" fmla="*/ 2264166 h 2894333"/>
                <a:gd name="connsiteX11-603" fmla="*/ 3652929 w 10339650"/>
                <a:gd name="connsiteY11-604" fmla="*/ 2888280 h 2894333"/>
                <a:gd name="connsiteX12-605" fmla="*/ 275455 w 10339650"/>
                <a:gd name="connsiteY12-606" fmla="*/ 1909654 h 2894333"/>
                <a:gd name="connsiteX0-607" fmla="*/ 275455 w 10334060"/>
                <a:gd name="connsiteY0-608" fmla="*/ 1909654 h 2894333"/>
                <a:gd name="connsiteX1-609" fmla="*/ 410801 w 10334060"/>
                <a:gd name="connsiteY1-610" fmla="*/ 1187568 h 2894333"/>
                <a:gd name="connsiteX2-611" fmla="*/ 2113689 w 10334060"/>
                <a:gd name="connsiteY2-612" fmla="*/ 651628 h 2894333"/>
                <a:gd name="connsiteX3-613" fmla="*/ 2768601 w 10334060"/>
                <a:gd name="connsiteY3-614" fmla="*/ 400351 h 2894333"/>
                <a:gd name="connsiteX4-615" fmla="*/ 3774033 w 10334060"/>
                <a:gd name="connsiteY4-616" fmla="*/ 144400 h 2894333"/>
                <a:gd name="connsiteX5-617" fmla="*/ 5350648 w 10334060"/>
                <a:gd name="connsiteY5-618" fmla="*/ 4699 h 2894333"/>
                <a:gd name="connsiteX6-619" fmla="*/ 6734721 w 10334060"/>
                <a:gd name="connsiteY6-620" fmla="*/ 57767 h 2894333"/>
                <a:gd name="connsiteX7-621" fmla="*/ 8133081 w 10334060"/>
                <a:gd name="connsiteY7-622" fmla="*/ 294758 h 2894333"/>
                <a:gd name="connsiteX8-623" fmla="*/ 9132752 w 10334060"/>
                <a:gd name="connsiteY8-624" fmla="*/ 676667 h 2894333"/>
                <a:gd name="connsiteX9-625" fmla="*/ 9952129 w 10334060"/>
                <a:gd name="connsiteY9-626" fmla="*/ 1103023 h 2894333"/>
                <a:gd name="connsiteX10-627" fmla="*/ 9792472 w 10334060"/>
                <a:gd name="connsiteY10-628" fmla="*/ 2264166 h 2894333"/>
                <a:gd name="connsiteX11-629" fmla="*/ 3652929 w 10334060"/>
                <a:gd name="connsiteY11-630" fmla="*/ 2888280 h 2894333"/>
                <a:gd name="connsiteX12-631" fmla="*/ 275455 w 10334060"/>
                <a:gd name="connsiteY12-632" fmla="*/ 1909654 h 2894333"/>
                <a:gd name="connsiteX0-633" fmla="*/ 275455 w 10334060"/>
                <a:gd name="connsiteY0-634" fmla="*/ 1909654 h 2894333"/>
                <a:gd name="connsiteX1-635" fmla="*/ 410801 w 10334060"/>
                <a:gd name="connsiteY1-636" fmla="*/ 1187568 h 2894333"/>
                <a:gd name="connsiteX2-637" fmla="*/ 2113689 w 10334060"/>
                <a:gd name="connsiteY2-638" fmla="*/ 651628 h 2894333"/>
                <a:gd name="connsiteX3-639" fmla="*/ 2768601 w 10334060"/>
                <a:gd name="connsiteY3-640" fmla="*/ 400351 h 2894333"/>
                <a:gd name="connsiteX4-641" fmla="*/ 3774033 w 10334060"/>
                <a:gd name="connsiteY4-642" fmla="*/ 144400 h 2894333"/>
                <a:gd name="connsiteX5-643" fmla="*/ 5350648 w 10334060"/>
                <a:gd name="connsiteY5-644" fmla="*/ 4699 h 2894333"/>
                <a:gd name="connsiteX6-645" fmla="*/ 6734721 w 10334060"/>
                <a:gd name="connsiteY6-646" fmla="*/ 57767 h 2894333"/>
                <a:gd name="connsiteX7-647" fmla="*/ 8133081 w 10334060"/>
                <a:gd name="connsiteY7-648" fmla="*/ 294758 h 2894333"/>
                <a:gd name="connsiteX8-649" fmla="*/ 9132752 w 10334060"/>
                <a:gd name="connsiteY8-650" fmla="*/ 676667 h 2894333"/>
                <a:gd name="connsiteX9-651" fmla="*/ 9952129 w 10334060"/>
                <a:gd name="connsiteY9-652" fmla="*/ 1103023 h 2894333"/>
                <a:gd name="connsiteX10-653" fmla="*/ 9792472 w 10334060"/>
                <a:gd name="connsiteY10-654" fmla="*/ 2264166 h 2894333"/>
                <a:gd name="connsiteX11-655" fmla="*/ 3652929 w 10334060"/>
                <a:gd name="connsiteY11-656" fmla="*/ 2888280 h 2894333"/>
                <a:gd name="connsiteX12-657" fmla="*/ 275455 w 10334060"/>
                <a:gd name="connsiteY12-658" fmla="*/ 1909654 h 2894333"/>
                <a:gd name="connsiteX0-659" fmla="*/ 275455 w 10614209"/>
                <a:gd name="connsiteY0-660" fmla="*/ 1909654 h 2894333"/>
                <a:gd name="connsiteX1-661" fmla="*/ 410801 w 10614209"/>
                <a:gd name="connsiteY1-662" fmla="*/ 1187568 h 2894333"/>
                <a:gd name="connsiteX2-663" fmla="*/ 2113689 w 10614209"/>
                <a:gd name="connsiteY2-664" fmla="*/ 651628 h 2894333"/>
                <a:gd name="connsiteX3-665" fmla="*/ 2768601 w 10614209"/>
                <a:gd name="connsiteY3-666" fmla="*/ 400351 h 2894333"/>
                <a:gd name="connsiteX4-667" fmla="*/ 3774033 w 10614209"/>
                <a:gd name="connsiteY4-668" fmla="*/ 144400 h 2894333"/>
                <a:gd name="connsiteX5-669" fmla="*/ 5350648 w 10614209"/>
                <a:gd name="connsiteY5-670" fmla="*/ 4699 h 2894333"/>
                <a:gd name="connsiteX6-671" fmla="*/ 6734721 w 10614209"/>
                <a:gd name="connsiteY6-672" fmla="*/ 57767 h 2894333"/>
                <a:gd name="connsiteX7-673" fmla="*/ 8133081 w 10614209"/>
                <a:gd name="connsiteY7-674" fmla="*/ 294758 h 2894333"/>
                <a:gd name="connsiteX8-675" fmla="*/ 9132752 w 10614209"/>
                <a:gd name="connsiteY8-676" fmla="*/ 676667 h 2894333"/>
                <a:gd name="connsiteX9-677" fmla="*/ 10518867 w 10614209"/>
                <a:gd name="connsiteY9-678" fmla="*/ 1222085 h 2894333"/>
                <a:gd name="connsiteX10-679" fmla="*/ 9792472 w 10614209"/>
                <a:gd name="connsiteY10-680" fmla="*/ 2264166 h 2894333"/>
                <a:gd name="connsiteX11-681" fmla="*/ 3652929 w 10614209"/>
                <a:gd name="connsiteY11-682" fmla="*/ 2888280 h 2894333"/>
                <a:gd name="connsiteX12-683" fmla="*/ 275455 w 10614209"/>
                <a:gd name="connsiteY12-684" fmla="*/ 1909654 h 2894333"/>
                <a:gd name="connsiteX0-685" fmla="*/ 275455 w 10533518"/>
                <a:gd name="connsiteY0-686" fmla="*/ 1909654 h 2893203"/>
                <a:gd name="connsiteX1-687" fmla="*/ 410801 w 10533518"/>
                <a:gd name="connsiteY1-688" fmla="*/ 1187568 h 2893203"/>
                <a:gd name="connsiteX2-689" fmla="*/ 2113689 w 10533518"/>
                <a:gd name="connsiteY2-690" fmla="*/ 651628 h 2893203"/>
                <a:gd name="connsiteX3-691" fmla="*/ 2768601 w 10533518"/>
                <a:gd name="connsiteY3-692" fmla="*/ 400351 h 2893203"/>
                <a:gd name="connsiteX4-693" fmla="*/ 3774033 w 10533518"/>
                <a:gd name="connsiteY4-694" fmla="*/ 144400 h 2893203"/>
                <a:gd name="connsiteX5-695" fmla="*/ 5350648 w 10533518"/>
                <a:gd name="connsiteY5-696" fmla="*/ 4699 h 2893203"/>
                <a:gd name="connsiteX6-697" fmla="*/ 6734721 w 10533518"/>
                <a:gd name="connsiteY6-698" fmla="*/ 57767 h 2893203"/>
                <a:gd name="connsiteX7-699" fmla="*/ 8133081 w 10533518"/>
                <a:gd name="connsiteY7-700" fmla="*/ 294758 h 2893203"/>
                <a:gd name="connsiteX8-701" fmla="*/ 9132752 w 10533518"/>
                <a:gd name="connsiteY8-702" fmla="*/ 676667 h 2893203"/>
                <a:gd name="connsiteX9-703" fmla="*/ 10518867 w 10533518"/>
                <a:gd name="connsiteY9-704" fmla="*/ 1222085 h 2893203"/>
                <a:gd name="connsiteX10-705" fmla="*/ 9468622 w 10533518"/>
                <a:gd name="connsiteY10-706" fmla="*/ 1468829 h 2893203"/>
                <a:gd name="connsiteX11-707" fmla="*/ 3652929 w 10533518"/>
                <a:gd name="connsiteY11-708" fmla="*/ 2888280 h 2893203"/>
                <a:gd name="connsiteX12-709" fmla="*/ 275455 w 10533518"/>
                <a:gd name="connsiteY12-710" fmla="*/ 1909654 h 2893203"/>
                <a:gd name="connsiteX0-711" fmla="*/ 299597 w 10557660"/>
                <a:gd name="connsiteY0-712" fmla="*/ 1909654 h 1910977"/>
                <a:gd name="connsiteX1-713" fmla="*/ 434943 w 10557660"/>
                <a:gd name="connsiteY1-714" fmla="*/ 1187568 h 1910977"/>
                <a:gd name="connsiteX2-715" fmla="*/ 2137831 w 10557660"/>
                <a:gd name="connsiteY2-716" fmla="*/ 651628 h 1910977"/>
                <a:gd name="connsiteX3-717" fmla="*/ 2792743 w 10557660"/>
                <a:gd name="connsiteY3-718" fmla="*/ 400351 h 1910977"/>
                <a:gd name="connsiteX4-719" fmla="*/ 3798175 w 10557660"/>
                <a:gd name="connsiteY4-720" fmla="*/ 144400 h 1910977"/>
                <a:gd name="connsiteX5-721" fmla="*/ 5374790 w 10557660"/>
                <a:gd name="connsiteY5-722" fmla="*/ 4699 h 1910977"/>
                <a:gd name="connsiteX6-723" fmla="*/ 6758863 w 10557660"/>
                <a:gd name="connsiteY6-724" fmla="*/ 57767 h 1910977"/>
                <a:gd name="connsiteX7-725" fmla="*/ 8157223 w 10557660"/>
                <a:gd name="connsiteY7-726" fmla="*/ 294758 h 1910977"/>
                <a:gd name="connsiteX8-727" fmla="*/ 9156894 w 10557660"/>
                <a:gd name="connsiteY8-728" fmla="*/ 676667 h 1910977"/>
                <a:gd name="connsiteX9-729" fmla="*/ 10543009 w 10557660"/>
                <a:gd name="connsiteY9-730" fmla="*/ 1222085 h 1910977"/>
                <a:gd name="connsiteX10-731" fmla="*/ 9492764 w 10557660"/>
                <a:gd name="connsiteY10-732" fmla="*/ 1468829 h 1910977"/>
                <a:gd name="connsiteX11-733" fmla="*/ 4005683 w 10557660"/>
                <a:gd name="connsiteY11-734" fmla="*/ 1369043 h 1910977"/>
                <a:gd name="connsiteX12-735" fmla="*/ 299597 w 10557660"/>
                <a:gd name="connsiteY12-736" fmla="*/ 1909654 h 1910977"/>
                <a:gd name="connsiteX0-737" fmla="*/ 1588944 w 10122982"/>
                <a:gd name="connsiteY0-738" fmla="*/ 1209567 h 1586753"/>
                <a:gd name="connsiteX1-739" fmla="*/ 265 w 10122982"/>
                <a:gd name="connsiteY1-740" fmla="*/ 1187568 h 1586753"/>
                <a:gd name="connsiteX2-741" fmla="*/ 1703153 w 10122982"/>
                <a:gd name="connsiteY2-742" fmla="*/ 651628 h 1586753"/>
                <a:gd name="connsiteX3-743" fmla="*/ 2358065 w 10122982"/>
                <a:gd name="connsiteY3-744" fmla="*/ 400351 h 1586753"/>
                <a:gd name="connsiteX4-745" fmla="*/ 3363497 w 10122982"/>
                <a:gd name="connsiteY4-746" fmla="*/ 144400 h 1586753"/>
                <a:gd name="connsiteX5-747" fmla="*/ 4940112 w 10122982"/>
                <a:gd name="connsiteY5-748" fmla="*/ 4699 h 1586753"/>
                <a:gd name="connsiteX6-749" fmla="*/ 6324185 w 10122982"/>
                <a:gd name="connsiteY6-750" fmla="*/ 57767 h 1586753"/>
                <a:gd name="connsiteX7-751" fmla="*/ 7722545 w 10122982"/>
                <a:gd name="connsiteY7-752" fmla="*/ 294758 h 1586753"/>
                <a:gd name="connsiteX8-753" fmla="*/ 8722216 w 10122982"/>
                <a:gd name="connsiteY8-754" fmla="*/ 676667 h 1586753"/>
                <a:gd name="connsiteX9-755" fmla="*/ 10108331 w 10122982"/>
                <a:gd name="connsiteY9-756" fmla="*/ 1222085 h 1586753"/>
                <a:gd name="connsiteX10-757" fmla="*/ 9058086 w 10122982"/>
                <a:gd name="connsiteY10-758" fmla="*/ 1468829 h 1586753"/>
                <a:gd name="connsiteX11-759" fmla="*/ 3571005 w 10122982"/>
                <a:gd name="connsiteY11-760" fmla="*/ 1369043 h 1586753"/>
                <a:gd name="connsiteX12-761" fmla="*/ 1588944 w 10122982"/>
                <a:gd name="connsiteY12-762" fmla="*/ 1209567 h 1586753"/>
                <a:gd name="connsiteX0-763" fmla="*/ 779820 w 9313858"/>
                <a:gd name="connsiteY0-764" fmla="*/ 1209567 h 1586753"/>
                <a:gd name="connsiteX1-765" fmla="*/ 766 w 9313858"/>
                <a:gd name="connsiteY1-766" fmla="*/ 949443 h 1586753"/>
                <a:gd name="connsiteX2-767" fmla="*/ 894029 w 9313858"/>
                <a:gd name="connsiteY2-768" fmla="*/ 651628 h 1586753"/>
                <a:gd name="connsiteX3-769" fmla="*/ 1548941 w 9313858"/>
                <a:gd name="connsiteY3-770" fmla="*/ 400351 h 1586753"/>
                <a:gd name="connsiteX4-771" fmla="*/ 2554373 w 9313858"/>
                <a:gd name="connsiteY4-772" fmla="*/ 144400 h 1586753"/>
                <a:gd name="connsiteX5-773" fmla="*/ 4130988 w 9313858"/>
                <a:gd name="connsiteY5-774" fmla="*/ 4699 h 1586753"/>
                <a:gd name="connsiteX6-775" fmla="*/ 5515061 w 9313858"/>
                <a:gd name="connsiteY6-776" fmla="*/ 57767 h 1586753"/>
                <a:gd name="connsiteX7-777" fmla="*/ 6913421 w 9313858"/>
                <a:gd name="connsiteY7-778" fmla="*/ 294758 h 1586753"/>
                <a:gd name="connsiteX8-779" fmla="*/ 7913092 w 9313858"/>
                <a:gd name="connsiteY8-780" fmla="*/ 676667 h 1586753"/>
                <a:gd name="connsiteX9-781" fmla="*/ 9299207 w 9313858"/>
                <a:gd name="connsiteY9-782" fmla="*/ 1222085 h 1586753"/>
                <a:gd name="connsiteX10-783" fmla="*/ 8248962 w 9313858"/>
                <a:gd name="connsiteY10-784" fmla="*/ 1468829 h 1586753"/>
                <a:gd name="connsiteX11-785" fmla="*/ 2761881 w 9313858"/>
                <a:gd name="connsiteY11-786" fmla="*/ 1369043 h 1586753"/>
                <a:gd name="connsiteX12-787" fmla="*/ 779820 w 9313858"/>
                <a:gd name="connsiteY12-788" fmla="*/ 1209567 h 1586753"/>
                <a:gd name="connsiteX0-789" fmla="*/ 803325 w 9313551"/>
                <a:gd name="connsiteY0-790" fmla="*/ 995254 h 1593460"/>
                <a:gd name="connsiteX1-791" fmla="*/ 459 w 9313551"/>
                <a:gd name="connsiteY1-792" fmla="*/ 949443 h 1593460"/>
                <a:gd name="connsiteX2-793" fmla="*/ 893722 w 9313551"/>
                <a:gd name="connsiteY2-794" fmla="*/ 651628 h 1593460"/>
                <a:gd name="connsiteX3-795" fmla="*/ 1548634 w 9313551"/>
                <a:gd name="connsiteY3-796" fmla="*/ 400351 h 1593460"/>
                <a:gd name="connsiteX4-797" fmla="*/ 2554066 w 9313551"/>
                <a:gd name="connsiteY4-798" fmla="*/ 144400 h 1593460"/>
                <a:gd name="connsiteX5-799" fmla="*/ 4130681 w 9313551"/>
                <a:gd name="connsiteY5-800" fmla="*/ 4699 h 1593460"/>
                <a:gd name="connsiteX6-801" fmla="*/ 5514754 w 9313551"/>
                <a:gd name="connsiteY6-802" fmla="*/ 57767 h 1593460"/>
                <a:gd name="connsiteX7-803" fmla="*/ 6913114 w 9313551"/>
                <a:gd name="connsiteY7-804" fmla="*/ 294758 h 1593460"/>
                <a:gd name="connsiteX8-805" fmla="*/ 7912785 w 9313551"/>
                <a:gd name="connsiteY8-806" fmla="*/ 676667 h 1593460"/>
                <a:gd name="connsiteX9-807" fmla="*/ 9298900 w 9313551"/>
                <a:gd name="connsiteY9-808" fmla="*/ 1222085 h 1593460"/>
                <a:gd name="connsiteX10-809" fmla="*/ 8248655 w 9313551"/>
                <a:gd name="connsiteY10-810" fmla="*/ 1468829 h 1593460"/>
                <a:gd name="connsiteX11-811" fmla="*/ 2761574 w 9313551"/>
                <a:gd name="connsiteY11-812" fmla="*/ 1369043 h 1593460"/>
                <a:gd name="connsiteX12-813" fmla="*/ 803325 w 9313551"/>
                <a:gd name="connsiteY12-814" fmla="*/ 995254 h 1593460"/>
                <a:gd name="connsiteX0-815" fmla="*/ 803346 w 9313572"/>
                <a:gd name="connsiteY0-816" fmla="*/ 995254 h 1540258"/>
                <a:gd name="connsiteX1-817" fmla="*/ 480 w 9313572"/>
                <a:gd name="connsiteY1-818" fmla="*/ 949443 h 1540258"/>
                <a:gd name="connsiteX2-819" fmla="*/ 893743 w 9313572"/>
                <a:gd name="connsiteY2-820" fmla="*/ 651628 h 1540258"/>
                <a:gd name="connsiteX3-821" fmla="*/ 1548655 w 9313572"/>
                <a:gd name="connsiteY3-822" fmla="*/ 400351 h 1540258"/>
                <a:gd name="connsiteX4-823" fmla="*/ 2554087 w 9313572"/>
                <a:gd name="connsiteY4-824" fmla="*/ 144400 h 1540258"/>
                <a:gd name="connsiteX5-825" fmla="*/ 4130702 w 9313572"/>
                <a:gd name="connsiteY5-826" fmla="*/ 4699 h 1540258"/>
                <a:gd name="connsiteX6-827" fmla="*/ 5514775 w 9313572"/>
                <a:gd name="connsiteY6-828" fmla="*/ 57767 h 1540258"/>
                <a:gd name="connsiteX7-829" fmla="*/ 6913135 w 9313572"/>
                <a:gd name="connsiteY7-830" fmla="*/ 294758 h 1540258"/>
                <a:gd name="connsiteX8-831" fmla="*/ 7912806 w 9313572"/>
                <a:gd name="connsiteY8-832" fmla="*/ 676667 h 1540258"/>
                <a:gd name="connsiteX9-833" fmla="*/ 9298921 w 9313572"/>
                <a:gd name="connsiteY9-834" fmla="*/ 1222085 h 1540258"/>
                <a:gd name="connsiteX10-835" fmla="*/ 8248676 w 9313572"/>
                <a:gd name="connsiteY10-836" fmla="*/ 1468829 h 1540258"/>
                <a:gd name="connsiteX11-837" fmla="*/ 2861608 w 9313572"/>
                <a:gd name="connsiteY11-838" fmla="*/ 964230 h 1540258"/>
                <a:gd name="connsiteX12-839" fmla="*/ 803346 w 9313572"/>
                <a:gd name="connsiteY12-840" fmla="*/ 995254 h 1540258"/>
                <a:gd name="connsiteX0-841" fmla="*/ 803346 w 9313572"/>
                <a:gd name="connsiteY0-842" fmla="*/ 995254 h 1226423"/>
                <a:gd name="connsiteX1-843" fmla="*/ 480 w 9313572"/>
                <a:gd name="connsiteY1-844" fmla="*/ 949443 h 1226423"/>
                <a:gd name="connsiteX2-845" fmla="*/ 893743 w 9313572"/>
                <a:gd name="connsiteY2-846" fmla="*/ 651628 h 1226423"/>
                <a:gd name="connsiteX3-847" fmla="*/ 1548655 w 9313572"/>
                <a:gd name="connsiteY3-848" fmla="*/ 400351 h 1226423"/>
                <a:gd name="connsiteX4-849" fmla="*/ 2554087 w 9313572"/>
                <a:gd name="connsiteY4-850" fmla="*/ 144400 h 1226423"/>
                <a:gd name="connsiteX5-851" fmla="*/ 4130702 w 9313572"/>
                <a:gd name="connsiteY5-852" fmla="*/ 4699 h 1226423"/>
                <a:gd name="connsiteX6-853" fmla="*/ 5514775 w 9313572"/>
                <a:gd name="connsiteY6-854" fmla="*/ 57767 h 1226423"/>
                <a:gd name="connsiteX7-855" fmla="*/ 6913135 w 9313572"/>
                <a:gd name="connsiteY7-856" fmla="*/ 294758 h 1226423"/>
                <a:gd name="connsiteX8-857" fmla="*/ 7912806 w 9313572"/>
                <a:gd name="connsiteY8-858" fmla="*/ 676667 h 1226423"/>
                <a:gd name="connsiteX9-859" fmla="*/ 9298921 w 9313572"/>
                <a:gd name="connsiteY9-860" fmla="*/ 1222085 h 1226423"/>
                <a:gd name="connsiteX10-861" fmla="*/ 8248676 w 9313572"/>
                <a:gd name="connsiteY10-862" fmla="*/ 1025917 h 1226423"/>
                <a:gd name="connsiteX11-863" fmla="*/ 2861608 w 9313572"/>
                <a:gd name="connsiteY11-864" fmla="*/ 964230 h 1226423"/>
                <a:gd name="connsiteX12-865" fmla="*/ 803346 w 9313572"/>
                <a:gd name="connsiteY12-866" fmla="*/ 995254 h 1226423"/>
                <a:gd name="connsiteX0-867" fmla="*/ 803346 w 9384563"/>
                <a:gd name="connsiteY0-868" fmla="*/ 995254 h 1224313"/>
                <a:gd name="connsiteX1-869" fmla="*/ 480 w 9384563"/>
                <a:gd name="connsiteY1-870" fmla="*/ 949443 h 1224313"/>
                <a:gd name="connsiteX2-871" fmla="*/ 893743 w 9384563"/>
                <a:gd name="connsiteY2-872" fmla="*/ 651628 h 1224313"/>
                <a:gd name="connsiteX3-873" fmla="*/ 1548655 w 9384563"/>
                <a:gd name="connsiteY3-874" fmla="*/ 400351 h 1224313"/>
                <a:gd name="connsiteX4-875" fmla="*/ 2554087 w 9384563"/>
                <a:gd name="connsiteY4-876" fmla="*/ 144400 h 1224313"/>
                <a:gd name="connsiteX5-877" fmla="*/ 4130702 w 9384563"/>
                <a:gd name="connsiteY5-878" fmla="*/ 4699 h 1224313"/>
                <a:gd name="connsiteX6-879" fmla="*/ 5514775 w 9384563"/>
                <a:gd name="connsiteY6-880" fmla="*/ 57767 h 1224313"/>
                <a:gd name="connsiteX7-881" fmla="*/ 6913135 w 9384563"/>
                <a:gd name="connsiteY7-882" fmla="*/ 294758 h 1224313"/>
                <a:gd name="connsiteX8-883" fmla="*/ 7912806 w 9384563"/>
                <a:gd name="connsiteY8-884" fmla="*/ 676667 h 1224313"/>
                <a:gd name="connsiteX9-885" fmla="*/ 9298921 w 9384563"/>
                <a:gd name="connsiteY9-886" fmla="*/ 1222085 h 1224313"/>
                <a:gd name="connsiteX10-887" fmla="*/ 5224489 w 9384563"/>
                <a:gd name="connsiteY10-888" fmla="*/ 940192 h 1224313"/>
                <a:gd name="connsiteX11-889" fmla="*/ 2861608 w 9384563"/>
                <a:gd name="connsiteY11-890" fmla="*/ 964230 h 1224313"/>
                <a:gd name="connsiteX12-891" fmla="*/ 803346 w 9384563"/>
                <a:gd name="connsiteY12-892" fmla="*/ 995254 h 1224313"/>
                <a:gd name="connsiteX0-893" fmla="*/ 803346 w 8735196"/>
                <a:gd name="connsiteY0-894" fmla="*/ 995254 h 1076778"/>
                <a:gd name="connsiteX1-895" fmla="*/ 480 w 8735196"/>
                <a:gd name="connsiteY1-896" fmla="*/ 949443 h 1076778"/>
                <a:gd name="connsiteX2-897" fmla="*/ 893743 w 8735196"/>
                <a:gd name="connsiteY2-898" fmla="*/ 651628 h 1076778"/>
                <a:gd name="connsiteX3-899" fmla="*/ 1548655 w 8735196"/>
                <a:gd name="connsiteY3-900" fmla="*/ 400351 h 1076778"/>
                <a:gd name="connsiteX4-901" fmla="*/ 2554087 w 8735196"/>
                <a:gd name="connsiteY4-902" fmla="*/ 144400 h 1076778"/>
                <a:gd name="connsiteX5-903" fmla="*/ 4130702 w 8735196"/>
                <a:gd name="connsiteY5-904" fmla="*/ 4699 h 1076778"/>
                <a:gd name="connsiteX6-905" fmla="*/ 5514775 w 8735196"/>
                <a:gd name="connsiteY6-906" fmla="*/ 57767 h 1076778"/>
                <a:gd name="connsiteX7-907" fmla="*/ 6913135 w 8735196"/>
                <a:gd name="connsiteY7-908" fmla="*/ 294758 h 1076778"/>
                <a:gd name="connsiteX8-909" fmla="*/ 7912806 w 8735196"/>
                <a:gd name="connsiteY8-910" fmla="*/ 676667 h 1076778"/>
                <a:gd name="connsiteX9-911" fmla="*/ 8608358 w 8735196"/>
                <a:gd name="connsiteY9-912" fmla="*/ 1007773 h 1076778"/>
                <a:gd name="connsiteX10-913" fmla="*/ 5224489 w 8735196"/>
                <a:gd name="connsiteY10-914" fmla="*/ 940192 h 1076778"/>
                <a:gd name="connsiteX11-915" fmla="*/ 2861608 w 8735196"/>
                <a:gd name="connsiteY11-916" fmla="*/ 964230 h 1076778"/>
                <a:gd name="connsiteX12-917" fmla="*/ 803346 w 8735196"/>
                <a:gd name="connsiteY12-918" fmla="*/ 995254 h 1076778"/>
                <a:gd name="connsiteX0-919" fmla="*/ 803346 w 8734891"/>
                <a:gd name="connsiteY0-920" fmla="*/ 995254 h 1196573"/>
                <a:gd name="connsiteX1-921" fmla="*/ 480 w 8734891"/>
                <a:gd name="connsiteY1-922" fmla="*/ 949443 h 1196573"/>
                <a:gd name="connsiteX2-923" fmla="*/ 893743 w 8734891"/>
                <a:gd name="connsiteY2-924" fmla="*/ 651628 h 1196573"/>
                <a:gd name="connsiteX3-925" fmla="*/ 1548655 w 8734891"/>
                <a:gd name="connsiteY3-926" fmla="*/ 400351 h 1196573"/>
                <a:gd name="connsiteX4-927" fmla="*/ 2554087 w 8734891"/>
                <a:gd name="connsiteY4-928" fmla="*/ 144400 h 1196573"/>
                <a:gd name="connsiteX5-929" fmla="*/ 4130702 w 8734891"/>
                <a:gd name="connsiteY5-930" fmla="*/ 4699 h 1196573"/>
                <a:gd name="connsiteX6-931" fmla="*/ 5514775 w 8734891"/>
                <a:gd name="connsiteY6-932" fmla="*/ 57767 h 1196573"/>
                <a:gd name="connsiteX7-933" fmla="*/ 6913135 w 8734891"/>
                <a:gd name="connsiteY7-934" fmla="*/ 294758 h 1196573"/>
                <a:gd name="connsiteX8-935" fmla="*/ 7912806 w 8734891"/>
                <a:gd name="connsiteY8-936" fmla="*/ 676667 h 1196573"/>
                <a:gd name="connsiteX9-937" fmla="*/ 8608358 w 8734891"/>
                <a:gd name="connsiteY9-938" fmla="*/ 1007773 h 1196573"/>
                <a:gd name="connsiteX10-939" fmla="*/ 5229252 w 8734891"/>
                <a:gd name="connsiteY10-940" fmla="*/ 1087830 h 1196573"/>
                <a:gd name="connsiteX11-941" fmla="*/ 2861608 w 8734891"/>
                <a:gd name="connsiteY11-942" fmla="*/ 964230 h 1196573"/>
                <a:gd name="connsiteX12-943" fmla="*/ 803346 w 8734891"/>
                <a:gd name="connsiteY12-944" fmla="*/ 995254 h 1196573"/>
                <a:gd name="connsiteX0-945" fmla="*/ 803346 w 8734891"/>
                <a:gd name="connsiteY0-946" fmla="*/ 995254 h 1196573"/>
                <a:gd name="connsiteX1-947" fmla="*/ 480 w 8734891"/>
                <a:gd name="connsiteY1-948" fmla="*/ 949443 h 1196573"/>
                <a:gd name="connsiteX2-949" fmla="*/ 893743 w 8734891"/>
                <a:gd name="connsiteY2-950" fmla="*/ 651628 h 1196573"/>
                <a:gd name="connsiteX3-951" fmla="*/ 1548655 w 8734891"/>
                <a:gd name="connsiteY3-952" fmla="*/ 400351 h 1196573"/>
                <a:gd name="connsiteX4-953" fmla="*/ 2554087 w 8734891"/>
                <a:gd name="connsiteY4-954" fmla="*/ 144400 h 1196573"/>
                <a:gd name="connsiteX5-955" fmla="*/ 4130702 w 8734891"/>
                <a:gd name="connsiteY5-956" fmla="*/ 4699 h 1196573"/>
                <a:gd name="connsiteX6-957" fmla="*/ 5514775 w 8734891"/>
                <a:gd name="connsiteY6-958" fmla="*/ 57767 h 1196573"/>
                <a:gd name="connsiteX7-959" fmla="*/ 6913135 w 8734891"/>
                <a:gd name="connsiteY7-960" fmla="*/ 294758 h 1196573"/>
                <a:gd name="connsiteX8-961" fmla="*/ 7912806 w 8734891"/>
                <a:gd name="connsiteY8-962" fmla="*/ 676667 h 1196573"/>
                <a:gd name="connsiteX9-963" fmla="*/ 8608358 w 8734891"/>
                <a:gd name="connsiteY9-964" fmla="*/ 1007773 h 1196573"/>
                <a:gd name="connsiteX10-965" fmla="*/ 5229252 w 8734891"/>
                <a:gd name="connsiteY10-966" fmla="*/ 1087830 h 1196573"/>
                <a:gd name="connsiteX11-967" fmla="*/ 2861608 w 8734891"/>
                <a:gd name="connsiteY11-968" fmla="*/ 964230 h 1196573"/>
                <a:gd name="connsiteX12-969" fmla="*/ 803346 w 8734891"/>
                <a:gd name="connsiteY12-970" fmla="*/ 995254 h 1196573"/>
                <a:gd name="connsiteX0-971" fmla="*/ 803346 w 8734891"/>
                <a:gd name="connsiteY0-972" fmla="*/ 995254 h 1094358"/>
                <a:gd name="connsiteX1-973" fmla="*/ 480 w 8734891"/>
                <a:gd name="connsiteY1-974" fmla="*/ 949443 h 1094358"/>
                <a:gd name="connsiteX2-975" fmla="*/ 893743 w 8734891"/>
                <a:gd name="connsiteY2-976" fmla="*/ 651628 h 1094358"/>
                <a:gd name="connsiteX3-977" fmla="*/ 1548655 w 8734891"/>
                <a:gd name="connsiteY3-978" fmla="*/ 400351 h 1094358"/>
                <a:gd name="connsiteX4-979" fmla="*/ 2554087 w 8734891"/>
                <a:gd name="connsiteY4-980" fmla="*/ 144400 h 1094358"/>
                <a:gd name="connsiteX5-981" fmla="*/ 4130702 w 8734891"/>
                <a:gd name="connsiteY5-982" fmla="*/ 4699 h 1094358"/>
                <a:gd name="connsiteX6-983" fmla="*/ 5514775 w 8734891"/>
                <a:gd name="connsiteY6-984" fmla="*/ 57767 h 1094358"/>
                <a:gd name="connsiteX7-985" fmla="*/ 6913135 w 8734891"/>
                <a:gd name="connsiteY7-986" fmla="*/ 294758 h 1094358"/>
                <a:gd name="connsiteX8-987" fmla="*/ 7912806 w 8734891"/>
                <a:gd name="connsiteY8-988" fmla="*/ 676667 h 1094358"/>
                <a:gd name="connsiteX9-989" fmla="*/ 8608358 w 8734891"/>
                <a:gd name="connsiteY9-990" fmla="*/ 1007773 h 1094358"/>
                <a:gd name="connsiteX10-991" fmla="*/ 5229252 w 8734891"/>
                <a:gd name="connsiteY10-992" fmla="*/ 1087830 h 1094358"/>
                <a:gd name="connsiteX11-993" fmla="*/ 2861608 w 8734891"/>
                <a:gd name="connsiteY11-994" fmla="*/ 964230 h 1094358"/>
                <a:gd name="connsiteX12-995" fmla="*/ 803346 w 8734891"/>
                <a:gd name="connsiteY12-996" fmla="*/ 995254 h 1094358"/>
                <a:gd name="connsiteX0-997" fmla="*/ 803346 w 8734282"/>
                <a:gd name="connsiteY0-998" fmla="*/ 995254 h 1016447"/>
                <a:gd name="connsiteX1-999" fmla="*/ 480 w 8734282"/>
                <a:gd name="connsiteY1-1000" fmla="*/ 949443 h 1016447"/>
                <a:gd name="connsiteX2-1001" fmla="*/ 893743 w 8734282"/>
                <a:gd name="connsiteY2-1002" fmla="*/ 651628 h 1016447"/>
                <a:gd name="connsiteX3-1003" fmla="*/ 1548655 w 8734282"/>
                <a:gd name="connsiteY3-1004" fmla="*/ 400351 h 1016447"/>
                <a:gd name="connsiteX4-1005" fmla="*/ 2554087 w 8734282"/>
                <a:gd name="connsiteY4-1006" fmla="*/ 144400 h 1016447"/>
                <a:gd name="connsiteX5-1007" fmla="*/ 4130702 w 8734282"/>
                <a:gd name="connsiteY5-1008" fmla="*/ 4699 h 1016447"/>
                <a:gd name="connsiteX6-1009" fmla="*/ 5514775 w 8734282"/>
                <a:gd name="connsiteY6-1010" fmla="*/ 57767 h 1016447"/>
                <a:gd name="connsiteX7-1011" fmla="*/ 6913135 w 8734282"/>
                <a:gd name="connsiteY7-1012" fmla="*/ 294758 h 1016447"/>
                <a:gd name="connsiteX8-1013" fmla="*/ 7912806 w 8734282"/>
                <a:gd name="connsiteY8-1014" fmla="*/ 676667 h 1016447"/>
                <a:gd name="connsiteX9-1015" fmla="*/ 8608358 w 8734282"/>
                <a:gd name="connsiteY9-1016" fmla="*/ 1007773 h 1016447"/>
                <a:gd name="connsiteX10-1017" fmla="*/ 5238777 w 8734282"/>
                <a:gd name="connsiteY10-1018" fmla="*/ 916380 h 1016447"/>
                <a:gd name="connsiteX11-1019" fmla="*/ 2861608 w 8734282"/>
                <a:gd name="connsiteY11-1020" fmla="*/ 964230 h 1016447"/>
                <a:gd name="connsiteX12-1021" fmla="*/ 803346 w 8734282"/>
                <a:gd name="connsiteY12-1022" fmla="*/ 995254 h 1016447"/>
                <a:gd name="connsiteX0-1023" fmla="*/ 803347 w 8734283"/>
                <a:gd name="connsiteY0-1024" fmla="*/ 995254 h 1016447"/>
                <a:gd name="connsiteX1-1025" fmla="*/ 481 w 8734283"/>
                <a:gd name="connsiteY1-1026" fmla="*/ 949443 h 1016447"/>
                <a:gd name="connsiteX2-1027" fmla="*/ 893744 w 8734283"/>
                <a:gd name="connsiteY2-1028" fmla="*/ 651628 h 1016447"/>
                <a:gd name="connsiteX3-1029" fmla="*/ 1548656 w 8734283"/>
                <a:gd name="connsiteY3-1030" fmla="*/ 400351 h 1016447"/>
                <a:gd name="connsiteX4-1031" fmla="*/ 2554088 w 8734283"/>
                <a:gd name="connsiteY4-1032" fmla="*/ 144400 h 1016447"/>
                <a:gd name="connsiteX5-1033" fmla="*/ 4130703 w 8734283"/>
                <a:gd name="connsiteY5-1034" fmla="*/ 4699 h 1016447"/>
                <a:gd name="connsiteX6-1035" fmla="*/ 5514776 w 8734283"/>
                <a:gd name="connsiteY6-1036" fmla="*/ 57767 h 1016447"/>
                <a:gd name="connsiteX7-1037" fmla="*/ 6913136 w 8734283"/>
                <a:gd name="connsiteY7-1038" fmla="*/ 294758 h 1016447"/>
                <a:gd name="connsiteX8-1039" fmla="*/ 7912807 w 8734283"/>
                <a:gd name="connsiteY8-1040" fmla="*/ 676667 h 1016447"/>
                <a:gd name="connsiteX9-1041" fmla="*/ 8608359 w 8734283"/>
                <a:gd name="connsiteY9-1042" fmla="*/ 1007773 h 1016447"/>
                <a:gd name="connsiteX10-1043" fmla="*/ 5238778 w 8734283"/>
                <a:gd name="connsiteY10-1044" fmla="*/ 916380 h 1016447"/>
                <a:gd name="connsiteX11-1045" fmla="*/ 2866372 w 8734283"/>
                <a:gd name="connsiteY11-1046" fmla="*/ 868980 h 1016447"/>
                <a:gd name="connsiteX12-1047" fmla="*/ 803347 w 8734283"/>
                <a:gd name="connsiteY12-1048" fmla="*/ 995254 h 1016447"/>
                <a:gd name="connsiteX0-1049" fmla="*/ 798641 w 8734340"/>
                <a:gd name="connsiteY0-1050" fmla="*/ 952392 h 1016447"/>
                <a:gd name="connsiteX1-1051" fmla="*/ 538 w 8734340"/>
                <a:gd name="connsiteY1-1052" fmla="*/ 949443 h 1016447"/>
                <a:gd name="connsiteX2-1053" fmla="*/ 893801 w 8734340"/>
                <a:gd name="connsiteY2-1054" fmla="*/ 651628 h 1016447"/>
                <a:gd name="connsiteX3-1055" fmla="*/ 1548713 w 8734340"/>
                <a:gd name="connsiteY3-1056" fmla="*/ 400351 h 1016447"/>
                <a:gd name="connsiteX4-1057" fmla="*/ 2554145 w 8734340"/>
                <a:gd name="connsiteY4-1058" fmla="*/ 144400 h 1016447"/>
                <a:gd name="connsiteX5-1059" fmla="*/ 4130760 w 8734340"/>
                <a:gd name="connsiteY5-1060" fmla="*/ 4699 h 1016447"/>
                <a:gd name="connsiteX6-1061" fmla="*/ 5514833 w 8734340"/>
                <a:gd name="connsiteY6-1062" fmla="*/ 57767 h 1016447"/>
                <a:gd name="connsiteX7-1063" fmla="*/ 6913193 w 8734340"/>
                <a:gd name="connsiteY7-1064" fmla="*/ 294758 h 1016447"/>
                <a:gd name="connsiteX8-1065" fmla="*/ 7912864 w 8734340"/>
                <a:gd name="connsiteY8-1066" fmla="*/ 676667 h 1016447"/>
                <a:gd name="connsiteX9-1067" fmla="*/ 8608416 w 8734340"/>
                <a:gd name="connsiteY9-1068" fmla="*/ 1007773 h 1016447"/>
                <a:gd name="connsiteX10-1069" fmla="*/ 5238835 w 8734340"/>
                <a:gd name="connsiteY10-1070" fmla="*/ 916380 h 1016447"/>
                <a:gd name="connsiteX11-1071" fmla="*/ 2866429 w 8734340"/>
                <a:gd name="connsiteY11-1072" fmla="*/ 868980 h 1016447"/>
                <a:gd name="connsiteX12-1073" fmla="*/ 798641 w 8734340"/>
                <a:gd name="connsiteY12-1074" fmla="*/ 952392 h 10164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41" y="connsiteY12-242"/>
                </a:cxn>
              </a:cxnLst>
              <a:rect l="l" t="t" r="r" b="b"/>
              <a:pathLst>
                <a:path w="8734340" h="1016447">
                  <a:moveTo>
                    <a:pt x="798641" y="952392"/>
                  </a:moveTo>
                  <a:cubicBezTo>
                    <a:pt x="320993" y="965802"/>
                    <a:pt x="-15322" y="999570"/>
                    <a:pt x="538" y="949443"/>
                  </a:cubicBezTo>
                  <a:cubicBezTo>
                    <a:pt x="16398" y="899316"/>
                    <a:pt x="635772" y="743143"/>
                    <a:pt x="893801" y="651628"/>
                  </a:cubicBezTo>
                  <a:cubicBezTo>
                    <a:pt x="1151830" y="560113"/>
                    <a:pt x="1271989" y="484889"/>
                    <a:pt x="1548713" y="400351"/>
                  </a:cubicBezTo>
                  <a:cubicBezTo>
                    <a:pt x="1825437" y="315813"/>
                    <a:pt x="2217467" y="184148"/>
                    <a:pt x="2554145" y="144400"/>
                  </a:cubicBezTo>
                  <a:cubicBezTo>
                    <a:pt x="2886060" y="80840"/>
                    <a:pt x="3637312" y="19138"/>
                    <a:pt x="4130760" y="4699"/>
                  </a:cubicBezTo>
                  <a:cubicBezTo>
                    <a:pt x="4624208" y="-9740"/>
                    <a:pt x="5051094" y="9424"/>
                    <a:pt x="5514833" y="57767"/>
                  </a:cubicBezTo>
                  <a:cubicBezTo>
                    <a:pt x="5978572" y="106110"/>
                    <a:pt x="6513521" y="191608"/>
                    <a:pt x="6913193" y="294758"/>
                  </a:cubicBezTo>
                  <a:cubicBezTo>
                    <a:pt x="7312865" y="397908"/>
                    <a:pt x="7630327" y="557831"/>
                    <a:pt x="7912864" y="676667"/>
                  </a:cubicBezTo>
                  <a:cubicBezTo>
                    <a:pt x="8195401" y="795503"/>
                    <a:pt x="9054087" y="967821"/>
                    <a:pt x="8608416" y="1007773"/>
                  </a:cubicBezTo>
                  <a:cubicBezTo>
                    <a:pt x="8162745" y="1047725"/>
                    <a:pt x="6460152" y="937924"/>
                    <a:pt x="5238835" y="916380"/>
                  </a:cubicBezTo>
                  <a:cubicBezTo>
                    <a:pt x="4448033" y="900580"/>
                    <a:pt x="3606461" y="862978"/>
                    <a:pt x="2866429" y="868980"/>
                  </a:cubicBezTo>
                  <a:cubicBezTo>
                    <a:pt x="2126397" y="874982"/>
                    <a:pt x="1487904" y="924588"/>
                    <a:pt x="798641" y="952392"/>
                  </a:cubicBezTo>
                  <a:close/>
                </a:path>
              </a:pathLst>
            </a:custGeom>
            <a:solidFill>
              <a:srgbClr val="84B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978" y="2790825"/>
              <a:ext cx="6972300" cy="4067176"/>
            </a:xfrm>
            <a:prstGeom prst="rect">
              <a:avLst/>
            </a:prstGeom>
          </p:spPr>
        </p:pic>
      </p:grp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648098224"/>
              </p:ext>
            </p:extLst>
          </p:nvPr>
        </p:nvGraphicFramePr>
        <p:xfrm>
          <a:off x="230562" y="579235"/>
          <a:ext cx="5962420" cy="3826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4" name="Picture 6" descr="Tục chia của cho người chết thể hiện qua các di chỉ mộ táng cổ ở Lâm Đồng -  Báo Lâm Đồng điện tử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471" y="432260"/>
            <a:ext cx="3761947" cy="455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7648471" y="432260"/>
            <a:ext cx="4161219" cy="5112704"/>
            <a:chOff x="271669" y="1137977"/>
            <a:chExt cx="6880487" cy="6314568"/>
          </a:xfrm>
        </p:grpSpPr>
        <p:pic>
          <p:nvPicPr>
            <p:cNvPr id="26" name="Picture 1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69" y="3749555"/>
              <a:ext cx="6183722" cy="301099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1"/>
            <p:cNvGrpSpPr>
              <a:grpSpLocks/>
            </p:cNvGrpSpPr>
            <p:nvPr/>
          </p:nvGrpSpPr>
          <p:grpSpPr bwMode="auto">
            <a:xfrm>
              <a:off x="271669" y="1137977"/>
              <a:ext cx="6880487" cy="6314568"/>
              <a:chOff x="271669" y="1137977"/>
              <a:chExt cx="6880487" cy="6314568"/>
            </a:xfrm>
          </p:grpSpPr>
          <p:pic>
            <p:nvPicPr>
              <p:cNvPr id="28" name="Picture 1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669" y="1137977"/>
                <a:ext cx="6183722" cy="2593975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 Box 18"/>
              <p:cNvSpPr txBox="1">
                <a:spLocks noChangeArrowheads="1"/>
              </p:cNvSpPr>
              <p:nvPr/>
            </p:nvSpPr>
            <p:spPr bwMode="auto">
              <a:xfrm>
                <a:off x="1775126" y="7110431"/>
                <a:ext cx="5377030" cy="34211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 trang sức bằng đất nung, vỏ sò, vỏ ốc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29" y="4931228"/>
            <a:ext cx="3746387" cy="1460229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540374151"/>
              </p:ext>
            </p:extLst>
          </p:nvPr>
        </p:nvGraphicFramePr>
        <p:xfrm>
          <a:off x="6229580" y="414832"/>
          <a:ext cx="5962420" cy="427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800812282"/>
              </p:ext>
            </p:extLst>
          </p:nvPr>
        </p:nvGraphicFramePr>
        <p:xfrm>
          <a:off x="-808944" y="4148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84560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92998" y="1311275"/>
            <a:ext cx="7406005" cy="1322070"/>
            <a:chOff x="4858" y="610"/>
            <a:chExt cx="11663" cy="2082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04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285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04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73928" y="2924810"/>
            <a:ext cx="7062528" cy="1304290"/>
            <a:chOff x="4256" y="6131"/>
            <a:chExt cx="10689" cy="1415"/>
          </a:xfrm>
        </p:grpSpPr>
        <p:pic>
          <p:nvPicPr>
            <p:cNvPr id="13" name="图片 12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" y="6131"/>
              <a:ext cx="10689" cy="141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055" y="6334"/>
              <a:ext cx="7091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BasicSans-BoldIt" panose="00000800000000000000" charset="0"/>
                  <a:sym typeface="+mn-ea"/>
                </a:rPr>
                <a:t>LUYỆN TẬP</a:t>
              </a:r>
              <a:endParaRPr lang="zh-CN" altLang="en-US" sz="4000">
                <a:solidFill>
                  <a:schemeClr val="bg1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BasicSans-BoldIt" panose="00000800000000000000" charset="0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86" y="4432260"/>
            <a:ext cx="2547257" cy="2550226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0702924" y="3671934"/>
            <a:ext cx="1101726" cy="5175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đá cũ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405812" y="3664799"/>
            <a:ext cx="2206625" cy="50958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 kỳ đá mới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00026" y="3645309"/>
            <a:ext cx="1947862" cy="5080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Sơ kỳ đá mới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749801" y="3645309"/>
            <a:ext cx="1266824" cy="5413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Kim Khí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820863" y="1131200"/>
            <a:ext cx="82613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 các nền văn hoá khảo cổ theo tiến trình lịch sử? 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014413" y="3036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104900" y="402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14413" y="402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267716114"/>
              </p:ext>
            </p:extLst>
          </p:nvPr>
        </p:nvGraphicFramePr>
        <p:xfrm>
          <a:off x="1820863" y="1999173"/>
          <a:ext cx="9186552" cy="1546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2338375" y="3650291"/>
            <a:ext cx="2206625" cy="5095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 kỳ đồ đá cũ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107112" y="3651614"/>
            <a:ext cx="2208213" cy="54133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Trung kì đá mới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/>
      <p:bldGraphic spid="21" grpId="0">
        <p:bldAsOne/>
      </p:bldGraphic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486" y="4432260"/>
            <a:ext cx="2547257" cy="2550226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9381433" y="3718531"/>
            <a:ext cx="1101726" cy="5175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đá cũ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044861" y="3725688"/>
            <a:ext cx="2206625" cy="50958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 kỳ đá mới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623346" y="3666386"/>
            <a:ext cx="1947862" cy="5080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Sơ kỳ đá mới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0577962" y="3693937"/>
            <a:ext cx="1266824" cy="5413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Kim Khí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820863" y="1131200"/>
            <a:ext cx="8261350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 các nền văn hoá khảo cổ theo tiến trình lịch sử? 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014413" y="3036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104900" y="402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014413" y="402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267716114"/>
              </p:ext>
            </p:extLst>
          </p:nvPr>
        </p:nvGraphicFramePr>
        <p:xfrm>
          <a:off x="1820863" y="1999173"/>
          <a:ext cx="9186552" cy="1546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33603" y="3677059"/>
            <a:ext cx="2206625" cy="50958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Hậu kỳ đồ đá cũ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691363" y="3694437"/>
            <a:ext cx="2208213" cy="513909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Trung kì đá mới</a:t>
            </a:r>
            <a:endParaRPr lang="en-US" altLang="en-US" sz="4000" b="1">
              <a:solidFill>
                <a:srgbClr val="0000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12282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92998" y="1311275"/>
            <a:ext cx="7406005" cy="1322070"/>
            <a:chOff x="4858" y="610"/>
            <a:chExt cx="11663" cy="2082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 dirty="0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04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>
                  <a:ln w="285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05</a:t>
              </a:r>
              <a:endParaRPr lang="en-US" sz="8000" b="1" dirty="0">
                <a:ln w="28575">
                  <a:noFill/>
                </a:ln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60074" y="2924810"/>
            <a:ext cx="7076382" cy="1304290"/>
            <a:chOff x="4256" y="6131"/>
            <a:chExt cx="10689" cy="1415"/>
          </a:xfrm>
        </p:grpSpPr>
        <p:pic>
          <p:nvPicPr>
            <p:cNvPr id="13" name="图片 12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" y="6131"/>
              <a:ext cx="10689" cy="141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055" y="6334"/>
              <a:ext cx="7091" cy="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BasicSans-BoldIt" panose="00000800000000000000" charset="0"/>
                  <a:sym typeface="+mn-ea"/>
                </a:rPr>
                <a:t>VẬN DỤNG</a:t>
              </a:r>
              <a:endParaRPr lang="zh-CN" altLang="en-US" sz="4000">
                <a:solidFill>
                  <a:schemeClr val="bg1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BasicSans-BoldIt" panose="00000800000000000000" charset="0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97202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539750" y="461645"/>
            <a:ext cx="754380" cy="503212"/>
          </a:xfrm>
          <a:prstGeom prst="roundRect">
            <a:avLst>
              <a:gd name="adj" fmla="val 50000"/>
            </a:avLst>
          </a:prstGeom>
          <a:solidFill>
            <a:srgbClr val="F36A58"/>
          </a:solidFill>
          <a:ln w="50800">
            <a:solidFill>
              <a:srgbClr val="000000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2400" b="1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Bahnschrift SemiBold" panose="020B0502040204020203" charset="0"/>
              </a:rPr>
              <a:t>05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520" y="4738255"/>
            <a:ext cx="2573106" cy="1650711"/>
          </a:xfrm>
          <a:prstGeom prst="rect">
            <a:avLst/>
          </a:prstGeom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916940" y="1102651"/>
            <a:ext cx="10239086" cy="47622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b="1">
                <a:solidFill>
                  <a:srgbClr val="CC00CC"/>
                </a:solidFill>
                <a:latin typeface="Roboto "/>
                <a:cs typeface="Calibri" panose="020F0502020204030204" pitchFamily="34" charset="0"/>
              </a:rPr>
              <a:t>- Sưu tầm hình ảnh, tư liệu và kiến thức bài học giới thiệu về lịch sử Đăk Lắk thời nguyên thủy.</a:t>
            </a:r>
            <a:endParaRPr lang="en-US" altLang="en-US" sz="2000" b="1">
              <a:solidFill>
                <a:srgbClr val="CC00CC"/>
              </a:solidFill>
              <a:latin typeface="Roboto 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b="1">
                <a:solidFill>
                  <a:srgbClr val="CC00CC"/>
                </a:solidFill>
                <a:latin typeface="Roboto "/>
                <a:cs typeface="Calibri" panose="020F0502020204030204" pitchFamily="34" charset="0"/>
              </a:rPr>
              <a:t>- Nội dung: Dấu vết người nguyên thủy ở Đắk Lăk</a:t>
            </a:r>
            <a:endParaRPr lang="en-US" altLang="en-US" sz="2000" b="1">
              <a:solidFill>
                <a:srgbClr val="CC00CC"/>
              </a:solidFill>
              <a:latin typeface="Roboto 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b="1">
                <a:solidFill>
                  <a:srgbClr val="CC00CC"/>
                </a:solidFill>
                <a:latin typeface="Roboto "/>
                <a:cs typeface="Calibri" panose="020F0502020204030204" pitchFamily="34" charset="0"/>
              </a:rPr>
              <a:t>                    Phân bố dân cư ở Đắk Lắk</a:t>
            </a:r>
            <a:endParaRPr lang="en-US" altLang="en-US" sz="2000" b="1">
              <a:solidFill>
                <a:srgbClr val="CC00CC"/>
              </a:solidFill>
              <a:latin typeface="Roboto 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b="1">
                <a:solidFill>
                  <a:srgbClr val="CC00CC"/>
                </a:solidFill>
                <a:latin typeface="Roboto "/>
                <a:cs typeface="Calibri" panose="020F0502020204030204" pitchFamily="34" charset="0"/>
              </a:rPr>
              <a:t>                    Đời sống vật chất và tinh thần của người nguyên thủy ở ĐL</a:t>
            </a:r>
            <a:endParaRPr lang="en-US" altLang="en-US" sz="2000" b="1">
              <a:solidFill>
                <a:srgbClr val="CC00CC"/>
              </a:solidFill>
              <a:latin typeface="Roboto 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en-US" altLang="en-US" sz="2400" b="1">
                <a:solidFill>
                  <a:srgbClr val="CC00CC"/>
                </a:solidFill>
                <a:latin typeface="Roboto "/>
                <a:cs typeface="Calibri" panose="020F0502020204030204" pitchFamily="34" charset="0"/>
              </a:rPr>
              <a:t> - Hình thức: Sử dụng tranh ảnh ( KT phòng tranh) hoặc trình chiếu trên máy chiếu.</a:t>
            </a:r>
            <a:endParaRPr lang="en-US" altLang="en-US" sz="2000" b="1">
              <a:solidFill>
                <a:srgbClr val="CC00CC"/>
              </a:solidFill>
              <a:latin typeface="Roboto 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r>
              <a:rPr lang="en-US" altLang="en-US" sz="2400" b="1">
                <a:solidFill>
                  <a:srgbClr val="CC00CC"/>
                </a:solidFill>
                <a:latin typeface="Roboto "/>
                <a:cs typeface="Calibri" panose="020F0502020204030204" pitchFamily="34" charset="0"/>
              </a:rPr>
              <a:t>Bài thuyết trình không quá 5 phút, khoảng 2 trang giấy </a:t>
            </a:r>
          </a:p>
          <a:p>
            <a:pPr marL="342900" indent="-342900"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Char char="-"/>
            </a:pPr>
            <a:endParaRPr lang="en-US" altLang="en-US" sz="2400" b="1">
              <a:solidFill>
                <a:srgbClr val="CC00CC"/>
              </a:solidFill>
              <a:latin typeface="Roboto 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Roboto "/>
                <a:cs typeface="Calibri" panose="020F0502020204030204" pitchFamily="34" charset="0"/>
              </a:rPr>
              <a:t>LÀM VÀO GIẤY A4 </a:t>
            </a:r>
            <a:endParaRPr lang="en-US" altLang="en-US" sz="2000" b="1">
              <a:solidFill>
                <a:srgbClr val="FF0000"/>
              </a:solidFill>
              <a:latin typeface="Roboto "/>
              <a:cs typeface="Calibri" panose="020F0502020204030204" pitchFamily="34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398386" y="525205"/>
            <a:ext cx="4994381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HƯỚNG DẪN VIÊN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539750" y="461645"/>
            <a:ext cx="754380" cy="503212"/>
          </a:xfrm>
          <a:prstGeom prst="roundRect">
            <a:avLst>
              <a:gd name="adj" fmla="val 50000"/>
            </a:avLst>
          </a:prstGeom>
          <a:solidFill>
            <a:srgbClr val="F36A58"/>
          </a:solidFill>
          <a:ln w="50800">
            <a:solidFill>
              <a:srgbClr val="000000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2400" b="1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Bahnschrift SemiBold" panose="020B0502040204020203" charset="0"/>
              </a:rPr>
              <a:t>05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538" y="5262706"/>
            <a:ext cx="2573106" cy="1650711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398386" y="525205"/>
            <a:ext cx="4786888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</a:rPr>
              <a:t>TÌM HIỂU KIẾN THỨC TỔNG HỢP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455217"/>
              </p:ext>
            </p:extLst>
          </p:nvPr>
        </p:nvGraphicFramePr>
        <p:xfrm>
          <a:off x="789709" y="1222316"/>
          <a:ext cx="10640292" cy="42086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46764">
                  <a:extLst>
                    <a:ext uri="{9D8B030D-6E8A-4147-A177-3AD203B41FA5}">
                      <a16:colId xmlns:a16="http://schemas.microsoft.com/office/drawing/2014/main" val="634466342"/>
                    </a:ext>
                  </a:extLst>
                </a:gridCol>
                <a:gridCol w="3546764">
                  <a:extLst>
                    <a:ext uri="{9D8B030D-6E8A-4147-A177-3AD203B41FA5}">
                      <a16:colId xmlns:a16="http://schemas.microsoft.com/office/drawing/2014/main" val="3519863198"/>
                    </a:ext>
                  </a:extLst>
                </a:gridCol>
                <a:gridCol w="3546764">
                  <a:extLst>
                    <a:ext uri="{9D8B030D-6E8A-4147-A177-3AD203B41FA5}">
                      <a16:colId xmlns:a16="http://schemas.microsoft.com/office/drawing/2014/main" val="2319198210"/>
                    </a:ext>
                  </a:extLst>
                </a:gridCol>
              </a:tblGrid>
              <a:tr h="84173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Hoạt</a:t>
                      </a:r>
                      <a:r>
                        <a:rPr lang="en-US" baseline="0"/>
                        <a:t> động kinh tế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Cư</a:t>
                      </a:r>
                      <a:r>
                        <a:rPr lang="en-US" baseline="0"/>
                        <a:t> dân Đắk Lắk ( từ đầu Công nguyên đến thế kỉ X)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Cư</a:t>
                      </a:r>
                      <a:r>
                        <a:rPr lang="en-US" baseline="0"/>
                        <a:t> dân Đắk Lắk hiện nay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2812585"/>
                  </a:ext>
                </a:extLst>
              </a:tr>
              <a:tr h="84173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Sắn</a:t>
                      </a:r>
                      <a:r>
                        <a:rPr lang="en-US" baseline="0"/>
                        <a:t> bắt</a:t>
                      </a:r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447107"/>
                  </a:ext>
                </a:extLst>
              </a:tr>
              <a:tr h="8417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13638"/>
                  </a:ext>
                </a:extLst>
              </a:tr>
              <a:tr h="8417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810875"/>
                  </a:ext>
                </a:extLst>
              </a:tr>
              <a:tr h="8417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80394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4694022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539750" y="461644"/>
            <a:ext cx="754380" cy="502989"/>
          </a:xfrm>
          <a:prstGeom prst="roundRect">
            <a:avLst>
              <a:gd name="adj" fmla="val 50000"/>
            </a:avLst>
          </a:prstGeom>
          <a:solidFill>
            <a:srgbClr val="F36A58"/>
          </a:solidFill>
          <a:ln w="50800">
            <a:solidFill>
              <a:srgbClr val="000000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altLang="zh-CN" sz="2400" b="1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  <a:cs typeface="Bahnschrift SemiBold" panose="020B0502040204020203" charset="0"/>
              </a:rPr>
              <a:t>05</a:t>
            </a:r>
          </a:p>
        </p:txBody>
      </p:sp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39750" y="1171353"/>
            <a:ext cx="2883505" cy="4986022"/>
            <a:chOff x="797" y="920"/>
            <a:chExt cx="6302" cy="7996"/>
          </a:xfrm>
        </p:grpSpPr>
        <p:grpSp>
          <p:nvGrpSpPr>
            <p:cNvPr id="3" name="组合 2"/>
            <p:cNvGrpSpPr/>
            <p:nvPr/>
          </p:nvGrpSpPr>
          <p:grpSpPr>
            <a:xfrm>
              <a:off x="1368" y="6177"/>
              <a:ext cx="5731" cy="2739"/>
              <a:chOff x="2245" y="4324"/>
              <a:chExt cx="5731" cy="2739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2245" y="4324"/>
                <a:ext cx="4916" cy="807"/>
              </a:xfrm>
              <a:prstGeom prst="roundRect">
                <a:avLst>
                  <a:gd name="adj" fmla="val 50000"/>
                </a:avLst>
              </a:prstGeom>
              <a:solidFill>
                <a:srgbClr val="F36A58"/>
              </a:solidFill>
              <a:ln w="508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altLang="zh-CN" sz="2400" b="1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Bahnschrift SemiBold" panose="020B0502040204020203" charset="0"/>
                  </a:rPr>
                  <a:t>Nội dung 1</a:t>
                </a:r>
                <a:endParaRPr lang="en-US" altLang="zh-CN" sz="2400" b="1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Bahnschrift SemiBold" panose="020B0502040204020203" charset="0"/>
                </a:endParaRPr>
              </a:p>
            </p:txBody>
          </p:sp>
          <p:sp>
            <p:nvSpPr>
              <p:cNvPr id="12" name="TextBox 23"/>
              <p:cNvSpPr txBox="1"/>
              <p:nvPr/>
            </p:nvSpPr>
            <p:spPr>
              <a:xfrm>
                <a:off x="2245" y="5436"/>
                <a:ext cx="5731" cy="1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en-US" altLang="en-US" sz="14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Calibri" panose="020F0502020204030204" pitchFamily="34" charset="0"/>
                  </a:rPr>
                  <a:t>Nêu được mối quan hệ giữa Đắk Lắk – Tây nguyên với  Chăm –pa từ 10 thế kỉ đầu sau Công nguyên.</a:t>
                </a:r>
              </a:p>
            </p:txBody>
          </p:sp>
        </p:grpSp>
        <p:pic>
          <p:nvPicPr>
            <p:cNvPr id="20" name="图片 19" descr="5c7de45bbfe6d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349848">
              <a:off x="797" y="920"/>
              <a:ext cx="6059" cy="6059"/>
            </a:xfrm>
            <a:prstGeom prst="rect">
              <a:avLst/>
            </a:prstGeom>
          </p:spPr>
        </p:pic>
      </p:grpSp>
      <p:cxnSp>
        <p:nvCxnSpPr>
          <p:cNvPr id="27" name="直接连接符 26"/>
          <p:cNvCxnSpPr/>
          <p:nvPr/>
        </p:nvCxnSpPr>
        <p:spPr>
          <a:xfrm>
            <a:off x="3776799" y="1802130"/>
            <a:ext cx="0" cy="3457575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3942930" y="1387037"/>
            <a:ext cx="3228549" cy="4793752"/>
            <a:chOff x="321" y="946"/>
            <a:chExt cx="6534" cy="8296"/>
          </a:xfrm>
        </p:grpSpPr>
        <p:grpSp>
          <p:nvGrpSpPr>
            <p:cNvPr id="29" name="组合 28"/>
            <p:cNvGrpSpPr/>
            <p:nvPr/>
          </p:nvGrpSpPr>
          <p:grpSpPr>
            <a:xfrm>
              <a:off x="321" y="6177"/>
              <a:ext cx="6395" cy="3065"/>
              <a:chOff x="1198" y="4324"/>
              <a:chExt cx="6395" cy="3065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2245" y="4324"/>
                <a:ext cx="4916" cy="792"/>
              </a:xfrm>
              <a:prstGeom prst="roundRect">
                <a:avLst>
                  <a:gd name="adj" fmla="val 50000"/>
                </a:avLst>
              </a:prstGeom>
              <a:solidFill>
                <a:srgbClr val="F36A58"/>
              </a:solidFill>
              <a:ln w="508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altLang="zh-CN" sz="2400" b="1">
                    <a:solidFill>
                      <a:schemeClr val="bg1"/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Bahnschrift SemiBold" panose="020B0502040204020203" charset="0"/>
                  </a:rPr>
                  <a:t>Nội dung 2</a:t>
                </a:r>
              </a:p>
            </p:txBody>
          </p:sp>
          <p:sp>
            <p:nvSpPr>
              <p:cNvPr id="32" name="TextBox 23"/>
              <p:cNvSpPr txBox="1"/>
              <p:nvPr/>
            </p:nvSpPr>
            <p:spPr>
              <a:xfrm>
                <a:off x="1198" y="5436"/>
                <a:ext cx="6395" cy="1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en-US" altLang="en-US" sz="16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Calibri" panose="020F0502020204030204" pitchFamily="34" charset="0"/>
                  </a:rPr>
                  <a:t>Trình bày được những chuyển biến về kinh tế của cư dân Đắk Lắk từ đầu Công nguyên đến thế kỉ X</a:t>
                </a:r>
              </a:p>
            </p:txBody>
          </p:sp>
        </p:grpSp>
        <p:pic>
          <p:nvPicPr>
            <p:cNvPr id="36" name="图片 35" descr="5c7de45bbfe6d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349848">
              <a:off x="796" y="946"/>
              <a:ext cx="6059" cy="6059"/>
            </a:xfrm>
            <a:prstGeom prst="rect">
              <a:avLst/>
            </a:prstGeom>
          </p:spPr>
        </p:pic>
      </p:grp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433700" y="480181"/>
            <a:ext cx="9451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CHUẨN BỊ TIẾT SAU – SOẠN ĐỀ CƯƠNG</a:t>
            </a:r>
          </a:p>
        </p:txBody>
      </p:sp>
      <p:cxnSp>
        <p:nvCxnSpPr>
          <p:cNvPr id="22" name="直接连接符 26"/>
          <p:cNvCxnSpPr/>
          <p:nvPr/>
        </p:nvCxnSpPr>
        <p:spPr>
          <a:xfrm>
            <a:off x="7809956" y="1802130"/>
            <a:ext cx="0" cy="3457575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7"/>
          <p:cNvGrpSpPr/>
          <p:nvPr/>
        </p:nvGrpSpPr>
        <p:grpSpPr>
          <a:xfrm>
            <a:off x="8199025" y="1503225"/>
            <a:ext cx="3228549" cy="4497320"/>
            <a:chOff x="321" y="1003"/>
            <a:chExt cx="6534" cy="7783"/>
          </a:xfrm>
        </p:grpSpPr>
        <p:grpSp>
          <p:nvGrpSpPr>
            <p:cNvPr id="24" name="组合 28"/>
            <p:cNvGrpSpPr/>
            <p:nvPr/>
          </p:nvGrpSpPr>
          <p:grpSpPr>
            <a:xfrm>
              <a:off x="321" y="6177"/>
              <a:ext cx="6395" cy="2609"/>
              <a:chOff x="1198" y="4324"/>
              <a:chExt cx="6395" cy="2609"/>
            </a:xfrm>
          </p:grpSpPr>
          <p:sp>
            <p:nvSpPr>
              <p:cNvPr id="26" name="文本框 29"/>
              <p:cNvSpPr txBox="1"/>
              <p:nvPr/>
            </p:nvSpPr>
            <p:spPr>
              <a:xfrm>
                <a:off x="2245" y="4324"/>
                <a:ext cx="4916" cy="870"/>
              </a:xfrm>
              <a:prstGeom prst="roundRect">
                <a:avLst>
                  <a:gd name="adj" fmla="val 50000"/>
                </a:avLst>
              </a:prstGeom>
              <a:solidFill>
                <a:srgbClr val="F36A58"/>
              </a:solidFill>
              <a:ln w="508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altLang="zh-CN" sz="2400" b="1">
                    <a:solidFill>
                      <a:schemeClr val="bg1"/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Bahnschrift SemiBold" panose="020B0502040204020203" charset="0"/>
                  </a:rPr>
                  <a:t>Nội dung 3</a:t>
                </a:r>
              </a:p>
            </p:txBody>
          </p:sp>
          <p:sp>
            <p:nvSpPr>
              <p:cNvPr id="31" name="TextBox 23"/>
              <p:cNvSpPr txBox="1"/>
              <p:nvPr/>
            </p:nvSpPr>
            <p:spPr>
              <a:xfrm>
                <a:off x="1198" y="5436"/>
                <a:ext cx="6395" cy="1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ct val="0"/>
                  </a:spcBef>
                  <a:spcAft>
                    <a:spcPts val="800"/>
                  </a:spcAft>
                  <a:buFontTx/>
                  <a:buNone/>
                </a:pPr>
                <a:r>
                  <a:rPr lang="en-US" altLang="en-US" sz="16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Calibri" panose="020F0502020204030204" pitchFamily="34" charset="0"/>
                  </a:rPr>
                  <a:t>Kể tên được các hình thức tổ chức xã hội của cư dân Đăk Lắk trước thế kỷ X</a:t>
                </a:r>
              </a:p>
            </p:txBody>
          </p:sp>
        </p:grpSp>
        <p:pic>
          <p:nvPicPr>
            <p:cNvPr id="25" name="图片 35" descr="5c7de45bbfe6d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349848">
              <a:off x="796" y="1003"/>
              <a:ext cx="6059" cy="6059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92998" y="1311275"/>
            <a:ext cx="7406005" cy="1322070"/>
            <a:chOff x="4858" y="610"/>
            <a:chExt cx="11663" cy="2082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MỞ ĐẦU</a:t>
              </a:r>
              <a:endParaRPr lang="en-US" sz="8000" b="1" dirty="0">
                <a:ln w="457200">
                  <a:solidFill>
                    <a:srgbClr val="F36A58"/>
                  </a:solidFill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>
                  <a:ln w="28575">
                    <a:noFill/>
                  </a:ln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MỞ ĐẦU</a:t>
              </a:r>
              <a:endParaRPr lang="en-US" sz="8000" b="1" dirty="0">
                <a:ln w="28575">
                  <a:noFill/>
                </a:ln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702560" y="2931160"/>
            <a:ext cx="6787515" cy="898525"/>
            <a:chOff x="4256" y="6131"/>
            <a:chExt cx="10689" cy="1415"/>
          </a:xfrm>
        </p:grpSpPr>
        <p:pic>
          <p:nvPicPr>
            <p:cNvPr id="13" name="图片 12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" y="6131"/>
              <a:ext cx="10689" cy="141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055" y="6334"/>
              <a:ext cx="709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BasicSans-BoldIt" panose="00000800000000000000" charset="0"/>
                  <a:sym typeface="+mn-ea"/>
                </a:rPr>
                <a:t>Thảo luận nhóm và thống nhất</a:t>
              </a:r>
              <a:endParaRPr lang="zh-CN" altLang="en-US" sz="2400">
                <a:solidFill>
                  <a:schemeClr val="bg1"/>
                </a:solidFill>
                <a:latin typeface="Roboto" panose="02000000000000000000" pitchFamily="2" charset="0"/>
                <a:ea typeface="思源黑体 CN Bold" panose="020B0800000000000000" pitchFamily="34" charset="-122"/>
                <a:cs typeface="BasicSans-BoldIt" panose="00000800000000000000" charset="0"/>
                <a:sym typeface="+mn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948940" y="4029999"/>
            <a:ext cx="7187045" cy="143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90000"/>
              </a:lnSpc>
              <a:buFontTx/>
              <a:buChar char="-"/>
            </a:pPr>
            <a:r>
              <a:rPr lang="en-US" altLang="zh-CN" sz="160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+mn-ea"/>
              </a:rPr>
              <a:t>K: Một điều thú vị về Lịch sử Đắk Lắk từ đầu công nguyên đến thế kỷ X</a:t>
            </a:r>
          </a:p>
          <a:p>
            <a:pPr marL="285750" indent="-285750">
              <a:lnSpc>
                <a:spcPct val="190000"/>
              </a:lnSpc>
              <a:buFontTx/>
              <a:buChar char="-"/>
            </a:pPr>
            <a:r>
              <a:rPr lang="en-US" altLang="zh-CN" sz="160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+mn-ea"/>
              </a:rPr>
              <a:t>W: 1 điều em muốn biết về lịch sử Đắk Lắk…..</a:t>
            </a:r>
          </a:p>
          <a:p>
            <a:pPr marL="285750" indent="-285750">
              <a:lnSpc>
                <a:spcPct val="190000"/>
              </a:lnSpc>
              <a:buFontTx/>
              <a:buChar char="-"/>
            </a:pPr>
            <a:r>
              <a:rPr lang="en-US" altLang="zh-CN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  <a:sym typeface="+mn-ea"/>
              </a:rPr>
              <a:t>L: Câu trả lời cho câu hỏi cột W</a:t>
            </a:r>
            <a:endParaRPr lang="zh-CN" altLang="en-US" sz="1600" dirty="0">
              <a:solidFill>
                <a:schemeClr val="tx1"/>
              </a:solidFill>
              <a:latin typeface="Roboto" panose="02000000000000000000" pitchFamily="2" charset="0"/>
              <a:ea typeface="思源黑体 CN Light" panose="020B03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39750" y="461646"/>
            <a:ext cx="3912235" cy="503624"/>
            <a:chOff x="2554" y="3778"/>
            <a:chExt cx="6161" cy="793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778"/>
              <a:ext cx="1188" cy="793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892" y="3778"/>
              <a:ext cx="482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  <a:sym typeface="+mn-ea"/>
                </a:rPr>
                <a:t>KHỞI ĐỘNG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sp>
        <p:nvSpPr>
          <p:cNvPr id="32" name="TextBox 23"/>
          <p:cNvSpPr txBox="1"/>
          <p:nvPr/>
        </p:nvSpPr>
        <p:spPr>
          <a:xfrm>
            <a:off x="916940" y="995469"/>
            <a:ext cx="10332951" cy="69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en-US" altLang="zh-CN" sz="2400"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rPr>
              <a:t>Kết quả thống nhất câu hỏi, trả lời của nhóm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思源宋体 CN Light" panose="020203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6" name="图片 35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960453"/>
              </p:ext>
            </p:extLst>
          </p:nvPr>
        </p:nvGraphicFramePr>
        <p:xfrm>
          <a:off x="916940" y="1917553"/>
          <a:ext cx="10707024" cy="41368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784505">
                  <a:extLst>
                    <a:ext uri="{9D8B030D-6E8A-4147-A177-3AD203B41FA5}">
                      <a16:colId xmlns:a16="http://schemas.microsoft.com/office/drawing/2014/main" val="2267746337"/>
                    </a:ext>
                  </a:extLst>
                </a:gridCol>
                <a:gridCol w="3000878">
                  <a:extLst>
                    <a:ext uri="{9D8B030D-6E8A-4147-A177-3AD203B41FA5}">
                      <a16:colId xmlns:a16="http://schemas.microsoft.com/office/drawing/2014/main" val="3438923075"/>
                    </a:ext>
                  </a:extLst>
                </a:gridCol>
                <a:gridCol w="3339949">
                  <a:extLst>
                    <a:ext uri="{9D8B030D-6E8A-4147-A177-3AD203B41FA5}">
                      <a16:colId xmlns:a16="http://schemas.microsoft.com/office/drawing/2014/main" val="416116825"/>
                    </a:ext>
                  </a:extLst>
                </a:gridCol>
                <a:gridCol w="2581692">
                  <a:extLst>
                    <a:ext uri="{9D8B030D-6E8A-4147-A177-3AD203B41FA5}">
                      <a16:colId xmlns:a16="http://schemas.microsoft.com/office/drawing/2014/main" val="2727488809"/>
                    </a:ext>
                  </a:extLst>
                </a:gridCol>
              </a:tblGrid>
              <a:tr h="47736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NHÓM</a:t>
                      </a:r>
                    </a:p>
                  </a:txBody>
                  <a:tcPr anchor="ctr">
                    <a:solidFill>
                      <a:srgbClr val="D83C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K (KNOW)</a:t>
                      </a:r>
                    </a:p>
                  </a:txBody>
                  <a:tcPr anchor="ctr">
                    <a:solidFill>
                      <a:srgbClr val="D83C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 (WANT)</a:t>
                      </a:r>
                    </a:p>
                  </a:txBody>
                  <a:tcPr anchor="ctr">
                    <a:solidFill>
                      <a:srgbClr val="D83C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 (LEARN)</a:t>
                      </a:r>
                    </a:p>
                  </a:txBody>
                  <a:tcPr anchor="ctr">
                    <a:solidFill>
                      <a:srgbClr val="D83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595106"/>
                  </a:ext>
                </a:extLst>
              </a:tr>
              <a:tr h="91488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TỔ</a:t>
                      </a:r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 1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15912"/>
                  </a:ext>
                </a:extLst>
              </a:tr>
              <a:tr h="91488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TỔ</a:t>
                      </a:r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 2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137349"/>
                  </a:ext>
                </a:extLst>
              </a:tr>
              <a:tr h="91488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TỔ</a:t>
                      </a:r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 3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219115"/>
                  </a:ext>
                </a:extLst>
              </a:tr>
              <a:tr h="91488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FF0000"/>
                          </a:solidFill>
                        </a:rPr>
                        <a:t>TỔ</a:t>
                      </a:r>
                      <a:r>
                        <a:rPr lang="en-US" baseline="0">
                          <a:solidFill>
                            <a:srgbClr val="FF0000"/>
                          </a:solidFill>
                        </a:rPr>
                        <a:t> 4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09012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39750" y="461646"/>
            <a:ext cx="4513513" cy="503624"/>
            <a:chOff x="2554" y="3778"/>
            <a:chExt cx="6161" cy="793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778"/>
              <a:ext cx="1188" cy="793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892" y="3778"/>
              <a:ext cx="482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Times New Roman" panose="02020603050405020304" pitchFamily="18" charset="0"/>
                  <a:sym typeface="+mn-ea"/>
                </a:rPr>
                <a:t>TỔNG HỢP Ý KIẾN</a:t>
              </a:r>
              <a:endParaRPr lang="zh-CN" altLang="en-US" sz="2400" b="1">
                <a:solidFill>
                  <a:srgbClr val="002060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sp>
        <p:nvSpPr>
          <p:cNvPr id="32" name="TextBox 23"/>
          <p:cNvSpPr txBox="1"/>
          <p:nvPr/>
        </p:nvSpPr>
        <p:spPr>
          <a:xfrm>
            <a:off x="850148" y="1285664"/>
            <a:ext cx="10332951" cy="69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90000"/>
              </a:lnSpc>
            </a:pPr>
            <a:r>
              <a:rPr lang="en-US" altLang="zh-CN" sz="2400">
                <a:latin typeface="Roboto Black" panose="02000000000000000000" pitchFamily="2" charset="0"/>
                <a:ea typeface="Roboto Black" panose="02000000000000000000" pitchFamily="2" charset="0"/>
                <a:cs typeface="Times New Roman" panose="02020603050405020304" pitchFamily="18" charset="0"/>
                <a:sym typeface="+mn-ea"/>
              </a:rPr>
              <a:t>KẾT QUẢ THỐNG NHẤT CÂU HỎI, TRẢ LỜI CỦA NHÓM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Roboto Black" panose="02000000000000000000" pitchFamily="2" charset="0"/>
              <a:ea typeface="思源宋体 CN Light" panose="02020300000000000000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6" name="图片 35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502934"/>
              </p:ext>
            </p:extLst>
          </p:nvPr>
        </p:nvGraphicFramePr>
        <p:xfrm>
          <a:off x="1294128" y="2450390"/>
          <a:ext cx="9888970" cy="365744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71981">
                  <a:extLst>
                    <a:ext uri="{9D8B030D-6E8A-4147-A177-3AD203B41FA5}">
                      <a16:colId xmlns:a16="http://schemas.microsoft.com/office/drawing/2014/main" val="2267746337"/>
                    </a:ext>
                  </a:extLst>
                </a:gridCol>
                <a:gridCol w="2937164">
                  <a:extLst>
                    <a:ext uri="{9D8B030D-6E8A-4147-A177-3AD203B41FA5}">
                      <a16:colId xmlns:a16="http://schemas.microsoft.com/office/drawing/2014/main" val="3438923075"/>
                    </a:ext>
                  </a:extLst>
                </a:gridCol>
                <a:gridCol w="3061854">
                  <a:extLst>
                    <a:ext uri="{9D8B030D-6E8A-4147-A177-3AD203B41FA5}">
                      <a16:colId xmlns:a16="http://schemas.microsoft.com/office/drawing/2014/main" val="416116825"/>
                    </a:ext>
                  </a:extLst>
                </a:gridCol>
                <a:gridCol w="2717971">
                  <a:extLst>
                    <a:ext uri="{9D8B030D-6E8A-4147-A177-3AD203B41FA5}">
                      <a16:colId xmlns:a16="http://schemas.microsoft.com/office/drawing/2014/main" val="2727488809"/>
                    </a:ext>
                  </a:extLst>
                </a:gridCol>
              </a:tblGrid>
              <a:tr h="22913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NHÓM</a:t>
                      </a:r>
                    </a:p>
                  </a:txBody>
                  <a:tcPr>
                    <a:solidFill>
                      <a:srgbClr val="D83C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K (KNOW)</a:t>
                      </a:r>
                    </a:p>
                  </a:txBody>
                  <a:tcPr>
                    <a:solidFill>
                      <a:srgbClr val="D83C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 (WANT)</a:t>
                      </a:r>
                    </a:p>
                  </a:txBody>
                  <a:tcPr>
                    <a:solidFill>
                      <a:srgbClr val="D83C3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 (LEARN)</a:t>
                      </a:r>
                    </a:p>
                  </a:txBody>
                  <a:tcPr>
                    <a:solidFill>
                      <a:srgbClr val="D83C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595106"/>
                  </a:ext>
                </a:extLst>
              </a:tr>
              <a:tr h="70098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B050"/>
                          </a:solidFill>
                        </a:rPr>
                        <a:t>TỔ</a:t>
                      </a:r>
                      <a:r>
                        <a:rPr lang="en-US" b="1" baseline="0">
                          <a:solidFill>
                            <a:srgbClr val="00B050"/>
                          </a:solidFill>
                        </a:rPr>
                        <a:t> 1</a:t>
                      </a:r>
                      <a:endParaRPr lang="en-US" b="1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Truyện</a:t>
                      </a:r>
                      <a:r>
                        <a:rPr lang="en-US" baseline="0">
                          <a:solidFill>
                            <a:srgbClr val="00B050"/>
                          </a:solidFill>
                        </a:rPr>
                        <a:t> dân gian</a:t>
                      </a:r>
                      <a:endParaRPr lang="en-US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Các</a:t>
                      </a:r>
                      <a:r>
                        <a:rPr lang="en-US" baseline="0">
                          <a:solidFill>
                            <a:srgbClr val="00B050"/>
                          </a:solidFill>
                        </a:rPr>
                        <a:t> câu truyện dân dân gian của các dân tộc</a:t>
                      </a:r>
                      <a:endParaRPr lang="en-US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Quả</a:t>
                      </a:r>
                      <a:r>
                        <a:rPr lang="en-US" baseline="0">
                          <a:solidFill>
                            <a:srgbClr val="00B050"/>
                          </a:solidFill>
                        </a:rPr>
                        <a:t> bầu vàng</a:t>
                      </a:r>
                    </a:p>
                    <a:p>
                      <a:r>
                        <a:rPr lang="en-US" baseline="0">
                          <a:solidFill>
                            <a:srgbClr val="00B050"/>
                          </a:solidFill>
                        </a:rPr>
                        <a:t>Sự tích hồ Lắk, </a:t>
                      </a:r>
                      <a:endParaRPr lang="en-US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5215912"/>
                  </a:ext>
                </a:extLst>
              </a:tr>
              <a:tr h="70098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FF0000"/>
                          </a:solidFill>
                        </a:rPr>
                        <a:t>TỔ</a:t>
                      </a:r>
                      <a:r>
                        <a:rPr lang="en-US" b="1" baseline="0">
                          <a:solidFill>
                            <a:srgbClr val="FF0000"/>
                          </a:solidFill>
                        </a:rPr>
                        <a:t> 2</a:t>
                      </a:r>
                      <a:endParaRPr lang="en-US" b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solidFill>
                            <a:srgbClr val="EE0D14"/>
                          </a:solidFill>
                        </a:rPr>
                        <a:t>Nhà</a:t>
                      </a:r>
                      <a:r>
                        <a:rPr lang="en-US" baseline="0">
                          <a:solidFill>
                            <a:srgbClr val="EE0D14"/>
                          </a:solidFill>
                        </a:rPr>
                        <a:t> ở</a:t>
                      </a:r>
                      <a:endParaRPr lang="en-US">
                        <a:solidFill>
                          <a:srgbClr val="EE0D1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solidFill>
                            <a:srgbClr val="EE0D14"/>
                          </a:solidFill>
                        </a:rPr>
                        <a:t>Nhà</a:t>
                      </a:r>
                      <a:r>
                        <a:rPr lang="en-US" baseline="0">
                          <a:solidFill>
                            <a:srgbClr val="EE0D14"/>
                          </a:solidFill>
                        </a:rPr>
                        <a:t> dài của người Ê đê </a:t>
                      </a:r>
                      <a:endParaRPr lang="en-US">
                        <a:solidFill>
                          <a:srgbClr val="EE0D1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solidFill>
                            <a:srgbClr val="EE0D14"/>
                          </a:solidFill>
                        </a:rPr>
                        <a:t>Làm</a:t>
                      </a:r>
                      <a:r>
                        <a:rPr lang="en-US" baseline="0">
                          <a:solidFill>
                            <a:srgbClr val="EE0D14"/>
                          </a:solidFill>
                        </a:rPr>
                        <a:t> bằng gỗ, tranh, tre. Hướng nhà theo hướng Bắc – Nam. Mái lợp theo hướng Đông - Tây</a:t>
                      </a:r>
                      <a:endParaRPr lang="en-US">
                        <a:solidFill>
                          <a:srgbClr val="EE0D1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3137349"/>
                  </a:ext>
                </a:extLst>
              </a:tr>
              <a:tr h="70098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tx1"/>
                          </a:solidFill>
                        </a:rPr>
                        <a:t>TỔ</a:t>
                      </a:r>
                      <a:r>
                        <a:rPr lang="en-US" b="1" baseline="0">
                          <a:solidFill>
                            <a:schemeClr val="tx1"/>
                          </a:solidFill>
                        </a:rPr>
                        <a:t> 3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Thời</a:t>
                      </a:r>
                      <a:r>
                        <a:rPr lang="en-US" baseline="0"/>
                        <a:t> nguyên thủy của cơ dân Đắk Lắk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Các</a:t>
                      </a:r>
                      <a:r>
                        <a:rPr lang="en-US" baseline="0"/>
                        <a:t> đồ dùng khảo cổ học đã được phát hiện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/>
                        <a:t>Đồ</a:t>
                      </a:r>
                      <a:r>
                        <a:rPr lang="en-US" baseline="0"/>
                        <a:t> đá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aseline="0"/>
                        <a:t>Đồ đồng, Gốm,…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219115"/>
                  </a:ext>
                </a:extLst>
              </a:tr>
              <a:tr h="700987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TỔ</a:t>
                      </a:r>
                      <a:r>
                        <a:rPr lang="en-US" b="1" baseline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4</a:t>
                      </a:r>
                      <a:endParaRPr lang="en-US" b="1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Họ</a:t>
                      </a:r>
                      <a:r>
                        <a:rPr lang="en-US" baseline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 tiết hoa văn trên trang phục của người Ê Êê</a:t>
                      </a:r>
                      <a:endParaRPr lang="en-US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Cách</a:t>
                      </a:r>
                      <a:r>
                        <a:rPr lang="en-US" baseline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thực hiện và bố cục trang trí, chất liệu chính</a:t>
                      </a:r>
                      <a:endParaRPr lang="en-US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Một</a:t>
                      </a:r>
                      <a:r>
                        <a:rPr lang="en-US" baseline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số họa tiết hoa văn cơ bản</a:t>
                      </a:r>
                      <a:endParaRPr lang="en-US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09012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6959188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525"/>
            <a:ext cx="12192000" cy="64325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392998" y="1311275"/>
            <a:ext cx="7406005" cy="1322070"/>
            <a:chOff x="4858" y="610"/>
            <a:chExt cx="11663" cy="2082"/>
          </a:xfrm>
        </p:grpSpPr>
        <p:sp>
          <p:nvSpPr>
            <p:cNvPr id="14" name="矩形 13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>
                  <a:ln w="457200">
                    <a:solidFill>
                      <a:srgbClr val="F36A58"/>
                    </a:solidFill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01</a:t>
              </a:r>
              <a:endParaRPr lang="en-US" sz="8000" b="1" dirty="0">
                <a:ln w="457200">
                  <a:solidFill>
                    <a:srgbClr val="F36A58"/>
                  </a:solidFill>
                </a:ln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858" y="610"/>
              <a:ext cx="11663" cy="20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>
                  <a:ln w="285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黑体 CN Heavy" panose="020B0A00000000000000" charset="-122"/>
                </a:rPr>
                <a:t>01</a:t>
              </a:r>
              <a:endParaRPr lang="en-US" sz="8000" b="1" dirty="0">
                <a:ln w="28575">
                  <a:noFill/>
                </a:ln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93818" y="2633346"/>
            <a:ext cx="7800109" cy="2437417"/>
            <a:chOff x="4256" y="6131"/>
            <a:chExt cx="10689" cy="1679"/>
          </a:xfrm>
        </p:grpSpPr>
        <p:pic>
          <p:nvPicPr>
            <p:cNvPr id="13" name="图片 12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" y="6131"/>
              <a:ext cx="10689" cy="1679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5213" y="6468"/>
              <a:ext cx="8828" cy="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Calibri" panose="020F0502020204030204" pitchFamily="34" charset="0"/>
                </a:rPr>
                <a:t>ĐẮK LẮK – TÂY NGUYÊN KHOẢNG 10 THẾ KỈ ĐẦU SAU CÔNG NGUYÊN</a:t>
              </a:r>
              <a:endParaRPr lang="en-US" altLang="en-US" sz="2800">
                <a:solidFill>
                  <a:srgbClr val="0000CC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33198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12041" y="659032"/>
            <a:ext cx="10599305" cy="1076963"/>
            <a:chOff x="2554" y="3471"/>
            <a:chExt cx="6161" cy="1821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636"/>
              <a:ext cx="1188" cy="784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Bahnschrift SemiBold" panose="020B0502040204020203" charset="0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742" y="3471"/>
              <a:ext cx="4973" cy="1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2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Calibri" panose="020F0502020204030204" pitchFamily="34" charset="0"/>
                </a:rPr>
                <a:t>QUAN SÁT BẢN ĐỒ</a:t>
              </a:r>
              <a:endParaRPr lang="en-US" altLang="en-US" sz="3200">
                <a:solidFill>
                  <a:srgbClr val="0000CC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  <a:p>
              <a:endParaRPr lang="zh-CN" altLang="en-US" sz="3200">
                <a:solidFill>
                  <a:schemeClr val="tx1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BasicSans-BoldIt" panose="00000800000000000000" charset="0"/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29" y="1604661"/>
            <a:ext cx="3417512" cy="430403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58" y="1620983"/>
            <a:ext cx="7442978" cy="479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>
            <a:off x="5938274" y="3295732"/>
            <a:ext cx="1378702" cy="1648879"/>
          </a:xfrm>
          <a:custGeom>
            <a:avLst/>
            <a:gdLst>
              <a:gd name="connsiteX0" fmla="*/ 647548 w 2138724"/>
              <a:gd name="connsiteY0" fmla="*/ 6238 h 2327969"/>
              <a:gd name="connsiteX1" fmla="*/ 619413 w 2138724"/>
              <a:gd name="connsiteY1" fmla="*/ 76577 h 2327969"/>
              <a:gd name="connsiteX2" fmla="*/ 661616 w 2138724"/>
              <a:gd name="connsiteY2" fmla="*/ 146915 h 2327969"/>
              <a:gd name="connsiteX3" fmla="*/ 605345 w 2138724"/>
              <a:gd name="connsiteY3" fmla="*/ 160983 h 2327969"/>
              <a:gd name="connsiteX4" fmla="*/ 520939 w 2138724"/>
              <a:gd name="connsiteY4" fmla="*/ 189118 h 2327969"/>
              <a:gd name="connsiteX5" fmla="*/ 478736 w 2138724"/>
              <a:gd name="connsiteY5" fmla="*/ 203186 h 2327969"/>
              <a:gd name="connsiteX6" fmla="*/ 422465 w 2138724"/>
              <a:gd name="connsiteY6" fmla="*/ 217254 h 2327969"/>
              <a:gd name="connsiteX7" fmla="*/ 380262 w 2138724"/>
              <a:gd name="connsiteY7" fmla="*/ 231321 h 2327969"/>
              <a:gd name="connsiteX8" fmla="*/ 211450 w 2138724"/>
              <a:gd name="connsiteY8" fmla="*/ 245389 h 2327969"/>
              <a:gd name="connsiteX9" fmla="*/ 141111 w 2138724"/>
              <a:gd name="connsiteY9" fmla="*/ 259457 h 2327969"/>
              <a:gd name="connsiteX10" fmla="*/ 98908 w 2138724"/>
              <a:gd name="connsiteY10" fmla="*/ 343863 h 2327969"/>
              <a:gd name="connsiteX11" fmla="*/ 70773 w 2138724"/>
              <a:gd name="connsiteY11" fmla="*/ 386066 h 2327969"/>
              <a:gd name="connsiteX12" fmla="*/ 56705 w 2138724"/>
              <a:gd name="connsiteY12" fmla="*/ 428269 h 2327969"/>
              <a:gd name="connsiteX13" fmla="*/ 14502 w 2138724"/>
              <a:gd name="connsiteY13" fmla="*/ 512675 h 2327969"/>
              <a:gd name="connsiteX14" fmla="*/ 435 w 2138724"/>
              <a:gd name="connsiteY14" fmla="*/ 723691 h 2327969"/>
              <a:gd name="connsiteX15" fmla="*/ 14502 w 2138724"/>
              <a:gd name="connsiteY15" fmla="*/ 836232 h 2327969"/>
              <a:gd name="connsiteX16" fmla="*/ 70773 w 2138724"/>
              <a:gd name="connsiteY16" fmla="*/ 850300 h 2327969"/>
              <a:gd name="connsiteX17" fmla="*/ 112976 w 2138724"/>
              <a:gd name="connsiteY17" fmla="*/ 864367 h 2327969"/>
              <a:gd name="connsiteX18" fmla="*/ 478736 w 2138724"/>
              <a:gd name="connsiteY18" fmla="*/ 878435 h 2327969"/>
              <a:gd name="connsiteX19" fmla="*/ 520939 w 2138724"/>
              <a:gd name="connsiteY19" fmla="*/ 892503 h 2327969"/>
              <a:gd name="connsiteX20" fmla="*/ 520939 w 2138724"/>
              <a:gd name="connsiteY20" fmla="*/ 1019112 h 2327969"/>
              <a:gd name="connsiteX21" fmla="*/ 478736 w 2138724"/>
              <a:gd name="connsiteY21" fmla="*/ 1033180 h 2327969"/>
              <a:gd name="connsiteX22" fmla="*/ 366195 w 2138724"/>
              <a:gd name="connsiteY22" fmla="*/ 1061315 h 2327969"/>
              <a:gd name="connsiteX23" fmla="*/ 309924 w 2138724"/>
              <a:gd name="connsiteY23" fmla="*/ 1131654 h 2327969"/>
              <a:gd name="connsiteX24" fmla="*/ 394330 w 2138724"/>
              <a:gd name="connsiteY24" fmla="*/ 1159789 h 2327969"/>
              <a:gd name="connsiteX25" fmla="*/ 436533 w 2138724"/>
              <a:gd name="connsiteY25" fmla="*/ 1187924 h 2327969"/>
              <a:gd name="connsiteX26" fmla="*/ 492804 w 2138724"/>
              <a:gd name="connsiteY26" fmla="*/ 1244195 h 2327969"/>
              <a:gd name="connsiteX27" fmla="*/ 506871 w 2138724"/>
              <a:gd name="connsiteY27" fmla="*/ 1286398 h 2327969"/>
              <a:gd name="connsiteX28" fmla="*/ 549075 w 2138724"/>
              <a:gd name="connsiteY28" fmla="*/ 1356737 h 2327969"/>
              <a:gd name="connsiteX29" fmla="*/ 535007 w 2138724"/>
              <a:gd name="connsiteY29" fmla="*/ 1469278 h 2327969"/>
              <a:gd name="connsiteX30" fmla="*/ 464668 w 2138724"/>
              <a:gd name="connsiteY30" fmla="*/ 1525549 h 2327969"/>
              <a:gd name="connsiteX31" fmla="*/ 478736 w 2138724"/>
              <a:gd name="connsiteY31" fmla="*/ 1666226 h 2327969"/>
              <a:gd name="connsiteX32" fmla="*/ 506871 w 2138724"/>
              <a:gd name="connsiteY32" fmla="*/ 1708429 h 2327969"/>
              <a:gd name="connsiteX33" fmla="*/ 563142 w 2138724"/>
              <a:gd name="connsiteY33" fmla="*/ 1764700 h 2327969"/>
              <a:gd name="connsiteX34" fmla="*/ 591278 w 2138724"/>
              <a:gd name="connsiteY34" fmla="*/ 1792835 h 2327969"/>
              <a:gd name="connsiteX35" fmla="*/ 633481 w 2138724"/>
              <a:gd name="connsiteY35" fmla="*/ 1820971 h 2327969"/>
              <a:gd name="connsiteX36" fmla="*/ 661616 w 2138724"/>
              <a:gd name="connsiteY36" fmla="*/ 1863174 h 2327969"/>
              <a:gd name="connsiteX37" fmla="*/ 689751 w 2138724"/>
              <a:gd name="connsiteY37" fmla="*/ 1947580 h 2327969"/>
              <a:gd name="connsiteX38" fmla="*/ 703819 w 2138724"/>
              <a:gd name="connsiteY38" fmla="*/ 2186731 h 2327969"/>
              <a:gd name="connsiteX39" fmla="*/ 788225 w 2138724"/>
              <a:gd name="connsiteY39" fmla="*/ 2158595 h 2327969"/>
              <a:gd name="connsiteX40" fmla="*/ 858564 w 2138724"/>
              <a:gd name="connsiteY40" fmla="*/ 2144527 h 2327969"/>
              <a:gd name="connsiteX41" fmla="*/ 1013308 w 2138724"/>
              <a:gd name="connsiteY41" fmla="*/ 2102324 h 2327969"/>
              <a:gd name="connsiteX42" fmla="*/ 1041444 w 2138724"/>
              <a:gd name="connsiteY42" fmla="*/ 2130460 h 2327969"/>
              <a:gd name="connsiteX43" fmla="*/ 1097715 w 2138724"/>
              <a:gd name="connsiteY43" fmla="*/ 2200798 h 2327969"/>
              <a:gd name="connsiteX44" fmla="*/ 1182121 w 2138724"/>
              <a:gd name="connsiteY44" fmla="*/ 2243001 h 2327969"/>
              <a:gd name="connsiteX45" fmla="*/ 1379068 w 2138724"/>
              <a:gd name="connsiteY45" fmla="*/ 2285204 h 2327969"/>
              <a:gd name="connsiteX46" fmla="*/ 1421271 w 2138724"/>
              <a:gd name="connsiteY46" fmla="*/ 2299272 h 2327969"/>
              <a:gd name="connsiteX47" fmla="*/ 1449407 w 2138724"/>
              <a:gd name="connsiteY47" fmla="*/ 2327407 h 2327969"/>
              <a:gd name="connsiteX48" fmla="*/ 1519745 w 2138724"/>
              <a:gd name="connsiteY48" fmla="*/ 2313340 h 2327969"/>
              <a:gd name="connsiteX49" fmla="*/ 1519745 w 2138724"/>
              <a:gd name="connsiteY49" fmla="*/ 2116392 h 2327969"/>
              <a:gd name="connsiteX50" fmla="*/ 1477542 w 2138724"/>
              <a:gd name="connsiteY50" fmla="*/ 2102324 h 2327969"/>
              <a:gd name="connsiteX51" fmla="*/ 1435339 w 2138724"/>
              <a:gd name="connsiteY51" fmla="*/ 2074189 h 2327969"/>
              <a:gd name="connsiteX52" fmla="*/ 1421271 w 2138724"/>
              <a:gd name="connsiteY52" fmla="*/ 2031986 h 2327969"/>
              <a:gd name="connsiteX53" fmla="*/ 1505678 w 2138724"/>
              <a:gd name="connsiteY53" fmla="*/ 2003851 h 2327969"/>
              <a:gd name="connsiteX54" fmla="*/ 1533813 w 2138724"/>
              <a:gd name="connsiteY54" fmla="*/ 1961647 h 2327969"/>
              <a:gd name="connsiteX55" fmla="*/ 1590084 w 2138724"/>
              <a:gd name="connsiteY55" fmla="*/ 1919444 h 2327969"/>
              <a:gd name="connsiteX56" fmla="*/ 1618219 w 2138724"/>
              <a:gd name="connsiteY56" fmla="*/ 1835038 h 2327969"/>
              <a:gd name="connsiteX57" fmla="*/ 1632287 w 2138724"/>
              <a:gd name="connsiteY57" fmla="*/ 1792835 h 2327969"/>
              <a:gd name="connsiteX58" fmla="*/ 1618219 w 2138724"/>
              <a:gd name="connsiteY58" fmla="*/ 1722497 h 2327969"/>
              <a:gd name="connsiteX59" fmla="*/ 1604151 w 2138724"/>
              <a:gd name="connsiteY59" fmla="*/ 1680294 h 2327969"/>
              <a:gd name="connsiteX60" fmla="*/ 1477542 w 2138724"/>
              <a:gd name="connsiteY60" fmla="*/ 1609955 h 2327969"/>
              <a:gd name="connsiteX61" fmla="*/ 1449407 w 2138724"/>
              <a:gd name="connsiteY61" fmla="*/ 1567752 h 2327969"/>
              <a:gd name="connsiteX62" fmla="*/ 1491610 w 2138724"/>
              <a:gd name="connsiteY62" fmla="*/ 1539617 h 2327969"/>
              <a:gd name="connsiteX63" fmla="*/ 1604151 w 2138724"/>
              <a:gd name="connsiteY63" fmla="*/ 1511481 h 2327969"/>
              <a:gd name="connsiteX64" fmla="*/ 1646355 w 2138724"/>
              <a:gd name="connsiteY64" fmla="*/ 1497414 h 2327969"/>
              <a:gd name="connsiteX65" fmla="*/ 1688558 w 2138724"/>
              <a:gd name="connsiteY65" fmla="*/ 1469278 h 2327969"/>
              <a:gd name="connsiteX66" fmla="*/ 1730761 w 2138724"/>
              <a:gd name="connsiteY66" fmla="*/ 1455211 h 2327969"/>
              <a:gd name="connsiteX67" fmla="*/ 1744828 w 2138724"/>
              <a:gd name="connsiteY67" fmla="*/ 1413007 h 2327969"/>
              <a:gd name="connsiteX68" fmla="*/ 1730761 w 2138724"/>
              <a:gd name="connsiteY68" fmla="*/ 1300466 h 2327969"/>
              <a:gd name="connsiteX69" fmla="*/ 1688558 w 2138724"/>
              <a:gd name="connsiteY69" fmla="*/ 1286398 h 2327969"/>
              <a:gd name="connsiteX70" fmla="*/ 1702625 w 2138724"/>
              <a:gd name="connsiteY70" fmla="*/ 1244195 h 2327969"/>
              <a:gd name="connsiteX71" fmla="*/ 2012115 w 2138724"/>
              <a:gd name="connsiteY71" fmla="*/ 1216060 h 2327969"/>
              <a:gd name="connsiteX72" fmla="*/ 2068385 w 2138724"/>
              <a:gd name="connsiteY72" fmla="*/ 1201992 h 2327969"/>
              <a:gd name="connsiteX73" fmla="*/ 2138724 w 2138724"/>
              <a:gd name="connsiteY73" fmla="*/ 1145721 h 2327969"/>
              <a:gd name="connsiteX74" fmla="*/ 2124656 w 2138724"/>
              <a:gd name="connsiteY74" fmla="*/ 948774 h 2327969"/>
              <a:gd name="connsiteX75" fmla="*/ 2096521 w 2138724"/>
              <a:gd name="connsiteY75" fmla="*/ 920638 h 2327969"/>
              <a:gd name="connsiteX76" fmla="*/ 2068385 w 2138724"/>
              <a:gd name="connsiteY76" fmla="*/ 836232 h 2327969"/>
              <a:gd name="connsiteX77" fmla="*/ 2054318 w 2138724"/>
              <a:gd name="connsiteY77" fmla="*/ 737758 h 2327969"/>
              <a:gd name="connsiteX78" fmla="*/ 1913641 w 2138724"/>
              <a:gd name="connsiteY78" fmla="*/ 611149 h 2327969"/>
              <a:gd name="connsiteX79" fmla="*/ 1871438 w 2138724"/>
              <a:gd name="connsiteY79" fmla="*/ 597081 h 2327969"/>
              <a:gd name="connsiteX80" fmla="*/ 1815167 w 2138724"/>
              <a:gd name="connsiteY80" fmla="*/ 611149 h 2327969"/>
              <a:gd name="connsiteX81" fmla="*/ 1730761 w 2138724"/>
              <a:gd name="connsiteY81" fmla="*/ 639284 h 2327969"/>
              <a:gd name="connsiteX82" fmla="*/ 1350933 w 2138724"/>
              <a:gd name="connsiteY82" fmla="*/ 611149 h 2327969"/>
              <a:gd name="connsiteX83" fmla="*/ 1308730 w 2138724"/>
              <a:gd name="connsiteY83" fmla="*/ 597081 h 2327969"/>
              <a:gd name="connsiteX84" fmla="*/ 1294662 w 2138724"/>
              <a:gd name="connsiteY84" fmla="*/ 470472 h 2327969"/>
              <a:gd name="connsiteX85" fmla="*/ 1280595 w 2138724"/>
              <a:gd name="connsiteY85" fmla="*/ 428269 h 2327969"/>
              <a:gd name="connsiteX86" fmla="*/ 1196188 w 2138724"/>
              <a:gd name="connsiteY86" fmla="*/ 400134 h 2327969"/>
              <a:gd name="connsiteX87" fmla="*/ 1153985 w 2138724"/>
              <a:gd name="connsiteY87" fmla="*/ 386066 h 2327969"/>
              <a:gd name="connsiteX88" fmla="*/ 1041444 w 2138724"/>
              <a:gd name="connsiteY88" fmla="*/ 357931 h 2327969"/>
              <a:gd name="connsiteX89" fmla="*/ 985173 w 2138724"/>
              <a:gd name="connsiteY89" fmla="*/ 287592 h 2327969"/>
              <a:gd name="connsiteX90" fmla="*/ 971105 w 2138724"/>
              <a:gd name="connsiteY90" fmla="*/ 245389 h 2327969"/>
              <a:gd name="connsiteX91" fmla="*/ 928902 w 2138724"/>
              <a:gd name="connsiteY91" fmla="*/ 217254 h 2327969"/>
              <a:gd name="connsiteX92" fmla="*/ 886699 w 2138724"/>
              <a:gd name="connsiteY92" fmla="*/ 146915 h 2327969"/>
              <a:gd name="connsiteX93" fmla="*/ 872631 w 2138724"/>
              <a:gd name="connsiteY93" fmla="*/ 104712 h 2327969"/>
              <a:gd name="connsiteX94" fmla="*/ 788225 w 2138724"/>
              <a:gd name="connsiteY94" fmla="*/ 34374 h 2327969"/>
              <a:gd name="connsiteX95" fmla="*/ 689751 w 2138724"/>
              <a:gd name="connsiteY95" fmla="*/ 6238 h 2327969"/>
              <a:gd name="connsiteX96" fmla="*/ 647548 w 2138724"/>
              <a:gd name="connsiteY96" fmla="*/ 6238 h 232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138724" h="2327969">
                <a:moveTo>
                  <a:pt x="647548" y="6238"/>
                </a:moveTo>
                <a:cubicBezTo>
                  <a:pt x="635825" y="17961"/>
                  <a:pt x="612476" y="52296"/>
                  <a:pt x="619413" y="76577"/>
                </a:cubicBezTo>
                <a:cubicBezTo>
                  <a:pt x="625458" y="97734"/>
                  <a:pt x="727209" y="94441"/>
                  <a:pt x="661616" y="146915"/>
                </a:cubicBezTo>
                <a:cubicBezTo>
                  <a:pt x="646518" y="158993"/>
                  <a:pt x="623864" y="155427"/>
                  <a:pt x="605345" y="160983"/>
                </a:cubicBezTo>
                <a:cubicBezTo>
                  <a:pt x="576939" y="169505"/>
                  <a:pt x="549074" y="179740"/>
                  <a:pt x="520939" y="189118"/>
                </a:cubicBezTo>
                <a:cubicBezTo>
                  <a:pt x="506871" y="193807"/>
                  <a:pt x="493122" y="199589"/>
                  <a:pt x="478736" y="203186"/>
                </a:cubicBezTo>
                <a:cubicBezTo>
                  <a:pt x="459979" y="207875"/>
                  <a:pt x="441055" y="211943"/>
                  <a:pt x="422465" y="217254"/>
                </a:cubicBezTo>
                <a:cubicBezTo>
                  <a:pt x="408207" y="221328"/>
                  <a:pt x="394960" y="229361"/>
                  <a:pt x="380262" y="231321"/>
                </a:cubicBezTo>
                <a:cubicBezTo>
                  <a:pt x="324292" y="238784"/>
                  <a:pt x="267721" y="240700"/>
                  <a:pt x="211450" y="245389"/>
                </a:cubicBezTo>
                <a:cubicBezTo>
                  <a:pt x="188004" y="250078"/>
                  <a:pt x="161871" y="247594"/>
                  <a:pt x="141111" y="259457"/>
                </a:cubicBezTo>
                <a:cubicBezTo>
                  <a:pt x="112891" y="275583"/>
                  <a:pt x="111183" y="319313"/>
                  <a:pt x="98908" y="343863"/>
                </a:cubicBezTo>
                <a:cubicBezTo>
                  <a:pt x="91347" y="358985"/>
                  <a:pt x="78334" y="370944"/>
                  <a:pt x="70773" y="386066"/>
                </a:cubicBezTo>
                <a:cubicBezTo>
                  <a:pt x="64141" y="399329"/>
                  <a:pt x="63337" y="415006"/>
                  <a:pt x="56705" y="428269"/>
                </a:cubicBezTo>
                <a:cubicBezTo>
                  <a:pt x="2164" y="537351"/>
                  <a:pt x="49862" y="406596"/>
                  <a:pt x="14502" y="512675"/>
                </a:cubicBezTo>
                <a:cubicBezTo>
                  <a:pt x="9813" y="583014"/>
                  <a:pt x="435" y="653196"/>
                  <a:pt x="435" y="723691"/>
                </a:cubicBezTo>
                <a:cubicBezTo>
                  <a:pt x="435" y="761497"/>
                  <a:pt x="-3858" y="803184"/>
                  <a:pt x="14502" y="836232"/>
                </a:cubicBezTo>
                <a:cubicBezTo>
                  <a:pt x="23892" y="853133"/>
                  <a:pt x="52183" y="844989"/>
                  <a:pt x="70773" y="850300"/>
                </a:cubicBezTo>
                <a:cubicBezTo>
                  <a:pt x="85031" y="854374"/>
                  <a:pt x="98183" y="863347"/>
                  <a:pt x="112976" y="864367"/>
                </a:cubicBezTo>
                <a:cubicBezTo>
                  <a:pt x="234697" y="872761"/>
                  <a:pt x="356816" y="873746"/>
                  <a:pt x="478736" y="878435"/>
                </a:cubicBezTo>
                <a:cubicBezTo>
                  <a:pt x="492804" y="883124"/>
                  <a:pt x="510454" y="882018"/>
                  <a:pt x="520939" y="892503"/>
                </a:cubicBezTo>
                <a:cubicBezTo>
                  <a:pt x="547557" y="919121"/>
                  <a:pt x="530656" y="1002108"/>
                  <a:pt x="520939" y="1019112"/>
                </a:cubicBezTo>
                <a:cubicBezTo>
                  <a:pt x="513582" y="1031987"/>
                  <a:pt x="493122" y="1029584"/>
                  <a:pt x="478736" y="1033180"/>
                </a:cubicBezTo>
                <a:lnTo>
                  <a:pt x="366195" y="1061315"/>
                </a:lnTo>
                <a:cubicBezTo>
                  <a:pt x="360135" y="1067375"/>
                  <a:pt x="302037" y="1121795"/>
                  <a:pt x="309924" y="1131654"/>
                </a:cubicBezTo>
                <a:cubicBezTo>
                  <a:pt x="328451" y="1154812"/>
                  <a:pt x="369654" y="1143338"/>
                  <a:pt x="394330" y="1159789"/>
                </a:cubicBezTo>
                <a:cubicBezTo>
                  <a:pt x="408398" y="1169167"/>
                  <a:pt x="423696" y="1176921"/>
                  <a:pt x="436533" y="1187924"/>
                </a:cubicBezTo>
                <a:cubicBezTo>
                  <a:pt x="456673" y="1205187"/>
                  <a:pt x="492804" y="1244195"/>
                  <a:pt x="492804" y="1244195"/>
                </a:cubicBezTo>
                <a:cubicBezTo>
                  <a:pt x="497493" y="1258263"/>
                  <a:pt x="499242" y="1273683"/>
                  <a:pt x="506871" y="1286398"/>
                </a:cubicBezTo>
                <a:cubicBezTo>
                  <a:pt x="564805" y="1382955"/>
                  <a:pt x="509221" y="1237178"/>
                  <a:pt x="549075" y="1356737"/>
                </a:cubicBezTo>
                <a:cubicBezTo>
                  <a:pt x="544386" y="1394251"/>
                  <a:pt x="545871" y="1433067"/>
                  <a:pt x="535007" y="1469278"/>
                </a:cubicBezTo>
                <a:cubicBezTo>
                  <a:pt x="529995" y="1485983"/>
                  <a:pt x="473190" y="1519868"/>
                  <a:pt x="464668" y="1525549"/>
                </a:cubicBezTo>
                <a:cubicBezTo>
                  <a:pt x="469357" y="1572441"/>
                  <a:pt x="468139" y="1620307"/>
                  <a:pt x="478736" y="1666226"/>
                </a:cubicBezTo>
                <a:cubicBezTo>
                  <a:pt x="482538" y="1682700"/>
                  <a:pt x="495868" y="1695592"/>
                  <a:pt x="506871" y="1708429"/>
                </a:cubicBezTo>
                <a:cubicBezTo>
                  <a:pt x="524134" y="1728569"/>
                  <a:pt x="544385" y="1745943"/>
                  <a:pt x="563142" y="1764700"/>
                </a:cubicBezTo>
                <a:cubicBezTo>
                  <a:pt x="572521" y="1774078"/>
                  <a:pt x="580242" y="1785478"/>
                  <a:pt x="591278" y="1792835"/>
                </a:cubicBezTo>
                <a:lnTo>
                  <a:pt x="633481" y="1820971"/>
                </a:lnTo>
                <a:cubicBezTo>
                  <a:pt x="642859" y="1835039"/>
                  <a:pt x="654749" y="1847724"/>
                  <a:pt x="661616" y="1863174"/>
                </a:cubicBezTo>
                <a:cubicBezTo>
                  <a:pt x="673661" y="1890275"/>
                  <a:pt x="689751" y="1947580"/>
                  <a:pt x="689751" y="1947580"/>
                </a:cubicBezTo>
                <a:cubicBezTo>
                  <a:pt x="694440" y="2027297"/>
                  <a:pt x="670049" y="2114368"/>
                  <a:pt x="703819" y="2186731"/>
                </a:cubicBezTo>
                <a:cubicBezTo>
                  <a:pt x="716361" y="2213606"/>
                  <a:pt x="759144" y="2164411"/>
                  <a:pt x="788225" y="2158595"/>
                </a:cubicBezTo>
                <a:lnTo>
                  <a:pt x="858564" y="2144527"/>
                </a:lnTo>
                <a:cubicBezTo>
                  <a:pt x="962865" y="2074994"/>
                  <a:pt x="909812" y="2081626"/>
                  <a:pt x="1013308" y="2102324"/>
                </a:cubicBezTo>
                <a:cubicBezTo>
                  <a:pt x="1022687" y="2111703"/>
                  <a:pt x="1033158" y="2120103"/>
                  <a:pt x="1041444" y="2130460"/>
                </a:cubicBezTo>
                <a:cubicBezTo>
                  <a:pt x="1073945" y="2171086"/>
                  <a:pt x="1059970" y="2170602"/>
                  <a:pt x="1097715" y="2200798"/>
                </a:cubicBezTo>
                <a:cubicBezTo>
                  <a:pt x="1130835" y="2227294"/>
                  <a:pt x="1142666" y="2232240"/>
                  <a:pt x="1182121" y="2243001"/>
                </a:cubicBezTo>
                <a:cubicBezTo>
                  <a:pt x="1292299" y="2273049"/>
                  <a:pt x="1278675" y="2268473"/>
                  <a:pt x="1379068" y="2285204"/>
                </a:cubicBezTo>
                <a:cubicBezTo>
                  <a:pt x="1393136" y="2289893"/>
                  <a:pt x="1408555" y="2291643"/>
                  <a:pt x="1421271" y="2299272"/>
                </a:cubicBezTo>
                <a:cubicBezTo>
                  <a:pt x="1432644" y="2306096"/>
                  <a:pt x="1436277" y="2325531"/>
                  <a:pt x="1449407" y="2327407"/>
                </a:cubicBezTo>
                <a:cubicBezTo>
                  <a:pt x="1473077" y="2330788"/>
                  <a:pt x="1496299" y="2318029"/>
                  <a:pt x="1519745" y="2313340"/>
                </a:cubicBezTo>
                <a:cubicBezTo>
                  <a:pt x="1544310" y="2239648"/>
                  <a:pt x="1555703" y="2224265"/>
                  <a:pt x="1519745" y="2116392"/>
                </a:cubicBezTo>
                <a:cubicBezTo>
                  <a:pt x="1515056" y="2102324"/>
                  <a:pt x="1490805" y="2108956"/>
                  <a:pt x="1477542" y="2102324"/>
                </a:cubicBezTo>
                <a:cubicBezTo>
                  <a:pt x="1462420" y="2094763"/>
                  <a:pt x="1449407" y="2083567"/>
                  <a:pt x="1435339" y="2074189"/>
                </a:cubicBezTo>
                <a:cubicBezTo>
                  <a:pt x="1430650" y="2060121"/>
                  <a:pt x="1410785" y="2042471"/>
                  <a:pt x="1421271" y="2031986"/>
                </a:cubicBezTo>
                <a:cubicBezTo>
                  <a:pt x="1442242" y="2011015"/>
                  <a:pt x="1505678" y="2003851"/>
                  <a:pt x="1505678" y="2003851"/>
                </a:cubicBezTo>
                <a:cubicBezTo>
                  <a:pt x="1515056" y="1989783"/>
                  <a:pt x="1521858" y="1973602"/>
                  <a:pt x="1533813" y="1961647"/>
                </a:cubicBezTo>
                <a:cubicBezTo>
                  <a:pt x="1550392" y="1945068"/>
                  <a:pt x="1577078" y="1938952"/>
                  <a:pt x="1590084" y="1919444"/>
                </a:cubicBezTo>
                <a:cubicBezTo>
                  <a:pt x="1606535" y="1894768"/>
                  <a:pt x="1608841" y="1863173"/>
                  <a:pt x="1618219" y="1835038"/>
                </a:cubicBezTo>
                <a:lnTo>
                  <a:pt x="1632287" y="1792835"/>
                </a:lnTo>
                <a:cubicBezTo>
                  <a:pt x="1627598" y="1769389"/>
                  <a:pt x="1624018" y="1745693"/>
                  <a:pt x="1618219" y="1722497"/>
                </a:cubicBezTo>
                <a:cubicBezTo>
                  <a:pt x="1614622" y="1708111"/>
                  <a:pt x="1614636" y="1690779"/>
                  <a:pt x="1604151" y="1680294"/>
                </a:cubicBezTo>
                <a:cubicBezTo>
                  <a:pt x="1555779" y="1631922"/>
                  <a:pt x="1530612" y="1627645"/>
                  <a:pt x="1477542" y="1609955"/>
                </a:cubicBezTo>
                <a:cubicBezTo>
                  <a:pt x="1468164" y="1595887"/>
                  <a:pt x="1446091" y="1584331"/>
                  <a:pt x="1449407" y="1567752"/>
                </a:cubicBezTo>
                <a:cubicBezTo>
                  <a:pt x="1452723" y="1551173"/>
                  <a:pt x="1476488" y="1547178"/>
                  <a:pt x="1491610" y="1539617"/>
                </a:cubicBezTo>
                <a:cubicBezTo>
                  <a:pt x="1523767" y="1523538"/>
                  <a:pt x="1572046" y="1519507"/>
                  <a:pt x="1604151" y="1511481"/>
                </a:cubicBezTo>
                <a:cubicBezTo>
                  <a:pt x="1618537" y="1507885"/>
                  <a:pt x="1632287" y="1502103"/>
                  <a:pt x="1646355" y="1497414"/>
                </a:cubicBezTo>
                <a:cubicBezTo>
                  <a:pt x="1660423" y="1488035"/>
                  <a:pt x="1673436" y="1476839"/>
                  <a:pt x="1688558" y="1469278"/>
                </a:cubicBezTo>
                <a:cubicBezTo>
                  <a:pt x="1701821" y="1462646"/>
                  <a:pt x="1720276" y="1465696"/>
                  <a:pt x="1730761" y="1455211"/>
                </a:cubicBezTo>
                <a:cubicBezTo>
                  <a:pt x="1741247" y="1444725"/>
                  <a:pt x="1740139" y="1427075"/>
                  <a:pt x="1744828" y="1413007"/>
                </a:cubicBezTo>
                <a:cubicBezTo>
                  <a:pt x="1740139" y="1375493"/>
                  <a:pt x="1746115" y="1335013"/>
                  <a:pt x="1730761" y="1300466"/>
                </a:cubicBezTo>
                <a:cubicBezTo>
                  <a:pt x="1724739" y="1286915"/>
                  <a:pt x="1695190" y="1299661"/>
                  <a:pt x="1688558" y="1286398"/>
                </a:cubicBezTo>
                <a:cubicBezTo>
                  <a:pt x="1681926" y="1273135"/>
                  <a:pt x="1688135" y="1247345"/>
                  <a:pt x="1702625" y="1244195"/>
                </a:cubicBezTo>
                <a:cubicBezTo>
                  <a:pt x="1803849" y="1222190"/>
                  <a:pt x="1908952" y="1225438"/>
                  <a:pt x="2012115" y="1216060"/>
                </a:cubicBezTo>
                <a:cubicBezTo>
                  <a:pt x="2030872" y="1211371"/>
                  <a:pt x="2050614" y="1209608"/>
                  <a:pt x="2068385" y="1201992"/>
                </a:cubicBezTo>
                <a:cubicBezTo>
                  <a:pt x="2099442" y="1188682"/>
                  <a:pt x="2116034" y="1168411"/>
                  <a:pt x="2138724" y="1145721"/>
                </a:cubicBezTo>
                <a:cubicBezTo>
                  <a:pt x="2134035" y="1080072"/>
                  <a:pt x="2136785" y="1013463"/>
                  <a:pt x="2124656" y="948774"/>
                </a:cubicBezTo>
                <a:cubicBezTo>
                  <a:pt x="2122212" y="935738"/>
                  <a:pt x="2102452" y="932501"/>
                  <a:pt x="2096521" y="920638"/>
                </a:cubicBezTo>
                <a:cubicBezTo>
                  <a:pt x="2083258" y="894112"/>
                  <a:pt x="2068385" y="836232"/>
                  <a:pt x="2068385" y="836232"/>
                </a:cubicBezTo>
                <a:cubicBezTo>
                  <a:pt x="2063696" y="803407"/>
                  <a:pt x="2061774" y="770067"/>
                  <a:pt x="2054318" y="737758"/>
                </a:cubicBezTo>
                <a:cubicBezTo>
                  <a:pt x="2027516" y="621616"/>
                  <a:pt x="2035033" y="655292"/>
                  <a:pt x="1913641" y="611149"/>
                </a:cubicBezTo>
                <a:cubicBezTo>
                  <a:pt x="1899705" y="606081"/>
                  <a:pt x="1885506" y="601770"/>
                  <a:pt x="1871438" y="597081"/>
                </a:cubicBezTo>
                <a:cubicBezTo>
                  <a:pt x="1852681" y="601770"/>
                  <a:pt x="1833686" y="605593"/>
                  <a:pt x="1815167" y="611149"/>
                </a:cubicBezTo>
                <a:cubicBezTo>
                  <a:pt x="1786761" y="619671"/>
                  <a:pt x="1730761" y="639284"/>
                  <a:pt x="1730761" y="639284"/>
                </a:cubicBezTo>
                <a:cubicBezTo>
                  <a:pt x="1604152" y="629906"/>
                  <a:pt x="1477259" y="623782"/>
                  <a:pt x="1350933" y="611149"/>
                </a:cubicBezTo>
                <a:cubicBezTo>
                  <a:pt x="1336178" y="609673"/>
                  <a:pt x="1314237" y="610849"/>
                  <a:pt x="1308730" y="597081"/>
                </a:cubicBezTo>
                <a:cubicBezTo>
                  <a:pt x="1292960" y="557655"/>
                  <a:pt x="1301643" y="512357"/>
                  <a:pt x="1294662" y="470472"/>
                </a:cubicBezTo>
                <a:cubicBezTo>
                  <a:pt x="1292224" y="455845"/>
                  <a:pt x="1292662" y="436888"/>
                  <a:pt x="1280595" y="428269"/>
                </a:cubicBezTo>
                <a:cubicBezTo>
                  <a:pt x="1256462" y="411031"/>
                  <a:pt x="1224324" y="409512"/>
                  <a:pt x="1196188" y="400134"/>
                </a:cubicBezTo>
                <a:cubicBezTo>
                  <a:pt x="1182120" y="395445"/>
                  <a:pt x="1168526" y="388974"/>
                  <a:pt x="1153985" y="386066"/>
                </a:cubicBezTo>
                <a:cubicBezTo>
                  <a:pt x="1069106" y="369090"/>
                  <a:pt x="1106330" y="379559"/>
                  <a:pt x="1041444" y="357931"/>
                </a:cubicBezTo>
                <a:cubicBezTo>
                  <a:pt x="1015274" y="331761"/>
                  <a:pt x="1002920" y="323085"/>
                  <a:pt x="985173" y="287592"/>
                </a:cubicBezTo>
                <a:cubicBezTo>
                  <a:pt x="978541" y="274329"/>
                  <a:pt x="980368" y="256968"/>
                  <a:pt x="971105" y="245389"/>
                </a:cubicBezTo>
                <a:cubicBezTo>
                  <a:pt x="960543" y="232187"/>
                  <a:pt x="942970" y="226632"/>
                  <a:pt x="928902" y="217254"/>
                </a:cubicBezTo>
                <a:cubicBezTo>
                  <a:pt x="889055" y="97707"/>
                  <a:pt x="944628" y="243462"/>
                  <a:pt x="886699" y="146915"/>
                </a:cubicBezTo>
                <a:cubicBezTo>
                  <a:pt x="879070" y="134200"/>
                  <a:pt x="880856" y="117050"/>
                  <a:pt x="872631" y="104712"/>
                </a:cubicBezTo>
                <a:cubicBezTo>
                  <a:pt x="857074" y="81377"/>
                  <a:pt x="814177" y="47350"/>
                  <a:pt x="788225" y="34374"/>
                </a:cubicBezTo>
                <a:cubicBezTo>
                  <a:pt x="765738" y="23130"/>
                  <a:pt x="710786" y="12248"/>
                  <a:pt x="689751" y="6238"/>
                </a:cubicBezTo>
                <a:cubicBezTo>
                  <a:pt x="675493" y="2164"/>
                  <a:pt x="659271" y="-5485"/>
                  <a:pt x="647548" y="6238"/>
                </a:cubicBezTo>
                <a:close/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6" name="Freeform 15"/>
          <p:cNvSpPr/>
          <p:nvPr/>
        </p:nvSpPr>
        <p:spPr>
          <a:xfrm>
            <a:off x="3446547" y="3916592"/>
            <a:ext cx="882571" cy="697343"/>
          </a:xfrm>
          <a:custGeom>
            <a:avLst/>
            <a:gdLst>
              <a:gd name="connsiteX0" fmla="*/ 1392736 w 1392736"/>
              <a:gd name="connsiteY0" fmla="*/ 196948 h 984844"/>
              <a:gd name="connsiteX1" fmla="*/ 1252059 w 1392736"/>
              <a:gd name="connsiteY1" fmla="*/ 196948 h 984844"/>
              <a:gd name="connsiteX2" fmla="*/ 1223924 w 1392736"/>
              <a:gd name="connsiteY2" fmla="*/ 112542 h 984844"/>
              <a:gd name="connsiteX3" fmla="*/ 1125450 w 1392736"/>
              <a:gd name="connsiteY3" fmla="*/ 98474 h 984844"/>
              <a:gd name="connsiteX4" fmla="*/ 1111382 w 1392736"/>
              <a:gd name="connsiteY4" fmla="*/ 42204 h 984844"/>
              <a:gd name="connsiteX5" fmla="*/ 1026976 w 1392736"/>
              <a:gd name="connsiteY5" fmla="*/ 14068 h 984844"/>
              <a:gd name="connsiteX6" fmla="*/ 858164 w 1392736"/>
              <a:gd name="connsiteY6" fmla="*/ 70339 h 984844"/>
              <a:gd name="connsiteX7" fmla="*/ 844096 w 1392736"/>
              <a:gd name="connsiteY7" fmla="*/ 112542 h 984844"/>
              <a:gd name="connsiteX8" fmla="*/ 619013 w 1392736"/>
              <a:gd name="connsiteY8" fmla="*/ 98474 h 984844"/>
              <a:gd name="connsiteX9" fmla="*/ 562742 w 1392736"/>
              <a:gd name="connsiteY9" fmla="*/ 84407 h 984844"/>
              <a:gd name="connsiteX10" fmla="*/ 323591 w 1392736"/>
              <a:gd name="connsiteY10" fmla="*/ 98474 h 984844"/>
              <a:gd name="connsiteX11" fmla="*/ 337659 w 1392736"/>
              <a:gd name="connsiteY11" fmla="*/ 281354 h 984844"/>
              <a:gd name="connsiteX12" fmla="*/ 365794 w 1392736"/>
              <a:gd name="connsiteY12" fmla="*/ 365760 h 984844"/>
              <a:gd name="connsiteX13" fmla="*/ 379862 w 1392736"/>
              <a:gd name="connsiteY13" fmla="*/ 407964 h 984844"/>
              <a:gd name="connsiteX14" fmla="*/ 337659 w 1392736"/>
              <a:gd name="connsiteY14" fmla="*/ 422031 h 984844"/>
              <a:gd name="connsiteX15" fmla="*/ 28170 w 1392736"/>
              <a:gd name="connsiteY15" fmla="*/ 393896 h 984844"/>
              <a:gd name="connsiteX16" fmla="*/ 34 w 1392736"/>
              <a:gd name="connsiteY16" fmla="*/ 422031 h 984844"/>
              <a:gd name="connsiteX17" fmla="*/ 28170 w 1392736"/>
              <a:gd name="connsiteY17" fmla="*/ 604911 h 984844"/>
              <a:gd name="connsiteX18" fmla="*/ 56305 w 1392736"/>
              <a:gd name="connsiteY18" fmla="*/ 633047 h 984844"/>
              <a:gd name="connsiteX19" fmla="*/ 112576 w 1392736"/>
              <a:gd name="connsiteY19" fmla="*/ 703385 h 984844"/>
              <a:gd name="connsiteX20" fmla="*/ 126644 w 1392736"/>
              <a:gd name="connsiteY20" fmla="*/ 745588 h 984844"/>
              <a:gd name="connsiteX21" fmla="*/ 168847 w 1392736"/>
              <a:gd name="connsiteY21" fmla="*/ 759656 h 984844"/>
              <a:gd name="connsiteX22" fmla="*/ 211050 w 1392736"/>
              <a:gd name="connsiteY22" fmla="*/ 787791 h 984844"/>
              <a:gd name="connsiteX23" fmla="*/ 239185 w 1392736"/>
              <a:gd name="connsiteY23" fmla="*/ 815927 h 984844"/>
              <a:gd name="connsiteX24" fmla="*/ 281388 w 1392736"/>
              <a:gd name="connsiteY24" fmla="*/ 829994 h 984844"/>
              <a:gd name="connsiteX25" fmla="*/ 351727 w 1392736"/>
              <a:gd name="connsiteY25" fmla="*/ 872197 h 984844"/>
              <a:gd name="connsiteX26" fmla="*/ 379862 w 1392736"/>
              <a:gd name="connsiteY26" fmla="*/ 900333 h 984844"/>
              <a:gd name="connsiteX27" fmla="*/ 464268 w 1392736"/>
              <a:gd name="connsiteY27" fmla="*/ 928468 h 984844"/>
              <a:gd name="connsiteX28" fmla="*/ 773758 w 1392736"/>
              <a:gd name="connsiteY28" fmla="*/ 956604 h 984844"/>
              <a:gd name="connsiteX29" fmla="*/ 914434 w 1392736"/>
              <a:gd name="connsiteY29" fmla="*/ 970671 h 984844"/>
              <a:gd name="connsiteX30" fmla="*/ 900367 w 1392736"/>
              <a:gd name="connsiteY30" fmla="*/ 801859 h 984844"/>
              <a:gd name="connsiteX31" fmla="*/ 914434 w 1392736"/>
              <a:gd name="connsiteY31" fmla="*/ 689317 h 984844"/>
              <a:gd name="connsiteX32" fmla="*/ 998841 w 1392736"/>
              <a:gd name="connsiteY32" fmla="*/ 647114 h 984844"/>
              <a:gd name="connsiteX33" fmla="*/ 1083247 w 1392736"/>
              <a:gd name="connsiteY33" fmla="*/ 618979 h 984844"/>
              <a:gd name="connsiteX34" fmla="*/ 1125450 w 1392736"/>
              <a:gd name="connsiteY34" fmla="*/ 604911 h 984844"/>
              <a:gd name="connsiteX35" fmla="*/ 1167653 w 1392736"/>
              <a:gd name="connsiteY35" fmla="*/ 576776 h 984844"/>
              <a:gd name="connsiteX36" fmla="*/ 1181721 w 1392736"/>
              <a:gd name="connsiteY36" fmla="*/ 534573 h 984844"/>
              <a:gd name="connsiteX37" fmla="*/ 1209856 w 1392736"/>
              <a:gd name="connsiteY37" fmla="*/ 506437 h 984844"/>
              <a:gd name="connsiteX38" fmla="*/ 1237991 w 1392736"/>
              <a:gd name="connsiteY38" fmla="*/ 422031 h 984844"/>
              <a:gd name="connsiteX39" fmla="*/ 1252059 w 1392736"/>
              <a:gd name="connsiteY39" fmla="*/ 379828 h 984844"/>
              <a:gd name="connsiteX40" fmla="*/ 1209856 w 1392736"/>
              <a:gd name="connsiteY40" fmla="*/ 295422 h 984844"/>
              <a:gd name="connsiteX41" fmla="*/ 1223924 w 1392736"/>
              <a:gd name="connsiteY41" fmla="*/ 253219 h 984844"/>
              <a:gd name="connsiteX42" fmla="*/ 1280194 w 1392736"/>
              <a:gd name="connsiteY42" fmla="*/ 182880 h 984844"/>
              <a:gd name="connsiteX43" fmla="*/ 1266127 w 1392736"/>
              <a:gd name="connsiteY43" fmla="*/ 140677 h 984844"/>
              <a:gd name="connsiteX44" fmla="*/ 1195788 w 1392736"/>
              <a:gd name="connsiteY44" fmla="*/ 98474 h 984844"/>
              <a:gd name="connsiteX45" fmla="*/ 1153585 w 1392736"/>
              <a:gd name="connsiteY45" fmla="*/ 70339 h 984844"/>
              <a:gd name="connsiteX46" fmla="*/ 1125450 w 1392736"/>
              <a:gd name="connsiteY46" fmla="*/ 28136 h 984844"/>
              <a:gd name="connsiteX47" fmla="*/ 1026976 w 1392736"/>
              <a:gd name="connsiteY47" fmla="*/ 0 h 984844"/>
              <a:gd name="connsiteX48" fmla="*/ 942570 w 1392736"/>
              <a:gd name="connsiteY48" fmla="*/ 14068 h 984844"/>
              <a:gd name="connsiteX49" fmla="*/ 914434 w 1392736"/>
              <a:gd name="connsiteY49" fmla="*/ 42204 h 984844"/>
              <a:gd name="connsiteX50" fmla="*/ 900367 w 1392736"/>
              <a:gd name="connsiteY50" fmla="*/ 84407 h 98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92736" h="984844">
                <a:moveTo>
                  <a:pt x="1392736" y="196948"/>
                </a:moveTo>
                <a:cubicBezTo>
                  <a:pt x="1361474" y="203201"/>
                  <a:pt x="1283321" y="228210"/>
                  <a:pt x="1252059" y="196948"/>
                </a:cubicBezTo>
                <a:cubicBezTo>
                  <a:pt x="1231088" y="175977"/>
                  <a:pt x="1253283" y="116736"/>
                  <a:pt x="1223924" y="112542"/>
                </a:cubicBezTo>
                <a:lnTo>
                  <a:pt x="1125450" y="98474"/>
                </a:lnTo>
                <a:cubicBezTo>
                  <a:pt x="1120761" y="79717"/>
                  <a:pt x="1126061" y="54786"/>
                  <a:pt x="1111382" y="42204"/>
                </a:cubicBezTo>
                <a:cubicBezTo>
                  <a:pt x="1088864" y="22903"/>
                  <a:pt x="1026976" y="14068"/>
                  <a:pt x="1026976" y="14068"/>
                </a:cubicBezTo>
                <a:cubicBezTo>
                  <a:pt x="909286" y="25837"/>
                  <a:pt x="898157" y="-9647"/>
                  <a:pt x="858164" y="70339"/>
                </a:cubicBezTo>
                <a:cubicBezTo>
                  <a:pt x="851532" y="83602"/>
                  <a:pt x="848785" y="98474"/>
                  <a:pt x="844096" y="112542"/>
                </a:cubicBezTo>
                <a:cubicBezTo>
                  <a:pt x="769068" y="107853"/>
                  <a:pt x="693814" y="105954"/>
                  <a:pt x="619013" y="98474"/>
                </a:cubicBezTo>
                <a:cubicBezTo>
                  <a:pt x="599775" y="96550"/>
                  <a:pt x="582076" y="84407"/>
                  <a:pt x="562742" y="84407"/>
                </a:cubicBezTo>
                <a:cubicBezTo>
                  <a:pt x="482887" y="84407"/>
                  <a:pt x="403308" y="93785"/>
                  <a:pt x="323591" y="98474"/>
                </a:cubicBezTo>
                <a:cubicBezTo>
                  <a:pt x="328280" y="159434"/>
                  <a:pt x="328123" y="220962"/>
                  <a:pt x="337659" y="281354"/>
                </a:cubicBezTo>
                <a:cubicBezTo>
                  <a:pt x="342284" y="310648"/>
                  <a:pt x="356416" y="337625"/>
                  <a:pt x="365794" y="365760"/>
                </a:cubicBezTo>
                <a:lnTo>
                  <a:pt x="379862" y="407964"/>
                </a:lnTo>
                <a:cubicBezTo>
                  <a:pt x="365794" y="412653"/>
                  <a:pt x="352488" y="422031"/>
                  <a:pt x="337659" y="422031"/>
                </a:cubicBezTo>
                <a:cubicBezTo>
                  <a:pt x="151992" y="422031"/>
                  <a:pt x="153651" y="418993"/>
                  <a:pt x="28170" y="393896"/>
                </a:cubicBezTo>
                <a:cubicBezTo>
                  <a:pt x="18791" y="403274"/>
                  <a:pt x="1135" y="408814"/>
                  <a:pt x="34" y="422031"/>
                </a:cubicBezTo>
                <a:cubicBezTo>
                  <a:pt x="-462" y="427978"/>
                  <a:pt x="4246" y="565037"/>
                  <a:pt x="28170" y="604911"/>
                </a:cubicBezTo>
                <a:cubicBezTo>
                  <a:pt x="34994" y="616284"/>
                  <a:pt x="46927" y="623668"/>
                  <a:pt x="56305" y="633047"/>
                </a:cubicBezTo>
                <a:cubicBezTo>
                  <a:pt x="91665" y="739126"/>
                  <a:pt x="39854" y="612483"/>
                  <a:pt x="112576" y="703385"/>
                </a:cubicBezTo>
                <a:cubicBezTo>
                  <a:pt x="121839" y="714964"/>
                  <a:pt x="116159" y="735103"/>
                  <a:pt x="126644" y="745588"/>
                </a:cubicBezTo>
                <a:cubicBezTo>
                  <a:pt x="137129" y="756073"/>
                  <a:pt x="155584" y="753024"/>
                  <a:pt x="168847" y="759656"/>
                </a:cubicBezTo>
                <a:cubicBezTo>
                  <a:pt x="183969" y="767217"/>
                  <a:pt x="197848" y="777229"/>
                  <a:pt x="211050" y="787791"/>
                </a:cubicBezTo>
                <a:cubicBezTo>
                  <a:pt x="221407" y="796077"/>
                  <a:pt x="227812" y="809103"/>
                  <a:pt x="239185" y="815927"/>
                </a:cubicBezTo>
                <a:cubicBezTo>
                  <a:pt x="251900" y="823556"/>
                  <a:pt x="267320" y="825305"/>
                  <a:pt x="281388" y="829994"/>
                </a:cubicBezTo>
                <a:cubicBezTo>
                  <a:pt x="352681" y="901287"/>
                  <a:pt x="260414" y="817409"/>
                  <a:pt x="351727" y="872197"/>
                </a:cubicBezTo>
                <a:cubicBezTo>
                  <a:pt x="363100" y="879021"/>
                  <a:pt x="367999" y="894401"/>
                  <a:pt x="379862" y="900333"/>
                </a:cubicBezTo>
                <a:cubicBezTo>
                  <a:pt x="406388" y="913596"/>
                  <a:pt x="436133" y="919090"/>
                  <a:pt x="464268" y="928468"/>
                </a:cubicBezTo>
                <a:cubicBezTo>
                  <a:pt x="591115" y="970750"/>
                  <a:pt x="491641" y="941755"/>
                  <a:pt x="773758" y="956604"/>
                </a:cubicBezTo>
                <a:cubicBezTo>
                  <a:pt x="876506" y="990853"/>
                  <a:pt x="829392" y="991932"/>
                  <a:pt x="914434" y="970671"/>
                </a:cubicBezTo>
                <a:cubicBezTo>
                  <a:pt x="909745" y="914400"/>
                  <a:pt x="900367" y="858325"/>
                  <a:pt x="900367" y="801859"/>
                </a:cubicBezTo>
                <a:cubicBezTo>
                  <a:pt x="900367" y="764053"/>
                  <a:pt x="903571" y="725529"/>
                  <a:pt x="914434" y="689317"/>
                </a:cubicBezTo>
                <a:cubicBezTo>
                  <a:pt x="924863" y="654553"/>
                  <a:pt x="975445" y="654133"/>
                  <a:pt x="998841" y="647114"/>
                </a:cubicBezTo>
                <a:cubicBezTo>
                  <a:pt x="1027247" y="638592"/>
                  <a:pt x="1055112" y="628357"/>
                  <a:pt x="1083247" y="618979"/>
                </a:cubicBezTo>
                <a:cubicBezTo>
                  <a:pt x="1097315" y="614290"/>
                  <a:pt x="1113112" y="613136"/>
                  <a:pt x="1125450" y="604911"/>
                </a:cubicBezTo>
                <a:lnTo>
                  <a:pt x="1167653" y="576776"/>
                </a:lnTo>
                <a:cubicBezTo>
                  <a:pt x="1172342" y="562708"/>
                  <a:pt x="1174092" y="547289"/>
                  <a:pt x="1181721" y="534573"/>
                </a:cubicBezTo>
                <a:cubicBezTo>
                  <a:pt x="1188545" y="523200"/>
                  <a:pt x="1203925" y="518300"/>
                  <a:pt x="1209856" y="506437"/>
                </a:cubicBezTo>
                <a:cubicBezTo>
                  <a:pt x="1223119" y="479911"/>
                  <a:pt x="1228613" y="450166"/>
                  <a:pt x="1237991" y="422031"/>
                </a:cubicBezTo>
                <a:lnTo>
                  <a:pt x="1252059" y="379828"/>
                </a:lnTo>
                <a:cubicBezTo>
                  <a:pt x="1237835" y="358491"/>
                  <a:pt x="1209856" y="324542"/>
                  <a:pt x="1209856" y="295422"/>
                </a:cubicBezTo>
                <a:cubicBezTo>
                  <a:pt x="1209856" y="280593"/>
                  <a:pt x="1217292" y="266482"/>
                  <a:pt x="1223924" y="253219"/>
                </a:cubicBezTo>
                <a:cubicBezTo>
                  <a:pt x="1241670" y="217727"/>
                  <a:pt x="1254025" y="209050"/>
                  <a:pt x="1280194" y="182880"/>
                </a:cubicBezTo>
                <a:cubicBezTo>
                  <a:pt x="1275505" y="168812"/>
                  <a:pt x="1273756" y="153392"/>
                  <a:pt x="1266127" y="140677"/>
                </a:cubicBezTo>
                <a:cubicBezTo>
                  <a:pt x="1242576" y="101425"/>
                  <a:pt x="1233724" y="117442"/>
                  <a:pt x="1195788" y="98474"/>
                </a:cubicBezTo>
                <a:cubicBezTo>
                  <a:pt x="1180666" y="90913"/>
                  <a:pt x="1167653" y="79717"/>
                  <a:pt x="1153585" y="70339"/>
                </a:cubicBezTo>
                <a:cubicBezTo>
                  <a:pt x="1144207" y="56271"/>
                  <a:pt x="1138652" y="38698"/>
                  <a:pt x="1125450" y="28136"/>
                </a:cubicBezTo>
                <a:cubicBezTo>
                  <a:pt x="1116276" y="20797"/>
                  <a:pt x="1030653" y="919"/>
                  <a:pt x="1026976" y="0"/>
                </a:cubicBezTo>
                <a:cubicBezTo>
                  <a:pt x="998841" y="4689"/>
                  <a:pt x="969277" y="4053"/>
                  <a:pt x="942570" y="14068"/>
                </a:cubicBezTo>
                <a:cubicBezTo>
                  <a:pt x="930151" y="18725"/>
                  <a:pt x="921258" y="30831"/>
                  <a:pt x="914434" y="42204"/>
                </a:cubicBezTo>
                <a:cubicBezTo>
                  <a:pt x="906805" y="54919"/>
                  <a:pt x="900367" y="84407"/>
                  <a:pt x="900367" y="84407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321067" y="3646653"/>
            <a:ext cx="1187495" cy="947037"/>
          </a:xfrm>
          <a:custGeom>
            <a:avLst/>
            <a:gdLst>
              <a:gd name="connsiteX0" fmla="*/ 1223890 w 1872799"/>
              <a:gd name="connsiteY0" fmla="*/ 14068 h 1336431"/>
              <a:gd name="connsiteX1" fmla="*/ 1153551 w 1872799"/>
              <a:gd name="connsiteY1" fmla="*/ 0 h 1336431"/>
              <a:gd name="connsiteX2" fmla="*/ 1097280 w 1872799"/>
              <a:gd name="connsiteY2" fmla="*/ 126609 h 1336431"/>
              <a:gd name="connsiteX3" fmla="*/ 1083213 w 1872799"/>
              <a:gd name="connsiteY3" fmla="*/ 168812 h 1336431"/>
              <a:gd name="connsiteX4" fmla="*/ 998806 w 1872799"/>
              <a:gd name="connsiteY4" fmla="*/ 196948 h 1336431"/>
              <a:gd name="connsiteX5" fmla="*/ 886265 w 1872799"/>
              <a:gd name="connsiteY5" fmla="*/ 225083 h 1336431"/>
              <a:gd name="connsiteX6" fmla="*/ 872197 w 1872799"/>
              <a:gd name="connsiteY6" fmla="*/ 267286 h 1336431"/>
              <a:gd name="connsiteX7" fmla="*/ 844062 w 1872799"/>
              <a:gd name="connsiteY7" fmla="*/ 309489 h 1336431"/>
              <a:gd name="connsiteX8" fmla="*/ 829994 w 1872799"/>
              <a:gd name="connsiteY8" fmla="*/ 393895 h 1336431"/>
              <a:gd name="connsiteX9" fmla="*/ 787791 w 1872799"/>
              <a:gd name="connsiteY9" fmla="*/ 379828 h 1336431"/>
              <a:gd name="connsiteX10" fmla="*/ 731520 w 1872799"/>
              <a:gd name="connsiteY10" fmla="*/ 351692 h 1336431"/>
              <a:gd name="connsiteX11" fmla="*/ 675250 w 1872799"/>
              <a:gd name="connsiteY11" fmla="*/ 337624 h 1336431"/>
              <a:gd name="connsiteX12" fmla="*/ 618979 w 1872799"/>
              <a:gd name="connsiteY12" fmla="*/ 351692 h 1336431"/>
              <a:gd name="connsiteX13" fmla="*/ 590843 w 1872799"/>
              <a:gd name="connsiteY13" fmla="*/ 379828 h 1336431"/>
              <a:gd name="connsiteX14" fmla="*/ 407963 w 1872799"/>
              <a:gd name="connsiteY14" fmla="*/ 393895 h 1336431"/>
              <a:gd name="connsiteX15" fmla="*/ 365760 w 1872799"/>
              <a:gd name="connsiteY15" fmla="*/ 407963 h 1336431"/>
              <a:gd name="connsiteX16" fmla="*/ 309490 w 1872799"/>
              <a:gd name="connsiteY16" fmla="*/ 492369 h 1336431"/>
              <a:gd name="connsiteX17" fmla="*/ 225083 w 1872799"/>
              <a:gd name="connsiteY17" fmla="*/ 534572 h 1336431"/>
              <a:gd name="connsiteX18" fmla="*/ 140677 w 1872799"/>
              <a:gd name="connsiteY18" fmla="*/ 562708 h 1336431"/>
              <a:gd name="connsiteX19" fmla="*/ 98474 w 1872799"/>
              <a:gd name="connsiteY19" fmla="*/ 590843 h 1336431"/>
              <a:gd name="connsiteX20" fmla="*/ 14068 w 1872799"/>
              <a:gd name="connsiteY20" fmla="*/ 618978 h 1336431"/>
              <a:gd name="connsiteX21" fmla="*/ 0 w 1872799"/>
              <a:gd name="connsiteY21" fmla="*/ 661181 h 1336431"/>
              <a:gd name="connsiteX22" fmla="*/ 28136 w 1872799"/>
              <a:gd name="connsiteY22" fmla="*/ 801858 h 1336431"/>
              <a:gd name="connsiteX23" fmla="*/ 70339 w 1872799"/>
              <a:gd name="connsiteY23" fmla="*/ 829994 h 1336431"/>
              <a:gd name="connsiteX24" fmla="*/ 168813 w 1872799"/>
              <a:gd name="connsiteY24" fmla="*/ 858129 h 1336431"/>
              <a:gd name="connsiteX25" fmla="*/ 211016 w 1872799"/>
              <a:gd name="connsiteY25" fmla="*/ 872197 h 1336431"/>
              <a:gd name="connsiteX26" fmla="*/ 365760 w 1872799"/>
              <a:gd name="connsiteY26" fmla="*/ 815926 h 1336431"/>
              <a:gd name="connsiteX27" fmla="*/ 450166 w 1872799"/>
              <a:gd name="connsiteY27" fmla="*/ 914400 h 1336431"/>
              <a:gd name="connsiteX28" fmla="*/ 492370 w 1872799"/>
              <a:gd name="connsiteY28" fmla="*/ 984738 h 1336431"/>
              <a:gd name="connsiteX29" fmla="*/ 633046 w 1872799"/>
              <a:gd name="connsiteY29" fmla="*/ 914400 h 1336431"/>
              <a:gd name="connsiteX30" fmla="*/ 717453 w 1872799"/>
              <a:gd name="connsiteY30" fmla="*/ 886264 h 1336431"/>
              <a:gd name="connsiteX31" fmla="*/ 787791 w 1872799"/>
              <a:gd name="connsiteY31" fmla="*/ 942535 h 1336431"/>
              <a:gd name="connsiteX32" fmla="*/ 815926 w 1872799"/>
              <a:gd name="connsiteY32" fmla="*/ 970671 h 1336431"/>
              <a:gd name="connsiteX33" fmla="*/ 1097280 w 1872799"/>
              <a:gd name="connsiteY33" fmla="*/ 984738 h 1336431"/>
              <a:gd name="connsiteX34" fmla="*/ 1153551 w 1872799"/>
              <a:gd name="connsiteY34" fmla="*/ 1055077 h 1336431"/>
              <a:gd name="connsiteX35" fmla="*/ 1167619 w 1872799"/>
              <a:gd name="connsiteY35" fmla="*/ 1111348 h 1336431"/>
              <a:gd name="connsiteX36" fmla="*/ 1252025 w 1872799"/>
              <a:gd name="connsiteY36" fmla="*/ 1125415 h 1336431"/>
              <a:gd name="connsiteX37" fmla="*/ 1266093 w 1872799"/>
              <a:gd name="connsiteY37" fmla="*/ 1167618 h 1336431"/>
              <a:gd name="connsiteX38" fmla="*/ 1280160 w 1872799"/>
              <a:gd name="connsiteY38" fmla="*/ 1294228 h 1336431"/>
              <a:gd name="connsiteX39" fmla="*/ 1364566 w 1872799"/>
              <a:gd name="connsiteY39" fmla="*/ 1322363 h 1336431"/>
              <a:gd name="connsiteX40" fmla="*/ 1561514 w 1872799"/>
              <a:gd name="connsiteY40" fmla="*/ 1336431 h 1336431"/>
              <a:gd name="connsiteX41" fmla="*/ 1659988 w 1872799"/>
              <a:gd name="connsiteY41" fmla="*/ 1322363 h 1336431"/>
              <a:gd name="connsiteX42" fmla="*/ 1716259 w 1872799"/>
              <a:gd name="connsiteY42" fmla="*/ 1237957 h 1336431"/>
              <a:gd name="connsiteX43" fmla="*/ 1744394 w 1872799"/>
              <a:gd name="connsiteY43" fmla="*/ 1209821 h 1336431"/>
              <a:gd name="connsiteX44" fmla="*/ 1786597 w 1872799"/>
              <a:gd name="connsiteY44" fmla="*/ 1055077 h 1336431"/>
              <a:gd name="connsiteX45" fmla="*/ 1842868 w 1872799"/>
              <a:gd name="connsiteY45" fmla="*/ 942535 h 1336431"/>
              <a:gd name="connsiteX46" fmla="*/ 1856936 w 1872799"/>
              <a:gd name="connsiteY46" fmla="*/ 886264 h 1336431"/>
              <a:gd name="connsiteX47" fmla="*/ 1856936 w 1872799"/>
              <a:gd name="connsiteY47" fmla="*/ 787791 h 1336431"/>
              <a:gd name="connsiteX48" fmla="*/ 1814733 w 1872799"/>
              <a:gd name="connsiteY48" fmla="*/ 759655 h 1336431"/>
              <a:gd name="connsiteX49" fmla="*/ 1730326 w 1872799"/>
              <a:gd name="connsiteY49" fmla="*/ 731520 h 1336431"/>
              <a:gd name="connsiteX50" fmla="*/ 1702191 w 1872799"/>
              <a:gd name="connsiteY50" fmla="*/ 689317 h 1336431"/>
              <a:gd name="connsiteX51" fmla="*/ 1659988 w 1872799"/>
              <a:gd name="connsiteY51" fmla="*/ 675249 h 1336431"/>
              <a:gd name="connsiteX52" fmla="*/ 1645920 w 1872799"/>
              <a:gd name="connsiteY52" fmla="*/ 562708 h 1336431"/>
              <a:gd name="connsiteX53" fmla="*/ 1603717 w 1872799"/>
              <a:gd name="connsiteY53" fmla="*/ 548640 h 1336431"/>
              <a:gd name="connsiteX54" fmla="*/ 1547446 w 1872799"/>
              <a:gd name="connsiteY54" fmla="*/ 534572 h 1336431"/>
              <a:gd name="connsiteX55" fmla="*/ 1547446 w 1872799"/>
              <a:gd name="connsiteY55" fmla="*/ 450166 h 1336431"/>
              <a:gd name="connsiteX56" fmla="*/ 1575582 w 1872799"/>
              <a:gd name="connsiteY56" fmla="*/ 478301 h 1336431"/>
              <a:gd name="connsiteX57" fmla="*/ 1603717 w 1872799"/>
              <a:gd name="connsiteY57" fmla="*/ 534572 h 1336431"/>
              <a:gd name="connsiteX58" fmla="*/ 1589650 w 1872799"/>
              <a:gd name="connsiteY58" fmla="*/ 450166 h 1336431"/>
              <a:gd name="connsiteX59" fmla="*/ 1533379 w 1872799"/>
              <a:gd name="connsiteY59" fmla="*/ 337624 h 1336431"/>
              <a:gd name="connsiteX60" fmla="*/ 1505243 w 1872799"/>
              <a:gd name="connsiteY60" fmla="*/ 295421 h 1336431"/>
              <a:gd name="connsiteX61" fmla="*/ 1420837 w 1872799"/>
              <a:gd name="connsiteY61" fmla="*/ 239151 h 1336431"/>
              <a:gd name="connsiteX62" fmla="*/ 1364566 w 1872799"/>
              <a:gd name="connsiteY62" fmla="*/ 182880 h 1336431"/>
              <a:gd name="connsiteX63" fmla="*/ 1336431 w 1872799"/>
              <a:gd name="connsiteY63" fmla="*/ 154744 h 1336431"/>
              <a:gd name="connsiteX64" fmla="*/ 1280160 w 1872799"/>
              <a:gd name="connsiteY64" fmla="*/ 70338 h 1336431"/>
              <a:gd name="connsiteX65" fmla="*/ 1223890 w 1872799"/>
              <a:gd name="connsiteY65" fmla="*/ 56271 h 1336431"/>
              <a:gd name="connsiteX66" fmla="*/ 1181686 w 1872799"/>
              <a:gd name="connsiteY66" fmla="*/ 28135 h 1336431"/>
              <a:gd name="connsiteX67" fmla="*/ 1111348 w 1872799"/>
              <a:gd name="connsiteY67" fmla="*/ 84406 h 1336431"/>
              <a:gd name="connsiteX68" fmla="*/ 1083213 w 1872799"/>
              <a:gd name="connsiteY68" fmla="*/ 126609 h 1336431"/>
              <a:gd name="connsiteX69" fmla="*/ 1069145 w 1872799"/>
              <a:gd name="connsiteY69" fmla="*/ 168812 h 1336431"/>
              <a:gd name="connsiteX70" fmla="*/ 1012874 w 1872799"/>
              <a:gd name="connsiteY70" fmla="*/ 225083 h 1336431"/>
              <a:gd name="connsiteX71" fmla="*/ 970671 w 1872799"/>
              <a:gd name="connsiteY71" fmla="*/ 309489 h 1336431"/>
              <a:gd name="connsiteX72" fmla="*/ 942536 w 1872799"/>
              <a:gd name="connsiteY72" fmla="*/ 365760 h 133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872799" h="1336431">
                <a:moveTo>
                  <a:pt x="1223890" y="14068"/>
                </a:moveTo>
                <a:cubicBezTo>
                  <a:pt x="1200444" y="9379"/>
                  <a:pt x="1177462" y="0"/>
                  <a:pt x="1153551" y="0"/>
                </a:cubicBezTo>
                <a:cubicBezTo>
                  <a:pt x="1077378" y="0"/>
                  <a:pt x="1108354" y="65701"/>
                  <a:pt x="1097280" y="126609"/>
                </a:cubicBezTo>
                <a:cubicBezTo>
                  <a:pt x="1094627" y="141198"/>
                  <a:pt x="1095279" y="160193"/>
                  <a:pt x="1083213" y="168812"/>
                </a:cubicBezTo>
                <a:cubicBezTo>
                  <a:pt x="1059080" y="186050"/>
                  <a:pt x="1027888" y="191132"/>
                  <a:pt x="998806" y="196948"/>
                </a:cubicBezTo>
                <a:cubicBezTo>
                  <a:pt x="913927" y="213923"/>
                  <a:pt x="951151" y="203454"/>
                  <a:pt x="886265" y="225083"/>
                </a:cubicBezTo>
                <a:cubicBezTo>
                  <a:pt x="881576" y="239151"/>
                  <a:pt x="878829" y="254023"/>
                  <a:pt x="872197" y="267286"/>
                </a:cubicBezTo>
                <a:cubicBezTo>
                  <a:pt x="864636" y="282408"/>
                  <a:pt x="849409" y="293449"/>
                  <a:pt x="844062" y="309489"/>
                </a:cubicBezTo>
                <a:cubicBezTo>
                  <a:pt x="835042" y="336549"/>
                  <a:pt x="834683" y="365760"/>
                  <a:pt x="829994" y="393895"/>
                </a:cubicBezTo>
                <a:cubicBezTo>
                  <a:pt x="815926" y="389206"/>
                  <a:pt x="801421" y="385669"/>
                  <a:pt x="787791" y="379828"/>
                </a:cubicBezTo>
                <a:cubicBezTo>
                  <a:pt x="768516" y="371567"/>
                  <a:pt x="751156" y="359056"/>
                  <a:pt x="731520" y="351692"/>
                </a:cubicBezTo>
                <a:cubicBezTo>
                  <a:pt x="713417" y="344903"/>
                  <a:pt x="694007" y="342313"/>
                  <a:pt x="675250" y="337624"/>
                </a:cubicBezTo>
                <a:cubicBezTo>
                  <a:pt x="656493" y="342313"/>
                  <a:pt x="636272" y="343045"/>
                  <a:pt x="618979" y="351692"/>
                </a:cubicBezTo>
                <a:cubicBezTo>
                  <a:pt x="607116" y="357624"/>
                  <a:pt x="603849" y="377227"/>
                  <a:pt x="590843" y="379828"/>
                </a:cubicBezTo>
                <a:cubicBezTo>
                  <a:pt x="530890" y="391818"/>
                  <a:pt x="468923" y="389206"/>
                  <a:pt x="407963" y="393895"/>
                </a:cubicBezTo>
                <a:cubicBezTo>
                  <a:pt x="393895" y="398584"/>
                  <a:pt x="376245" y="397478"/>
                  <a:pt x="365760" y="407963"/>
                </a:cubicBezTo>
                <a:cubicBezTo>
                  <a:pt x="341850" y="431873"/>
                  <a:pt x="341569" y="481676"/>
                  <a:pt x="309490" y="492369"/>
                </a:cubicBezTo>
                <a:cubicBezTo>
                  <a:pt x="155579" y="543673"/>
                  <a:pt x="388700" y="461853"/>
                  <a:pt x="225083" y="534572"/>
                </a:cubicBezTo>
                <a:cubicBezTo>
                  <a:pt x="197982" y="546617"/>
                  <a:pt x="165353" y="546257"/>
                  <a:pt x="140677" y="562708"/>
                </a:cubicBezTo>
                <a:cubicBezTo>
                  <a:pt x="126609" y="572086"/>
                  <a:pt x="113924" y="583976"/>
                  <a:pt x="98474" y="590843"/>
                </a:cubicBezTo>
                <a:cubicBezTo>
                  <a:pt x="71373" y="602888"/>
                  <a:pt x="14068" y="618978"/>
                  <a:pt x="14068" y="618978"/>
                </a:cubicBezTo>
                <a:cubicBezTo>
                  <a:pt x="9379" y="633046"/>
                  <a:pt x="0" y="646352"/>
                  <a:pt x="0" y="661181"/>
                </a:cubicBezTo>
                <a:cubicBezTo>
                  <a:pt x="0" y="661390"/>
                  <a:pt x="18840" y="787914"/>
                  <a:pt x="28136" y="801858"/>
                </a:cubicBezTo>
                <a:cubicBezTo>
                  <a:pt x="37515" y="815926"/>
                  <a:pt x="55217" y="822433"/>
                  <a:pt x="70339" y="829994"/>
                </a:cubicBezTo>
                <a:cubicBezTo>
                  <a:pt x="92820" y="841235"/>
                  <a:pt x="147786" y="852121"/>
                  <a:pt x="168813" y="858129"/>
                </a:cubicBezTo>
                <a:cubicBezTo>
                  <a:pt x="183071" y="862203"/>
                  <a:pt x="196948" y="867508"/>
                  <a:pt x="211016" y="872197"/>
                </a:cubicBezTo>
                <a:cubicBezTo>
                  <a:pt x="301523" y="781689"/>
                  <a:pt x="248647" y="796407"/>
                  <a:pt x="365760" y="815926"/>
                </a:cubicBezTo>
                <a:cubicBezTo>
                  <a:pt x="400373" y="850539"/>
                  <a:pt x="428741" y="871549"/>
                  <a:pt x="450166" y="914400"/>
                </a:cubicBezTo>
                <a:cubicBezTo>
                  <a:pt x="486689" y="987445"/>
                  <a:pt x="437416" y="929786"/>
                  <a:pt x="492370" y="984738"/>
                </a:cubicBezTo>
                <a:cubicBezTo>
                  <a:pt x="614106" y="903581"/>
                  <a:pt x="531825" y="944767"/>
                  <a:pt x="633046" y="914400"/>
                </a:cubicBezTo>
                <a:cubicBezTo>
                  <a:pt x="661453" y="905878"/>
                  <a:pt x="717453" y="886264"/>
                  <a:pt x="717453" y="886264"/>
                </a:cubicBezTo>
                <a:cubicBezTo>
                  <a:pt x="785385" y="954199"/>
                  <a:pt x="699060" y="871550"/>
                  <a:pt x="787791" y="942535"/>
                </a:cubicBezTo>
                <a:cubicBezTo>
                  <a:pt x="798148" y="950821"/>
                  <a:pt x="802784" y="968879"/>
                  <a:pt x="815926" y="970671"/>
                </a:cubicBezTo>
                <a:cubicBezTo>
                  <a:pt x="908967" y="983358"/>
                  <a:pt x="1003495" y="980049"/>
                  <a:pt x="1097280" y="984738"/>
                </a:cubicBezTo>
                <a:cubicBezTo>
                  <a:pt x="1119970" y="1007428"/>
                  <a:pt x="1140241" y="1024020"/>
                  <a:pt x="1153551" y="1055077"/>
                </a:cubicBezTo>
                <a:cubicBezTo>
                  <a:pt x="1161167" y="1072848"/>
                  <a:pt x="1151886" y="1100110"/>
                  <a:pt x="1167619" y="1111348"/>
                </a:cubicBezTo>
                <a:cubicBezTo>
                  <a:pt x="1190829" y="1127927"/>
                  <a:pt x="1223890" y="1120726"/>
                  <a:pt x="1252025" y="1125415"/>
                </a:cubicBezTo>
                <a:cubicBezTo>
                  <a:pt x="1256714" y="1139483"/>
                  <a:pt x="1263655" y="1152991"/>
                  <a:pt x="1266093" y="1167618"/>
                </a:cubicBezTo>
                <a:cubicBezTo>
                  <a:pt x="1273074" y="1209503"/>
                  <a:pt x="1257363" y="1258403"/>
                  <a:pt x="1280160" y="1294228"/>
                </a:cubicBezTo>
                <a:cubicBezTo>
                  <a:pt x="1296082" y="1319249"/>
                  <a:pt x="1334984" y="1320250"/>
                  <a:pt x="1364566" y="1322363"/>
                </a:cubicBezTo>
                <a:lnTo>
                  <a:pt x="1561514" y="1336431"/>
                </a:lnTo>
                <a:cubicBezTo>
                  <a:pt x="1594339" y="1331742"/>
                  <a:pt x="1632014" y="1340165"/>
                  <a:pt x="1659988" y="1322363"/>
                </a:cubicBezTo>
                <a:cubicBezTo>
                  <a:pt x="1688516" y="1304209"/>
                  <a:pt x="1692349" y="1261868"/>
                  <a:pt x="1716259" y="1237957"/>
                </a:cubicBezTo>
                <a:lnTo>
                  <a:pt x="1744394" y="1209821"/>
                </a:lnTo>
                <a:cubicBezTo>
                  <a:pt x="1774881" y="965930"/>
                  <a:pt x="1731086" y="1179975"/>
                  <a:pt x="1786597" y="1055077"/>
                </a:cubicBezTo>
                <a:cubicBezTo>
                  <a:pt x="1838325" y="938690"/>
                  <a:pt x="1785088" y="1000317"/>
                  <a:pt x="1842868" y="942535"/>
                </a:cubicBezTo>
                <a:cubicBezTo>
                  <a:pt x="1847557" y="923778"/>
                  <a:pt x="1851625" y="904854"/>
                  <a:pt x="1856936" y="886264"/>
                </a:cubicBezTo>
                <a:cubicBezTo>
                  <a:pt x="1868325" y="846402"/>
                  <a:pt x="1886062" y="831481"/>
                  <a:pt x="1856936" y="787791"/>
                </a:cubicBezTo>
                <a:cubicBezTo>
                  <a:pt x="1847558" y="773723"/>
                  <a:pt x="1830183" y="766522"/>
                  <a:pt x="1814733" y="759655"/>
                </a:cubicBezTo>
                <a:cubicBezTo>
                  <a:pt x="1787632" y="747610"/>
                  <a:pt x="1730326" y="731520"/>
                  <a:pt x="1730326" y="731520"/>
                </a:cubicBezTo>
                <a:cubicBezTo>
                  <a:pt x="1720948" y="717452"/>
                  <a:pt x="1715393" y="699879"/>
                  <a:pt x="1702191" y="689317"/>
                </a:cubicBezTo>
                <a:cubicBezTo>
                  <a:pt x="1690612" y="680054"/>
                  <a:pt x="1666011" y="688800"/>
                  <a:pt x="1659988" y="675249"/>
                </a:cubicBezTo>
                <a:cubicBezTo>
                  <a:pt x="1644634" y="640702"/>
                  <a:pt x="1661274" y="597255"/>
                  <a:pt x="1645920" y="562708"/>
                </a:cubicBezTo>
                <a:cubicBezTo>
                  <a:pt x="1639897" y="549157"/>
                  <a:pt x="1617975" y="552714"/>
                  <a:pt x="1603717" y="548640"/>
                </a:cubicBezTo>
                <a:cubicBezTo>
                  <a:pt x="1585127" y="543328"/>
                  <a:pt x="1566203" y="539261"/>
                  <a:pt x="1547446" y="534572"/>
                </a:cubicBezTo>
                <a:cubicBezTo>
                  <a:pt x="1543695" y="523318"/>
                  <a:pt x="1513685" y="461420"/>
                  <a:pt x="1547446" y="450166"/>
                </a:cubicBezTo>
                <a:cubicBezTo>
                  <a:pt x="1560029" y="445972"/>
                  <a:pt x="1566203" y="468923"/>
                  <a:pt x="1575582" y="478301"/>
                </a:cubicBezTo>
                <a:cubicBezTo>
                  <a:pt x="1584960" y="497058"/>
                  <a:pt x="1594338" y="553329"/>
                  <a:pt x="1603717" y="534572"/>
                </a:cubicBezTo>
                <a:cubicBezTo>
                  <a:pt x="1616473" y="509060"/>
                  <a:pt x="1596568" y="477838"/>
                  <a:pt x="1589650" y="450166"/>
                </a:cubicBezTo>
                <a:cubicBezTo>
                  <a:pt x="1559096" y="327951"/>
                  <a:pt x="1581690" y="398013"/>
                  <a:pt x="1533379" y="337624"/>
                </a:cubicBezTo>
                <a:cubicBezTo>
                  <a:pt x="1522817" y="324422"/>
                  <a:pt x="1517967" y="306554"/>
                  <a:pt x="1505243" y="295421"/>
                </a:cubicBezTo>
                <a:cubicBezTo>
                  <a:pt x="1479795" y="273154"/>
                  <a:pt x="1444747" y="263061"/>
                  <a:pt x="1420837" y="239151"/>
                </a:cubicBezTo>
                <a:lnTo>
                  <a:pt x="1364566" y="182880"/>
                </a:lnTo>
                <a:lnTo>
                  <a:pt x="1336431" y="154744"/>
                </a:lnTo>
                <a:cubicBezTo>
                  <a:pt x="1323002" y="114458"/>
                  <a:pt x="1323550" y="95132"/>
                  <a:pt x="1280160" y="70338"/>
                </a:cubicBezTo>
                <a:cubicBezTo>
                  <a:pt x="1263373" y="60746"/>
                  <a:pt x="1242647" y="60960"/>
                  <a:pt x="1223890" y="56271"/>
                </a:cubicBezTo>
                <a:cubicBezTo>
                  <a:pt x="1209822" y="46892"/>
                  <a:pt x="1198424" y="30526"/>
                  <a:pt x="1181686" y="28135"/>
                </a:cubicBezTo>
                <a:cubicBezTo>
                  <a:pt x="1111705" y="18138"/>
                  <a:pt x="1131012" y="45077"/>
                  <a:pt x="1111348" y="84406"/>
                </a:cubicBezTo>
                <a:cubicBezTo>
                  <a:pt x="1103787" y="99528"/>
                  <a:pt x="1090774" y="111487"/>
                  <a:pt x="1083213" y="126609"/>
                </a:cubicBezTo>
                <a:cubicBezTo>
                  <a:pt x="1076581" y="139872"/>
                  <a:pt x="1077764" y="156745"/>
                  <a:pt x="1069145" y="168812"/>
                </a:cubicBezTo>
                <a:cubicBezTo>
                  <a:pt x="1053727" y="190397"/>
                  <a:pt x="1012874" y="225083"/>
                  <a:pt x="1012874" y="225083"/>
                </a:cubicBezTo>
                <a:cubicBezTo>
                  <a:pt x="977514" y="331162"/>
                  <a:pt x="1025212" y="200407"/>
                  <a:pt x="970671" y="309489"/>
                </a:cubicBezTo>
                <a:cubicBezTo>
                  <a:pt x="938341" y="374149"/>
                  <a:pt x="974317" y="333977"/>
                  <a:pt x="942536" y="365760"/>
                </a:cubicBezTo>
              </a:path>
            </a:pathLst>
          </a:custGeom>
          <a:ln w="57150"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549195" y="4854631"/>
            <a:ext cx="1959367" cy="1047139"/>
          </a:xfrm>
          <a:custGeom>
            <a:avLst/>
            <a:gdLst>
              <a:gd name="connsiteX0" fmla="*/ 3048210 w 3091271"/>
              <a:gd name="connsiteY0" fmla="*/ 647114 h 1477611"/>
              <a:gd name="connsiteX1" fmla="*/ 3006007 w 3091271"/>
              <a:gd name="connsiteY1" fmla="*/ 492369 h 1477611"/>
              <a:gd name="connsiteX2" fmla="*/ 2963804 w 3091271"/>
              <a:gd name="connsiteY2" fmla="*/ 478301 h 1477611"/>
              <a:gd name="connsiteX3" fmla="*/ 2851262 w 3091271"/>
              <a:gd name="connsiteY3" fmla="*/ 450166 h 1477611"/>
              <a:gd name="connsiteX4" fmla="*/ 2766856 w 3091271"/>
              <a:gd name="connsiteY4" fmla="*/ 365760 h 1477611"/>
              <a:gd name="connsiteX5" fmla="*/ 2724653 w 3091271"/>
              <a:gd name="connsiteY5" fmla="*/ 351692 h 1477611"/>
              <a:gd name="connsiteX6" fmla="*/ 2541773 w 3091271"/>
              <a:gd name="connsiteY6" fmla="*/ 323557 h 1477611"/>
              <a:gd name="connsiteX7" fmla="*/ 2457367 w 3091271"/>
              <a:gd name="connsiteY7" fmla="*/ 309489 h 1477611"/>
              <a:gd name="connsiteX8" fmla="*/ 2401096 w 3091271"/>
              <a:gd name="connsiteY8" fmla="*/ 281354 h 1477611"/>
              <a:gd name="connsiteX9" fmla="*/ 2260419 w 3091271"/>
              <a:gd name="connsiteY9" fmla="*/ 239151 h 1477611"/>
              <a:gd name="connsiteX10" fmla="*/ 2190081 w 3091271"/>
              <a:gd name="connsiteY10" fmla="*/ 225083 h 1477611"/>
              <a:gd name="connsiteX11" fmla="*/ 2077539 w 3091271"/>
              <a:gd name="connsiteY11" fmla="*/ 211015 h 1477611"/>
              <a:gd name="connsiteX12" fmla="*/ 2035336 w 3091271"/>
              <a:gd name="connsiteY12" fmla="*/ 196948 h 1477611"/>
              <a:gd name="connsiteX13" fmla="*/ 1993133 w 3091271"/>
              <a:gd name="connsiteY13" fmla="*/ 126609 h 1477611"/>
              <a:gd name="connsiteX14" fmla="*/ 1908727 w 3091271"/>
              <a:gd name="connsiteY14" fmla="*/ 98474 h 1477611"/>
              <a:gd name="connsiteX15" fmla="*/ 1824321 w 3091271"/>
              <a:gd name="connsiteY15" fmla="*/ 70338 h 1477611"/>
              <a:gd name="connsiteX16" fmla="*/ 1782118 w 3091271"/>
              <a:gd name="connsiteY16" fmla="*/ 56271 h 1477611"/>
              <a:gd name="connsiteX17" fmla="*/ 1627373 w 3091271"/>
              <a:gd name="connsiteY17" fmla="*/ 42203 h 1477611"/>
              <a:gd name="connsiteX18" fmla="*/ 1528899 w 3091271"/>
              <a:gd name="connsiteY18" fmla="*/ 14068 h 1477611"/>
              <a:gd name="connsiteX19" fmla="*/ 1472628 w 3091271"/>
              <a:gd name="connsiteY19" fmla="*/ 0 h 1477611"/>
              <a:gd name="connsiteX20" fmla="*/ 1402290 w 3091271"/>
              <a:gd name="connsiteY20" fmla="*/ 14068 h 1477611"/>
              <a:gd name="connsiteX21" fmla="*/ 1374155 w 3091271"/>
              <a:gd name="connsiteY21" fmla="*/ 56271 h 1477611"/>
              <a:gd name="connsiteX22" fmla="*/ 1303816 w 3091271"/>
              <a:gd name="connsiteY22" fmla="*/ 182880 h 1477611"/>
              <a:gd name="connsiteX23" fmla="*/ 1219410 w 3091271"/>
              <a:gd name="connsiteY23" fmla="*/ 211015 h 1477611"/>
              <a:gd name="connsiteX24" fmla="*/ 1106868 w 3091271"/>
              <a:gd name="connsiteY24" fmla="*/ 281354 h 1477611"/>
              <a:gd name="connsiteX25" fmla="*/ 1008395 w 3091271"/>
              <a:gd name="connsiteY25" fmla="*/ 267286 h 1477611"/>
              <a:gd name="connsiteX26" fmla="*/ 980259 w 3091271"/>
              <a:gd name="connsiteY26" fmla="*/ 239151 h 1477611"/>
              <a:gd name="connsiteX27" fmla="*/ 881785 w 3091271"/>
              <a:gd name="connsiteY27" fmla="*/ 168812 h 1477611"/>
              <a:gd name="connsiteX28" fmla="*/ 811447 w 3091271"/>
              <a:gd name="connsiteY28" fmla="*/ 182880 h 1477611"/>
              <a:gd name="connsiteX29" fmla="*/ 741108 w 3091271"/>
              <a:gd name="connsiteY29" fmla="*/ 239151 h 1477611"/>
              <a:gd name="connsiteX30" fmla="*/ 698905 w 3091271"/>
              <a:gd name="connsiteY30" fmla="*/ 253218 h 1477611"/>
              <a:gd name="connsiteX31" fmla="*/ 487890 w 3091271"/>
              <a:gd name="connsiteY31" fmla="*/ 281354 h 1477611"/>
              <a:gd name="connsiteX32" fmla="*/ 445687 w 3091271"/>
              <a:gd name="connsiteY32" fmla="*/ 295421 h 1477611"/>
              <a:gd name="connsiteX33" fmla="*/ 375348 w 3091271"/>
              <a:gd name="connsiteY33" fmla="*/ 351692 h 1477611"/>
              <a:gd name="connsiteX34" fmla="*/ 178401 w 3091271"/>
              <a:gd name="connsiteY34" fmla="*/ 309489 h 1477611"/>
              <a:gd name="connsiteX35" fmla="*/ 136198 w 3091271"/>
              <a:gd name="connsiteY35" fmla="*/ 295421 h 1477611"/>
              <a:gd name="connsiteX36" fmla="*/ 9588 w 3091271"/>
              <a:gd name="connsiteY36" fmla="*/ 309489 h 1477611"/>
              <a:gd name="connsiteX37" fmla="*/ 23656 w 3091271"/>
              <a:gd name="connsiteY37" fmla="*/ 422031 h 1477611"/>
              <a:gd name="connsiteX38" fmla="*/ 51792 w 3091271"/>
              <a:gd name="connsiteY38" fmla="*/ 506437 h 1477611"/>
              <a:gd name="connsiteX39" fmla="*/ 65859 w 3091271"/>
              <a:gd name="connsiteY39" fmla="*/ 717452 h 1477611"/>
              <a:gd name="connsiteX40" fmla="*/ 178401 w 3091271"/>
              <a:gd name="connsiteY40" fmla="*/ 745588 h 1477611"/>
              <a:gd name="connsiteX41" fmla="*/ 220604 w 3091271"/>
              <a:gd name="connsiteY41" fmla="*/ 759655 h 1477611"/>
              <a:gd name="connsiteX42" fmla="*/ 276875 w 3091271"/>
              <a:gd name="connsiteY42" fmla="*/ 773723 h 1477611"/>
              <a:gd name="connsiteX43" fmla="*/ 305010 w 3091271"/>
              <a:gd name="connsiteY43" fmla="*/ 815926 h 1477611"/>
              <a:gd name="connsiteX44" fmla="*/ 319078 w 3091271"/>
              <a:gd name="connsiteY44" fmla="*/ 858129 h 1477611"/>
              <a:gd name="connsiteX45" fmla="*/ 361281 w 3091271"/>
              <a:gd name="connsiteY45" fmla="*/ 872197 h 1477611"/>
              <a:gd name="connsiteX46" fmla="*/ 712973 w 3091271"/>
              <a:gd name="connsiteY46" fmla="*/ 858129 h 1477611"/>
              <a:gd name="connsiteX47" fmla="*/ 741108 w 3091271"/>
              <a:gd name="connsiteY47" fmla="*/ 886265 h 1477611"/>
              <a:gd name="connsiteX48" fmla="*/ 783312 w 3091271"/>
              <a:gd name="connsiteY48" fmla="*/ 914400 h 1477611"/>
              <a:gd name="connsiteX49" fmla="*/ 797379 w 3091271"/>
              <a:gd name="connsiteY49" fmla="*/ 956603 h 1477611"/>
              <a:gd name="connsiteX50" fmla="*/ 853650 w 3091271"/>
              <a:gd name="connsiteY50" fmla="*/ 1012874 h 1477611"/>
              <a:gd name="connsiteX51" fmla="*/ 867718 w 3091271"/>
              <a:gd name="connsiteY51" fmla="*/ 1055077 h 1477611"/>
              <a:gd name="connsiteX52" fmla="*/ 895853 w 3091271"/>
              <a:gd name="connsiteY52" fmla="*/ 1097280 h 1477611"/>
              <a:gd name="connsiteX53" fmla="*/ 952124 w 3091271"/>
              <a:gd name="connsiteY53" fmla="*/ 1223889 h 1477611"/>
              <a:gd name="connsiteX54" fmla="*/ 980259 w 3091271"/>
              <a:gd name="connsiteY54" fmla="*/ 1252025 h 1477611"/>
              <a:gd name="connsiteX55" fmla="*/ 994327 w 3091271"/>
              <a:gd name="connsiteY55" fmla="*/ 1294228 h 1477611"/>
              <a:gd name="connsiteX56" fmla="*/ 1036530 w 3091271"/>
              <a:gd name="connsiteY56" fmla="*/ 1322363 h 1477611"/>
              <a:gd name="connsiteX57" fmla="*/ 1120936 w 3091271"/>
              <a:gd name="connsiteY57" fmla="*/ 1378634 h 1477611"/>
              <a:gd name="connsiteX58" fmla="*/ 1149072 w 3091271"/>
              <a:gd name="connsiteY58" fmla="*/ 1406769 h 1477611"/>
              <a:gd name="connsiteX59" fmla="*/ 1317884 w 3091271"/>
              <a:gd name="connsiteY59" fmla="*/ 1364566 h 1477611"/>
              <a:gd name="connsiteX60" fmla="*/ 1472628 w 3091271"/>
              <a:gd name="connsiteY60" fmla="*/ 1378634 h 1477611"/>
              <a:gd name="connsiteX61" fmla="*/ 1557035 w 3091271"/>
              <a:gd name="connsiteY61" fmla="*/ 1406769 h 1477611"/>
              <a:gd name="connsiteX62" fmla="*/ 1669576 w 3091271"/>
              <a:gd name="connsiteY62" fmla="*/ 1420837 h 1477611"/>
              <a:gd name="connsiteX63" fmla="*/ 1711779 w 3091271"/>
              <a:gd name="connsiteY63" fmla="*/ 1463040 h 1477611"/>
              <a:gd name="connsiteX64" fmla="*/ 1824321 w 3091271"/>
              <a:gd name="connsiteY64" fmla="*/ 1463040 h 1477611"/>
              <a:gd name="connsiteX65" fmla="*/ 1838388 w 3091271"/>
              <a:gd name="connsiteY65" fmla="*/ 1420837 h 1477611"/>
              <a:gd name="connsiteX66" fmla="*/ 1852456 w 3091271"/>
              <a:gd name="connsiteY66" fmla="*/ 1336431 h 1477611"/>
              <a:gd name="connsiteX67" fmla="*/ 1880592 w 3091271"/>
              <a:gd name="connsiteY67" fmla="*/ 1308295 h 1477611"/>
              <a:gd name="connsiteX68" fmla="*/ 1964998 w 3091271"/>
              <a:gd name="connsiteY68" fmla="*/ 1280160 h 1477611"/>
              <a:gd name="connsiteX69" fmla="*/ 2133810 w 3091271"/>
              <a:gd name="connsiteY69" fmla="*/ 1252025 h 1477611"/>
              <a:gd name="connsiteX70" fmla="*/ 2218216 w 3091271"/>
              <a:gd name="connsiteY70" fmla="*/ 1209821 h 1477611"/>
              <a:gd name="connsiteX71" fmla="*/ 2246352 w 3091271"/>
              <a:gd name="connsiteY71" fmla="*/ 1125415 h 1477611"/>
              <a:gd name="connsiteX72" fmla="*/ 2823127 w 3091271"/>
              <a:gd name="connsiteY72" fmla="*/ 1083212 h 1477611"/>
              <a:gd name="connsiteX73" fmla="*/ 2851262 w 3091271"/>
              <a:gd name="connsiteY73" fmla="*/ 1041009 h 1477611"/>
              <a:gd name="connsiteX74" fmla="*/ 2879398 w 3091271"/>
              <a:gd name="connsiteY74" fmla="*/ 1012874 h 1477611"/>
              <a:gd name="connsiteX75" fmla="*/ 2963804 w 3091271"/>
              <a:gd name="connsiteY75" fmla="*/ 872197 h 1477611"/>
              <a:gd name="connsiteX76" fmla="*/ 3048210 w 3091271"/>
              <a:gd name="connsiteY76" fmla="*/ 815926 h 1477611"/>
              <a:gd name="connsiteX77" fmla="*/ 3062278 w 3091271"/>
              <a:gd name="connsiteY77" fmla="*/ 604911 h 1477611"/>
              <a:gd name="connsiteX78" fmla="*/ 3020075 w 3091271"/>
              <a:gd name="connsiteY78" fmla="*/ 590843 h 1477611"/>
              <a:gd name="connsiteX79" fmla="*/ 2991939 w 3091271"/>
              <a:gd name="connsiteY79" fmla="*/ 562708 h 1477611"/>
              <a:gd name="connsiteX80" fmla="*/ 2949736 w 3091271"/>
              <a:gd name="connsiteY80" fmla="*/ 548640 h 1477611"/>
              <a:gd name="connsiteX81" fmla="*/ 2893465 w 3091271"/>
              <a:gd name="connsiteY81" fmla="*/ 464234 h 1477611"/>
              <a:gd name="connsiteX82" fmla="*/ 2809059 w 3091271"/>
              <a:gd name="connsiteY82" fmla="*/ 436098 h 1477611"/>
              <a:gd name="connsiteX83" fmla="*/ 2710585 w 3091271"/>
              <a:gd name="connsiteY83" fmla="*/ 393895 h 1477611"/>
              <a:gd name="connsiteX84" fmla="*/ 2598044 w 3091271"/>
              <a:gd name="connsiteY84" fmla="*/ 323557 h 1477611"/>
              <a:gd name="connsiteX85" fmla="*/ 2527705 w 3091271"/>
              <a:gd name="connsiteY85" fmla="*/ 253218 h 1477611"/>
              <a:gd name="connsiteX86" fmla="*/ 2457367 w 3091271"/>
              <a:gd name="connsiteY86" fmla="*/ 239151 h 1477611"/>
              <a:gd name="connsiteX87" fmla="*/ 2288555 w 3091271"/>
              <a:gd name="connsiteY87" fmla="*/ 196948 h 1477611"/>
              <a:gd name="connsiteX88" fmla="*/ 2077539 w 3091271"/>
              <a:gd name="connsiteY88" fmla="*/ 196948 h 147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091271" h="1477611">
                <a:moveTo>
                  <a:pt x="3048210" y="647114"/>
                </a:moveTo>
                <a:cubicBezTo>
                  <a:pt x="3034142" y="595532"/>
                  <a:pt x="3029917" y="540190"/>
                  <a:pt x="3006007" y="492369"/>
                </a:cubicBezTo>
                <a:cubicBezTo>
                  <a:pt x="2999375" y="479106"/>
                  <a:pt x="2978190" y="481897"/>
                  <a:pt x="2963804" y="478301"/>
                </a:cubicBezTo>
                <a:lnTo>
                  <a:pt x="2851262" y="450166"/>
                </a:lnTo>
                <a:cubicBezTo>
                  <a:pt x="2823127" y="422031"/>
                  <a:pt x="2804603" y="378343"/>
                  <a:pt x="2766856" y="365760"/>
                </a:cubicBezTo>
                <a:cubicBezTo>
                  <a:pt x="2752788" y="361071"/>
                  <a:pt x="2739039" y="355288"/>
                  <a:pt x="2724653" y="351692"/>
                </a:cubicBezTo>
                <a:cubicBezTo>
                  <a:pt x="2653012" y="333782"/>
                  <a:pt x="2621485" y="334945"/>
                  <a:pt x="2541773" y="323557"/>
                </a:cubicBezTo>
                <a:cubicBezTo>
                  <a:pt x="2513536" y="319523"/>
                  <a:pt x="2485502" y="314178"/>
                  <a:pt x="2457367" y="309489"/>
                </a:cubicBezTo>
                <a:cubicBezTo>
                  <a:pt x="2438610" y="300111"/>
                  <a:pt x="2420567" y="289142"/>
                  <a:pt x="2401096" y="281354"/>
                </a:cubicBezTo>
                <a:cubicBezTo>
                  <a:pt x="2357248" y="263815"/>
                  <a:pt x="2307064" y="249516"/>
                  <a:pt x="2260419" y="239151"/>
                </a:cubicBezTo>
                <a:cubicBezTo>
                  <a:pt x="2237078" y="233964"/>
                  <a:pt x="2213713" y="228719"/>
                  <a:pt x="2190081" y="225083"/>
                </a:cubicBezTo>
                <a:cubicBezTo>
                  <a:pt x="2152715" y="219334"/>
                  <a:pt x="2115053" y="215704"/>
                  <a:pt x="2077539" y="211015"/>
                </a:cubicBezTo>
                <a:cubicBezTo>
                  <a:pt x="2063471" y="206326"/>
                  <a:pt x="2045821" y="207433"/>
                  <a:pt x="2035336" y="196948"/>
                </a:cubicBezTo>
                <a:cubicBezTo>
                  <a:pt x="1987207" y="148819"/>
                  <a:pt x="2058467" y="159276"/>
                  <a:pt x="1993133" y="126609"/>
                </a:cubicBezTo>
                <a:cubicBezTo>
                  <a:pt x="1966607" y="113346"/>
                  <a:pt x="1936862" y="107852"/>
                  <a:pt x="1908727" y="98474"/>
                </a:cubicBezTo>
                <a:lnTo>
                  <a:pt x="1824321" y="70338"/>
                </a:lnTo>
                <a:cubicBezTo>
                  <a:pt x="1810253" y="65649"/>
                  <a:pt x="1796886" y="57614"/>
                  <a:pt x="1782118" y="56271"/>
                </a:cubicBezTo>
                <a:lnTo>
                  <a:pt x="1627373" y="42203"/>
                </a:lnTo>
                <a:cubicBezTo>
                  <a:pt x="1451459" y="-1776"/>
                  <a:pt x="1670172" y="54431"/>
                  <a:pt x="1528899" y="14068"/>
                </a:cubicBezTo>
                <a:cubicBezTo>
                  <a:pt x="1510309" y="8757"/>
                  <a:pt x="1491385" y="4689"/>
                  <a:pt x="1472628" y="0"/>
                </a:cubicBezTo>
                <a:cubicBezTo>
                  <a:pt x="1449182" y="4689"/>
                  <a:pt x="1423050" y="2205"/>
                  <a:pt x="1402290" y="14068"/>
                </a:cubicBezTo>
                <a:cubicBezTo>
                  <a:pt x="1387611" y="22456"/>
                  <a:pt x="1381716" y="41149"/>
                  <a:pt x="1374155" y="56271"/>
                </a:cubicBezTo>
                <a:cubicBezTo>
                  <a:pt x="1354336" y="95908"/>
                  <a:pt x="1357041" y="165138"/>
                  <a:pt x="1303816" y="182880"/>
                </a:cubicBezTo>
                <a:lnTo>
                  <a:pt x="1219410" y="211015"/>
                </a:lnTo>
                <a:cubicBezTo>
                  <a:pt x="1149468" y="280957"/>
                  <a:pt x="1188873" y="260852"/>
                  <a:pt x="1106868" y="281354"/>
                </a:cubicBezTo>
                <a:cubicBezTo>
                  <a:pt x="1074044" y="276665"/>
                  <a:pt x="1039851" y="277771"/>
                  <a:pt x="1008395" y="267286"/>
                </a:cubicBezTo>
                <a:cubicBezTo>
                  <a:pt x="995812" y="263092"/>
                  <a:pt x="991052" y="246860"/>
                  <a:pt x="980259" y="239151"/>
                </a:cubicBezTo>
                <a:cubicBezTo>
                  <a:pt x="865866" y="157443"/>
                  <a:pt x="945108" y="232135"/>
                  <a:pt x="881785" y="168812"/>
                </a:cubicBezTo>
                <a:cubicBezTo>
                  <a:pt x="858339" y="173501"/>
                  <a:pt x="833835" y="174484"/>
                  <a:pt x="811447" y="182880"/>
                </a:cubicBezTo>
                <a:cubicBezTo>
                  <a:pt x="736364" y="211036"/>
                  <a:pt x="798336" y="204815"/>
                  <a:pt x="741108" y="239151"/>
                </a:cubicBezTo>
                <a:cubicBezTo>
                  <a:pt x="728393" y="246780"/>
                  <a:pt x="713291" y="249622"/>
                  <a:pt x="698905" y="253218"/>
                </a:cubicBezTo>
                <a:cubicBezTo>
                  <a:pt x="621201" y="272644"/>
                  <a:pt x="575798" y="272563"/>
                  <a:pt x="487890" y="281354"/>
                </a:cubicBezTo>
                <a:cubicBezTo>
                  <a:pt x="473822" y="286043"/>
                  <a:pt x="458950" y="288789"/>
                  <a:pt x="445687" y="295421"/>
                </a:cubicBezTo>
                <a:cubicBezTo>
                  <a:pt x="410198" y="313166"/>
                  <a:pt x="401516" y="325525"/>
                  <a:pt x="375348" y="351692"/>
                </a:cubicBezTo>
                <a:cubicBezTo>
                  <a:pt x="233379" y="333947"/>
                  <a:pt x="298672" y="349580"/>
                  <a:pt x="178401" y="309489"/>
                </a:cubicBezTo>
                <a:lnTo>
                  <a:pt x="136198" y="295421"/>
                </a:lnTo>
                <a:cubicBezTo>
                  <a:pt x="93995" y="300110"/>
                  <a:pt x="37799" y="277752"/>
                  <a:pt x="9588" y="309489"/>
                </a:cubicBezTo>
                <a:cubicBezTo>
                  <a:pt x="-15529" y="337746"/>
                  <a:pt x="15734" y="385064"/>
                  <a:pt x="23656" y="422031"/>
                </a:cubicBezTo>
                <a:cubicBezTo>
                  <a:pt x="29870" y="451030"/>
                  <a:pt x="51792" y="506437"/>
                  <a:pt x="51792" y="506437"/>
                </a:cubicBezTo>
                <a:cubicBezTo>
                  <a:pt x="56481" y="576775"/>
                  <a:pt x="32876" y="655150"/>
                  <a:pt x="65859" y="717452"/>
                </a:cubicBezTo>
                <a:cubicBezTo>
                  <a:pt x="83952" y="751627"/>
                  <a:pt x="141717" y="733360"/>
                  <a:pt x="178401" y="745588"/>
                </a:cubicBezTo>
                <a:cubicBezTo>
                  <a:pt x="192469" y="750277"/>
                  <a:pt x="206346" y="755581"/>
                  <a:pt x="220604" y="759655"/>
                </a:cubicBezTo>
                <a:cubicBezTo>
                  <a:pt x="239194" y="764966"/>
                  <a:pt x="258118" y="769034"/>
                  <a:pt x="276875" y="773723"/>
                </a:cubicBezTo>
                <a:cubicBezTo>
                  <a:pt x="286253" y="787791"/>
                  <a:pt x="297449" y="800804"/>
                  <a:pt x="305010" y="815926"/>
                </a:cubicBezTo>
                <a:cubicBezTo>
                  <a:pt x="311642" y="829189"/>
                  <a:pt x="308593" y="847644"/>
                  <a:pt x="319078" y="858129"/>
                </a:cubicBezTo>
                <a:cubicBezTo>
                  <a:pt x="329563" y="868614"/>
                  <a:pt x="347213" y="867508"/>
                  <a:pt x="361281" y="872197"/>
                </a:cubicBezTo>
                <a:cubicBezTo>
                  <a:pt x="530327" y="815847"/>
                  <a:pt x="416071" y="842502"/>
                  <a:pt x="712973" y="858129"/>
                </a:cubicBezTo>
                <a:cubicBezTo>
                  <a:pt x="722351" y="867508"/>
                  <a:pt x="730751" y="877980"/>
                  <a:pt x="741108" y="886265"/>
                </a:cubicBezTo>
                <a:cubicBezTo>
                  <a:pt x="754311" y="896827"/>
                  <a:pt x="772750" y="901198"/>
                  <a:pt x="783312" y="914400"/>
                </a:cubicBezTo>
                <a:cubicBezTo>
                  <a:pt x="792575" y="925979"/>
                  <a:pt x="788760" y="944536"/>
                  <a:pt x="797379" y="956603"/>
                </a:cubicBezTo>
                <a:cubicBezTo>
                  <a:pt x="812797" y="978188"/>
                  <a:pt x="853650" y="1012874"/>
                  <a:pt x="853650" y="1012874"/>
                </a:cubicBezTo>
                <a:cubicBezTo>
                  <a:pt x="858339" y="1026942"/>
                  <a:pt x="861086" y="1041814"/>
                  <a:pt x="867718" y="1055077"/>
                </a:cubicBezTo>
                <a:cubicBezTo>
                  <a:pt x="875279" y="1070199"/>
                  <a:pt x="888986" y="1081830"/>
                  <a:pt x="895853" y="1097280"/>
                </a:cubicBezTo>
                <a:cubicBezTo>
                  <a:pt x="934896" y="1185129"/>
                  <a:pt x="904366" y="1164191"/>
                  <a:pt x="952124" y="1223889"/>
                </a:cubicBezTo>
                <a:cubicBezTo>
                  <a:pt x="960409" y="1234246"/>
                  <a:pt x="970881" y="1242646"/>
                  <a:pt x="980259" y="1252025"/>
                </a:cubicBezTo>
                <a:cubicBezTo>
                  <a:pt x="984948" y="1266093"/>
                  <a:pt x="985064" y="1282649"/>
                  <a:pt x="994327" y="1294228"/>
                </a:cubicBezTo>
                <a:cubicBezTo>
                  <a:pt x="1004889" y="1307430"/>
                  <a:pt x="1023542" y="1311539"/>
                  <a:pt x="1036530" y="1322363"/>
                </a:cubicBezTo>
                <a:cubicBezTo>
                  <a:pt x="1106782" y="1380906"/>
                  <a:pt x="1046768" y="1353911"/>
                  <a:pt x="1120936" y="1378634"/>
                </a:cubicBezTo>
                <a:cubicBezTo>
                  <a:pt x="1130315" y="1388012"/>
                  <a:pt x="1135855" y="1405668"/>
                  <a:pt x="1149072" y="1406769"/>
                </a:cubicBezTo>
                <a:cubicBezTo>
                  <a:pt x="1276904" y="1417421"/>
                  <a:pt x="1263753" y="1418695"/>
                  <a:pt x="1317884" y="1364566"/>
                </a:cubicBezTo>
                <a:cubicBezTo>
                  <a:pt x="1369465" y="1369255"/>
                  <a:pt x="1421622" y="1369633"/>
                  <a:pt x="1472628" y="1378634"/>
                </a:cubicBezTo>
                <a:cubicBezTo>
                  <a:pt x="1501834" y="1383788"/>
                  <a:pt x="1527607" y="1403090"/>
                  <a:pt x="1557035" y="1406769"/>
                </a:cubicBezTo>
                <a:lnTo>
                  <a:pt x="1669576" y="1420837"/>
                </a:lnTo>
                <a:cubicBezTo>
                  <a:pt x="1683644" y="1434905"/>
                  <a:pt x="1694506" y="1453169"/>
                  <a:pt x="1711779" y="1463040"/>
                </a:cubicBezTo>
                <a:cubicBezTo>
                  <a:pt x="1757449" y="1489137"/>
                  <a:pt x="1778651" y="1474458"/>
                  <a:pt x="1824321" y="1463040"/>
                </a:cubicBezTo>
                <a:cubicBezTo>
                  <a:pt x="1829010" y="1448972"/>
                  <a:pt x="1835171" y="1435312"/>
                  <a:pt x="1838388" y="1420837"/>
                </a:cubicBezTo>
                <a:cubicBezTo>
                  <a:pt x="1844576" y="1392993"/>
                  <a:pt x="1842441" y="1363138"/>
                  <a:pt x="1852456" y="1336431"/>
                </a:cubicBezTo>
                <a:cubicBezTo>
                  <a:pt x="1857113" y="1324012"/>
                  <a:pt x="1868729" y="1314227"/>
                  <a:pt x="1880592" y="1308295"/>
                </a:cubicBezTo>
                <a:cubicBezTo>
                  <a:pt x="1907118" y="1295032"/>
                  <a:pt x="1936863" y="1289538"/>
                  <a:pt x="1964998" y="1280160"/>
                </a:cubicBezTo>
                <a:cubicBezTo>
                  <a:pt x="2047487" y="1252664"/>
                  <a:pt x="1992455" y="1267730"/>
                  <a:pt x="2133810" y="1252025"/>
                </a:cubicBezTo>
                <a:cubicBezTo>
                  <a:pt x="2156806" y="1244360"/>
                  <a:pt x="2203863" y="1232786"/>
                  <a:pt x="2218216" y="1209821"/>
                </a:cubicBezTo>
                <a:cubicBezTo>
                  <a:pt x="2233934" y="1184672"/>
                  <a:pt x="2218217" y="1134793"/>
                  <a:pt x="2246352" y="1125415"/>
                </a:cubicBezTo>
                <a:cubicBezTo>
                  <a:pt x="2486522" y="1045359"/>
                  <a:pt x="2301113" y="1098127"/>
                  <a:pt x="2823127" y="1083212"/>
                </a:cubicBezTo>
                <a:cubicBezTo>
                  <a:pt x="2832505" y="1069144"/>
                  <a:pt x="2840700" y="1054211"/>
                  <a:pt x="2851262" y="1041009"/>
                </a:cubicBezTo>
                <a:cubicBezTo>
                  <a:pt x="2859548" y="1030652"/>
                  <a:pt x="2873466" y="1024737"/>
                  <a:pt x="2879398" y="1012874"/>
                </a:cubicBezTo>
                <a:cubicBezTo>
                  <a:pt x="2921726" y="928219"/>
                  <a:pt x="2881370" y="927153"/>
                  <a:pt x="2963804" y="872197"/>
                </a:cubicBezTo>
                <a:lnTo>
                  <a:pt x="3048210" y="815926"/>
                </a:lnTo>
                <a:cubicBezTo>
                  <a:pt x="3099133" y="739541"/>
                  <a:pt x="3106250" y="747820"/>
                  <a:pt x="3062278" y="604911"/>
                </a:cubicBezTo>
                <a:cubicBezTo>
                  <a:pt x="3057917" y="590738"/>
                  <a:pt x="3034143" y="595532"/>
                  <a:pt x="3020075" y="590843"/>
                </a:cubicBezTo>
                <a:cubicBezTo>
                  <a:pt x="3010696" y="581465"/>
                  <a:pt x="3003312" y="569532"/>
                  <a:pt x="2991939" y="562708"/>
                </a:cubicBezTo>
                <a:cubicBezTo>
                  <a:pt x="2979223" y="555079"/>
                  <a:pt x="2960221" y="559125"/>
                  <a:pt x="2949736" y="548640"/>
                </a:cubicBezTo>
                <a:cubicBezTo>
                  <a:pt x="2925826" y="524730"/>
                  <a:pt x="2925544" y="474927"/>
                  <a:pt x="2893465" y="464234"/>
                </a:cubicBezTo>
                <a:cubicBezTo>
                  <a:pt x="2865330" y="454855"/>
                  <a:pt x="2833735" y="452549"/>
                  <a:pt x="2809059" y="436098"/>
                </a:cubicBezTo>
                <a:cubicBezTo>
                  <a:pt x="2750769" y="397238"/>
                  <a:pt x="2783258" y="412064"/>
                  <a:pt x="2710585" y="393895"/>
                </a:cubicBezTo>
                <a:cubicBezTo>
                  <a:pt x="2705331" y="390743"/>
                  <a:pt x="2613788" y="337333"/>
                  <a:pt x="2598044" y="323557"/>
                </a:cubicBezTo>
                <a:cubicBezTo>
                  <a:pt x="2573090" y="301722"/>
                  <a:pt x="2560219" y="259721"/>
                  <a:pt x="2527705" y="253218"/>
                </a:cubicBezTo>
                <a:cubicBezTo>
                  <a:pt x="2504259" y="248529"/>
                  <a:pt x="2480435" y="245442"/>
                  <a:pt x="2457367" y="239151"/>
                </a:cubicBezTo>
                <a:cubicBezTo>
                  <a:pt x="2378383" y="217610"/>
                  <a:pt x="2370975" y="200873"/>
                  <a:pt x="2288555" y="196948"/>
                </a:cubicBezTo>
                <a:cubicBezTo>
                  <a:pt x="2218296" y="193603"/>
                  <a:pt x="2147878" y="196948"/>
                  <a:pt x="2077539" y="196948"/>
                </a:cubicBezTo>
              </a:path>
            </a:pathLst>
          </a:custGeom>
          <a:ln w="50800">
            <a:solidFill>
              <a:srgbClr val="0000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643792" y="1751454"/>
            <a:ext cx="1774199" cy="1220351"/>
          </a:xfrm>
          <a:custGeom>
            <a:avLst/>
            <a:gdLst>
              <a:gd name="connsiteX0" fmla="*/ 56271 w 2518224"/>
              <a:gd name="connsiteY0" fmla="*/ 196948 h 1723102"/>
              <a:gd name="connsiteX1" fmla="*/ 126610 w 2518224"/>
              <a:gd name="connsiteY1" fmla="*/ 239151 h 1723102"/>
              <a:gd name="connsiteX2" fmla="*/ 140677 w 2518224"/>
              <a:gd name="connsiteY2" fmla="*/ 379828 h 1723102"/>
              <a:gd name="connsiteX3" fmla="*/ 154745 w 2518224"/>
              <a:gd name="connsiteY3" fmla="*/ 422031 h 1723102"/>
              <a:gd name="connsiteX4" fmla="*/ 168813 w 2518224"/>
              <a:gd name="connsiteY4" fmla="*/ 478301 h 1723102"/>
              <a:gd name="connsiteX5" fmla="*/ 182880 w 2518224"/>
              <a:gd name="connsiteY5" fmla="*/ 520505 h 1723102"/>
              <a:gd name="connsiteX6" fmla="*/ 196948 w 2518224"/>
              <a:gd name="connsiteY6" fmla="*/ 576775 h 1723102"/>
              <a:gd name="connsiteX7" fmla="*/ 239151 w 2518224"/>
              <a:gd name="connsiteY7" fmla="*/ 661181 h 1723102"/>
              <a:gd name="connsiteX8" fmla="*/ 182880 w 2518224"/>
              <a:gd name="connsiteY8" fmla="*/ 858129 h 1723102"/>
              <a:gd name="connsiteX9" fmla="*/ 154745 w 2518224"/>
              <a:gd name="connsiteY9" fmla="*/ 886265 h 1723102"/>
              <a:gd name="connsiteX10" fmla="*/ 140677 w 2518224"/>
              <a:gd name="connsiteY10" fmla="*/ 1294228 h 1723102"/>
              <a:gd name="connsiteX11" fmla="*/ 154745 w 2518224"/>
              <a:gd name="connsiteY11" fmla="*/ 1392701 h 1723102"/>
              <a:gd name="connsiteX12" fmla="*/ 182880 w 2518224"/>
              <a:gd name="connsiteY12" fmla="*/ 1420837 h 1723102"/>
              <a:gd name="connsiteX13" fmla="*/ 225083 w 2518224"/>
              <a:gd name="connsiteY13" fmla="*/ 1434905 h 1723102"/>
              <a:gd name="connsiteX14" fmla="*/ 393896 w 2518224"/>
              <a:gd name="connsiteY14" fmla="*/ 1448972 h 1723102"/>
              <a:gd name="connsiteX15" fmla="*/ 450167 w 2518224"/>
              <a:gd name="connsiteY15" fmla="*/ 1463040 h 1723102"/>
              <a:gd name="connsiteX16" fmla="*/ 464234 w 2518224"/>
              <a:gd name="connsiteY16" fmla="*/ 1505243 h 1723102"/>
              <a:gd name="connsiteX17" fmla="*/ 422031 w 2518224"/>
              <a:gd name="connsiteY17" fmla="*/ 1603717 h 1723102"/>
              <a:gd name="connsiteX18" fmla="*/ 407963 w 2518224"/>
              <a:gd name="connsiteY18" fmla="*/ 1645920 h 1723102"/>
              <a:gd name="connsiteX19" fmla="*/ 562708 w 2518224"/>
              <a:gd name="connsiteY19" fmla="*/ 1702191 h 1723102"/>
              <a:gd name="connsiteX20" fmla="*/ 703385 w 2518224"/>
              <a:gd name="connsiteY20" fmla="*/ 1617785 h 1723102"/>
              <a:gd name="connsiteX21" fmla="*/ 745588 w 2518224"/>
              <a:gd name="connsiteY21" fmla="*/ 1603717 h 1723102"/>
              <a:gd name="connsiteX22" fmla="*/ 787791 w 2518224"/>
              <a:gd name="connsiteY22" fmla="*/ 1589649 h 1723102"/>
              <a:gd name="connsiteX23" fmla="*/ 801859 w 2518224"/>
              <a:gd name="connsiteY23" fmla="*/ 1547446 h 1723102"/>
              <a:gd name="connsiteX24" fmla="*/ 815927 w 2518224"/>
              <a:gd name="connsiteY24" fmla="*/ 1477108 h 1723102"/>
              <a:gd name="connsiteX25" fmla="*/ 858130 w 2518224"/>
              <a:gd name="connsiteY25" fmla="*/ 1463040 h 1723102"/>
              <a:gd name="connsiteX26" fmla="*/ 900333 w 2518224"/>
              <a:gd name="connsiteY26" fmla="*/ 1434905 h 1723102"/>
              <a:gd name="connsiteX27" fmla="*/ 1280160 w 2518224"/>
              <a:gd name="connsiteY27" fmla="*/ 1392701 h 1723102"/>
              <a:gd name="connsiteX28" fmla="*/ 1434905 w 2518224"/>
              <a:gd name="connsiteY28" fmla="*/ 1364566 h 1723102"/>
              <a:gd name="connsiteX29" fmla="*/ 1477108 w 2518224"/>
              <a:gd name="connsiteY29" fmla="*/ 1350498 h 1723102"/>
              <a:gd name="connsiteX30" fmla="*/ 1617785 w 2518224"/>
              <a:gd name="connsiteY30" fmla="*/ 1336431 h 1723102"/>
              <a:gd name="connsiteX31" fmla="*/ 1758462 w 2518224"/>
              <a:gd name="connsiteY31" fmla="*/ 1294228 h 1723102"/>
              <a:gd name="connsiteX32" fmla="*/ 1800665 w 2518224"/>
              <a:gd name="connsiteY32" fmla="*/ 1280160 h 1723102"/>
              <a:gd name="connsiteX33" fmla="*/ 1927274 w 2518224"/>
              <a:gd name="connsiteY33" fmla="*/ 1322363 h 1723102"/>
              <a:gd name="connsiteX34" fmla="*/ 1969477 w 2518224"/>
              <a:gd name="connsiteY34" fmla="*/ 1336431 h 1723102"/>
              <a:gd name="connsiteX35" fmla="*/ 2096087 w 2518224"/>
              <a:gd name="connsiteY35" fmla="*/ 1322363 h 1723102"/>
              <a:gd name="connsiteX36" fmla="*/ 2110154 w 2518224"/>
              <a:gd name="connsiteY36" fmla="*/ 1237957 h 1723102"/>
              <a:gd name="connsiteX37" fmla="*/ 2461847 w 2518224"/>
              <a:gd name="connsiteY37" fmla="*/ 1252025 h 1723102"/>
              <a:gd name="connsiteX38" fmla="*/ 2504050 w 2518224"/>
              <a:gd name="connsiteY38" fmla="*/ 1266092 h 1723102"/>
              <a:gd name="connsiteX39" fmla="*/ 2504050 w 2518224"/>
              <a:gd name="connsiteY39" fmla="*/ 1181686 h 1723102"/>
              <a:gd name="connsiteX40" fmla="*/ 2419643 w 2518224"/>
              <a:gd name="connsiteY40" fmla="*/ 1153551 h 1723102"/>
              <a:gd name="connsiteX41" fmla="*/ 2377440 w 2518224"/>
              <a:gd name="connsiteY41" fmla="*/ 1125415 h 1723102"/>
              <a:gd name="connsiteX42" fmla="*/ 2321170 w 2518224"/>
              <a:gd name="connsiteY42" fmla="*/ 998806 h 1723102"/>
              <a:gd name="connsiteX43" fmla="*/ 2307102 w 2518224"/>
              <a:gd name="connsiteY43" fmla="*/ 956603 h 1723102"/>
              <a:gd name="connsiteX44" fmla="*/ 2293034 w 2518224"/>
              <a:gd name="connsiteY44" fmla="*/ 914400 h 1723102"/>
              <a:gd name="connsiteX45" fmla="*/ 2278967 w 2518224"/>
              <a:gd name="connsiteY45" fmla="*/ 787791 h 1723102"/>
              <a:gd name="connsiteX46" fmla="*/ 2124222 w 2518224"/>
              <a:gd name="connsiteY46" fmla="*/ 745588 h 1723102"/>
              <a:gd name="connsiteX47" fmla="*/ 2096087 w 2518224"/>
              <a:gd name="connsiteY47" fmla="*/ 689317 h 1723102"/>
              <a:gd name="connsiteX48" fmla="*/ 2067951 w 2518224"/>
              <a:gd name="connsiteY48" fmla="*/ 604911 h 1723102"/>
              <a:gd name="connsiteX49" fmla="*/ 2039816 w 2518224"/>
              <a:gd name="connsiteY49" fmla="*/ 520505 h 1723102"/>
              <a:gd name="connsiteX50" fmla="*/ 2025748 w 2518224"/>
              <a:gd name="connsiteY50" fmla="*/ 478301 h 1723102"/>
              <a:gd name="connsiteX51" fmla="*/ 2011680 w 2518224"/>
              <a:gd name="connsiteY51" fmla="*/ 436098 h 1723102"/>
              <a:gd name="connsiteX52" fmla="*/ 1927274 w 2518224"/>
              <a:gd name="connsiteY52" fmla="*/ 407963 h 1723102"/>
              <a:gd name="connsiteX53" fmla="*/ 1885071 w 2518224"/>
              <a:gd name="connsiteY53" fmla="*/ 393895 h 1723102"/>
              <a:gd name="connsiteX54" fmla="*/ 1800665 w 2518224"/>
              <a:gd name="connsiteY54" fmla="*/ 407963 h 1723102"/>
              <a:gd name="connsiteX55" fmla="*/ 1674056 w 2518224"/>
              <a:gd name="connsiteY55" fmla="*/ 379828 h 1723102"/>
              <a:gd name="connsiteX56" fmla="*/ 1645920 w 2518224"/>
              <a:gd name="connsiteY56" fmla="*/ 351692 h 1723102"/>
              <a:gd name="connsiteX57" fmla="*/ 1575582 w 2518224"/>
              <a:gd name="connsiteY57" fmla="*/ 295421 h 1723102"/>
              <a:gd name="connsiteX58" fmla="*/ 1547447 w 2518224"/>
              <a:gd name="connsiteY58" fmla="*/ 253218 h 1723102"/>
              <a:gd name="connsiteX59" fmla="*/ 1280160 w 2518224"/>
              <a:gd name="connsiteY59" fmla="*/ 239151 h 1723102"/>
              <a:gd name="connsiteX60" fmla="*/ 1195754 w 2518224"/>
              <a:gd name="connsiteY60" fmla="*/ 211015 h 1723102"/>
              <a:gd name="connsiteX61" fmla="*/ 1153551 w 2518224"/>
              <a:gd name="connsiteY61" fmla="*/ 196948 h 1723102"/>
              <a:gd name="connsiteX62" fmla="*/ 1069145 w 2518224"/>
              <a:gd name="connsiteY62" fmla="*/ 126609 h 1723102"/>
              <a:gd name="connsiteX63" fmla="*/ 1055077 w 2518224"/>
              <a:gd name="connsiteY63" fmla="*/ 84406 h 1723102"/>
              <a:gd name="connsiteX64" fmla="*/ 1012874 w 2518224"/>
              <a:gd name="connsiteY64" fmla="*/ 56271 h 1723102"/>
              <a:gd name="connsiteX65" fmla="*/ 872197 w 2518224"/>
              <a:gd name="connsiteY65" fmla="*/ 14068 h 1723102"/>
              <a:gd name="connsiteX66" fmla="*/ 829994 w 2518224"/>
              <a:gd name="connsiteY66" fmla="*/ 0 h 1723102"/>
              <a:gd name="connsiteX67" fmla="*/ 633047 w 2518224"/>
              <a:gd name="connsiteY67" fmla="*/ 56271 h 1723102"/>
              <a:gd name="connsiteX68" fmla="*/ 590843 w 2518224"/>
              <a:gd name="connsiteY68" fmla="*/ 70338 h 1723102"/>
              <a:gd name="connsiteX69" fmla="*/ 548640 w 2518224"/>
              <a:gd name="connsiteY69" fmla="*/ 84406 h 1723102"/>
              <a:gd name="connsiteX70" fmla="*/ 422031 w 2518224"/>
              <a:gd name="connsiteY70" fmla="*/ 98474 h 1723102"/>
              <a:gd name="connsiteX71" fmla="*/ 281354 w 2518224"/>
              <a:gd name="connsiteY71" fmla="*/ 126609 h 1723102"/>
              <a:gd name="connsiteX72" fmla="*/ 182880 w 2518224"/>
              <a:gd name="connsiteY72" fmla="*/ 154745 h 1723102"/>
              <a:gd name="connsiteX73" fmla="*/ 98474 w 2518224"/>
              <a:gd name="connsiteY73" fmla="*/ 168812 h 1723102"/>
              <a:gd name="connsiteX74" fmla="*/ 0 w 2518224"/>
              <a:gd name="connsiteY74" fmla="*/ 225083 h 172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518224" h="1723102">
                <a:moveTo>
                  <a:pt x="56271" y="196948"/>
                </a:moveTo>
                <a:cubicBezTo>
                  <a:pt x="79717" y="211016"/>
                  <a:pt x="115152" y="214325"/>
                  <a:pt x="126610" y="239151"/>
                </a:cubicBezTo>
                <a:cubicBezTo>
                  <a:pt x="146359" y="281940"/>
                  <a:pt x="133511" y="333250"/>
                  <a:pt x="140677" y="379828"/>
                </a:cubicBezTo>
                <a:cubicBezTo>
                  <a:pt x="142932" y="394484"/>
                  <a:pt x="150671" y="407773"/>
                  <a:pt x="154745" y="422031"/>
                </a:cubicBezTo>
                <a:cubicBezTo>
                  <a:pt x="160057" y="440621"/>
                  <a:pt x="163502" y="459711"/>
                  <a:pt x="168813" y="478301"/>
                </a:cubicBezTo>
                <a:cubicBezTo>
                  <a:pt x="172887" y="492559"/>
                  <a:pt x="178806" y="506247"/>
                  <a:pt x="182880" y="520505"/>
                </a:cubicBezTo>
                <a:cubicBezTo>
                  <a:pt x="188191" y="539095"/>
                  <a:pt x="189332" y="559004"/>
                  <a:pt x="196948" y="576775"/>
                </a:cubicBezTo>
                <a:cubicBezTo>
                  <a:pt x="278761" y="767670"/>
                  <a:pt x="179872" y="483347"/>
                  <a:pt x="239151" y="661181"/>
                </a:cubicBezTo>
                <a:cubicBezTo>
                  <a:pt x="215060" y="974357"/>
                  <a:pt x="285241" y="796711"/>
                  <a:pt x="182880" y="858129"/>
                </a:cubicBezTo>
                <a:cubicBezTo>
                  <a:pt x="171507" y="864953"/>
                  <a:pt x="164123" y="876886"/>
                  <a:pt x="154745" y="886265"/>
                </a:cubicBezTo>
                <a:cubicBezTo>
                  <a:pt x="150056" y="1022253"/>
                  <a:pt x="140677" y="1158160"/>
                  <a:pt x="140677" y="1294228"/>
                </a:cubicBezTo>
                <a:cubicBezTo>
                  <a:pt x="140677" y="1327386"/>
                  <a:pt x="144260" y="1361245"/>
                  <a:pt x="154745" y="1392701"/>
                </a:cubicBezTo>
                <a:cubicBezTo>
                  <a:pt x="158939" y="1405284"/>
                  <a:pt x="171507" y="1414013"/>
                  <a:pt x="182880" y="1420837"/>
                </a:cubicBezTo>
                <a:cubicBezTo>
                  <a:pt x="195595" y="1428466"/>
                  <a:pt x="210384" y="1432945"/>
                  <a:pt x="225083" y="1434905"/>
                </a:cubicBezTo>
                <a:cubicBezTo>
                  <a:pt x="281054" y="1442368"/>
                  <a:pt x="337625" y="1444283"/>
                  <a:pt x="393896" y="1448972"/>
                </a:cubicBezTo>
                <a:cubicBezTo>
                  <a:pt x="412653" y="1453661"/>
                  <a:pt x="435070" y="1450962"/>
                  <a:pt x="450167" y="1463040"/>
                </a:cubicBezTo>
                <a:cubicBezTo>
                  <a:pt x="461746" y="1472303"/>
                  <a:pt x="464234" y="1490414"/>
                  <a:pt x="464234" y="1505243"/>
                </a:cubicBezTo>
                <a:cubicBezTo>
                  <a:pt x="464234" y="1571919"/>
                  <a:pt x="457828" y="1567920"/>
                  <a:pt x="422031" y="1603717"/>
                </a:cubicBezTo>
                <a:cubicBezTo>
                  <a:pt x="417342" y="1617785"/>
                  <a:pt x="407963" y="1631091"/>
                  <a:pt x="407963" y="1645920"/>
                </a:cubicBezTo>
                <a:cubicBezTo>
                  <a:pt x="407963" y="1764800"/>
                  <a:pt x="444183" y="1714043"/>
                  <a:pt x="562708" y="1702191"/>
                </a:cubicBezTo>
                <a:cubicBezTo>
                  <a:pt x="639950" y="1624949"/>
                  <a:pt x="593813" y="1654309"/>
                  <a:pt x="703385" y="1617785"/>
                </a:cubicBezTo>
                <a:lnTo>
                  <a:pt x="745588" y="1603717"/>
                </a:lnTo>
                <a:lnTo>
                  <a:pt x="787791" y="1589649"/>
                </a:lnTo>
                <a:cubicBezTo>
                  <a:pt x="792480" y="1575581"/>
                  <a:pt x="798262" y="1561832"/>
                  <a:pt x="801859" y="1547446"/>
                </a:cubicBezTo>
                <a:cubicBezTo>
                  <a:pt x="807658" y="1524250"/>
                  <a:pt x="802664" y="1497003"/>
                  <a:pt x="815927" y="1477108"/>
                </a:cubicBezTo>
                <a:cubicBezTo>
                  <a:pt x="824152" y="1464770"/>
                  <a:pt x="844867" y="1469672"/>
                  <a:pt x="858130" y="1463040"/>
                </a:cubicBezTo>
                <a:cubicBezTo>
                  <a:pt x="873252" y="1455479"/>
                  <a:pt x="884883" y="1441772"/>
                  <a:pt x="900333" y="1434905"/>
                </a:cubicBezTo>
                <a:cubicBezTo>
                  <a:pt x="1028447" y="1377965"/>
                  <a:pt x="1120719" y="1400294"/>
                  <a:pt x="1280160" y="1392701"/>
                </a:cubicBezTo>
                <a:cubicBezTo>
                  <a:pt x="1376949" y="1360439"/>
                  <a:pt x="1259921" y="1396382"/>
                  <a:pt x="1434905" y="1364566"/>
                </a:cubicBezTo>
                <a:cubicBezTo>
                  <a:pt x="1449494" y="1361913"/>
                  <a:pt x="1462452" y="1352753"/>
                  <a:pt x="1477108" y="1350498"/>
                </a:cubicBezTo>
                <a:cubicBezTo>
                  <a:pt x="1523686" y="1343332"/>
                  <a:pt x="1570893" y="1341120"/>
                  <a:pt x="1617785" y="1336431"/>
                </a:cubicBezTo>
                <a:cubicBezTo>
                  <a:pt x="1702825" y="1315171"/>
                  <a:pt x="1655719" y="1328476"/>
                  <a:pt x="1758462" y="1294228"/>
                </a:cubicBezTo>
                <a:lnTo>
                  <a:pt x="1800665" y="1280160"/>
                </a:lnTo>
                <a:lnTo>
                  <a:pt x="1927274" y="1322363"/>
                </a:lnTo>
                <a:lnTo>
                  <a:pt x="1969477" y="1336431"/>
                </a:lnTo>
                <a:lnTo>
                  <a:pt x="2096087" y="1322363"/>
                </a:lnTo>
                <a:cubicBezTo>
                  <a:pt x="2119454" y="1306006"/>
                  <a:pt x="2082144" y="1243344"/>
                  <a:pt x="2110154" y="1237957"/>
                </a:cubicBezTo>
                <a:cubicBezTo>
                  <a:pt x="2225368" y="1215801"/>
                  <a:pt x="2344616" y="1247336"/>
                  <a:pt x="2461847" y="1252025"/>
                </a:cubicBezTo>
                <a:cubicBezTo>
                  <a:pt x="2475915" y="1256714"/>
                  <a:pt x="2490787" y="1272724"/>
                  <a:pt x="2504050" y="1266092"/>
                </a:cubicBezTo>
                <a:cubicBezTo>
                  <a:pt x="2526115" y="1255059"/>
                  <a:pt x="2519497" y="1192719"/>
                  <a:pt x="2504050" y="1181686"/>
                </a:cubicBezTo>
                <a:cubicBezTo>
                  <a:pt x="2479917" y="1164448"/>
                  <a:pt x="2419643" y="1153551"/>
                  <a:pt x="2419643" y="1153551"/>
                </a:cubicBezTo>
                <a:cubicBezTo>
                  <a:pt x="2405575" y="1144172"/>
                  <a:pt x="2389395" y="1137370"/>
                  <a:pt x="2377440" y="1125415"/>
                </a:cubicBezTo>
                <a:cubicBezTo>
                  <a:pt x="2344001" y="1091975"/>
                  <a:pt x="2335100" y="1040595"/>
                  <a:pt x="2321170" y="998806"/>
                </a:cubicBezTo>
                <a:lnTo>
                  <a:pt x="2307102" y="956603"/>
                </a:lnTo>
                <a:lnTo>
                  <a:pt x="2293034" y="914400"/>
                </a:lnTo>
                <a:cubicBezTo>
                  <a:pt x="2288345" y="872197"/>
                  <a:pt x="2301764" y="823615"/>
                  <a:pt x="2278967" y="787791"/>
                </a:cubicBezTo>
                <a:cubicBezTo>
                  <a:pt x="2268555" y="771429"/>
                  <a:pt x="2145699" y="749883"/>
                  <a:pt x="2124222" y="745588"/>
                </a:cubicBezTo>
                <a:cubicBezTo>
                  <a:pt x="2114844" y="726831"/>
                  <a:pt x="2103875" y="708788"/>
                  <a:pt x="2096087" y="689317"/>
                </a:cubicBezTo>
                <a:cubicBezTo>
                  <a:pt x="2085073" y="661781"/>
                  <a:pt x="2077330" y="633046"/>
                  <a:pt x="2067951" y="604911"/>
                </a:cubicBezTo>
                <a:lnTo>
                  <a:pt x="2039816" y="520505"/>
                </a:lnTo>
                <a:lnTo>
                  <a:pt x="2025748" y="478301"/>
                </a:lnTo>
                <a:cubicBezTo>
                  <a:pt x="2021059" y="464233"/>
                  <a:pt x="2025748" y="440787"/>
                  <a:pt x="2011680" y="436098"/>
                </a:cubicBezTo>
                <a:lnTo>
                  <a:pt x="1927274" y="407963"/>
                </a:lnTo>
                <a:lnTo>
                  <a:pt x="1885071" y="393895"/>
                </a:lnTo>
                <a:cubicBezTo>
                  <a:pt x="1856936" y="398584"/>
                  <a:pt x="1829188" y="407963"/>
                  <a:pt x="1800665" y="407963"/>
                </a:cubicBezTo>
                <a:cubicBezTo>
                  <a:pt x="1782811" y="407963"/>
                  <a:pt x="1695754" y="385252"/>
                  <a:pt x="1674056" y="379828"/>
                </a:cubicBezTo>
                <a:cubicBezTo>
                  <a:pt x="1664677" y="370449"/>
                  <a:pt x="1656277" y="359978"/>
                  <a:pt x="1645920" y="351692"/>
                </a:cubicBezTo>
                <a:cubicBezTo>
                  <a:pt x="1605296" y="319193"/>
                  <a:pt x="1605776" y="333165"/>
                  <a:pt x="1575582" y="295421"/>
                </a:cubicBezTo>
                <a:cubicBezTo>
                  <a:pt x="1565020" y="282219"/>
                  <a:pt x="1564056" y="256381"/>
                  <a:pt x="1547447" y="253218"/>
                </a:cubicBezTo>
                <a:cubicBezTo>
                  <a:pt x="1459804" y="236524"/>
                  <a:pt x="1369256" y="243840"/>
                  <a:pt x="1280160" y="239151"/>
                </a:cubicBezTo>
                <a:lnTo>
                  <a:pt x="1195754" y="211015"/>
                </a:lnTo>
                <a:lnTo>
                  <a:pt x="1153551" y="196948"/>
                </a:lnTo>
                <a:cubicBezTo>
                  <a:pt x="1122411" y="176187"/>
                  <a:pt x="1090808" y="159103"/>
                  <a:pt x="1069145" y="126609"/>
                </a:cubicBezTo>
                <a:cubicBezTo>
                  <a:pt x="1060920" y="114271"/>
                  <a:pt x="1064340" y="95985"/>
                  <a:pt x="1055077" y="84406"/>
                </a:cubicBezTo>
                <a:cubicBezTo>
                  <a:pt x="1044515" y="71204"/>
                  <a:pt x="1028324" y="63138"/>
                  <a:pt x="1012874" y="56271"/>
                </a:cubicBezTo>
                <a:cubicBezTo>
                  <a:pt x="952686" y="29521"/>
                  <a:pt x="929494" y="30438"/>
                  <a:pt x="872197" y="14068"/>
                </a:cubicBezTo>
                <a:cubicBezTo>
                  <a:pt x="857939" y="9994"/>
                  <a:pt x="844062" y="4689"/>
                  <a:pt x="829994" y="0"/>
                </a:cubicBezTo>
                <a:cubicBezTo>
                  <a:pt x="688661" y="35333"/>
                  <a:pt x="754152" y="15903"/>
                  <a:pt x="633047" y="56271"/>
                </a:cubicBezTo>
                <a:lnTo>
                  <a:pt x="590843" y="70338"/>
                </a:lnTo>
                <a:cubicBezTo>
                  <a:pt x="576775" y="75027"/>
                  <a:pt x="563378" y="82768"/>
                  <a:pt x="548640" y="84406"/>
                </a:cubicBezTo>
                <a:lnTo>
                  <a:pt x="422031" y="98474"/>
                </a:lnTo>
                <a:cubicBezTo>
                  <a:pt x="335357" y="127364"/>
                  <a:pt x="423608" y="100744"/>
                  <a:pt x="281354" y="126609"/>
                </a:cubicBezTo>
                <a:cubicBezTo>
                  <a:pt x="112808" y="157254"/>
                  <a:pt x="318503" y="124607"/>
                  <a:pt x="182880" y="154745"/>
                </a:cubicBezTo>
                <a:cubicBezTo>
                  <a:pt x="155036" y="160933"/>
                  <a:pt x="126609" y="164123"/>
                  <a:pt x="98474" y="168812"/>
                </a:cubicBezTo>
                <a:cubicBezTo>
                  <a:pt x="4121" y="200264"/>
                  <a:pt x="27332" y="170422"/>
                  <a:pt x="0" y="225083"/>
                </a:cubicBezTo>
              </a:path>
            </a:pathLst>
          </a:custGeom>
          <a:ln w="47625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Freeform 9"/>
          <p:cNvSpPr/>
          <p:nvPr/>
        </p:nvSpPr>
        <p:spPr>
          <a:xfrm>
            <a:off x="2081934" y="1820064"/>
            <a:ext cx="1864770" cy="1427304"/>
          </a:xfrm>
          <a:custGeom>
            <a:avLst/>
            <a:gdLst>
              <a:gd name="connsiteX0" fmla="*/ 2405576 w 2799471"/>
              <a:gd name="connsiteY0" fmla="*/ 127504 h 2013367"/>
              <a:gd name="connsiteX1" fmla="*/ 2321169 w 2799471"/>
              <a:gd name="connsiteY1" fmla="*/ 113436 h 2013367"/>
              <a:gd name="connsiteX2" fmla="*/ 2096086 w 2799471"/>
              <a:gd name="connsiteY2" fmla="*/ 99369 h 2013367"/>
              <a:gd name="connsiteX3" fmla="*/ 2011680 w 2799471"/>
              <a:gd name="connsiteY3" fmla="*/ 71233 h 2013367"/>
              <a:gd name="connsiteX4" fmla="*/ 1969477 w 2799471"/>
              <a:gd name="connsiteY4" fmla="*/ 57166 h 2013367"/>
              <a:gd name="connsiteX5" fmla="*/ 1927274 w 2799471"/>
              <a:gd name="connsiteY5" fmla="*/ 43098 h 2013367"/>
              <a:gd name="connsiteX6" fmla="*/ 1899139 w 2799471"/>
              <a:gd name="connsiteY6" fmla="*/ 14962 h 2013367"/>
              <a:gd name="connsiteX7" fmla="*/ 1856936 w 2799471"/>
              <a:gd name="connsiteY7" fmla="*/ 895 h 2013367"/>
              <a:gd name="connsiteX8" fmla="*/ 1744394 w 2799471"/>
              <a:gd name="connsiteY8" fmla="*/ 29030 h 2013367"/>
              <a:gd name="connsiteX9" fmla="*/ 1505243 w 2799471"/>
              <a:gd name="connsiteY9" fmla="*/ 29030 h 2013367"/>
              <a:gd name="connsiteX10" fmla="*/ 1477108 w 2799471"/>
              <a:gd name="connsiteY10" fmla="*/ 113436 h 2013367"/>
              <a:gd name="connsiteX11" fmla="*/ 1434905 w 2799471"/>
              <a:gd name="connsiteY11" fmla="*/ 127504 h 2013367"/>
              <a:gd name="connsiteX12" fmla="*/ 1406769 w 2799471"/>
              <a:gd name="connsiteY12" fmla="*/ 155639 h 2013367"/>
              <a:gd name="connsiteX13" fmla="*/ 1223889 w 2799471"/>
              <a:gd name="connsiteY13" fmla="*/ 127504 h 2013367"/>
              <a:gd name="connsiteX14" fmla="*/ 1125416 w 2799471"/>
              <a:gd name="connsiteY14" fmla="*/ 113436 h 2013367"/>
              <a:gd name="connsiteX15" fmla="*/ 928468 w 2799471"/>
              <a:gd name="connsiteY15" fmla="*/ 99369 h 2013367"/>
              <a:gd name="connsiteX16" fmla="*/ 872197 w 2799471"/>
              <a:gd name="connsiteY16" fmla="*/ 169707 h 2013367"/>
              <a:gd name="connsiteX17" fmla="*/ 829994 w 2799471"/>
              <a:gd name="connsiteY17" fmla="*/ 240046 h 2013367"/>
              <a:gd name="connsiteX18" fmla="*/ 745588 w 2799471"/>
              <a:gd name="connsiteY18" fmla="*/ 268181 h 2013367"/>
              <a:gd name="connsiteX19" fmla="*/ 618979 w 2799471"/>
              <a:gd name="connsiteY19" fmla="*/ 310384 h 2013367"/>
              <a:gd name="connsiteX20" fmla="*/ 576776 w 2799471"/>
              <a:gd name="connsiteY20" fmla="*/ 324452 h 2013367"/>
              <a:gd name="connsiteX21" fmla="*/ 534572 w 2799471"/>
              <a:gd name="connsiteY21" fmla="*/ 352587 h 2013367"/>
              <a:gd name="connsiteX22" fmla="*/ 478302 w 2799471"/>
              <a:gd name="connsiteY22" fmla="*/ 436993 h 2013367"/>
              <a:gd name="connsiteX23" fmla="*/ 450166 w 2799471"/>
              <a:gd name="connsiteY23" fmla="*/ 521399 h 2013367"/>
              <a:gd name="connsiteX24" fmla="*/ 365760 w 2799471"/>
              <a:gd name="connsiteY24" fmla="*/ 633941 h 2013367"/>
              <a:gd name="connsiteX25" fmla="*/ 351692 w 2799471"/>
              <a:gd name="connsiteY25" fmla="*/ 676144 h 2013367"/>
              <a:gd name="connsiteX26" fmla="*/ 323557 w 2799471"/>
              <a:gd name="connsiteY26" fmla="*/ 718347 h 2013367"/>
              <a:gd name="connsiteX27" fmla="*/ 295422 w 2799471"/>
              <a:gd name="connsiteY27" fmla="*/ 802753 h 2013367"/>
              <a:gd name="connsiteX28" fmla="*/ 267286 w 2799471"/>
              <a:gd name="connsiteY28" fmla="*/ 887159 h 2013367"/>
              <a:gd name="connsiteX29" fmla="*/ 239151 w 2799471"/>
              <a:gd name="connsiteY29" fmla="*/ 971566 h 2013367"/>
              <a:gd name="connsiteX30" fmla="*/ 211016 w 2799471"/>
              <a:gd name="connsiteY30" fmla="*/ 1013769 h 2013367"/>
              <a:gd name="connsiteX31" fmla="*/ 154745 w 2799471"/>
              <a:gd name="connsiteY31" fmla="*/ 1084107 h 2013367"/>
              <a:gd name="connsiteX32" fmla="*/ 112542 w 2799471"/>
              <a:gd name="connsiteY32" fmla="*/ 1154446 h 2013367"/>
              <a:gd name="connsiteX33" fmla="*/ 70339 w 2799471"/>
              <a:gd name="connsiteY33" fmla="*/ 1238852 h 2013367"/>
              <a:gd name="connsiteX34" fmla="*/ 28136 w 2799471"/>
              <a:gd name="connsiteY34" fmla="*/ 1365461 h 2013367"/>
              <a:gd name="connsiteX35" fmla="*/ 14068 w 2799471"/>
              <a:gd name="connsiteY35" fmla="*/ 1407664 h 2013367"/>
              <a:gd name="connsiteX36" fmla="*/ 0 w 2799471"/>
              <a:gd name="connsiteY36" fmla="*/ 1449867 h 2013367"/>
              <a:gd name="connsiteX37" fmla="*/ 309489 w 2799471"/>
              <a:gd name="connsiteY37" fmla="*/ 1478002 h 2013367"/>
              <a:gd name="connsiteX38" fmla="*/ 886265 w 2799471"/>
              <a:gd name="connsiteY38" fmla="*/ 1506138 h 2013367"/>
              <a:gd name="connsiteX39" fmla="*/ 928468 w 2799471"/>
              <a:gd name="connsiteY39" fmla="*/ 1520206 h 2013367"/>
              <a:gd name="connsiteX40" fmla="*/ 984739 w 2799471"/>
              <a:gd name="connsiteY40" fmla="*/ 1632747 h 2013367"/>
              <a:gd name="connsiteX41" fmla="*/ 1041009 w 2799471"/>
              <a:gd name="connsiteY41" fmla="*/ 1660882 h 2013367"/>
              <a:gd name="connsiteX42" fmla="*/ 1069145 w 2799471"/>
              <a:gd name="connsiteY42" fmla="*/ 1689018 h 2013367"/>
              <a:gd name="connsiteX43" fmla="*/ 1153551 w 2799471"/>
              <a:gd name="connsiteY43" fmla="*/ 1717153 h 2013367"/>
              <a:gd name="connsiteX44" fmla="*/ 1195754 w 2799471"/>
              <a:gd name="connsiteY44" fmla="*/ 1787492 h 2013367"/>
              <a:gd name="connsiteX45" fmla="*/ 1209822 w 2799471"/>
              <a:gd name="connsiteY45" fmla="*/ 1829695 h 2013367"/>
              <a:gd name="connsiteX46" fmla="*/ 1294228 w 2799471"/>
              <a:gd name="connsiteY46" fmla="*/ 1900033 h 2013367"/>
              <a:gd name="connsiteX47" fmla="*/ 1336431 w 2799471"/>
              <a:gd name="connsiteY47" fmla="*/ 1914101 h 2013367"/>
              <a:gd name="connsiteX48" fmla="*/ 1477108 w 2799471"/>
              <a:gd name="connsiteY48" fmla="*/ 1900033 h 2013367"/>
              <a:gd name="connsiteX49" fmla="*/ 1519311 w 2799471"/>
              <a:gd name="connsiteY49" fmla="*/ 1871898 h 2013367"/>
              <a:gd name="connsiteX50" fmla="*/ 1561514 w 2799471"/>
              <a:gd name="connsiteY50" fmla="*/ 1857830 h 2013367"/>
              <a:gd name="connsiteX51" fmla="*/ 1814732 w 2799471"/>
              <a:gd name="connsiteY51" fmla="*/ 1871898 h 2013367"/>
              <a:gd name="connsiteX52" fmla="*/ 1842868 w 2799471"/>
              <a:gd name="connsiteY52" fmla="*/ 1900033 h 2013367"/>
              <a:gd name="connsiteX53" fmla="*/ 1885071 w 2799471"/>
              <a:gd name="connsiteY53" fmla="*/ 1970372 h 2013367"/>
              <a:gd name="connsiteX54" fmla="*/ 2025748 w 2799471"/>
              <a:gd name="connsiteY54" fmla="*/ 1998507 h 2013367"/>
              <a:gd name="connsiteX55" fmla="*/ 2110154 w 2799471"/>
              <a:gd name="connsiteY55" fmla="*/ 1998507 h 2013367"/>
              <a:gd name="connsiteX56" fmla="*/ 2124222 w 2799471"/>
              <a:gd name="connsiteY56" fmla="*/ 1956304 h 2013367"/>
              <a:gd name="connsiteX57" fmla="*/ 2166425 w 2799471"/>
              <a:gd name="connsiteY57" fmla="*/ 1942236 h 2013367"/>
              <a:gd name="connsiteX58" fmla="*/ 2236763 w 2799471"/>
              <a:gd name="connsiteY58" fmla="*/ 1928169 h 2013367"/>
              <a:gd name="connsiteX59" fmla="*/ 2264899 w 2799471"/>
              <a:gd name="connsiteY59" fmla="*/ 1900033 h 2013367"/>
              <a:gd name="connsiteX60" fmla="*/ 2307102 w 2799471"/>
              <a:gd name="connsiteY60" fmla="*/ 1829695 h 2013367"/>
              <a:gd name="connsiteX61" fmla="*/ 2475914 w 2799471"/>
              <a:gd name="connsiteY61" fmla="*/ 1815627 h 2013367"/>
              <a:gd name="connsiteX62" fmla="*/ 2518117 w 2799471"/>
              <a:gd name="connsiteY62" fmla="*/ 1787492 h 2013367"/>
              <a:gd name="connsiteX63" fmla="*/ 2532185 w 2799471"/>
              <a:gd name="connsiteY63" fmla="*/ 1731221 h 2013367"/>
              <a:gd name="connsiteX64" fmla="*/ 2588456 w 2799471"/>
              <a:gd name="connsiteY64" fmla="*/ 1618679 h 2013367"/>
              <a:gd name="connsiteX65" fmla="*/ 2630659 w 2799471"/>
              <a:gd name="connsiteY65" fmla="*/ 1604612 h 2013367"/>
              <a:gd name="connsiteX66" fmla="*/ 2700997 w 2799471"/>
              <a:gd name="connsiteY66" fmla="*/ 1548341 h 2013367"/>
              <a:gd name="connsiteX67" fmla="*/ 2785403 w 2799471"/>
              <a:gd name="connsiteY67" fmla="*/ 1520206 h 2013367"/>
              <a:gd name="connsiteX68" fmla="*/ 2799471 w 2799471"/>
              <a:gd name="connsiteY68" fmla="*/ 1478002 h 201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799471" h="2013367">
                <a:moveTo>
                  <a:pt x="2405576" y="127504"/>
                </a:moveTo>
                <a:cubicBezTo>
                  <a:pt x="2377440" y="122815"/>
                  <a:pt x="2349576" y="116018"/>
                  <a:pt x="2321169" y="113436"/>
                </a:cubicBezTo>
                <a:cubicBezTo>
                  <a:pt x="2246304" y="106630"/>
                  <a:pt x="2170571" y="109526"/>
                  <a:pt x="2096086" y="99369"/>
                </a:cubicBezTo>
                <a:cubicBezTo>
                  <a:pt x="2066701" y="95362"/>
                  <a:pt x="2039815" y="80611"/>
                  <a:pt x="2011680" y="71233"/>
                </a:cubicBezTo>
                <a:lnTo>
                  <a:pt x="1969477" y="57166"/>
                </a:lnTo>
                <a:lnTo>
                  <a:pt x="1927274" y="43098"/>
                </a:lnTo>
                <a:cubicBezTo>
                  <a:pt x="1917896" y="33719"/>
                  <a:pt x="1910512" y="21786"/>
                  <a:pt x="1899139" y="14962"/>
                </a:cubicBezTo>
                <a:cubicBezTo>
                  <a:pt x="1886424" y="7333"/>
                  <a:pt x="1871765" y="895"/>
                  <a:pt x="1856936" y="895"/>
                </a:cubicBezTo>
                <a:cubicBezTo>
                  <a:pt x="1822980" y="895"/>
                  <a:pt x="1777699" y="17928"/>
                  <a:pt x="1744394" y="29030"/>
                </a:cubicBezTo>
                <a:cubicBezTo>
                  <a:pt x="1662407" y="1700"/>
                  <a:pt x="1616428" y="-19613"/>
                  <a:pt x="1505243" y="29030"/>
                </a:cubicBezTo>
                <a:cubicBezTo>
                  <a:pt x="1478072" y="40917"/>
                  <a:pt x="1505243" y="104057"/>
                  <a:pt x="1477108" y="113436"/>
                </a:cubicBezTo>
                <a:lnTo>
                  <a:pt x="1434905" y="127504"/>
                </a:lnTo>
                <a:cubicBezTo>
                  <a:pt x="1425526" y="136882"/>
                  <a:pt x="1419978" y="154438"/>
                  <a:pt x="1406769" y="155639"/>
                </a:cubicBezTo>
                <a:cubicBezTo>
                  <a:pt x="1315445" y="163941"/>
                  <a:pt x="1296539" y="140713"/>
                  <a:pt x="1223889" y="127504"/>
                </a:cubicBezTo>
                <a:cubicBezTo>
                  <a:pt x="1191266" y="121572"/>
                  <a:pt x="1158240" y="118125"/>
                  <a:pt x="1125416" y="113436"/>
                </a:cubicBezTo>
                <a:cubicBezTo>
                  <a:pt x="1005143" y="73346"/>
                  <a:pt x="1070437" y="81622"/>
                  <a:pt x="928468" y="99369"/>
                </a:cubicBezTo>
                <a:cubicBezTo>
                  <a:pt x="902297" y="125539"/>
                  <a:pt x="889944" y="134212"/>
                  <a:pt x="872197" y="169707"/>
                </a:cubicBezTo>
                <a:cubicBezTo>
                  <a:pt x="856154" y="201792"/>
                  <a:pt x="866629" y="221728"/>
                  <a:pt x="829994" y="240046"/>
                </a:cubicBezTo>
                <a:cubicBezTo>
                  <a:pt x="803468" y="253309"/>
                  <a:pt x="773723" y="258803"/>
                  <a:pt x="745588" y="268181"/>
                </a:cubicBezTo>
                <a:lnTo>
                  <a:pt x="618979" y="310384"/>
                </a:lnTo>
                <a:cubicBezTo>
                  <a:pt x="604911" y="315073"/>
                  <a:pt x="589114" y="316227"/>
                  <a:pt x="576776" y="324452"/>
                </a:cubicBezTo>
                <a:lnTo>
                  <a:pt x="534572" y="352587"/>
                </a:lnTo>
                <a:cubicBezTo>
                  <a:pt x="515815" y="380722"/>
                  <a:pt x="488995" y="404914"/>
                  <a:pt x="478302" y="436993"/>
                </a:cubicBezTo>
                <a:cubicBezTo>
                  <a:pt x="468923" y="465128"/>
                  <a:pt x="471137" y="500428"/>
                  <a:pt x="450166" y="521399"/>
                </a:cubicBezTo>
                <a:cubicBezTo>
                  <a:pt x="416839" y="554727"/>
                  <a:pt x="381666" y="586223"/>
                  <a:pt x="365760" y="633941"/>
                </a:cubicBezTo>
                <a:cubicBezTo>
                  <a:pt x="361071" y="648009"/>
                  <a:pt x="358324" y="662881"/>
                  <a:pt x="351692" y="676144"/>
                </a:cubicBezTo>
                <a:cubicBezTo>
                  <a:pt x="344131" y="691266"/>
                  <a:pt x="330424" y="702897"/>
                  <a:pt x="323557" y="718347"/>
                </a:cubicBezTo>
                <a:cubicBezTo>
                  <a:pt x="311512" y="745448"/>
                  <a:pt x="304800" y="774618"/>
                  <a:pt x="295422" y="802753"/>
                </a:cubicBezTo>
                <a:lnTo>
                  <a:pt x="267286" y="887159"/>
                </a:lnTo>
                <a:cubicBezTo>
                  <a:pt x="267285" y="887163"/>
                  <a:pt x="239153" y="971563"/>
                  <a:pt x="239151" y="971566"/>
                </a:cubicBezTo>
                <a:cubicBezTo>
                  <a:pt x="229773" y="985634"/>
                  <a:pt x="221578" y="1000567"/>
                  <a:pt x="211016" y="1013769"/>
                </a:cubicBezTo>
                <a:cubicBezTo>
                  <a:pt x="176121" y="1057388"/>
                  <a:pt x="183614" y="1026370"/>
                  <a:pt x="154745" y="1084107"/>
                </a:cubicBezTo>
                <a:cubicBezTo>
                  <a:pt x="118221" y="1157155"/>
                  <a:pt x="167496" y="1099490"/>
                  <a:pt x="112542" y="1154446"/>
                </a:cubicBezTo>
                <a:cubicBezTo>
                  <a:pt x="61236" y="1308361"/>
                  <a:pt x="143061" y="1075228"/>
                  <a:pt x="70339" y="1238852"/>
                </a:cubicBezTo>
                <a:cubicBezTo>
                  <a:pt x="70328" y="1238877"/>
                  <a:pt x="35174" y="1344346"/>
                  <a:pt x="28136" y="1365461"/>
                </a:cubicBezTo>
                <a:lnTo>
                  <a:pt x="14068" y="1407664"/>
                </a:lnTo>
                <a:lnTo>
                  <a:pt x="0" y="1449867"/>
                </a:lnTo>
                <a:cubicBezTo>
                  <a:pt x="128552" y="1492719"/>
                  <a:pt x="17115" y="1459729"/>
                  <a:pt x="309489" y="1478002"/>
                </a:cubicBezTo>
                <a:cubicBezTo>
                  <a:pt x="792414" y="1508184"/>
                  <a:pt x="68003" y="1476914"/>
                  <a:pt x="886265" y="1506138"/>
                </a:cubicBezTo>
                <a:cubicBezTo>
                  <a:pt x="900333" y="1510827"/>
                  <a:pt x="919849" y="1508139"/>
                  <a:pt x="928468" y="1520206"/>
                </a:cubicBezTo>
                <a:cubicBezTo>
                  <a:pt x="981426" y="1594348"/>
                  <a:pt x="926406" y="1593859"/>
                  <a:pt x="984739" y="1632747"/>
                </a:cubicBezTo>
                <a:cubicBezTo>
                  <a:pt x="1002188" y="1644379"/>
                  <a:pt x="1023560" y="1649250"/>
                  <a:pt x="1041009" y="1660882"/>
                </a:cubicBezTo>
                <a:cubicBezTo>
                  <a:pt x="1052045" y="1668239"/>
                  <a:pt x="1057282" y="1683086"/>
                  <a:pt x="1069145" y="1689018"/>
                </a:cubicBezTo>
                <a:cubicBezTo>
                  <a:pt x="1095671" y="1702281"/>
                  <a:pt x="1153551" y="1717153"/>
                  <a:pt x="1153551" y="1717153"/>
                </a:cubicBezTo>
                <a:cubicBezTo>
                  <a:pt x="1193403" y="1836707"/>
                  <a:pt x="1137823" y="1690939"/>
                  <a:pt x="1195754" y="1787492"/>
                </a:cubicBezTo>
                <a:cubicBezTo>
                  <a:pt x="1203383" y="1800208"/>
                  <a:pt x="1201597" y="1817357"/>
                  <a:pt x="1209822" y="1829695"/>
                </a:cubicBezTo>
                <a:cubicBezTo>
                  <a:pt x="1225379" y="1853030"/>
                  <a:pt x="1268276" y="1887057"/>
                  <a:pt x="1294228" y="1900033"/>
                </a:cubicBezTo>
                <a:cubicBezTo>
                  <a:pt x="1307491" y="1906665"/>
                  <a:pt x="1322363" y="1909412"/>
                  <a:pt x="1336431" y="1914101"/>
                </a:cubicBezTo>
                <a:cubicBezTo>
                  <a:pt x="1383323" y="1909412"/>
                  <a:pt x="1431189" y="1910630"/>
                  <a:pt x="1477108" y="1900033"/>
                </a:cubicBezTo>
                <a:cubicBezTo>
                  <a:pt x="1493582" y="1896231"/>
                  <a:pt x="1504189" y="1879459"/>
                  <a:pt x="1519311" y="1871898"/>
                </a:cubicBezTo>
                <a:cubicBezTo>
                  <a:pt x="1532574" y="1865266"/>
                  <a:pt x="1547446" y="1862519"/>
                  <a:pt x="1561514" y="1857830"/>
                </a:cubicBezTo>
                <a:cubicBezTo>
                  <a:pt x="1645920" y="1862519"/>
                  <a:pt x="1731131" y="1859358"/>
                  <a:pt x="1814732" y="1871898"/>
                </a:cubicBezTo>
                <a:cubicBezTo>
                  <a:pt x="1827848" y="1873865"/>
                  <a:pt x="1836044" y="1888660"/>
                  <a:pt x="1842868" y="1900033"/>
                </a:cubicBezTo>
                <a:cubicBezTo>
                  <a:pt x="1867765" y="1941526"/>
                  <a:pt x="1840517" y="1943639"/>
                  <a:pt x="1885071" y="1970372"/>
                </a:cubicBezTo>
                <a:cubicBezTo>
                  <a:pt x="1915759" y="1988785"/>
                  <a:pt x="2008682" y="1996069"/>
                  <a:pt x="2025748" y="1998507"/>
                </a:cubicBezTo>
                <a:cubicBezTo>
                  <a:pt x="2053884" y="2007886"/>
                  <a:pt x="2082018" y="2026643"/>
                  <a:pt x="2110154" y="1998507"/>
                </a:cubicBezTo>
                <a:cubicBezTo>
                  <a:pt x="2120639" y="1988022"/>
                  <a:pt x="2113737" y="1966789"/>
                  <a:pt x="2124222" y="1956304"/>
                </a:cubicBezTo>
                <a:cubicBezTo>
                  <a:pt x="2134707" y="1945819"/>
                  <a:pt x="2152039" y="1945832"/>
                  <a:pt x="2166425" y="1942236"/>
                </a:cubicBezTo>
                <a:cubicBezTo>
                  <a:pt x="2189621" y="1936437"/>
                  <a:pt x="2213317" y="1932858"/>
                  <a:pt x="2236763" y="1928169"/>
                </a:cubicBezTo>
                <a:cubicBezTo>
                  <a:pt x="2246142" y="1918790"/>
                  <a:pt x="2258075" y="1911406"/>
                  <a:pt x="2264899" y="1900033"/>
                </a:cubicBezTo>
                <a:cubicBezTo>
                  <a:pt x="2276567" y="1880586"/>
                  <a:pt x="2274377" y="1836707"/>
                  <a:pt x="2307102" y="1829695"/>
                </a:cubicBezTo>
                <a:cubicBezTo>
                  <a:pt x="2362314" y="1817864"/>
                  <a:pt x="2419643" y="1820316"/>
                  <a:pt x="2475914" y="1815627"/>
                </a:cubicBezTo>
                <a:cubicBezTo>
                  <a:pt x="2489982" y="1806249"/>
                  <a:pt x="2508739" y="1801560"/>
                  <a:pt x="2518117" y="1787492"/>
                </a:cubicBezTo>
                <a:cubicBezTo>
                  <a:pt x="2528842" y="1771405"/>
                  <a:pt x="2526629" y="1749740"/>
                  <a:pt x="2532185" y="1731221"/>
                </a:cubicBezTo>
                <a:cubicBezTo>
                  <a:pt x="2544503" y="1690161"/>
                  <a:pt x="2548299" y="1642773"/>
                  <a:pt x="2588456" y="1618679"/>
                </a:cubicBezTo>
                <a:cubicBezTo>
                  <a:pt x="2601171" y="1611050"/>
                  <a:pt x="2616591" y="1609301"/>
                  <a:pt x="2630659" y="1604612"/>
                </a:cubicBezTo>
                <a:cubicBezTo>
                  <a:pt x="2654045" y="1581225"/>
                  <a:pt x="2669052" y="1562539"/>
                  <a:pt x="2700997" y="1548341"/>
                </a:cubicBezTo>
                <a:cubicBezTo>
                  <a:pt x="2728098" y="1536296"/>
                  <a:pt x="2785403" y="1520206"/>
                  <a:pt x="2785403" y="1520206"/>
                </a:cubicBezTo>
                <a:lnTo>
                  <a:pt x="2799471" y="1478002"/>
                </a:lnTo>
              </a:path>
            </a:pathLst>
          </a:cu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977350" y="1368329"/>
            <a:ext cx="39989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 Semilight" panose="020B0402040204020203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altLang="en-US" sz="1500" b="1">
                <a:solidFill>
                  <a:srgbClr val="00B050"/>
                </a:solidFill>
                <a:cs typeface="Segoe UI Semilight" panose="020B0402040204020203" pitchFamily="34" charset="0"/>
              </a:rPr>
              <a:t>Hình 6.2. Lược đồ hành chính tỉnh Đắk Lắk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4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92079" y="582819"/>
            <a:ext cx="10631992" cy="768245"/>
            <a:chOff x="2554" y="3437"/>
            <a:chExt cx="6180" cy="1299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437"/>
              <a:ext cx="1188" cy="784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400" b="1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Bahnschrift SemiBold" panose="020B0502040204020203" charset="0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761" y="3539"/>
              <a:ext cx="4973" cy="1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0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Calibri" panose="020F0502020204030204" pitchFamily="34" charset="0"/>
                </a:rPr>
                <a:t>ĐẮK LẮK – TÂY NGUYÊN KHOẢNG 10 THẾ KỈ ĐẦU SAU CÔNG NGUYÊN</a:t>
              </a:r>
              <a:endParaRPr lang="en-US" altLang="en-US" sz="2000">
                <a:solidFill>
                  <a:srgbClr val="0000CC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  <a:p>
              <a:endParaRPr lang="zh-CN" altLang="en-US" sz="2000">
                <a:solidFill>
                  <a:schemeClr val="tx1"/>
                </a:solidFill>
                <a:latin typeface="Roboto Black" panose="02000000000000000000" pitchFamily="2" charset="0"/>
                <a:ea typeface="思源黑体 CN Bold" panose="020B0800000000000000" pitchFamily="34" charset="-122"/>
                <a:cs typeface="BasicSans-BoldIt" panose="00000800000000000000" charset="0"/>
                <a:sym typeface="+mn-ea"/>
              </a:endParaRPr>
            </a:p>
          </p:txBody>
        </p:sp>
      </p:grpSp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73" y="5259705"/>
            <a:ext cx="1727232" cy="1598295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78979" y="5719318"/>
            <a:ext cx="109450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en-US" sz="18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C</a:t>
            </a:r>
            <a:r>
              <a:rPr lang="vi-VN" altLang="en-US" sz="1800" b="1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Calibri" panose="020F0502020204030204" pitchFamily="34" charset="0"/>
              </a:rPr>
              <a:t>uộc sống người nguyên thuỷ ở Đắk Lắk</a:t>
            </a:r>
            <a:endParaRPr lang="en-US" altLang="en-US" sz="1800" b="1">
              <a:solidFill>
                <a:srgbClr val="FF000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1171866"/>
            <a:ext cx="5867400" cy="431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s://soanbaitap.com/wp-content/uploads/2020/03/thoi-nguyen-thuy-tren-dat-nuoc-ta_1585196531-218x1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399281"/>
            <a:ext cx="5078412" cy="408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41376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512040" y="708195"/>
            <a:ext cx="11177369" cy="460710"/>
            <a:chOff x="2554" y="3437"/>
            <a:chExt cx="6180" cy="779"/>
          </a:xfrm>
        </p:grpSpPr>
        <p:sp>
          <p:nvSpPr>
            <p:cNvPr id="34" name="文本框 33"/>
            <p:cNvSpPr txBox="1"/>
            <p:nvPr/>
          </p:nvSpPr>
          <p:spPr>
            <a:xfrm>
              <a:off x="2554" y="3437"/>
              <a:ext cx="1188" cy="749"/>
            </a:xfrm>
            <a:prstGeom prst="roundRect">
              <a:avLst>
                <a:gd name="adj" fmla="val 50000"/>
              </a:avLst>
            </a:prstGeom>
            <a:solidFill>
              <a:srgbClr val="F36A58"/>
            </a:solidFill>
            <a:ln w="50800">
              <a:solidFill>
                <a:srgbClr val="000000">
                  <a:alpha val="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altLang="zh-CN" sz="2000" b="1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Bahnschrift SemiBold" panose="020B0502040204020203" charset="0"/>
                </a:rPr>
                <a:t>01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761" y="3539"/>
              <a:ext cx="497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000" b="1">
                  <a:solidFill>
                    <a:srgbClr val="0000C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Calibri" panose="020F0502020204030204" pitchFamily="34" charset="0"/>
                </a:rPr>
                <a:t>ĐẮK LẮK – TÂY NGUYÊN KHOẢNG 10 THẾ KỈ ĐẦU SAU CÔNG NGUYÊN</a:t>
              </a:r>
              <a:endParaRPr lang="en-US" altLang="en-US" sz="2000">
                <a:solidFill>
                  <a:srgbClr val="0000CC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8" name="图片 7" descr="图层 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890" y="5259705"/>
            <a:ext cx="5325110" cy="15982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73" y="5259704"/>
            <a:ext cx="1727232" cy="13410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0944" y="1592140"/>
            <a:ext cx="10945092" cy="4343966"/>
            <a:chOff x="1501684" y="847004"/>
            <a:chExt cx="8871040" cy="5201784"/>
          </a:xfrm>
        </p:grpSpPr>
        <p:pic>
          <p:nvPicPr>
            <p:cNvPr id="23" name="Picture 22" descr="D:\NĂM HỌC 2021-2022\TỔNG HỢP\maxresdefault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224" y="847004"/>
              <a:ext cx="4127500" cy="453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501684" y="5532784"/>
              <a:ext cx="8871040" cy="516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30000"/>
                </a:lnSpc>
                <a:spcBef>
                  <a:spcPts val="300"/>
                </a:spcBef>
                <a:buFontTx/>
                <a:buNone/>
              </a:pPr>
              <a:r>
                <a:rPr lang="en-US" altLang="en-US" sz="1800" b="1">
                  <a:solidFill>
                    <a:srgbClr val="00B050"/>
                  </a:solidFill>
                  <a:latin typeface="Times New Roman" panose="02020603050405020304" pitchFamily="18" charset="0"/>
                  <a:cs typeface="Calibri" panose="020F0502020204030204" pitchFamily="34" charset="0"/>
                </a:rPr>
                <a:t> Quan sát hình ảnh, em biết gì về mảnh đất, con người gắn với những hình ảnh trên?</a:t>
              </a:r>
            </a:p>
          </p:txBody>
        </p:sp>
        <p:pic>
          <p:nvPicPr>
            <p:cNvPr id="26" name="Picture 25" descr="D:\NĂM HỌC 2021-2022\TỔNG HỢP\tải xuống (1)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224" y="847004"/>
              <a:ext cx="4572000" cy="453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7259404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M2NjQwMTVmNDUxODBmMDc5ODRiMDk0MjUwMjIxZ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1266</Words>
  <Application>Microsoft Office PowerPoint</Application>
  <PresentationFormat>Widescreen</PresentationFormat>
  <Paragraphs>186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Roboto</vt:lpstr>
      <vt:lpstr>Roboto </vt:lpstr>
      <vt:lpstr>Roboto Black</vt:lpstr>
      <vt:lpstr>Segoe UI Semilight</vt:lpstr>
      <vt:lpstr>Tahoma</vt:lpstr>
      <vt:lpstr>Times New Roman</vt:lpstr>
      <vt:lpstr>Wingdings</vt:lpstr>
      <vt:lpstr>思源黑体 CN Bold</vt:lpstr>
      <vt:lpstr>思源黑体 CN Heavy</vt:lpstr>
      <vt:lpstr>思源黑体 CN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EDZ</dc:creator>
  <cp:lastModifiedBy>Phan Văn Phú</cp:lastModifiedBy>
  <cp:revision>227</cp:revision>
  <dcterms:created xsi:type="dcterms:W3CDTF">2019-06-19T02:08:00Z</dcterms:created>
  <dcterms:modified xsi:type="dcterms:W3CDTF">2023-11-21T01:21:18Z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21C434DCA324424E888DD59047FEB0D1</vt:lpwstr>
  </property>
</Properties>
</file>