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8"/>
  </p:notesMasterIdLst>
  <p:sldIdLst>
    <p:sldId id="256" r:id="rId2"/>
    <p:sldId id="311" r:id="rId3"/>
    <p:sldId id="312" r:id="rId4"/>
    <p:sldId id="313" r:id="rId5"/>
    <p:sldId id="316" r:id="rId6"/>
    <p:sldId id="315" r:id="rId7"/>
    <p:sldId id="318" r:id="rId8"/>
    <p:sldId id="317" r:id="rId9"/>
    <p:sldId id="319" r:id="rId10"/>
    <p:sldId id="320" r:id="rId11"/>
    <p:sldId id="314" r:id="rId12"/>
    <p:sldId id="321" r:id="rId13"/>
    <p:sldId id="322" r:id="rId14"/>
    <p:sldId id="323" r:id="rId15"/>
    <p:sldId id="324" r:id="rId16"/>
    <p:sldId id="325" r:id="rId17"/>
  </p:sldIdLst>
  <p:sldSz cx="9144000" cy="5143500" type="screen16x9"/>
  <p:notesSz cx="6858000" cy="9144000"/>
  <p:embeddedFontLst>
    <p:embeddedFont>
      <p:font typeface="#9Slide03 Sofia Pro Soft Bold" panose="020B0604020202020204" charset="0"/>
      <p:bold r:id="rId19"/>
    </p:embeddedFont>
    <p:embeddedFont>
      <p:font typeface="Century Gothic" panose="020B0502020202020204" pitchFamily="34" charset="0"/>
      <p:regular r:id="rId20"/>
      <p:bold r:id="rId21"/>
      <p:italic r:id="rId22"/>
      <p:boldItalic r:id="rId23"/>
    </p:embeddedFont>
    <p:embeddedFont>
      <p:font typeface="Lato Light" panose="020F0502020204030203" pitchFamily="34" charset="0"/>
      <p:regular r:id="rId24"/>
      <p:italic r:id="rId25"/>
    </p:embeddedFont>
    <p:embeddedFont>
      <p:font typeface="Nunito" pitchFamily="2" charset="0"/>
      <p:regular r:id="rId26"/>
      <p:bold r:id="rId27"/>
      <p:italic r:id="rId28"/>
      <p:boldItalic r:id="rId29"/>
    </p:embeddedFont>
    <p:embeddedFont>
      <p:font typeface="Segoe UI Semibold" panose="020B0702040204020203" pitchFamily="34" charset="0"/>
      <p:bold r:id="rId30"/>
      <p:boldItalic r:id="rId31"/>
    </p:embeddedFont>
    <p:embeddedFont>
      <p:font typeface="Trebuchet MS" panose="020B0603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EAB74E-3374-4C2B-A823-B8264274DB65}">
  <a:tblStyle styleId="{35EAB74E-3374-4C2B-A823-B8264274DB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1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01275" y="941850"/>
            <a:ext cx="5522700" cy="16299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650800" y="2612425"/>
            <a:ext cx="47733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1643751" y="246016"/>
            <a:ext cx="1306063" cy="855858"/>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356822" y="1040200"/>
            <a:ext cx="541303" cy="50235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244597" y="3724246"/>
            <a:ext cx="2091923" cy="1688986"/>
            <a:chOff x="6762751" y="3335150"/>
            <a:chExt cx="2574041" cy="2078241"/>
          </a:xfrm>
        </p:grpSpPr>
        <p:sp>
          <p:nvSpPr>
            <p:cNvPr id="14" name="Google Shape;14;p2"/>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4407240" y="3724350"/>
            <a:ext cx="633317" cy="627025"/>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6105063" y="4352283"/>
            <a:ext cx="441715" cy="432905"/>
            <a:chOff x="-13144872" y="3615925"/>
            <a:chExt cx="441715" cy="380375"/>
          </a:xfrm>
        </p:grpSpPr>
        <p:sp>
          <p:nvSpPr>
            <p:cNvPr id="27" name="Google Shape;27;p2"/>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691730" y="-520425"/>
            <a:ext cx="1615363" cy="1560622"/>
            <a:chOff x="-2210634" y="3673918"/>
            <a:chExt cx="1879641" cy="2248735"/>
          </a:xfrm>
        </p:grpSpPr>
        <p:sp>
          <p:nvSpPr>
            <p:cNvPr id="32" name="Google Shape;32;p2"/>
            <p:cNvSpPr/>
            <p:nvPr/>
          </p:nvSpPr>
          <p:spPr>
            <a:xfrm rot="10800000">
              <a:off x="-1850953" y="4088068"/>
              <a:ext cx="1175316" cy="1439529"/>
            </a:xfrm>
            <a:custGeom>
              <a:avLst/>
              <a:gdLst/>
              <a:ahLst/>
              <a:cxnLst/>
              <a:rect l="l" t="t" r="r" b="b"/>
              <a:pathLst>
                <a:path w="46195" h="229042" extrusionOk="0">
                  <a:moveTo>
                    <a:pt x="23101" y="1"/>
                  </a:moveTo>
                  <a:lnTo>
                    <a:pt x="22503" y="37"/>
                  </a:lnTo>
                  <a:lnTo>
                    <a:pt x="21912" y="182"/>
                  </a:lnTo>
                  <a:lnTo>
                    <a:pt x="21321" y="362"/>
                  </a:lnTo>
                  <a:lnTo>
                    <a:pt x="20738" y="616"/>
                  </a:lnTo>
                  <a:lnTo>
                    <a:pt x="20162" y="941"/>
                  </a:lnTo>
                  <a:lnTo>
                    <a:pt x="19585" y="1339"/>
                  </a:lnTo>
                  <a:lnTo>
                    <a:pt x="19009" y="1809"/>
                  </a:lnTo>
                  <a:lnTo>
                    <a:pt x="18448" y="2352"/>
                  </a:lnTo>
                  <a:lnTo>
                    <a:pt x="17886" y="2930"/>
                  </a:lnTo>
                  <a:lnTo>
                    <a:pt x="17324" y="3617"/>
                  </a:lnTo>
                  <a:lnTo>
                    <a:pt x="16777" y="4377"/>
                  </a:lnTo>
                  <a:lnTo>
                    <a:pt x="16230" y="5173"/>
                  </a:lnTo>
                  <a:lnTo>
                    <a:pt x="15690" y="6041"/>
                  </a:lnTo>
                  <a:lnTo>
                    <a:pt x="15158" y="6981"/>
                  </a:lnTo>
                  <a:lnTo>
                    <a:pt x="14633" y="7957"/>
                  </a:lnTo>
                  <a:lnTo>
                    <a:pt x="14107" y="9006"/>
                  </a:lnTo>
                  <a:lnTo>
                    <a:pt x="13597" y="10127"/>
                  </a:lnTo>
                  <a:lnTo>
                    <a:pt x="13086" y="11321"/>
                  </a:lnTo>
                  <a:lnTo>
                    <a:pt x="12583" y="12550"/>
                  </a:lnTo>
                  <a:lnTo>
                    <a:pt x="12087" y="13852"/>
                  </a:lnTo>
                  <a:lnTo>
                    <a:pt x="11606" y="15191"/>
                  </a:lnTo>
                  <a:lnTo>
                    <a:pt x="11124" y="16601"/>
                  </a:lnTo>
                  <a:lnTo>
                    <a:pt x="10650" y="18048"/>
                  </a:lnTo>
                  <a:lnTo>
                    <a:pt x="10183" y="19567"/>
                  </a:lnTo>
                  <a:lnTo>
                    <a:pt x="9731" y="21158"/>
                  </a:lnTo>
                  <a:lnTo>
                    <a:pt x="9279" y="22749"/>
                  </a:lnTo>
                  <a:lnTo>
                    <a:pt x="8841" y="24449"/>
                  </a:lnTo>
                  <a:lnTo>
                    <a:pt x="8411" y="26149"/>
                  </a:lnTo>
                  <a:lnTo>
                    <a:pt x="7988" y="27957"/>
                  </a:lnTo>
                  <a:lnTo>
                    <a:pt x="7572" y="29766"/>
                  </a:lnTo>
                  <a:lnTo>
                    <a:pt x="7163" y="31646"/>
                  </a:lnTo>
                  <a:lnTo>
                    <a:pt x="6769" y="33563"/>
                  </a:lnTo>
                  <a:lnTo>
                    <a:pt x="6383" y="35516"/>
                  </a:lnTo>
                  <a:lnTo>
                    <a:pt x="6004" y="37541"/>
                  </a:lnTo>
                  <a:lnTo>
                    <a:pt x="5632" y="39603"/>
                  </a:lnTo>
                  <a:lnTo>
                    <a:pt x="5274" y="41701"/>
                  </a:lnTo>
                  <a:lnTo>
                    <a:pt x="4931" y="43834"/>
                  </a:lnTo>
                  <a:lnTo>
                    <a:pt x="4588" y="46004"/>
                  </a:lnTo>
                  <a:lnTo>
                    <a:pt x="4267" y="48247"/>
                  </a:lnTo>
                  <a:lnTo>
                    <a:pt x="3947" y="50489"/>
                  </a:lnTo>
                  <a:lnTo>
                    <a:pt x="3640" y="52804"/>
                  </a:lnTo>
                  <a:lnTo>
                    <a:pt x="3348" y="55154"/>
                  </a:lnTo>
                  <a:lnTo>
                    <a:pt x="3064" y="57541"/>
                  </a:lnTo>
                  <a:lnTo>
                    <a:pt x="2787" y="59964"/>
                  </a:lnTo>
                  <a:lnTo>
                    <a:pt x="2531" y="62388"/>
                  </a:lnTo>
                  <a:lnTo>
                    <a:pt x="2283" y="64883"/>
                  </a:lnTo>
                  <a:lnTo>
                    <a:pt x="2043" y="67415"/>
                  </a:lnTo>
                  <a:lnTo>
                    <a:pt x="1817" y="69946"/>
                  </a:lnTo>
                  <a:lnTo>
                    <a:pt x="1605" y="72550"/>
                  </a:lnTo>
                  <a:lnTo>
                    <a:pt x="1401" y="75154"/>
                  </a:lnTo>
                  <a:lnTo>
                    <a:pt x="1218" y="77794"/>
                  </a:lnTo>
                  <a:lnTo>
                    <a:pt x="1043" y="80471"/>
                  </a:lnTo>
                  <a:lnTo>
                    <a:pt x="876" y="83183"/>
                  </a:lnTo>
                  <a:lnTo>
                    <a:pt x="730" y="85932"/>
                  </a:lnTo>
                  <a:lnTo>
                    <a:pt x="591" y="88681"/>
                  </a:lnTo>
                  <a:lnTo>
                    <a:pt x="474" y="91465"/>
                  </a:lnTo>
                  <a:lnTo>
                    <a:pt x="365" y="94250"/>
                  </a:lnTo>
                  <a:lnTo>
                    <a:pt x="270" y="97107"/>
                  </a:lnTo>
                  <a:lnTo>
                    <a:pt x="190" y="99964"/>
                  </a:lnTo>
                  <a:lnTo>
                    <a:pt x="124" y="102822"/>
                  </a:lnTo>
                  <a:lnTo>
                    <a:pt x="73" y="105715"/>
                  </a:lnTo>
                  <a:lnTo>
                    <a:pt x="30" y="108644"/>
                  </a:lnTo>
                  <a:lnTo>
                    <a:pt x="8" y="111574"/>
                  </a:lnTo>
                  <a:lnTo>
                    <a:pt x="0" y="114539"/>
                  </a:lnTo>
                  <a:lnTo>
                    <a:pt x="8" y="117505"/>
                  </a:lnTo>
                  <a:lnTo>
                    <a:pt x="30" y="120435"/>
                  </a:lnTo>
                  <a:lnTo>
                    <a:pt x="73" y="123364"/>
                  </a:lnTo>
                  <a:lnTo>
                    <a:pt x="124" y="126257"/>
                  </a:lnTo>
                  <a:lnTo>
                    <a:pt x="190" y="129114"/>
                  </a:lnTo>
                  <a:lnTo>
                    <a:pt x="270" y="131972"/>
                  </a:lnTo>
                  <a:lnTo>
                    <a:pt x="365" y="134793"/>
                  </a:lnTo>
                  <a:lnTo>
                    <a:pt x="474" y="137613"/>
                  </a:lnTo>
                  <a:lnTo>
                    <a:pt x="591" y="140398"/>
                  </a:lnTo>
                  <a:lnTo>
                    <a:pt x="730" y="143147"/>
                  </a:lnTo>
                  <a:lnTo>
                    <a:pt x="876" y="145896"/>
                  </a:lnTo>
                  <a:lnTo>
                    <a:pt x="1043" y="148608"/>
                  </a:lnTo>
                  <a:lnTo>
                    <a:pt x="1218" y="151284"/>
                  </a:lnTo>
                  <a:lnTo>
                    <a:pt x="1401" y="153924"/>
                  </a:lnTo>
                  <a:lnTo>
                    <a:pt x="1605" y="156528"/>
                  </a:lnTo>
                  <a:lnTo>
                    <a:pt x="1817" y="159096"/>
                  </a:lnTo>
                  <a:lnTo>
                    <a:pt x="2043" y="161664"/>
                  </a:lnTo>
                  <a:lnTo>
                    <a:pt x="2283" y="164196"/>
                  </a:lnTo>
                  <a:lnTo>
                    <a:pt x="2531" y="166655"/>
                  </a:lnTo>
                  <a:lnTo>
                    <a:pt x="2787" y="169114"/>
                  </a:lnTo>
                  <a:lnTo>
                    <a:pt x="3064" y="171537"/>
                  </a:lnTo>
                  <a:lnTo>
                    <a:pt x="3348" y="173924"/>
                  </a:lnTo>
                  <a:lnTo>
                    <a:pt x="3640" y="176275"/>
                  </a:lnTo>
                  <a:lnTo>
                    <a:pt x="3947" y="178554"/>
                  </a:lnTo>
                  <a:lnTo>
                    <a:pt x="4267" y="180832"/>
                  </a:lnTo>
                  <a:lnTo>
                    <a:pt x="4588" y="183075"/>
                  </a:lnTo>
                  <a:lnTo>
                    <a:pt x="4931" y="185244"/>
                  </a:lnTo>
                  <a:lnTo>
                    <a:pt x="5274" y="187378"/>
                  </a:lnTo>
                  <a:lnTo>
                    <a:pt x="5632" y="189476"/>
                  </a:lnTo>
                  <a:lnTo>
                    <a:pt x="6004" y="191537"/>
                  </a:lnTo>
                  <a:lnTo>
                    <a:pt x="6383" y="193563"/>
                  </a:lnTo>
                  <a:lnTo>
                    <a:pt x="6769" y="195516"/>
                  </a:lnTo>
                  <a:lnTo>
                    <a:pt x="7163" y="197433"/>
                  </a:lnTo>
                  <a:lnTo>
                    <a:pt x="7572" y="199313"/>
                  </a:lnTo>
                  <a:lnTo>
                    <a:pt x="7988" y="201121"/>
                  </a:lnTo>
                  <a:lnTo>
                    <a:pt x="8411" y="202894"/>
                  </a:lnTo>
                  <a:lnTo>
                    <a:pt x="8841" y="204630"/>
                  </a:lnTo>
                  <a:lnTo>
                    <a:pt x="9279" y="206293"/>
                  </a:lnTo>
                  <a:lnTo>
                    <a:pt x="9731" y="207921"/>
                  </a:lnTo>
                  <a:lnTo>
                    <a:pt x="10183" y="209512"/>
                  </a:lnTo>
                  <a:lnTo>
                    <a:pt x="10650" y="211031"/>
                  </a:lnTo>
                  <a:lnTo>
                    <a:pt x="11124" y="212478"/>
                  </a:lnTo>
                  <a:lnTo>
                    <a:pt x="11606" y="213888"/>
                  </a:lnTo>
                  <a:lnTo>
                    <a:pt x="12087" y="215226"/>
                  </a:lnTo>
                  <a:lnTo>
                    <a:pt x="12583" y="216528"/>
                  </a:lnTo>
                  <a:lnTo>
                    <a:pt x="13086" y="217758"/>
                  </a:lnTo>
                  <a:lnTo>
                    <a:pt x="13597" y="218951"/>
                  </a:lnTo>
                  <a:lnTo>
                    <a:pt x="14107" y="220073"/>
                  </a:lnTo>
                  <a:lnTo>
                    <a:pt x="14633" y="221121"/>
                  </a:lnTo>
                  <a:lnTo>
                    <a:pt x="15158" y="222098"/>
                  </a:lnTo>
                  <a:lnTo>
                    <a:pt x="15690" y="223038"/>
                  </a:lnTo>
                  <a:lnTo>
                    <a:pt x="16230" y="223906"/>
                  </a:lnTo>
                  <a:lnTo>
                    <a:pt x="16777" y="224702"/>
                  </a:lnTo>
                  <a:lnTo>
                    <a:pt x="17324" y="225461"/>
                  </a:lnTo>
                  <a:lnTo>
                    <a:pt x="17886" y="226112"/>
                  </a:lnTo>
                  <a:lnTo>
                    <a:pt x="18448" y="226727"/>
                  </a:lnTo>
                  <a:lnTo>
                    <a:pt x="19009" y="227270"/>
                  </a:lnTo>
                  <a:lnTo>
                    <a:pt x="19585" y="227740"/>
                  </a:lnTo>
                  <a:lnTo>
                    <a:pt x="20162" y="228138"/>
                  </a:lnTo>
                  <a:lnTo>
                    <a:pt x="20738" y="228463"/>
                  </a:lnTo>
                  <a:lnTo>
                    <a:pt x="21321" y="228716"/>
                  </a:lnTo>
                  <a:lnTo>
                    <a:pt x="21912" y="228897"/>
                  </a:lnTo>
                  <a:lnTo>
                    <a:pt x="22503" y="229006"/>
                  </a:lnTo>
                  <a:lnTo>
                    <a:pt x="23101" y="229042"/>
                  </a:lnTo>
                  <a:lnTo>
                    <a:pt x="23699" y="229006"/>
                  </a:lnTo>
                  <a:lnTo>
                    <a:pt x="24290" y="228897"/>
                  </a:lnTo>
                  <a:lnTo>
                    <a:pt x="24874" y="228716"/>
                  </a:lnTo>
                  <a:lnTo>
                    <a:pt x="25465" y="228463"/>
                  </a:lnTo>
                  <a:lnTo>
                    <a:pt x="26041" y="228138"/>
                  </a:lnTo>
                  <a:lnTo>
                    <a:pt x="26617" y="227740"/>
                  </a:lnTo>
                  <a:lnTo>
                    <a:pt x="27186" y="227270"/>
                  </a:lnTo>
                  <a:lnTo>
                    <a:pt x="27755" y="226727"/>
                  </a:lnTo>
                  <a:lnTo>
                    <a:pt x="28317" y="226112"/>
                  </a:lnTo>
                  <a:lnTo>
                    <a:pt x="28871" y="225461"/>
                  </a:lnTo>
                  <a:lnTo>
                    <a:pt x="29425" y="224702"/>
                  </a:lnTo>
                  <a:lnTo>
                    <a:pt x="29965" y="223906"/>
                  </a:lnTo>
                  <a:lnTo>
                    <a:pt x="30505" y="223038"/>
                  </a:lnTo>
                  <a:lnTo>
                    <a:pt x="31045" y="222098"/>
                  </a:lnTo>
                  <a:lnTo>
                    <a:pt x="31570" y="221121"/>
                  </a:lnTo>
                  <a:lnTo>
                    <a:pt x="32088" y="220073"/>
                  </a:lnTo>
                  <a:lnTo>
                    <a:pt x="32606" y="218951"/>
                  </a:lnTo>
                  <a:lnTo>
                    <a:pt x="33116" y="217758"/>
                  </a:lnTo>
                  <a:lnTo>
                    <a:pt x="33612" y="216528"/>
                  </a:lnTo>
                  <a:lnTo>
                    <a:pt x="34108" y="215226"/>
                  </a:lnTo>
                  <a:lnTo>
                    <a:pt x="34597" y="213888"/>
                  </a:lnTo>
                  <a:lnTo>
                    <a:pt x="35078" y="212478"/>
                  </a:lnTo>
                  <a:lnTo>
                    <a:pt x="35553" y="211031"/>
                  </a:lnTo>
                  <a:lnTo>
                    <a:pt x="36012" y="209512"/>
                  </a:lnTo>
                  <a:lnTo>
                    <a:pt x="36472" y="207921"/>
                  </a:lnTo>
                  <a:lnTo>
                    <a:pt x="36917" y="206293"/>
                  </a:lnTo>
                  <a:lnTo>
                    <a:pt x="37362" y="204630"/>
                  </a:lnTo>
                  <a:lnTo>
                    <a:pt x="37792" y="202894"/>
                  </a:lnTo>
                  <a:lnTo>
                    <a:pt x="38215" y="201121"/>
                  </a:lnTo>
                  <a:lnTo>
                    <a:pt x="38631" y="199313"/>
                  </a:lnTo>
                  <a:lnTo>
                    <a:pt x="39039" y="197433"/>
                  </a:lnTo>
                  <a:lnTo>
                    <a:pt x="39433" y="195516"/>
                  </a:lnTo>
                  <a:lnTo>
                    <a:pt x="39820" y="193563"/>
                  </a:lnTo>
                  <a:lnTo>
                    <a:pt x="40199" y="191537"/>
                  </a:lnTo>
                  <a:lnTo>
                    <a:pt x="40564" y="189476"/>
                  </a:lnTo>
                  <a:lnTo>
                    <a:pt x="40921" y="187378"/>
                  </a:lnTo>
                  <a:lnTo>
                    <a:pt x="41271" y="185244"/>
                  </a:lnTo>
                  <a:lnTo>
                    <a:pt x="41607" y="183075"/>
                  </a:lnTo>
                  <a:lnTo>
                    <a:pt x="41935" y="180832"/>
                  </a:lnTo>
                  <a:lnTo>
                    <a:pt x="42256" y="178554"/>
                  </a:lnTo>
                  <a:lnTo>
                    <a:pt x="42555" y="176275"/>
                  </a:lnTo>
                  <a:lnTo>
                    <a:pt x="42854" y="173924"/>
                  </a:lnTo>
                  <a:lnTo>
                    <a:pt x="43139" y="171537"/>
                  </a:lnTo>
                  <a:lnTo>
                    <a:pt x="43409" y="169114"/>
                  </a:lnTo>
                  <a:lnTo>
                    <a:pt x="43671" y="166655"/>
                  </a:lnTo>
                  <a:lnTo>
                    <a:pt x="43919" y="164196"/>
                  </a:lnTo>
                  <a:lnTo>
                    <a:pt x="44160" y="161664"/>
                  </a:lnTo>
                  <a:lnTo>
                    <a:pt x="44386" y="159096"/>
                  </a:lnTo>
                  <a:lnTo>
                    <a:pt x="44597" y="156528"/>
                  </a:lnTo>
                  <a:lnTo>
                    <a:pt x="44794" y="153924"/>
                  </a:lnTo>
                  <a:lnTo>
                    <a:pt x="44984" y="151284"/>
                  </a:lnTo>
                  <a:lnTo>
                    <a:pt x="45159" y="148608"/>
                  </a:lnTo>
                  <a:lnTo>
                    <a:pt x="45320" y="145896"/>
                  </a:lnTo>
                  <a:lnTo>
                    <a:pt x="45473" y="143147"/>
                  </a:lnTo>
                  <a:lnTo>
                    <a:pt x="45604" y="140398"/>
                  </a:lnTo>
                  <a:lnTo>
                    <a:pt x="45728" y="137613"/>
                  </a:lnTo>
                  <a:lnTo>
                    <a:pt x="45838" y="134793"/>
                  </a:lnTo>
                  <a:lnTo>
                    <a:pt x="45932" y="131972"/>
                  </a:lnTo>
                  <a:lnTo>
                    <a:pt x="46013" y="129114"/>
                  </a:lnTo>
                  <a:lnTo>
                    <a:pt x="46078" y="126257"/>
                  </a:lnTo>
                  <a:lnTo>
                    <a:pt x="46129" y="123364"/>
                  </a:lnTo>
                  <a:lnTo>
                    <a:pt x="46166" y="120435"/>
                  </a:lnTo>
                  <a:lnTo>
                    <a:pt x="46188" y="117505"/>
                  </a:lnTo>
                  <a:lnTo>
                    <a:pt x="46195" y="114539"/>
                  </a:lnTo>
                  <a:lnTo>
                    <a:pt x="46188" y="111574"/>
                  </a:lnTo>
                  <a:lnTo>
                    <a:pt x="46166" y="108644"/>
                  </a:lnTo>
                  <a:lnTo>
                    <a:pt x="46129" y="105715"/>
                  </a:lnTo>
                  <a:lnTo>
                    <a:pt x="46078" y="102822"/>
                  </a:lnTo>
                  <a:lnTo>
                    <a:pt x="46013" y="99964"/>
                  </a:lnTo>
                  <a:lnTo>
                    <a:pt x="45932" y="97107"/>
                  </a:lnTo>
                  <a:lnTo>
                    <a:pt x="45838" y="94250"/>
                  </a:lnTo>
                  <a:lnTo>
                    <a:pt x="45728" y="91465"/>
                  </a:lnTo>
                  <a:lnTo>
                    <a:pt x="45604" y="88681"/>
                  </a:lnTo>
                  <a:lnTo>
                    <a:pt x="45473" y="85932"/>
                  </a:lnTo>
                  <a:lnTo>
                    <a:pt x="45320" y="83183"/>
                  </a:lnTo>
                  <a:lnTo>
                    <a:pt x="45159" y="80471"/>
                  </a:lnTo>
                  <a:lnTo>
                    <a:pt x="44984" y="77794"/>
                  </a:lnTo>
                  <a:lnTo>
                    <a:pt x="44794" y="75154"/>
                  </a:lnTo>
                  <a:lnTo>
                    <a:pt x="44597" y="72550"/>
                  </a:lnTo>
                  <a:lnTo>
                    <a:pt x="44386" y="69946"/>
                  </a:lnTo>
                  <a:lnTo>
                    <a:pt x="44160" y="67415"/>
                  </a:lnTo>
                  <a:lnTo>
                    <a:pt x="43919" y="64883"/>
                  </a:lnTo>
                  <a:lnTo>
                    <a:pt x="43671" y="62388"/>
                  </a:lnTo>
                  <a:lnTo>
                    <a:pt x="43409" y="59964"/>
                  </a:lnTo>
                  <a:lnTo>
                    <a:pt x="43139" y="57541"/>
                  </a:lnTo>
                  <a:lnTo>
                    <a:pt x="42854" y="55154"/>
                  </a:lnTo>
                  <a:lnTo>
                    <a:pt x="42555" y="52804"/>
                  </a:lnTo>
                  <a:lnTo>
                    <a:pt x="42256" y="50489"/>
                  </a:lnTo>
                  <a:lnTo>
                    <a:pt x="41935" y="48247"/>
                  </a:lnTo>
                  <a:lnTo>
                    <a:pt x="41607" y="46004"/>
                  </a:lnTo>
                  <a:lnTo>
                    <a:pt x="41271" y="43834"/>
                  </a:lnTo>
                  <a:lnTo>
                    <a:pt x="40921" y="41701"/>
                  </a:lnTo>
                  <a:lnTo>
                    <a:pt x="40564" y="39603"/>
                  </a:lnTo>
                  <a:lnTo>
                    <a:pt x="40199" y="37541"/>
                  </a:lnTo>
                  <a:lnTo>
                    <a:pt x="39820" y="35516"/>
                  </a:lnTo>
                  <a:lnTo>
                    <a:pt x="39433" y="33563"/>
                  </a:lnTo>
                  <a:lnTo>
                    <a:pt x="39039" y="31646"/>
                  </a:lnTo>
                  <a:lnTo>
                    <a:pt x="38631" y="29766"/>
                  </a:lnTo>
                  <a:lnTo>
                    <a:pt x="38215" y="27957"/>
                  </a:lnTo>
                  <a:lnTo>
                    <a:pt x="37792" y="26149"/>
                  </a:lnTo>
                  <a:lnTo>
                    <a:pt x="37362" y="24449"/>
                  </a:lnTo>
                  <a:lnTo>
                    <a:pt x="36917" y="22749"/>
                  </a:lnTo>
                  <a:lnTo>
                    <a:pt x="36472" y="21158"/>
                  </a:lnTo>
                  <a:lnTo>
                    <a:pt x="36012" y="19567"/>
                  </a:lnTo>
                  <a:lnTo>
                    <a:pt x="35553" y="18048"/>
                  </a:lnTo>
                  <a:lnTo>
                    <a:pt x="35078" y="16601"/>
                  </a:lnTo>
                  <a:lnTo>
                    <a:pt x="34597" y="15191"/>
                  </a:lnTo>
                  <a:lnTo>
                    <a:pt x="34108" y="13852"/>
                  </a:lnTo>
                  <a:lnTo>
                    <a:pt x="33612" y="12550"/>
                  </a:lnTo>
                  <a:lnTo>
                    <a:pt x="33116" y="11321"/>
                  </a:lnTo>
                  <a:lnTo>
                    <a:pt x="32606" y="10127"/>
                  </a:lnTo>
                  <a:lnTo>
                    <a:pt x="32088" y="9006"/>
                  </a:lnTo>
                  <a:lnTo>
                    <a:pt x="31570" y="7957"/>
                  </a:lnTo>
                  <a:lnTo>
                    <a:pt x="31045" y="6981"/>
                  </a:lnTo>
                  <a:lnTo>
                    <a:pt x="30505" y="6041"/>
                  </a:lnTo>
                  <a:lnTo>
                    <a:pt x="29965" y="5173"/>
                  </a:lnTo>
                  <a:lnTo>
                    <a:pt x="29425" y="4377"/>
                  </a:lnTo>
                  <a:lnTo>
                    <a:pt x="28871" y="3617"/>
                  </a:lnTo>
                  <a:lnTo>
                    <a:pt x="28317" y="2930"/>
                  </a:lnTo>
                  <a:lnTo>
                    <a:pt x="27755" y="2352"/>
                  </a:lnTo>
                  <a:lnTo>
                    <a:pt x="27186" y="1809"/>
                  </a:lnTo>
                  <a:lnTo>
                    <a:pt x="26617" y="1339"/>
                  </a:lnTo>
                  <a:lnTo>
                    <a:pt x="26041" y="941"/>
                  </a:lnTo>
                  <a:lnTo>
                    <a:pt x="25465" y="616"/>
                  </a:lnTo>
                  <a:lnTo>
                    <a:pt x="24874" y="362"/>
                  </a:lnTo>
                  <a:lnTo>
                    <a:pt x="24290" y="182"/>
                  </a:lnTo>
                  <a:lnTo>
                    <a:pt x="23699" y="37"/>
                  </a:lnTo>
                  <a:lnTo>
                    <a:pt x="231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1646446" y="3758476"/>
              <a:ext cx="136601" cy="286181"/>
            </a:xfrm>
            <a:custGeom>
              <a:avLst/>
              <a:gdLst/>
              <a:ahLst/>
              <a:cxnLst/>
              <a:rect l="l" t="t" r="r" b="b"/>
              <a:pathLst>
                <a:path w="5369" h="45534" extrusionOk="0">
                  <a:moveTo>
                    <a:pt x="452" y="1"/>
                  </a:moveTo>
                  <a:lnTo>
                    <a:pt x="394" y="73"/>
                  </a:lnTo>
                  <a:lnTo>
                    <a:pt x="336" y="145"/>
                  </a:lnTo>
                  <a:lnTo>
                    <a:pt x="277" y="290"/>
                  </a:lnTo>
                  <a:lnTo>
                    <a:pt x="226" y="435"/>
                  </a:lnTo>
                  <a:lnTo>
                    <a:pt x="190" y="579"/>
                  </a:lnTo>
                  <a:lnTo>
                    <a:pt x="146" y="760"/>
                  </a:lnTo>
                  <a:lnTo>
                    <a:pt x="117" y="941"/>
                  </a:lnTo>
                  <a:lnTo>
                    <a:pt x="88" y="1122"/>
                  </a:lnTo>
                  <a:lnTo>
                    <a:pt x="58" y="1339"/>
                  </a:lnTo>
                  <a:lnTo>
                    <a:pt x="37" y="1556"/>
                  </a:lnTo>
                  <a:lnTo>
                    <a:pt x="22" y="1809"/>
                  </a:lnTo>
                  <a:lnTo>
                    <a:pt x="7" y="2026"/>
                  </a:lnTo>
                  <a:lnTo>
                    <a:pt x="0" y="2279"/>
                  </a:lnTo>
                  <a:lnTo>
                    <a:pt x="0" y="2532"/>
                  </a:lnTo>
                  <a:lnTo>
                    <a:pt x="0" y="2749"/>
                  </a:lnTo>
                  <a:lnTo>
                    <a:pt x="7" y="3002"/>
                  </a:lnTo>
                  <a:lnTo>
                    <a:pt x="22" y="3256"/>
                  </a:lnTo>
                  <a:lnTo>
                    <a:pt x="37" y="3509"/>
                  </a:lnTo>
                  <a:lnTo>
                    <a:pt x="58" y="3726"/>
                  </a:lnTo>
                  <a:lnTo>
                    <a:pt x="4399" y="44160"/>
                  </a:lnTo>
                  <a:lnTo>
                    <a:pt x="4428" y="44413"/>
                  </a:lnTo>
                  <a:lnTo>
                    <a:pt x="4457" y="44594"/>
                  </a:lnTo>
                  <a:lnTo>
                    <a:pt x="4493" y="44774"/>
                  </a:lnTo>
                  <a:lnTo>
                    <a:pt x="4530" y="44955"/>
                  </a:lnTo>
                  <a:lnTo>
                    <a:pt x="4574" y="45100"/>
                  </a:lnTo>
                  <a:lnTo>
                    <a:pt x="4617" y="45245"/>
                  </a:lnTo>
                  <a:lnTo>
                    <a:pt x="4661" y="45353"/>
                  </a:lnTo>
                  <a:lnTo>
                    <a:pt x="4705" y="45425"/>
                  </a:lnTo>
                  <a:lnTo>
                    <a:pt x="4756" y="45498"/>
                  </a:lnTo>
                  <a:lnTo>
                    <a:pt x="4800" y="45534"/>
                  </a:lnTo>
                  <a:lnTo>
                    <a:pt x="4902" y="45534"/>
                  </a:lnTo>
                  <a:lnTo>
                    <a:pt x="4953" y="45498"/>
                  </a:lnTo>
                  <a:lnTo>
                    <a:pt x="5004" y="45425"/>
                  </a:lnTo>
                  <a:lnTo>
                    <a:pt x="5048" y="45353"/>
                  </a:lnTo>
                  <a:lnTo>
                    <a:pt x="5099" y="45208"/>
                  </a:lnTo>
                  <a:lnTo>
                    <a:pt x="5143" y="45100"/>
                  </a:lnTo>
                  <a:lnTo>
                    <a:pt x="5186" y="44955"/>
                  </a:lnTo>
                  <a:lnTo>
                    <a:pt x="5223" y="44774"/>
                  </a:lnTo>
                  <a:lnTo>
                    <a:pt x="5252" y="44594"/>
                  </a:lnTo>
                  <a:lnTo>
                    <a:pt x="5281" y="44377"/>
                  </a:lnTo>
                  <a:lnTo>
                    <a:pt x="5310" y="44160"/>
                  </a:lnTo>
                  <a:lnTo>
                    <a:pt x="5332" y="43943"/>
                  </a:lnTo>
                  <a:lnTo>
                    <a:pt x="5347" y="43726"/>
                  </a:lnTo>
                  <a:lnTo>
                    <a:pt x="5361" y="43472"/>
                  </a:lnTo>
                  <a:lnTo>
                    <a:pt x="5369" y="43255"/>
                  </a:lnTo>
                  <a:lnTo>
                    <a:pt x="5369" y="43002"/>
                  </a:lnTo>
                  <a:lnTo>
                    <a:pt x="5369" y="42749"/>
                  </a:lnTo>
                  <a:lnTo>
                    <a:pt x="5361" y="42496"/>
                  </a:lnTo>
                  <a:lnTo>
                    <a:pt x="5347" y="42243"/>
                  </a:lnTo>
                  <a:lnTo>
                    <a:pt x="5332" y="42026"/>
                  </a:lnTo>
                  <a:lnTo>
                    <a:pt x="5310" y="41773"/>
                  </a:lnTo>
                  <a:lnTo>
                    <a:pt x="970" y="1339"/>
                  </a:lnTo>
                  <a:lnTo>
                    <a:pt x="926" y="1049"/>
                  </a:lnTo>
                  <a:lnTo>
                    <a:pt x="883" y="760"/>
                  </a:lnTo>
                  <a:lnTo>
                    <a:pt x="832" y="543"/>
                  </a:lnTo>
                  <a:lnTo>
                    <a:pt x="773" y="326"/>
                  </a:lnTo>
                  <a:lnTo>
                    <a:pt x="715" y="181"/>
                  </a:lnTo>
                  <a:lnTo>
                    <a:pt x="649" y="73"/>
                  </a:lnTo>
                  <a:lnTo>
                    <a:pt x="58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800000">
              <a:off x="-1480917" y="3677551"/>
              <a:ext cx="80017" cy="312327"/>
            </a:xfrm>
            <a:custGeom>
              <a:avLst/>
              <a:gdLst/>
              <a:ahLst/>
              <a:cxnLst/>
              <a:rect l="l" t="t" r="r" b="b"/>
              <a:pathLst>
                <a:path w="3145" h="49694" extrusionOk="0">
                  <a:moveTo>
                    <a:pt x="453" y="1"/>
                  </a:moveTo>
                  <a:lnTo>
                    <a:pt x="394" y="37"/>
                  </a:lnTo>
                  <a:lnTo>
                    <a:pt x="343" y="109"/>
                  </a:lnTo>
                  <a:lnTo>
                    <a:pt x="299" y="218"/>
                  </a:lnTo>
                  <a:lnTo>
                    <a:pt x="248" y="326"/>
                  </a:lnTo>
                  <a:lnTo>
                    <a:pt x="212" y="471"/>
                  </a:lnTo>
                  <a:lnTo>
                    <a:pt x="168" y="616"/>
                  </a:lnTo>
                  <a:lnTo>
                    <a:pt x="139" y="796"/>
                  </a:lnTo>
                  <a:lnTo>
                    <a:pt x="102" y="977"/>
                  </a:lnTo>
                  <a:lnTo>
                    <a:pt x="73" y="1194"/>
                  </a:lnTo>
                  <a:lnTo>
                    <a:pt x="51" y="1411"/>
                  </a:lnTo>
                  <a:lnTo>
                    <a:pt x="30" y="1628"/>
                  </a:lnTo>
                  <a:lnTo>
                    <a:pt x="15" y="1881"/>
                  </a:lnTo>
                  <a:lnTo>
                    <a:pt x="8" y="2098"/>
                  </a:lnTo>
                  <a:lnTo>
                    <a:pt x="0" y="2352"/>
                  </a:lnTo>
                  <a:lnTo>
                    <a:pt x="0" y="2605"/>
                  </a:lnTo>
                  <a:lnTo>
                    <a:pt x="0" y="2858"/>
                  </a:lnTo>
                  <a:lnTo>
                    <a:pt x="15" y="3111"/>
                  </a:lnTo>
                  <a:lnTo>
                    <a:pt x="2123" y="47704"/>
                  </a:lnTo>
                  <a:lnTo>
                    <a:pt x="2138" y="47957"/>
                  </a:lnTo>
                  <a:lnTo>
                    <a:pt x="2159" y="48210"/>
                  </a:lnTo>
                  <a:lnTo>
                    <a:pt x="2181" y="48427"/>
                  </a:lnTo>
                  <a:lnTo>
                    <a:pt x="2210" y="48644"/>
                  </a:lnTo>
                  <a:lnTo>
                    <a:pt x="2240" y="48825"/>
                  </a:lnTo>
                  <a:lnTo>
                    <a:pt x="2276" y="49006"/>
                  </a:lnTo>
                  <a:lnTo>
                    <a:pt x="2313" y="49151"/>
                  </a:lnTo>
                  <a:lnTo>
                    <a:pt x="2356" y="49295"/>
                  </a:lnTo>
                  <a:lnTo>
                    <a:pt x="2393" y="49404"/>
                  </a:lnTo>
                  <a:lnTo>
                    <a:pt x="2444" y="49512"/>
                  </a:lnTo>
                  <a:lnTo>
                    <a:pt x="2488" y="49585"/>
                  </a:lnTo>
                  <a:lnTo>
                    <a:pt x="2539" y="49657"/>
                  </a:lnTo>
                  <a:lnTo>
                    <a:pt x="2590" y="49657"/>
                  </a:lnTo>
                  <a:lnTo>
                    <a:pt x="2641" y="49693"/>
                  </a:lnTo>
                  <a:lnTo>
                    <a:pt x="2692" y="49657"/>
                  </a:lnTo>
                  <a:lnTo>
                    <a:pt x="2743" y="49621"/>
                  </a:lnTo>
                  <a:lnTo>
                    <a:pt x="2794" y="49549"/>
                  </a:lnTo>
                  <a:lnTo>
                    <a:pt x="2845" y="49440"/>
                  </a:lnTo>
                  <a:lnTo>
                    <a:pt x="2889" y="49332"/>
                  </a:lnTo>
                  <a:lnTo>
                    <a:pt x="2933" y="49187"/>
                  </a:lnTo>
                  <a:lnTo>
                    <a:pt x="2969" y="49042"/>
                  </a:lnTo>
                  <a:lnTo>
                    <a:pt x="3006" y="48861"/>
                  </a:lnTo>
                  <a:lnTo>
                    <a:pt x="3035" y="48681"/>
                  </a:lnTo>
                  <a:lnTo>
                    <a:pt x="3064" y="48464"/>
                  </a:lnTo>
                  <a:lnTo>
                    <a:pt x="3086" y="48247"/>
                  </a:lnTo>
                  <a:lnTo>
                    <a:pt x="3108" y="48030"/>
                  </a:lnTo>
                  <a:lnTo>
                    <a:pt x="3122" y="47776"/>
                  </a:lnTo>
                  <a:lnTo>
                    <a:pt x="3137" y="47559"/>
                  </a:lnTo>
                  <a:lnTo>
                    <a:pt x="3137" y="47306"/>
                  </a:lnTo>
                  <a:lnTo>
                    <a:pt x="3144" y="47053"/>
                  </a:lnTo>
                  <a:lnTo>
                    <a:pt x="3137" y="46800"/>
                  </a:lnTo>
                  <a:lnTo>
                    <a:pt x="3130" y="46547"/>
                  </a:lnTo>
                  <a:lnTo>
                    <a:pt x="1014" y="1954"/>
                  </a:lnTo>
                  <a:lnTo>
                    <a:pt x="985" y="1520"/>
                  </a:lnTo>
                  <a:lnTo>
                    <a:pt x="941" y="1158"/>
                  </a:lnTo>
                  <a:lnTo>
                    <a:pt x="890" y="796"/>
                  </a:lnTo>
                  <a:lnTo>
                    <a:pt x="832" y="543"/>
                  </a:lnTo>
                  <a:lnTo>
                    <a:pt x="759" y="290"/>
                  </a:lnTo>
                  <a:lnTo>
                    <a:pt x="679" y="145"/>
                  </a:lnTo>
                  <a:lnTo>
                    <a:pt x="598"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0800000">
              <a:off x="-1813654" y="3850759"/>
              <a:ext cx="146803" cy="273907"/>
            </a:xfrm>
            <a:custGeom>
              <a:avLst/>
              <a:gdLst/>
              <a:ahLst/>
              <a:cxnLst/>
              <a:rect l="l" t="t" r="r" b="b"/>
              <a:pathLst>
                <a:path w="5770" h="43581" extrusionOk="0">
                  <a:moveTo>
                    <a:pt x="511" y="0"/>
                  </a:moveTo>
                  <a:lnTo>
                    <a:pt x="445" y="36"/>
                  </a:lnTo>
                  <a:lnTo>
                    <a:pt x="372" y="109"/>
                  </a:lnTo>
                  <a:lnTo>
                    <a:pt x="306" y="217"/>
                  </a:lnTo>
                  <a:lnTo>
                    <a:pt x="241" y="398"/>
                  </a:lnTo>
                  <a:lnTo>
                    <a:pt x="204" y="543"/>
                  </a:lnTo>
                  <a:lnTo>
                    <a:pt x="160" y="687"/>
                  </a:lnTo>
                  <a:lnTo>
                    <a:pt x="124" y="868"/>
                  </a:lnTo>
                  <a:lnTo>
                    <a:pt x="95" y="1085"/>
                  </a:lnTo>
                  <a:lnTo>
                    <a:pt x="66" y="1266"/>
                  </a:lnTo>
                  <a:lnTo>
                    <a:pt x="44" y="1519"/>
                  </a:lnTo>
                  <a:lnTo>
                    <a:pt x="29" y="1736"/>
                  </a:lnTo>
                  <a:lnTo>
                    <a:pt x="15" y="1953"/>
                  </a:lnTo>
                  <a:lnTo>
                    <a:pt x="0" y="2206"/>
                  </a:lnTo>
                  <a:lnTo>
                    <a:pt x="0" y="2459"/>
                  </a:lnTo>
                  <a:lnTo>
                    <a:pt x="0" y="2676"/>
                  </a:lnTo>
                  <a:lnTo>
                    <a:pt x="0" y="2930"/>
                  </a:lnTo>
                  <a:lnTo>
                    <a:pt x="15" y="3183"/>
                  </a:lnTo>
                  <a:lnTo>
                    <a:pt x="29" y="3436"/>
                  </a:lnTo>
                  <a:lnTo>
                    <a:pt x="51" y="3653"/>
                  </a:lnTo>
                  <a:lnTo>
                    <a:pt x="73" y="3906"/>
                  </a:lnTo>
                  <a:lnTo>
                    <a:pt x="4822" y="42387"/>
                  </a:lnTo>
                  <a:lnTo>
                    <a:pt x="4851" y="42604"/>
                  </a:lnTo>
                  <a:lnTo>
                    <a:pt x="4880" y="42785"/>
                  </a:lnTo>
                  <a:lnTo>
                    <a:pt x="4916" y="42966"/>
                  </a:lnTo>
                  <a:lnTo>
                    <a:pt x="4960" y="43110"/>
                  </a:lnTo>
                  <a:lnTo>
                    <a:pt x="5004" y="43255"/>
                  </a:lnTo>
                  <a:lnTo>
                    <a:pt x="5048" y="43363"/>
                  </a:lnTo>
                  <a:lnTo>
                    <a:pt x="5091" y="43472"/>
                  </a:lnTo>
                  <a:lnTo>
                    <a:pt x="5135" y="43544"/>
                  </a:lnTo>
                  <a:lnTo>
                    <a:pt x="5186" y="43580"/>
                  </a:lnTo>
                  <a:lnTo>
                    <a:pt x="5332" y="43580"/>
                  </a:lnTo>
                  <a:lnTo>
                    <a:pt x="5383" y="43508"/>
                  </a:lnTo>
                  <a:lnTo>
                    <a:pt x="5434" y="43436"/>
                  </a:lnTo>
                  <a:lnTo>
                    <a:pt x="5478" y="43363"/>
                  </a:lnTo>
                  <a:lnTo>
                    <a:pt x="5522" y="43219"/>
                  </a:lnTo>
                  <a:lnTo>
                    <a:pt x="5566" y="43074"/>
                  </a:lnTo>
                  <a:lnTo>
                    <a:pt x="5609" y="42929"/>
                  </a:lnTo>
                  <a:lnTo>
                    <a:pt x="5646" y="42749"/>
                  </a:lnTo>
                  <a:lnTo>
                    <a:pt x="5675" y="42532"/>
                  </a:lnTo>
                  <a:lnTo>
                    <a:pt x="5704" y="42315"/>
                  </a:lnTo>
                  <a:lnTo>
                    <a:pt x="5726" y="42098"/>
                  </a:lnTo>
                  <a:lnTo>
                    <a:pt x="5741" y="41881"/>
                  </a:lnTo>
                  <a:lnTo>
                    <a:pt x="5755" y="41664"/>
                  </a:lnTo>
                  <a:lnTo>
                    <a:pt x="5770" y="41410"/>
                  </a:lnTo>
                  <a:lnTo>
                    <a:pt x="5770" y="41157"/>
                  </a:lnTo>
                  <a:lnTo>
                    <a:pt x="5770" y="40904"/>
                  </a:lnTo>
                  <a:lnTo>
                    <a:pt x="5762" y="40687"/>
                  </a:lnTo>
                  <a:lnTo>
                    <a:pt x="5755" y="40434"/>
                  </a:lnTo>
                  <a:lnTo>
                    <a:pt x="5741" y="40181"/>
                  </a:lnTo>
                  <a:lnTo>
                    <a:pt x="5719" y="39964"/>
                  </a:lnTo>
                  <a:lnTo>
                    <a:pt x="5697" y="39711"/>
                  </a:lnTo>
                  <a:lnTo>
                    <a:pt x="948" y="1230"/>
                  </a:lnTo>
                  <a:lnTo>
                    <a:pt x="912" y="940"/>
                  </a:lnTo>
                  <a:lnTo>
                    <a:pt x="868" y="723"/>
                  </a:lnTo>
                  <a:lnTo>
                    <a:pt x="817" y="506"/>
                  </a:lnTo>
                  <a:lnTo>
                    <a:pt x="759" y="326"/>
                  </a:lnTo>
                  <a:lnTo>
                    <a:pt x="700" y="181"/>
                  </a:lnTo>
                  <a:lnTo>
                    <a:pt x="642" y="109"/>
                  </a:lnTo>
                  <a:lnTo>
                    <a:pt x="576"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a:off x="-2086830" y="4197855"/>
              <a:ext cx="242213" cy="145938"/>
            </a:xfrm>
            <a:custGeom>
              <a:avLst/>
              <a:gdLst/>
              <a:ahLst/>
              <a:cxnLst/>
              <a:rect l="l" t="t" r="r" b="b"/>
              <a:pathLst>
                <a:path w="9520" h="23220" extrusionOk="0">
                  <a:moveTo>
                    <a:pt x="519" y="1"/>
                  </a:moveTo>
                  <a:lnTo>
                    <a:pt x="446" y="37"/>
                  </a:lnTo>
                  <a:lnTo>
                    <a:pt x="373" y="109"/>
                  </a:lnTo>
                  <a:lnTo>
                    <a:pt x="300" y="218"/>
                  </a:lnTo>
                  <a:lnTo>
                    <a:pt x="242" y="399"/>
                  </a:lnTo>
                  <a:lnTo>
                    <a:pt x="176" y="616"/>
                  </a:lnTo>
                  <a:lnTo>
                    <a:pt x="125" y="869"/>
                  </a:lnTo>
                  <a:lnTo>
                    <a:pt x="81" y="1194"/>
                  </a:lnTo>
                  <a:lnTo>
                    <a:pt x="45" y="1520"/>
                  </a:lnTo>
                  <a:lnTo>
                    <a:pt x="30" y="1773"/>
                  </a:lnTo>
                  <a:lnTo>
                    <a:pt x="16" y="2026"/>
                  </a:lnTo>
                  <a:lnTo>
                    <a:pt x="8" y="2279"/>
                  </a:lnTo>
                  <a:lnTo>
                    <a:pt x="1" y="2532"/>
                  </a:lnTo>
                  <a:lnTo>
                    <a:pt x="8" y="2786"/>
                  </a:lnTo>
                  <a:lnTo>
                    <a:pt x="16" y="3003"/>
                  </a:lnTo>
                  <a:lnTo>
                    <a:pt x="23" y="3256"/>
                  </a:lnTo>
                  <a:lnTo>
                    <a:pt x="37" y="3473"/>
                  </a:lnTo>
                  <a:lnTo>
                    <a:pt x="59" y="3726"/>
                  </a:lnTo>
                  <a:lnTo>
                    <a:pt x="88" y="3907"/>
                  </a:lnTo>
                  <a:lnTo>
                    <a:pt x="110" y="4124"/>
                  </a:lnTo>
                  <a:lnTo>
                    <a:pt x="147" y="4305"/>
                  </a:lnTo>
                  <a:lnTo>
                    <a:pt x="183" y="4485"/>
                  </a:lnTo>
                  <a:lnTo>
                    <a:pt x="227" y="4630"/>
                  </a:lnTo>
                  <a:lnTo>
                    <a:pt x="271" y="4775"/>
                  </a:lnTo>
                  <a:lnTo>
                    <a:pt x="315" y="4883"/>
                  </a:lnTo>
                  <a:lnTo>
                    <a:pt x="8798" y="23003"/>
                  </a:lnTo>
                  <a:lnTo>
                    <a:pt x="8849" y="23111"/>
                  </a:lnTo>
                  <a:lnTo>
                    <a:pt x="8900" y="23183"/>
                  </a:lnTo>
                  <a:lnTo>
                    <a:pt x="8951" y="23220"/>
                  </a:lnTo>
                  <a:lnTo>
                    <a:pt x="9046" y="23220"/>
                  </a:lnTo>
                  <a:lnTo>
                    <a:pt x="9097" y="23183"/>
                  </a:lnTo>
                  <a:lnTo>
                    <a:pt x="9148" y="23111"/>
                  </a:lnTo>
                  <a:lnTo>
                    <a:pt x="9192" y="23039"/>
                  </a:lnTo>
                  <a:lnTo>
                    <a:pt x="9235" y="22930"/>
                  </a:lnTo>
                  <a:lnTo>
                    <a:pt x="9279" y="22822"/>
                  </a:lnTo>
                  <a:lnTo>
                    <a:pt x="9323" y="22677"/>
                  </a:lnTo>
                  <a:lnTo>
                    <a:pt x="9359" y="22532"/>
                  </a:lnTo>
                  <a:lnTo>
                    <a:pt x="9396" y="22352"/>
                  </a:lnTo>
                  <a:lnTo>
                    <a:pt x="9425" y="22135"/>
                  </a:lnTo>
                  <a:lnTo>
                    <a:pt x="9454" y="21918"/>
                  </a:lnTo>
                  <a:lnTo>
                    <a:pt x="9476" y="21701"/>
                  </a:lnTo>
                  <a:lnTo>
                    <a:pt x="9491" y="21447"/>
                  </a:lnTo>
                  <a:lnTo>
                    <a:pt x="9505" y="21194"/>
                  </a:lnTo>
                  <a:lnTo>
                    <a:pt x="9513" y="20941"/>
                  </a:lnTo>
                  <a:lnTo>
                    <a:pt x="9520" y="20688"/>
                  </a:lnTo>
                  <a:lnTo>
                    <a:pt x="9513" y="20435"/>
                  </a:lnTo>
                  <a:lnTo>
                    <a:pt x="9505" y="20218"/>
                  </a:lnTo>
                  <a:lnTo>
                    <a:pt x="9498" y="19965"/>
                  </a:lnTo>
                  <a:lnTo>
                    <a:pt x="9483" y="19748"/>
                  </a:lnTo>
                  <a:lnTo>
                    <a:pt x="9462" y="19494"/>
                  </a:lnTo>
                  <a:lnTo>
                    <a:pt x="9432" y="19314"/>
                  </a:lnTo>
                  <a:lnTo>
                    <a:pt x="9403" y="19097"/>
                  </a:lnTo>
                  <a:lnTo>
                    <a:pt x="9374" y="18916"/>
                  </a:lnTo>
                  <a:lnTo>
                    <a:pt x="9338" y="18735"/>
                  </a:lnTo>
                  <a:lnTo>
                    <a:pt x="9294" y="18590"/>
                  </a:lnTo>
                  <a:lnTo>
                    <a:pt x="9250" y="18446"/>
                  </a:lnTo>
                  <a:lnTo>
                    <a:pt x="9206" y="18337"/>
                  </a:lnTo>
                  <a:lnTo>
                    <a:pt x="723" y="182"/>
                  </a:lnTo>
                  <a:lnTo>
                    <a:pt x="672" y="109"/>
                  </a:lnTo>
                  <a:lnTo>
                    <a:pt x="621" y="37"/>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a:off x="-1998698" y="4007828"/>
              <a:ext cx="211224" cy="209806"/>
            </a:xfrm>
            <a:custGeom>
              <a:avLst/>
              <a:gdLst/>
              <a:ahLst/>
              <a:cxnLst/>
              <a:rect l="l" t="t" r="r" b="b"/>
              <a:pathLst>
                <a:path w="8302" h="33382" extrusionOk="0">
                  <a:moveTo>
                    <a:pt x="460" y="0"/>
                  </a:moveTo>
                  <a:lnTo>
                    <a:pt x="401" y="36"/>
                  </a:lnTo>
                  <a:lnTo>
                    <a:pt x="350" y="145"/>
                  </a:lnTo>
                  <a:lnTo>
                    <a:pt x="292" y="253"/>
                  </a:lnTo>
                  <a:lnTo>
                    <a:pt x="248" y="362"/>
                  </a:lnTo>
                  <a:lnTo>
                    <a:pt x="197" y="543"/>
                  </a:lnTo>
                  <a:lnTo>
                    <a:pt x="153" y="723"/>
                  </a:lnTo>
                  <a:lnTo>
                    <a:pt x="110" y="977"/>
                  </a:lnTo>
                  <a:lnTo>
                    <a:pt x="81" y="1194"/>
                  </a:lnTo>
                  <a:lnTo>
                    <a:pt x="59" y="1411"/>
                  </a:lnTo>
                  <a:lnTo>
                    <a:pt x="37" y="1628"/>
                  </a:lnTo>
                  <a:lnTo>
                    <a:pt x="22" y="1881"/>
                  </a:lnTo>
                  <a:lnTo>
                    <a:pt x="8" y="2098"/>
                  </a:lnTo>
                  <a:lnTo>
                    <a:pt x="0" y="2351"/>
                  </a:lnTo>
                  <a:lnTo>
                    <a:pt x="0" y="2604"/>
                  </a:lnTo>
                  <a:lnTo>
                    <a:pt x="8" y="2857"/>
                  </a:lnTo>
                  <a:lnTo>
                    <a:pt x="15" y="3074"/>
                  </a:lnTo>
                  <a:lnTo>
                    <a:pt x="29" y="3327"/>
                  </a:lnTo>
                  <a:lnTo>
                    <a:pt x="44" y="3544"/>
                  </a:lnTo>
                  <a:lnTo>
                    <a:pt x="66" y="3761"/>
                  </a:lnTo>
                  <a:lnTo>
                    <a:pt x="95" y="3978"/>
                  </a:lnTo>
                  <a:lnTo>
                    <a:pt x="124" y="4195"/>
                  </a:lnTo>
                  <a:lnTo>
                    <a:pt x="161" y="4376"/>
                  </a:lnTo>
                  <a:lnTo>
                    <a:pt x="197" y="4557"/>
                  </a:lnTo>
                  <a:lnTo>
                    <a:pt x="7470" y="32839"/>
                  </a:lnTo>
                  <a:lnTo>
                    <a:pt x="7506" y="32984"/>
                  </a:lnTo>
                  <a:lnTo>
                    <a:pt x="7557" y="33092"/>
                  </a:lnTo>
                  <a:lnTo>
                    <a:pt x="7601" y="33201"/>
                  </a:lnTo>
                  <a:lnTo>
                    <a:pt x="7652" y="33273"/>
                  </a:lnTo>
                  <a:lnTo>
                    <a:pt x="7696" y="33345"/>
                  </a:lnTo>
                  <a:lnTo>
                    <a:pt x="7747" y="33345"/>
                  </a:lnTo>
                  <a:lnTo>
                    <a:pt x="7798" y="33382"/>
                  </a:lnTo>
                  <a:lnTo>
                    <a:pt x="7842" y="33345"/>
                  </a:lnTo>
                  <a:lnTo>
                    <a:pt x="7893" y="33309"/>
                  </a:lnTo>
                  <a:lnTo>
                    <a:pt x="7944" y="33237"/>
                  </a:lnTo>
                  <a:lnTo>
                    <a:pt x="7988" y="33165"/>
                  </a:lnTo>
                  <a:lnTo>
                    <a:pt x="8031" y="33056"/>
                  </a:lnTo>
                  <a:lnTo>
                    <a:pt x="8075" y="32911"/>
                  </a:lnTo>
                  <a:lnTo>
                    <a:pt x="8119" y="32767"/>
                  </a:lnTo>
                  <a:lnTo>
                    <a:pt x="8155" y="32586"/>
                  </a:lnTo>
                  <a:lnTo>
                    <a:pt x="8192" y="32405"/>
                  </a:lnTo>
                  <a:lnTo>
                    <a:pt x="8221" y="32188"/>
                  </a:lnTo>
                  <a:lnTo>
                    <a:pt x="8243" y="31971"/>
                  </a:lnTo>
                  <a:lnTo>
                    <a:pt x="8265" y="31718"/>
                  </a:lnTo>
                  <a:lnTo>
                    <a:pt x="8279" y="31501"/>
                  </a:lnTo>
                  <a:lnTo>
                    <a:pt x="8294" y="31248"/>
                  </a:lnTo>
                  <a:lnTo>
                    <a:pt x="8294" y="30995"/>
                  </a:lnTo>
                  <a:lnTo>
                    <a:pt x="8301" y="30778"/>
                  </a:lnTo>
                  <a:lnTo>
                    <a:pt x="8294" y="30524"/>
                  </a:lnTo>
                  <a:lnTo>
                    <a:pt x="8287" y="30271"/>
                  </a:lnTo>
                  <a:lnTo>
                    <a:pt x="8272" y="30054"/>
                  </a:lnTo>
                  <a:lnTo>
                    <a:pt x="8257" y="29801"/>
                  </a:lnTo>
                  <a:lnTo>
                    <a:pt x="8236" y="29584"/>
                  </a:lnTo>
                  <a:lnTo>
                    <a:pt x="8206" y="29367"/>
                  </a:lnTo>
                  <a:lnTo>
                    <a:pt x="8177" y="29186"/>
                  </a:lnTo>
                  <a:lnTo>
                    <a:pt x="8141" y="29005"/>
                  </a:lnTo>
                  <a:lnTo>
                    <a:pt x="8104" y="28825"/>
                  </a:lnTo>
                  <a:lnTo>
                    <a:pt x="832" y="543"/>
                  </a:lnTo>
                  <a:lnTo>
                    <a:pt x="759" y="289"/>
                  </a:lnTo>
                  <a:lnTo>
                    <a:pt x="679" y="109"/>
                  </a:lnTo>
                  <a:lnTo>
                    <a:pt x="598"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a:off x="-2140667" y="4398792"/>
              <a:ext cx="260404" cy="100472"/>
            </a:xfrm>
            <a:custGeom>
              <a:avLst/>
              <a:gdLst/>
              <a:ahLst/>
              <a:cxnLst/>
              <a:rect l="l" t="t" r="r" b="b"/>
              <a:pathLst>
                <a:path w="10235" h="15986" extrusionOk="0">
                  <a:moveTo>
                    <a:pt x="511" y="0"/>
                  </a:moveTo>
                  <a:lnTo>
                    <a:pt x="431" y="36"/>
                  </a:lnTo>
                  <a:lnTo>
                    <a:pt x="343" y="145"/>
                  </a:lnTo>
                  <a:lnTo>
                    <a:pt x="270" y="289"/>
                  </a:lnTo>
                  <a:lnTo>
                    <a:pt x="197" y="543"/>
                  </a:lnTo>
                  <a:lnTo>
                    <a:pt x="139" y="796"/>
                  </a:lnTo>
                  <a:lnTo>
                    <a:pt x="81" y="1157"/>
                  </a:lnTo>
                  <a:lnTo>
                    <a:pt x="44" y="1519"/>
                  </a:lnTo>
                  <a:lnTo>
                    <a:pt x="15" y="1953"/>
                  </a:lnTo>
                  <a:lnTo>
                    <a:pt x="8" y="2206"/>
                  </a:lnTo>
                  <a:lnTo>
                    <a:pt x="0" y="2459"/>
                  </a:lnTo>
                  <a:lnTo>
                    <a:pt x="0" y="2713"/>
                  </a:lnTo>
                  <a:lnTo>
                    <a:pt x="8" y="2966"/>
                  </a:lnTo>
                  <a:lnTo>
                    <a:pt x="15" y="3183"/>
                  </a:lnTo>
                  <a:lnTo>
                    <a:pt x="30" y="3436"/>
                  </a:lnTo>
                  <a:lnTo>
                    <a:pt x="51" y="3653"/>
                  </a:lnTo>
                  <a:lnTo>
                    <a:pt x="73" y="3870"/>
                  </a:lnTo>
                  <a:lnTo>
                    <a:pt x="103" y="4087"/>
                  </a:lnTo>
                  <a:lnTo>
                    <a:pt x="139" y="4268"/>
                  </a:lnTo>
                  <a:lnTo>
                    <a:pt x="168" y="4449"/>
                  </a:lnTo>
                  <a:lnTo>
                    <a:pt x="212" y="4593"/>
                  </a:lnTo>
                  <a:lnTo>
                    <a:pt x="256" y="4738"/>
                  </a:lnTo>
                  <a:lnTo>
                    <a:pt x="299" y="4846"/>
                  </a:lnTo>
                  <a:lnTo>
                    <a:pt x="343" y="4955"/>
                  </a:lnTo>
                  <a:lnTo>
                    <a:pt x="394" y="5027"/>
                  </a:lnTo>
                  <a:lnTo>
                    <a:pt x="9600" y="15913"/>
                  </a:lnTo>
                  <a:lnTo>
                    <a:pt x="9651" y="15949"/>
                  </a:lnTo>
                  <a:lnTo>
                    <a:pt x="9709" y="15986"/>
                  </a:lnTo>
                  <a:lnTo>
                    <a:pt x="9760" y="15986"/>
                  </a:lnTo>
                  <a:lnTo>
                    <a:pt x="9804" y="15949"/>
                  </a:lnTo>
                  <a:lnTo>
                    <a:pt x="9855" y="15877"/>
                  </a:lnTo>
                  <a:lnTo>
                    <a:pt x="9906" y="15805"/>
                  </a:lnTo>
                  <a:lnTo>
                    <a:pt x="9950" y="15696"/>
                  </a:lnTo>
                  <a:lnTo>
                    <a:pt x="9994" y="15588"/>
                  </a:lnTo>
                  <a:lnTo>
                    <a:pt x="10030" y="15443"/>
                  </a:lnTo>
                  <a:lnTo>
                    <a:pt x="10067" y="15298"/>
                  </a:lnTo>
                  <a:lnTo>
                    <a:pt x="10103" y="15118"/>
                  </a:lnTo>
                  <a:lnTo>
                    <a:pt x="10132" y="14937"/>
                  </a:lnTo>
                  <a:lnTo>
                    <a:pt x="10161" y="14720"/>
                  </a:lnTo>
                  <a:lnTo>
                    <a:pt x="10183" y="14503"/>
                  </a:lnTo>
                  <a:lnTo>
                    <a:pt x="10205" y="14250"/>
                  </a:lnTo>
                  <a:lnTo>
                    <a:pt x="10220" y="14033"/>
                  </a:lnTo>
                  <a:lnTo>
                    <a:pt x="10234" y="13779"/>
                  </a:lnTo>
                  <a:lnTo>
                    <a:pt x="10234" y="13490"/>
                  </a:lnTo>
                  <a:lnTo>
                    <a:pt x="10234" y="13273"/>
                  </a:lnTo>
                  <a:lnTo>
                    <a:pt x="10227" y="13020"/>
                  </a:lnTo>
                  <a:lnTo>
                    <a:pt x="10220" y="12767"/>
                  </a:lnTo>
                  <a:lnTo>
                    <a:pt x="10205" y="12550"/>
                  </a:lnTo>
                  <a:lnTo>
                    <a:pt x="10183" y="12297"/>
                  </a:lnTo>
                  <a:lnTo>
                    <a:pt x="10161" y="12080"/>
                  </a:lnTo>
                  <a:lnTo>
                    <a:pt x="10132" y="11899"/>
                  </a:lnTo>
                  <a:lnTo>
                    <a:pt x="10096" y="11718"/>
                  </a:lnTo>
                  <a:lnTo>
                    <a:pt x="10067" y="11537"/>
                  </a:lnTo>
                  <a:lnTo>
                    <a:pt x="10023" y="11356"/>
                  </a:lnTo>
                  <a:lnTo>
                    <a:pt x="9986" y="11248"/>
                  </a:lnTo>
                  <a:lnTo>
                    <a:pt x="9935" y="11103"/>
                  </a:lnTo>
                  <a:lnTo>
                    <a:pt x="9891" y="11031"/>
                  </a:lnTo>
                  <a:lnTo>
                    <a:pt x="9840" y="10958"/>
                  </a:lnTo>
                  <a:lnTo>
                    <a:pt x="635" y="36"/>
                  </a:lnTo>
                  <a:lnTo>
                    <a:pt x="577"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800000">
              <a:off x="-2199312" y="4780889"/>
              <a:ext cx="257631" cy="81611"/>
            </a:xfrm>
            <a:custGeom>
              <a:avLst/>
              <a:gdLst/>
              <a:ahLst/>
              <a:cxnLst/>
              <a:rect l="l" t="t" r="r" b="b"/>
              <a:pathLst>
                <a:path w="10126" h="12985" extrusionOk="0">
                  <a:moveTo>
                    <a:pt x="9615" y="0"/>
                  </a:moveTo>
                  <a:lnTo>
                    <a:pt x="9520" y="36"/>
                  </a:lnTo>
                  <a:lnTo>
                    <a:pt x="424" y="7957"/>
                  </a:lnTo>
                  <a:lnTo>
                    <a:pt x="373" y="7993"/>
                  </a:lnTo>
                  <a:lnTo>
                    <a:pt x="322" y="8102"/>
                  </a:lnTo>
                  <a:lnTo>
                    <a:pt x="278" y="8174"/>
                  </a:lnTo>
                  <a:lnTo>
                    <a:pt x="234" y="8319"/>
                  </a:lnTo>
                  <a:lnTo>
                    <a:pt x="190" y="8463"/>
                  </a:lnTo>
                  <a:lnTo>
                    <a:pt x="154" y="8608"/>
                  </a:lnTo>
                  <a:lnTo>
                    <a:pt x="118" y="8789"/>
                  </a:lnTo>
                  <a:lnTo>
                    <a:pt x="88" y="9006"/>
                  </a:lnTo>
                  <a:lnTo>
                    <a:pt x="66" y="9187"/>
                  </a:lnTo>
                  <a:lnTo>
                    <a:pt x="45" y="9404"/>
                  </a:lnTo>
                  <a:lnTo>
                    <a:pt x="23" y="9657"/>
                  </a:lnTo>
                  <a:lnTo>
                    <a:pt x="8" y="9874"/>
                  </a:lnTo>
                  <a:lnTo>
                    <a:pt x="1" y="10127"/>
                  </a:lnTo>
                  <a:lnTo>
                    <a:pt x="1" y="10380"/>
                  </a:lnTo>
                  <a:lnTo>
                    <a:pt x="1" y="10633"/>
                  </a:lnTo>
                  <a:lnTo>
                    <a:pt x="8" y="10886"/>
                  </a:lnTo>
                  <a:lnTo>
                    <a:pt x="15" y="11140"/>
                  </a:lnTo>
                  <a:lnTo>
                    <a:pt x="30" y="11393"/>
                  </a:lnTo>
                  <a:lnTo>
                    <a:pt x="52" y="11610"/>
                  </a:lnTo>
                  <a:lnTo>
                    <a:pt x="81" y="11827"/>
                  </a:lnTo>
                  <a:lnTo>
                    <a:pt x="110" y="12044"/>
                  </a:lnTo>
                  <a:lnTo>
                    <a:pt x="139" y="12225"/>
                  </a:lnTo>
                  <a:lnTo>
                    <a:pt x="176" y="12369"/>
                  </a:lnTo>
                  <a:lnTo>
                    <a:pt x="220" y="12550"/>
                  </a:lnTo>
                  <a:lnTo>
                    <a:pt x="256" y="12659"/>
                  </a:lnTo>
                  <a:lnTo>
                    <a:pt x="300" y="12767"/>
                  </a:lnTo>
                  <a:lnTo>
                    <a:pt x="351" y="12876"/>
                  </a:lnTo>
                  <a:lnTo>
                    <a:pt x="395" y="12948"/>
                  </a:lnTo>
                  <a:lnTo>
                    <a:pt x="446" y="12984"/>
                  </a:lnTo>
                  <a:lnTo>
                    <a:pt x="599" y="12984"/>
                  </a:lnTo>
                  <a:lnTo>
                    <a:pt x="9702" y="5064"/>
                  </a:lnTo>
                  <a:lnTo>
                    <a:pt x="9753" y="5027"/>
                  </a:lnTo>
                  <a:lnTo>
                    <a:pt x="9797" y="4919"/>
                  </a:lnTo>
                  <a:lnTo>
                    <a:pt x="9848" y="4810"/>
                  </a:lnTo>
                  <a:lnTo>
                    <a:pt x="9892" y="4702"/>
                  </a:lnTo>
                  <a:lnTo>
                    <a:pt x="9928" y="4557"/>
                  </a:lnTo>
                  <a:lnTo>
                    <a:pt x="9965" y="4413"/>
                  </a:lnTo>
                  <a:lnTo>
                    <a:pt x="10001" y="4232"/>
                  </a:lnTo>
                  <a:lnTo>
                    <a:pt x="10030" y="4015"/>
                  </a:lnTo>
                  <a:lnTo>
                    <a:pt x="10060" y="3834"/>
                  </a:lnTo>
                  <a:lnTo>
                    <a:pt x="10082" y="3617"/>
                  </a:lnTo>
                  <a:lnTo>
                    <a:pt x="10096" y="3364"/>
                  </a:lnTo>
                  <a:lnTo>
                    <a:pt x="10111" y="3147"/>
                  </a:lnTo>
                  <a:lnTo>
                    <a:pt x="10118" y="2894"/>
                  </a:lnTo>
                  <a:lnTo>
                    <a:pt x="10125" y="2640"/>
                  </a:lnTo>
                  <a:lnTo>
                    <a:pt x="10125" y="2387"/>
                  </a:lnTo>
                  <a:lnTo>
                    <a:pt x="10118" y="2134"/>
                  </a:lnTo>
                  <a:lnTo>
                    <a:pt x="10096" y="1664"/>
                  </a:lnTo>
                  <a:lnTo>
                    <a:pt x="10052" y="1266"/>
                  </a:lnTo>
                  <a:lnTo>
                    <a:pt x="10001" y="904"/>
                  </a:lnTo>
                  <a:lnTo>
                    <a:pt x="9943" y="615"/>
                  </a:lnTo>
                  <a:lnTo>
                    <a:pt x="9870" y="362"/>
                  </a:lnTo>
                  <a:lnTo>
                    <a:pt x="9790" y="181"/>
                  </a:lnTo>
                  <a:lnTo>
                    <a:pt x="9702" y="36"/>
                  </a:lnTo>
                  <a:lnTo>
                    <a:pt x="9615"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0800000">
              <a:off x="-2210634" y="4612457"/>
              <a:ext cx="260404" cy="56376"/>
            </a:xfrm>
            <a:custGeom>
              <a:avLst/>
              <a:gdLst/>
              <a:ahLst/>
              <a:cxnLst/>
              <a:rect l="l" t="t" r="r" b="b"/>
              <a:pathLst>
                <a:path w="10235" h="8970" extrusionOk="0">
                  <a:moveTo>
                    <a:pt x="467" y="0"/>
                  </a:moveTo>
                  <a:lnTo>
                    <a:pt x="416" y="36"/>
                  </a:lnTo>
                  <a:lnTo>
                    <a:pt x="372" y="109"/>
                  </a:lnTo>
                  <a:lnTo>
                    <a:pt x="329" y="181"/>
                  </a:lnTo>
                  <a:lnTo>
                    <a:pt x="241" y="398"/>
                  </a:lnTo>
                  <a:lnTo>
                    <a:pt x="168" y="651"/>
                  </a:lnTo>
                  <a:lnTo>
                    <a:pt x="102" y="1013"/>
                  </a:lnTo>
                  <a:lnTo>
                    <a:pt x="81" y="1193"/>
                  </a:lnTo>
                  <a:lnTo>
                    <a:pt x="59" y="1410"/>
                  </a:lnTo>
                  <a:lnTo>
                    <a:pt x="37" y="1627"/>
                  </a:lnTo>
                  <a:lnTo>
                    <a:pt x="22" y="1844"/>
                  </a:lnTo>
                  <a:lnTo>
                    <a:pt x="8" y="2061"/>
                  </a:lnTo>
                  <a:lnTo>
                    <a:pt x="0" y="2315"/>
                  </a:lnTo>
                  <a:lnTo>
                    <a:pt x="0" y="2568"/>
                  </a:lnTo>
                  <a:lnTo>
                    <a:pt x="8" y="2857"/>
                  </a:lnTo>
                  <a:lnTo>
                    <a:pt x="15" y="3074"/>
                  </a:lnTo>
                  <a:lnTo>
                    <a:pt x="30" y="3327"/>
                  </a:lnTo>
                  <a:lnTo>
                    <a:pt x="44" y="3580"/>
                  </a:lnTo>
                  <a:lnTo>
                    <a:pt x="66" y="3797"/>
                  </a:lnTo>
                  <a:lnTo>
                    <a:pt x="95" y="3978"/>
                  </a:lnTo>
                  <a:lnTo>
                    <a:pt x="124" y="4195"/>
                  </a:lnTo>
                  <a:lnTo>
                    <a:pt x="154" y="4376"/>
                  </a:lnTo>
                  <a:lnTo>
                    <a:pt x="190" y="4521"/>
                  </a:lnTo>
                  <a:lnTo>
                    <a:pt x="234" y="4665"/>
                  </a:lnTo>
                  <a:lnTo>
                    <a:pt x="278" y="4810"/>
                  </a:lnTo>
                  <a:lnTo>
                    <a:pt x="321" y="4919"/>
                  </a:lnTo>
                  <a:lnTo>
                    <a:pt x="372" y="4991"/>
                  </a:lnTo>
                  <a:lnTo>
                    <a:pt x="416" y="5063"/>
                  </a:lnTo>
                  <a:lnTo>
                    <a:pt x="474" y="5099"/>
                  </a:lnTo>
                  <a:lnTo>
                    <a:pt x="9680" y="8969"/>
                  </a:lnTo>
                  <a:lnTo>
                    <a:pt x="9797" y="8969"/>
                  </a:lnTo>
                  <a:lnTo>
                    <a:pt x="9855" y="8933"/>
                  </a:lnTo>
                  <a:lnTo>
                    <a:pt x="9906" y="8861"/>
                  </a:lnTo>
                  <a:lnTo>
                    <a:pt x="9950" y="8752"/>
                  </a:lnTo>
                  <a:lnTo>
                    <a:pt x="9994" y="8644"/>
                  </a:lnTo>
                  <a:lnTo>
                    <a:pt x="10037" y="8535"/>
                  </a:lnTo>
                  <a:lnTo>
                    <a:pt x="10074" y="8391"/>
                  </a:lnTo>
                  <a:lnTo>
                    <a:pt x="10110" y="8210"/>
                  </a:lnTo>
                  <a:lnTo>
                    <a:pt x="10139" y="8029"/>
                  </a:lnTo>
                  <a:lnTo>
                    <a:pt x="10161" y="7812"/>
                  </a:lnTo>
                  <a:lnTo>
                    <a:pt x="10183" y="7595"/>
                  </a:lnTo>
                  <a:lnTo>
                    <a:pt x="10205" y="7378"/>
                  </a:lnTo>
                  <a:lnTo>
                    <a:pt x="10220" y="7161"/>
                  </a:lnTo>
                  <a:lnTo>
                    <a:pt x="10234" y="6655"/>
                  </a:lnTo>
                  <a:lnTo>
                    <a:pt x="10234" y="6365"/>
                  </a:lnTo>
                  <a:lnTo>
                    <a:pt x="10234" y="6112"/>
                  </a:lnTo>
                  <a:lnTo>
                    <a:pt x="10227" y="5859"/>
                  </a:lnTo>
                  <a:lnTo>
                    <a:pt x="10212" y="5642"/>
                  </a:lnTo>
                  <a:lnTo>
                    <a:pt x="10190" y="5389"/>
                  </a:lnTo>
                  <a:lnTo>
                    <a:pt x="10169" y="5172"/>
                  </a:lnTo>
                  <a:lnTo>
                    <a:pt x="10147" y="4991"/>
                  </a:lnTo>
                  <a:lnTo>
                    <a:pt x="10118" y="4774"/>
                  </a:lnTo>
                  <a:lnTo>
                    <a:pt x="10081" y="4593"/>
                  </a:lnTo>
                  <a:lnTo>
                    <a:pt x="10045" y="4448"/>
                  </a:lnTo>
                  <a:lnTo>
                    <a:pt x="10001" y="4304"/>
                  </a:lnTo>
                  <a:lnTo>
                    <a:pt x="9964" y="4159"/>
                  </a:lnTo>
                  <a:lnTo>
                    <a:pt x="9913" y="4051"/>
                  </a:lnTo>
                  <a:lnTo>
                    <a:pt x="9870" y="3978"/>
                  </a:lnTo>
                  <a:lnTo>
                    <a:pt x="9818" y="3906"/>
                  </a:lnTo>
                  <a:lnTo>
                    <a:pt x="9767" y="3870"/>
                  </a:lnTo>
                  <a:lnTo>
                    <a:pt x="56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2134535" y="5003196"/>
              <a:ext cx="232926" cy="100705"/>
            </a:xfrm>
            <a:custGeom>
              <a:avLst/>
              <a:gdLst/>
              <a:ahLst/>
              <a:cxnLst/>
              <a:rect l="l" t="t" r="r" b="b"/>
              <a:pathLst>
                <a:path w="9155" h="16023" extrusionOk="0">
                  <a:moveTo>
                    <a:pt x="8644" y="1"/>
                  </a:moveTo>
                  <a:lnTo>
                    <a:pt x="8571" y="37"/>
                  </a:lnTo>
                  <a:lnTo>
                    <a:pt x="8505" y="109"/>
                  </a:lnTo>
                  <a:lnTo>
                    <a:pt x="387" y="10995"/>
                  </a:lnTo>
                  <a:lnTo>
                    <a:pt x="336" y="11104"/>
                  </a:lnTo>
                  <a:lnTo>
                    <a:pt x="285" y="11176"/>
                  </a:lnTo>
                  <a:lnTo>
                    <a:pt x="241" y="11321"/>
                  </a:lnTo>
                  <a:lnTo>
                    <a:pt x="205" y="11465"/>
                  </a:lnTo>
                  <a:lnTo>
                    <a:pt x="161" y="11610"/>
                  </a:lnTo>
                  <a:lnTo>
                    <a:pt x="132" y="11791"/>
                  </a:lnTo>
                  <a:lnTo>
                    <a:pt x="95" y="12008"/>
                  </a:lnTo>
                  <a:lnTo>
                    <a:pt x="73" y="12189"/>
                  </a:lnTo>
                  <a:lnTo>
                    <a:pt x="51" y="12406"/>
                  </a:lnTo>
                  <a:lnTo>
                    <a:pt x="29" y="12659"/>
                  </a:lnTo>
                  <a:lnTo>
                    <a:pt x="15" y="12876"/>
                  </a:lnTo>
                  <a:lnTo>
                    <a:pt x="8" y="13129"/>
                  </a:lnTo>
                  <a:lnTo>
                    <a:pt x="0" y="13382"/>
                  </a:lnTo>
                  <a:lnTo>
                    <a:pt x="8" y="13635"/>
                  </a:lnTo>
                  <a:lnTo>
                    <a:pt x="8" y="13889"/>
                  </a:lnTo>
                  <a:lnTo>
                    <a:pt x="22" y="14142"/>
                  </a:lnTo>
                  <a:lnTo>
                    <a:pt x="37" y="14395"/>
                  </a:lnTo>
                  <a:lnTo>
                    <a:pt x="59" y="14612"/>
                  </a:lnTo>
                  <a:lnTo>
                    <a:pt x="81" y="14829"/>
                  </a:lnTo>
                  <a:lnTo>
                    <a:pt x="110" y="15046"/>
                  </a:lnTo>
                  <a:lnTo>
                    <a:pt x="146" y="15227"/>
                  </a:lnTo>
                  <a:lnTo>
                    <a:pt x="183" y="15408"/>
                  </a:lnTo>
                  <a:lnTo>
                    <a:pt x="219" y="15552"/>
                  </a:lnTo>
                  <a:lnTo>
                    <a:pt x="263" y="15697"/>
                  </a:lnTo>
                  <a:lnTo>
                    <a:pt x="307" y="15805"/>
                  </a:lnTo>
                  <a:lnTo>
                    <a:pt x="350" y="15878"/>
                  </a:lnTo>
                  <a:lnTo>
                    <a:pt x="401" y="15950"/>
                  </a:lnTo>
                  <a:lnTo>
                    <a:pt x="445" y="15986"/>
                  </a:lnTo>
                  <a:lnTo>
                    <a:pt x="496" y="16022"/>
                  </a:lnTo>
                  <a:lnTo>
                    <a:pt x="547" y="16022"/>
                  </a:lnTo>
                  <a:lnTo>
                    <a:pt x="598" y="15986"/>
                  </a:lnTo>
                  <a:lnTo>
                    <a:pt x="649" y="15950"/>
                  </a:lnTo>
                  <a:lnTo>
                    <a:pt x="8775" y="5028"/>
                  </a:lnTo>
                  <a:lnTo>
                    <a:pt x="8826" y="4956"/>
                  </a:lnTo>
                  <a:lnTo>
                    <a:pt x="8870" y="4847"/>
                  </a:lnTo>
                  <a:lnTo>
                    <a:pt x="8914" y="4702"/>
                  </a:lnTo>
                  <a:lnTo>
                    <a:pt x="8958" y="4558"/>
                  </a:lnTo>
                  <a:lnTo>
                    <a:pt x="8994" y="4413"/>
                  </a:lnTo>
                  <a:lnTo>
                    <a:pt x="9031" y="4232"/>
                  </a:lnTo>
                  <a:lnTo>
                    <a:pt x="9060" y="4015"/>
                  </a:lnTo>
                  <a:lnTo>
                    <a:pt x="9089" y="3834"/>
                  </a:lnTo>
                  <a:lnTo>
                    <a:pt x="9111" y="3617"/>
                  </a:lnTo>
                  <a:lnTo>
                    <a:pt x="9125" y="3364"/>
                  </a:lnTo>
                  <a:lnTo>
                    <a:pt x="9140" y="3147"/>
                  </a:lnTo>
                  <a:lnTo>
                    <a:pt x="9147" y="2894"/>
                  </a:lnTo>
                  <a:lnTo>
                    <a:pt x="9155" y="2641"/>
                  </a:lnTo>
                  <a:lnTo>
                    <a:pt x="9155" y="2388"/>
                  </a:lnTo>
                  <a:lnTo>
                    <a:pt x="9147" y="2135"/>
                  </a:lnTo>
                  <a:lnTo>
                    <a:pt x="9140" y="1881"/>
                  </a:lnTo>
                  <a:lnTo>
                    <a:pt x="9104" y="1484"/>
                  </a:lnTo>
                  <a:lnTo>
                    <a:pt x="9067" y="1122"/>
                  </a:lnTo>
                  <a:lnTo>
                    <a:pt x="9009" y="796"/>
                  </a:lnTo>
                  <a:lnTo>
                    <a:pt x="8950" y="543"/>
                  </a:lnTo>
                  <a:lnTo>
                    <a:pt x="8877" y="290"/>
                  </a:lnTo>
                  <a:lnTo>
                    <a:pt x="8804" y="145"/>
                  </a:lnTo>
                  <a:lnTo>
                    <a:pt x="8724" y="37"/>
                  </a:lnTo>
                  <a:lnTo>
                    <a:pt x="864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a:off x="-1995899" y="5283010"/>
              <a:ext cx="205092" cy="218674"/>
            </a:xfrm>
            <a:custGeom>
              <a:avLst/>
              <a:gdLst/>
              <a:ahLst/>
              <a:cxnLst/>
              <a:rect l="l" t="t" r="r" b="b"/>
              <a:pathLst>
                <a:path w="8061" h="34793" extrusionOk="0">
                  <a:moveTo>
                    <a:pt x="7543" y="1"/>
                  </a:moveTo>
                  <a:lnTo>
                    <a:pt x="7455" y="37"/>
                  </a:lnTo>
                  <a:lnTo>
                    <a:pt x="7368" y="145"/>
                  </a:lnTo>
                  <a:lnTo>
                    <a:pt x="7288" y="326"/>
                  </a:lnTo>
                  <a:lnTo>
                    <a:pt x="7251" y="471"/>
                  </a:lnTo>
                  <a:lnTo>
                    <a:pt x="7215" y="616"/>
                  </a:lnTo>
                  <a:lnTo>
                    <a:pt x="176" y="30308"/>
                  </a:lnTo>
                  <a:lnTo>
                    <a:pt x="139" y="30489"/>
                  </a:lnTo>
                  <a:lnTo>
                    <a:pt x="103" y="30670"/>
                  </a:lnTo>
                  <a:lnTo>
                    <a:pt x="74" y="30887"/>
                  </a:lnTo>
                  <a:lnTo>
                    <a:pt x="52" y="31104"/>
                  </a:lnTo>
                  <a:lnTo>
                    <a:pt x="30" y="31321"/>
                  </a:lnTo>
                  <a:lnTo>
                    <a:pt x="15" y="31574"/>
                  </a:lnTo>
                  <a:lnTo>
                    <a:pt x="8" y="31791"/>
                  </a:lnTo>
                  <a:lnTo>
                    <a:pt x="1" y="32044"/>
                  </a:lnTo>
                  <a:lnTo>
                    <a:pt x="1" y="32297"/>
                  </a:lnTo>
                  <a:lnTo>
                    <a:pt x="1" y="32550"/>
                  </a:lnTo>
                  <a:lnTo>
                    <a:pt x="8" y="32767"/>
                  </a:lnTo>
                  <a:lnTo>
                    <a:pt x="22" y="33021"/>
                  </a:lnTo>
                  <a:lnTo>
                    <a:pt x="37" y="33238"/>
                  </a:lnTo>
                  <a:lnTo>
                    <a:pt x="59" y="33491"/>
                  </a:lnTo>
                  <a:lnTo>
                    <a:pt x="88" y="33708"/>
                  </a:lnTo>
                  <a:lnTo>
                    <a:pt x="117" y="33889"/>
                  </a:lnTo>
                  <a:lnTo>
                    <a:pt x="154" y="34106"/>
                  </a:lnTo>
                  <a:lnTo>
                    <a:pt x="198" y="34250"/>
                  </a:lnTo>
                  <a:lnTo>
                    <a:pt x="234" y="34395"/>
                  </a:lnTo>
                  <a:lnTo>
                    <a:pt x="278" y="34540"/>
                  </a:lnTo>
                  <a:lnTo>
                    <a:pt x="329" y="34612"/>
                  </a:lnTo>
                  <a:lnTo>
                    <a:pt x="373" y="34720"/>
                  </a:lnTo>
                  <a:lnTo>
                    <a:pt x="424" y="34757"/>
                  </a:lnTo>
                  <a:lnTo>
                    <a:pt x="467" y="34793"/>
                  </a:lnTo>
                  <a:lnTo>
                    <a:pt x="570" y="34793"/>
                  </a:lnTo>
                  <a:lnTo>
                    <a:pt x="621" y="34757"/>
                  </a:lnTo>
                  <a:lnTo>
                    <a:pt x="664" y="34684"/>
                  </a:lnTo>
                  <a:lnTo>
                    <a:pt x="715" y="34576"/>
                  </a:lnTo>
                  <a:lnTo>
                    <a:pt x="759" y="34467"/>
                  </a:lnTo>
                  <a:lnTo>
                    <a:pt x="803" y="34359"/>
                  </a:lnTo>
                  <a:lnTo>
                    <a:pt x="847" y="34178"/>
                  </a:lnTo>
                  <a:lnTo>
                    <a:pt x="7878" y="4485"/>
                  </a:lnTo>
                  <a:lnTo>
                    <a:pt x="7915" y="4305"/>
                  </a:lnTo>
                  <a:lnTo>
                    <a:pt x="7951" y="4088"/>
                  </a:lnTo>
                  <a:lnTo>
                    <a:pt x="7981" y="3907"/>
                  </a:lnTo>
                  <a:lnTo>
                    <a:pt x="8002" y="3690"/>
                  </a:lnTo>
                  <a:lnTo>
                    <a:pt x="8024" y="3473"/>
                  </a:lnTo>
                  <a:lnTo>
                    <a:pt x="8039" y="3220"/>
                  </a:lnTo>
                  <a:lnTo>
                    <a:pt x="8053" y="2966"/>
                  </a:lnTo>
                  <a:lnTo>
                    <a:pt x="8053" y="2749"/>
                  </a:lnTo>
                  <a:lnTo>
                    <a:pt x="8061" y="2496"/>
                  </a:lnTo>
                  <a:lnTo>
                    <a:pt x="8053" y="2243"/>
                  </a:lnTo>
                  <a:lnTo>
                    <a:pt x="8046" y="2026"/>
                  </a:lnTo>
                  <a:lnTo>
                    <a:pt x="8032" y="1773"/>
                  </a:lnTo>
                  <a:lnTo>
                    <a:pt x="8017" y="1520"/>
                  </a:lnTo>
                  <a:lnTo>
                    <a:pt x="7995" y="1303"/>
                  </a:lnTo>
                  <a:lnTo>
                    <a:pt x="7966" y="1086"/>
                  </a:lnTo>
                  <a:lnTo>
                    <a:pt x="7937" y="869"/>
                  </a:lnTo>
                  <a:lnTo>
                    <a:pt x="7893" y="688"/>
                  </a:lnTo>
                  <a:lnTo>
                    <a:pt x="7849" y="507"/>
                  </a:lnTo>
                  <a:lnTo>
                    <a:pt x="7805" y="326"/>
                  </a:lnTo>
                  <a:lnTo>
                    <a:pt x="7754" y="218"/>
                  </a:lnTo>
                  <a:lnTo>
                    <a:pt x="7703" y="109"/>
                  </a:lnTo>
                  <a:lnTo>
                    <a:pt x="7652" y="37"/>
                  </a:lnTo>
                  <a:lnTo>
                    <a:pt x="760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0800000">
              <a:off x="-2095939" y="5164356"/>
              <a:ext cx="238142" cy="156622"/>
            </a:xfrm>
            <a:custGeom>
              <a:avLst/>
              <a:gdLst/>
              <a:ahLst/>
              <a:cxnLst/>
              <a:rect l="l" t="t" r="r" b="b"/>
              <a:pathLst>
                <a:path w="9360" h="24920" extrusionOk="0">
                  <a:moveTo>
                    <a:pt x="8790" y="1"/>
                  </a:moveTo>
                  <a:lnTo>
                    <a:pt x="8732" y="73"/>
                  </a:lnTo>
                  <a:lnTo>
                    <a:pt x="8674" y="146"/>
                  </a:lnTo>
                  <a:lnTo>
                    <a:pt x="8623" y="254"/>
                  </a:lnTo>
                  <a:lnTo>
                    <a:pt x="293" y="20073"/>
                  </a:lnTo>
                  <a:lnTo>
                    <a:pt x="249" y="20182"/>
                  </a:lnTo>
                  <a:lnTo>
                    <a:pt x="205" y="20326"/>
                  </a:lnTo>
                  <a:lnTo>
                    <a:pt x="169" y="20507"/>
                  </a:lnTo>
                  <a:lnTo>
                    <a:pt x="132" y="20688"/>
                  </a:lnTo>
                  <a:lnTo>
                    <a:pt x="96" y="20869"/>
                  </a:lnTo>
                  <a:lnTo>
                    <a:pt x="74" y="21086"/>
                  </a:lnTo>
                  <a:lnTo>
                    <a:pt x="52" y="21303"/>
                  </a:lnTo>
                  <a:lnTo>
                    <a:pt x="30" y="21520"/>
                  </a:lnTo>
                  <a:lnTo>
                    <a:pt x="15" y="21737"/>
                  </a:lnTo>
                  <a:lnTo>
                    <a:pt x="8" y="21990"/>
                  </a:lnTo>
                  <a:lnTo>
                    <a:pt x="1" y="22243"/>
                  </a:lnTo>
                  <a:lnTo>
                    <a:pt x="1" y="22496"/>
                  </a:lnTo>
                  <a:lnTo>
                    <a:pt x="8" y="22750"/>
                  </a:lnTo>
                  <a:lnTo>
                    <a:pt x="15" y="22967"/>
                  </a:lnTo>
                  <a:lnTo>
                    <a:pt x="30" y="23220"/>
                  </a:lnTo>
                  <a:lnTo>
                    <a:pt x="52" y="23473"/>
                  </a:lnTo>
                  <a:lnTo>
                    <a:pt x="81" y="23690"/>
                  </a:lnTo>
                  <a:lnTo>
                    <a:pt x="110" y="23907"/>
                  </a:lnTo>
                  <a:lnTo>
                    <a:pt x="139" y="24088"/>
                  </a:lnTo>
                  <a:lnTo>
                    <a:pt x="176" y="24269"/>
                  </a:lnTo>
                  <a:lnTo>
                    <a:pt x="212" y="24413"/>
                  </a:lnTo>
                  <a:lnTo>
                    <a:pt x="256" y="24558"/>
                  </a:lnTo>
                  <a:lnTo>
                    <a:pt x="300" y="24666"/>
                  </a:lnTo>
                  <a:lnTo>
                    <a:pt x="351" y="24775"/>
                  </a:lnTo>
                  <a:lnTo>
                    <a:pt x="395" y="24847"/>
                  </a:lnTo>
                  <a:lnTo>
                    <a:pt x="446" y="24883"/>
                  </a:lnTo>
                  <a:lnTo>
                    <a:pt x="490" y="24920"/>
                  </a:lnTo>
                  <a:lnTo>
                    <a:pt x="541" y="24920"/>
                  </a:lnTo>
                  <a:lnTo>
                    <a:pt x="592" y="24883"/>
                  </a:lnTo>
                  <a:lnTo>
                    <a:pt x="643" y="24847"/>
                  </a:lnTo>
                  <a:lnTo>
                    <a:pt x="686" y="24775"/>
                  </a:lnTo>
                  <a:lnTo>
                    <a:pt x="738" y="24666"/>
                  </a:lnTo>
                  <a:lnTo>
                    <a:pt x="9068" y="4847"/>
                  </a:lnTo>
                  <a:lnTo>
                    <a:pt x="9111" y="4739"/>
                  </a:lnTo>
                  <a:lnTo>
                    <a:pt x="9155" y="4594"/>
                  </a:lnTo>
                  <a:lnTo>
                    <a:pt x="9192" y="4413"/>
                  </a:lnTo>
                  <a:lnTo>
                    <a:pt x="9228" y="4232"/>
                  </a:lnTo>
                  <a:lnTo>
                    <a:pt x="9257" y="4052"/>
                  </a:lnTo>
                  <a:lnTo>
                    <a:pt x="9286" y="3835"/>
                  </a:lnTo>
                  <a:lnTo>
                    <a:pt x="9308" y="3618"/>
                  </a:lnTo>
                  <a:lnTo>
                    <a:pt x="9330" y="3401"/>
                  </a:lnTo>
                  <a:lnTo>
                    <a:pt x="9345" y="3147"/>
                  </a:lnTo>
                  <a:lnTo>
                    <a:pt x="9352" y="2930"/>
                  </a:lnTo>
                  <a:lnTo>
                    <a:pt x="9359" y="2677"/>
                  </a:lnTo>
                  <a:lnTo>
                    <a:pt x="9359" y="2424"/>
                  </a:lnTo>
                  <a:lnTo>
                    <a:pt x="9352" y="2171"/>
                  </a:lnTo>
                  <a:lnTo>
                    <a:pt x="9345" y="1918"/>
                  </a:lnTo>
                  <a:lnTo>
                    <a:pt x="9330" y="1701"/>
                  </a:lnTo>
                  <a:lnTo>
                    <a:pt x="9308" y="1448"/>
                  </a:lnTo>
                  <a:lnTo>
                    <a:pt x="9272" y="1122"/>
                  </a:lnTo>
                  <a:lnTo>
                    <a:pt x="9228" y="833"/>
                  </a:lnTo>
                  <a:lnTo>
                    <a:pt x="9170" y="580"/>
                  </a:lnTo>
                  <a:lnTo>
                    <a:pt x="9111" y="399"/>
                  </a:lnTo>
                  <a:lnTo>
                    <a:pt x="9053" y="218"/>
                  </a:lnTo>
                  <a:lnTo>
                    <a:pt x="8987" y="109"/>
                  </a:lnTo>
                  <a:lnTo>
                    <a:pt x="8914" y="37"/>
                  </a:lnTo>
                  <a:lnTo>
                    <a:pt x="884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0800000">
              <a:off x="-1711045" y="5492357"/>
              <a:ext cx="139603" cy="254360"/>
            </a:xfrm>
            <a:custGeom>
              <a:avLst/>
              <a:gdLst/>
              <a:ahLst/>
              <a:cxnLst/>
              <a:rect l="l" t="t" r="r" b="b"/>
              <a:pathLst>
                <a:path w="5487" h="40471" extrusionOk="0">
                  <a:moveTo>
                    <a:pt x="4910" y="0"/>
                  </a:moveTo>
                  <a:lnTo>
                    <a:pt x="4844" y="73"/>
                  </a:lnTo>
                  <a:lnTo>
                    <a:pt x="4786" y="145"/>
                  </a:lnTo>
                  <a:lnTo>
                    <a:pt x="4727" y="290"/>
                  </a:lnTo>
                  <a:lnTo>
                    <a:pt x="4669" y="471"/>
                  </a:lnTo>
                  <a:lnTo>
                    <a:pt x="4625" y="651"/>
                  </a:lnTo>
                  <a:lnTo>
                    <a:pt x="4574" y="905"/>
                  </a:lnTo>
                  <a:lnTo>
                    <a:pt x="4538" y="1194"/>
                  </a:lnTo>
                  <a:lnTo>
                    <a:pt x="81" y="36601"/>
                  </a:lnTo>
                  <a:lnTo>
                    <a:pt x="59" y="36818"/>
                  </a:lnTo>
                  <a:lnTo>
                    <a:pt x="37" y="37035"/>
                  </a:lnTo>
                  <a:lnTo>
                    <a:pt x="23" y="37288"/>
                  </a:lnTo>
                  <a:lnTo>
                    <a:pt x="8" y="37541"/>
                  </a:lnTo>
                  <a:lnTo>
                    <a:pt x="8" y="37794"/>
                  </a:lnTo>
                  <a:lnTo>
                    <a:pt x="1" y="38011"/>
                  </a:lnTo>
                  <a:lnTo>
                    <a:pt x="8" y="38264"/>
                  </a:lnTo>
                  <a:lnTo>
                    <a:pt x="15" y="38518"/>
                  </a:lnTo>
                  <a:lnTo>
                    <a:pt x="30" y="38735"/>
                  </a:lnTo>
                  <a:lnTo>
                    <a:pt x="52" y="38988"/>
                  </a:lnTo>
                  <a:lnTo>
                    <a:pt x="74" y="39205"/>
                  </a:lnTo>
                  <a:lnTo>
                    <a:pt x="96" y="39386"/>
                  </a:lnTo>
                  <a:lnTo>
                    <a:pt x="132" y="39603"/>
                  </a:lnTo>
                  <a:lnTo>
                    <a:pt x="161" y="39783"/>
                  </a:lnTo>
                  <a:lnTo>
                    <a:pt x="205" y="39964"/>
                  </a:lnTo>
                  <a:lnTo>
                    <a:pt x="249" y="40109"/>
                  </a:lnTo>
                  <a:lnTo>
                    <a:pt x="293" y="40217"/>
                  </a:lnTo>
                  <a:lnTo>
                    <a:pt x="336" y="40326"/>
                  </a:lnTo>
                  <a:lnTo>
                    <a:pt x="387" y="40398"/>
                  </a:lnTo>
                  <a:lnTo>
                    <a:pt x="438" y="40434"/>
                  </a:lnTo>
                  <a:lnTo>
                    <a:pt x="489" y="40471"/>
                  </a:lnTo>
                  <a:lnTo>
                    <a:pt x="584" y="40471"/>
                  </a:lnTo>
                  <a:lnTo>
                    <a:pt x="635" y="40398"/>
                  </a:lnTo>
                  <a:lnTo>
                    <a:pt x="679" y="40362"/>
                  </a:lnTo>
                  <a:lnTo>
                    <a:pt x="730" y="40254"/>
                  </a:lnTo>
                  <a:lnTo>
                    <a:pt x="774" y="40145"/>
                  </a:lnTo>
                  <a:lnTo>
                    <a:pt x="818" y="40000"/>
                  </a:lnTo>
                  <a:lnTo>
                    <a:pt x="854" y="39856"/>
                  </a:lnTo>
                  <a:lnTo>
                    <a:pt x="891" y="39675"/>
                  </a:lnTo>
                  <a:lnTo>
                    <a:pt x="927" y="39494"/>
                  </a:lnTo>
                  <a:lnTo>
                    <a:pt x="956" y="39277"/>
                  </a:lnTo>
                  <a:lnTo>
                    <a:pt x="5406" y="3870"/>
                  </a:lnTo>
                  <a:lnTo>
                    <a:pt x="5435" y="3653"/>
                  </a:lnTo>
                  <a:lnTo>
                    <a:pt x="5457" y="3400"/>
                  </a:lnTo>
                  <a:lnTo>
                    <a:pt x="5471" y="3183"/>
                  </a:lnTo>
                  <a:lnTo>
                    <a:pt x="5479" y="2930"/>
                  </a:lnTo>
                  <a:lnTo>
                    <a:pt x="5486" y="2677"/>
                  </a:lnTo>
                  <a:lnTo>
                    <a:pt x="5486" y="2424"/>
                  </a:lnTo>
                  <a:lnTo>
                    <a:pt x="5479" y="2207"/>
                  </a:lnTo>
                  <a:lnTo>
                    <a:pt x="5471" y="1953"/>
                  </a:lnTo>
                  <a:lnTo>
                    <a:pt x="5457" y="1700"/>
                  </a:lnTo>
                  <a:lnTo>
                    <a:pt x="5442" y="1483"/>
                  </a:lnTo>
                  <a:lnTo>
                    <a:pt x="5420" y="1266"/>
                  </a:lnTo>
                  <a:lnTo>
                    <a:pt x="5391" y="1049"/>
                  </a:lnTo>
                  <a:lnTo>
                    <a:pt x="5362" y="868"/>
                  </a:lnTo>
                  <a:lnTo>
                    <a:pt x="5326" y="688"/>
                  </a:lnTo>
                  <a:lnTo>
                    <a:pt x="5289" y="507"/>
                  </a:lnTo>
                  <a:lnTo>
                    <a:pt x="5245" y="362"/>
                  </a:lnTo>
                  <a:lnTo>
                    <a:pt x="5180" y="181"/>
                  </a:lnTo>
                  <a:lnTo>
                    <a:pt x="5114" y="73"/>
                  </a:lnTo>
                  <a:lnTo>
                    <a:pt x="504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0800000">
              <a:off x="-1388307" y="5604871"/>
              <a:ext cx="53480" cy="317782"/>
            </a:xfrm>
            <a:custGeom>
              <a:avLst/>
              <a:gdLst/>
              <a:ahLst/>
              <a:cxnLst/>
              <a:rect l="l" t="t" r="r" b="b"/>
              <a:pathLst>
                <a:path w="2102" h="50562" extrusionOk="0">
                  <a:moveTo>
                    <a:pt x="1540" y="1"/>
                  </a:moveTo>
                  <a:lnTo>
                    <a:pt x="1496" y="37"/>
                  </a:lnTo>
                  <a:lnTo>
                    <a:pt x="1408" y="145"/>
                  </a:lnTo>
                  <a:lnTo>
                    <a:pt x="1321" y="362"/>
                  </a:lnTo>
                  <a:lnTo>
                    <a:pt x="1248" y="616"/>
                  </a:lnTo>
                  <a:lnTo>
                    <a:pt x="1190" y="941"/>
                  </a:lnTo>
                  <a:lnTo>
                    <a:pt x="1138" y="1339"/>
                  </a:lnTo>
                  <a:lnTo>
                    <a:pt x="1102" y="1773"/>
                  </a:lnTo>
                  <a:lnTo>
                    <a:pt x="1087" y="1990"/>
                  </a:lnTo>
                  <a:lnTo>
                    <a:pt x="1080" y="2243"/>
                  </a:lnTo>
                  <a:lnTo>
                    <a:pt x="8" y="47740"/>
                  </a:lnTo>
                  <a:lnTo>
                    <a:pt x="1" y="47993"/>
                  </a:lnTo>
                  <a:lnTo>
                    <a:pt x="1" y="48247"/>
                  </a:lnTo>
                  <a:lnTo>
                    <a:pt x="8" y="48500"/>
                  </a:lnTo>
                  <a:lnTo>
                    <a:pt x="22" y="48753"/>
                  </a:lnTo>
                  <a:lnTo>
                    <a:pt x="37" y="48970"/>
                  </a:lnTo>
                  <a:lnTo>
                    <a:pt x="59" y="49187"/>
                  </a:lnTo>
                  <a:lnTo>
                    <a:pt x="81" y="49404"/>
                  </a:lnTo>
                  <a:lnTo>
                    <a:pt x="110" y="49621"/>
                  </a:lnTo>
                  <a:lnTo>
                    <a:pt x="146" y="49802"/>
                  </a:lnTo>
                  <a:lnTo>
                    <a:pt x="183" y="49946"/>
                  </a:lnTo>
                  <a:lnTo>
                    <a:pt x="219" y="50127"/>
                  </a:lnTo>
                  <a:lnTo>
                    <a:pt x="263" y="50236"/>
                  </a:lnTo>
                  <a:lnTo>
                    <a:pt x="307" y="50344"/>
                  </a:lnTo>
                  <a:lnTo>
                    <a:pt x="351" y="50453"/>
                  </a:lnTo>
                  <a:lnTo>
                    <a:pt x="402" y="50525"/>
                  </a:lnTo>
                  <a:lnTo>
                    <a:pt x="453" y="50561"/>
                  </a:lnTo>
                  <a:lnTo>
                    <a:pt x="562" y="50561"/>
                  </a:lnTo>
                  <a:lnTo>
                    <a:pt x="613" y="50525"/>
                  </a:lnTo>
                  <a:lnTo>
                    <a:pt x="664" y="50489"/>
                  </a:lnTo>
                  <a:lnTo>
                    <a:pt x="708" y="50417"/>
                  </a:lnTo>
                  <a:lnTo>
                    <a:pt x="752" y="50308"/>
                  </a:lnTo>
                  <a:lnTo>
                    <a:pt x="796" y="50163"/>
                  </a:lnTo>
                  <a:lnTo>
                    <a:pt x="839" y="50019"/>
                  </a:lnTo>
                  <a:lnTo>
                    <a:pt x="876" y="49874"/>
                  </a:lnTo>
                  <a:lnTo>
                    <a:pt x="905" y="49693"/>
                  </a:lnTo>
                  <a:lnTo>
                    <a:pt x="934" y="49512"/>
                  </a:lnTo>
                  <a:lnTo>
                    <a:pt x="963" y="49295"/>
                  </a:lnTo>
                  <a:lnTo>
                    <a:pt x="985" y="49078"/>
                  </a:lnTo>
                  <a:lnTo>
                    <a:pt x="1000" y="48825"/>
                  </a:lnTo>
                  <a:lnTo>
                    <a:pt x="1014" y="48572"/>
                  </a:lnTo>
                  <a:lnTo>
                    <a:pt x="1022" y="48319"/>
                  </a:lnTo>
                  <a:lnTo>
                    <a:pt x="2101" y="2822"/>
                  </a:lnTo>
                  <a:lnTo>
                    <a:pt x="2101" y="2569"/>
                  </a:lnTo>
                  <a:lnTo>
                    <a:pt x="2101" y="2315"/>
                  </a:lnTo>
                  <a:lnTo>
                    <a:pt x="2094" y="2062"/>
                  </a:lnTo>
                  <a:lnTo>
                    <a:pt x="2079" y="1809"/>
                  </a:lnTo>
                  <a:lnTo>
                    <a:pt x="2065" y="1592"/>
                  </a:lnTo>
                  <a:lnTo>
                    <a:pt x="2043" y="1375"/>
                  </a:lnTo>
                  <a:lnTo>
                    <a:pt x="2021" y="1158"/>
                  </a:lnTo>
                  <a:lnTo>
                    <a:pt x="1992" y="941"/>
                  </a:lnTo>
                  <a:lnTo>
                    <a:pt x="1963" y="760"/>
                  </a:lnTo>
                  <a:lnTo>
                    <a:pt x="1926" y="616"/>
                  </a:lnTo>
                  <a:lnTo>
                    <a:pt x="1882" y="435"/>
                  </a:lnTo>
                  <a:lnTo>
                    <a:pt x="1846" y="326"/>
                  </a:lnTo>
                  <a:lnTo>
                    <a:pt x="1795" y="218"/>
                  </a:lnTo>
                  <a:lnTo>
                    <a:pt x="1751" y="109"/>
                  </a:lnTo>
                  <a:lnTo>
                    <a:pt x="1700" y="37"/>
                  </a:lnTo>
                  <a:lnTo>
                    <a:pt x="164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0800000">
              <a:off x="-1239264" y="5605556"/>
              <a:ext cx="62741" cy="316412"/>
            </a:xfrm>
            <a:custGeom>
              <a:avLst/>
              <a:gdLst/>
              <a:ahLst/>
              <a:cxnLst/>
              <a:rect l="l" t="t" r="r" b="b"/>
              <a:pathLst>
                <a:path w="2466" h="50344" extrusionOk="0">
                  <a:moveTo>
                    <a:pt x="475" y="0"/>
                  </a:moveTo>
                  <a:lnTo>
                    <a:pt x="438" y="36"/>
                  </a:lnTo>
                  <a:lnTo>
                    <a:pt x="387" y="73"/>
                  </a:lnTo>
                  <a:lnTo>
                    <a:pt x="336" y="145"/>
                  </a:lnTo>
                  <a:lnTo>
                    <a:pt x="292" y="253"/>
                  </a:lnTo>
                  <a:lnTo>
                    <a:pt x="249" y="398"/>
                  </a:lnTo>
                  <a:lnTo>
                    <a:pt x="205" y="507"/>
                  </a:lnTo>
                  <a:lnTo>
                    <a:pt x="168" y="687"/>
                  </a:lnTo>
                  <a:lnTo>
                    <a:pt x="132" y="868"/>
                  </a:lnTo>
                  <a:lnTo>
                    <a:pt x="103" y="1049"/>
                  </a:lnTo>
                  <a:lnTo>
                    <a:pt x="74" y="1266"/>
                  </a:lnTo>
                  <a:lnTo>
                    <a:pt x="52" y="1483"/>
                  </a:lnTo>
                  <a:lnTo>
                    <a:pt x="30" y="1700"/>
                  </a:lnTo>
                  <a:lnTo>
                    <a:pt x="15" y="1917"/>
                  </a:lnTo>
                  <a:lnTo>
                    <a:pt x="8" y="2170"/>
                  </a:lnTo>
                  <a:lnTo>
                    <a:pt x="1" y="2423"/>
                  </a:lnTo>
                  <a:lnTo>
                    <a:pt x="1" y="2677"/>
                  </a:lnTo>
                  <a:lnTo>
                    <a:pt x="8" y="2930"/>
                  </a:lnTo>
                  <a:lnTo>
                    <a:pt x="1452" y="48210"/>
                  </a:lnTo>
                  <a:lnTo>
                    <a:pt x="1459" y="48463"/>
                  </a:lnTo>
                  <a:lnTo>
                    <a:pt x="1474" y="48680"/>
                  </a:lnTo>
                  <a:lnTo>
                    <a:pt x="1496" y="48933"/>
                  </a:lnTo>
                  <a:lnTo>
                    <a:pt x="1518" y="49150"/>
                  </a:lnTo>
                  <a:lnTo>
                    <a:pt x="1547" y="49367"/>
                  </a:lnTo>
                  <a:lnTo>
                    <a:pt x="1576" y="49548"/>
                  </a:lnTo>
                  <a:lnTo>
                    <a:pt x="1613" y="49729"/>
                  </a:lnTo>
                  <a:lnTo>
                    <a:pt x="1649" y="49874"/>
                  </a:lnTo>
                  <a:lnTo>
                    <a:pt x="1693" y="50018"/>
                  </a:lnTo>
                  <a:lnTo>
                    <a:pt x="1737" y="50127"/>
                  </a:lnTo>
                  <a:lnTo>
                    <a:pt x="1780" y="50235"/>
                  </a:lnTo>
                  <a:lnTo>
                    <a:pt x="1831" y="50308"/>
                  </a:lnTo>
                  <a:lnTo>
                    <a:pt x="1882" y="50344"/>
                  </a:lnTo>
                  <a:lnTo>
                    <a:pt x="1985" y="50344"/>
                  </a:lnTo>
                  <a:lnTo>
                    <a:pt x="2036" y="50308"/>
                  </a:lnTo>
                  <a:lnTo>
                    <a:pt x="2087" y="50271"/>
                  </a:lnTo>
                  <a:lnTo>
                    <a:pt x="2138" y="50199"/>
                  </a:lnTo>
                  <a:lnTo>
                    <a:pt x="2182" y="50091"/>
                  </a:lnTo>
                  <a:lnTo>
                    <a:pt x="2225" y="49946"/>
                  </a:lnTo>
                  <a:lnTo>
                    <a:pt x="2269" y="49837"/>
                  </a:lnTo>
                  <a:lnTo>
                    <a:pt x="2306" y="49657"/>
                  </a:lnTo>
                  <a:lnTo>
                    <a:pt x="2342" y="49476"/>
                  </a:lnTo>
                  <a:lnTo>
                    <a:pt x="2371" y="49295"/>
                  </a:lnTo>
                  <a:lnTo>
                    <a:pt x="2400" y="49078"/>
                  </a:lnTo>
                  <a:lnTo>
                    <a:pt x="2422" y="48861"/>
                  </a:lnTo>
                  <a:lnTo>
                    <a:pt x="2437" y="48644"/>
                  </a:lnTo>
                  <a:lnTo>
                    <a:pt x="2451" y="48427"/>
                  </a:lnTo>
                  <a:lnTo>
                    <a:pt x="2466" y="48174"/>
                  </a:lnTo>
                  <a:lnTo>
                    <a:pt x="2466" y="47921"/>
                  </a:lnTo>
                  <a:lnTo>
                    <a:pt x="2466" y="47667"/>
                  </a:lnTo>
                  <a:lnTo>
                    <a:pt x="2466" y="47414"/>
                  </a:lnTo>
                  <a:lnTo>
                    <a:pt x="1022" y="2134"/>
                  </a:lnTo>
                  <a:lnTo>
                    <a:pt x="1000" y="1700"/>
                  </a:lnTo>
                  <a:lnTo>
                    <a:pt x="963" y="1266"/>
                  </a:lnTo>
                  <a:lnTo>
                    <a:pt x="912" y="904"/>
                  </a:lnTo>
                  <a:lnTo>
                    <a:pt x="847" y="615"/>
                  </a:lnTo>
                  <a:lnTo>
                    <a:pt x="774" y="362"/>
                  </a:lnTo>
                  <a:lnTo>
                    <a:pt x="694" y="145"/>
                  </a:lnTo>
                  <a:lnTo>
                    <a:pt x="606"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a:off x="-1562206" y="5573729"/>
              <a:ext cx="112303" cy="300052"/>
            </a:xfrm>
            <a:custGeom>
              <a:avLst/>
              <a:gdLst/>
              <a:ahLst/>
              <a:cxnLst/>
              <a:rect l="l" t="t" r="r" b="b"/>
              <a:pathLst>
                <a:path w="4414" h="47741" extrusionOk="0">
                  <a:moveTo>
                    <a:pt x="3895" y="1"/>
                  </a:moveTo>
                  <a:lnTo>
                    <a:pt x="3822" y="37"/>
                  </a:lnTo>
                  <a:lnTo>
                    <a:pt x="3749" y="109"/>
                  </a:lnTo>
                  <a:lnTo>
                    <a:pt x="3676" y="254"/>
                  </a:lnTo>
                  <a:lnTo>
                    <a:pt x="3611" y="435"/>
                  </a:lnTo>
                  <a:lnTo>
                    <a:pt x="3552" y="688"/>
                  </a:lnTo>
                  <a:lnTo>
                    <a:pt x="3494" y="941"/>
                  </a:lnTo>
                  <a:lnTo>
                    <a:pt x="3450" y="1266"/>
                  </a:lnTo>
                  <a:lnTo>
                    <a:pt x="3421" y="1628"/>
                  </a:lnTo>
                  <a:lnTo>
                    <a:pt x="36" y="44268"/>
                  </a:lnTo>
                  <a:lnTo>
                    <a:pt x="22" y="44485"/>
                  </a:lnTo>
                  <a:lnTo>
                    <a:pt x="7" y="44738"/>
                  </a:lnTo>
                  <a:lnTo>
                    <a:pt x="0" y="44991"/>
                  </a:lnTo>
                  <a:lnTo>
                    <a:pt x="0" y="45245"/>
                  </a:lnTo>
                  <a:lnTo>
                    <a:pt x="0" y="45498"/>
                  </a:lnTo>
                  <a:lnTo>
                    <a:pt x="15" y="45751"/>
                  </a:lnTo>
                  <a:lnTo>
                    <a:pt x="22" y="45968"/>
                  </a:lnTo>
                  <a:lnTo>
                    <a:pt x="44" y="46221"/>
                  </a:lnTo>
                  <a:lnTo>
                    <a:pt x="66" y="46438"/>
                  </a:lnTo>
                  <a:lnTo>
                    <a:pt x="88" y="46619"/>
                  </a:lnTo>
                  <a:lnTo>
                    <a:pt x="117" y="46836"/>
                  </a:lnTo>
                  <a:lnTo>
                    <a:pt x="153" y="47017"/>
                  </a:lnTo>
                  <a:lnTo>
                    <a:pt x="190" y="47161"/>
                  </a:lnTo>
                  <a:lnTo>
                    <a:pt x="233" y="47306"/>
                  </a:lnTo>
                  <a:lnTo>
                    <a:pt x="277" y="47451"/>
                  </a:lnTo>
                  <a:lnTo>
                    <a:pt x="321" y="47559"/>
                  </a:lnTo>
                  <a:lnTo>
                    <a:pt x="372" y="47632"/>
                  </a:lnTo>
                  <a:lnTo>
                    <a:pt x="423" y="47704"/>
                  </a:lnTo>
                  <a:lnTo>
                    <a:pt x="474" y="47740"/>
                  </a:lnTo>
                  <a:lnTo>
                    <a:pt x="525" y="47740"/>
                  </a:lnTo>
                  <a:lnTo>
                    <a:pt x="576" y="47704"/>
                  </a:lnTo>
                  <a:lnTo>
                    <a:pt x="627" y="47668"/>
                  </a:lnTo>
                  <a:lnTo>
                    <a:pt x="671" y="47595"/>
                  </a:lnTo>
                  <a:lnTo>
                    <a:pt x="722" y="47523"/>
                  </a:lnTo>
                  <a:lnTo>
                    <a:pt x="766" y="47415"/>
                  </a:lnTo>
                  <a:lnTo>
                    <a:pt x="802" y="47270"/>
                  </a:lnTo>
                  <a:lnTo>
                    <a:pt x="846" y="47125"/>
                  </a:lnTo>
                  <a:lnTo>
                    <a:pt x="883" y="46981"/>
                  </a:lnTo>
                  <a:lnTo>
                    <a:pt x="912" y="46800"/>
                  </a:lnTo>
                  <a:lnTo>
                    <a:pt x="941" y="46583"/>
                  </a:lnTo>
                  <a:lnTo>
                    <a:pt x="970" y="46366"/>
                  </a:lnTo>
                  <a:lnTo>
                    <a:pt x="992" y="46113"/>
                  </a:lnTo>
                  <a:lnTo>
                    <a:pt x="4377" y="3509"/>
                  </a:lnTo>
                  <a:lnTo>
                    <a:pt x="4391" y="3255"/>
                  </a:lnTo>
                  <a:lnTo>
                    <a:pt x="4406" y="3002"/>
                  </a:lnTo>
                  <a:lnTo>
                    <a:pt x="4406" y="2749"/>
                  </a:lnTo>
                  <a:lnTo>
                    <a:pt x="4413" y="2496"/>
                  </a:lnTo>
                  <a:lnTo>
                    <a:pt x="4406" y="2243"/>
                  </a:lnTo>
                  <a:lnTo>
                    <a:pt x="4398" y="1990"/>
                  </a:lnTo>
                  <a:lnTo>
                    <a:pt x="4384" y="1773"/>
                  </a:lnTo>
                  <a:lnTo>
                    <a:pt x="4369" y="1556"/>
                  </a:lnTo>
                  <a:lnTo>
                    <a:pt x="4347" y="1303"/>
                  </a:lnTo>
                  <a:lnTo>
                    <a:pt x="4318" y="1122"/>
                  </a:lnTo>
                  <a:lnTo>
                    <a:pt x="4289" y="905"/>
                  </a:lnTo>
                  <a:lnTo>
                    <a:pt x="4253" y="724"/>
                  </a:lnTo>
                  <a:lnTo>
                    <a:pt x="4216" y="579"/>
                  </a:lnTo>
                  <a:lnTo>
                    <a:pt x="4180" y="435"/>
                  </a:lnTo>
                  <a:lnTo>
                    <a:pt x="4136" y="290"/>
                  </a:lnTo>
                  <a:lnTo>
                    <a:pt x="4085" y="181"/>
                  </a:lnTo>
                  <a:lnTo>
                    <a:pt x="3990" y="37"/>
                  </a:lnTo>
                  <a:lnTo>
                    <a:pt x="3946" y="37"/>
                  </a:lnTo>
                  <a:lnTo>
                    <a:pt x="3895"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0800000">
              <a:off x="-1884003" y="5390754"/>
              <a:ext cx="191378" cy="246177"/>
            </a:xfrm>
            <a:custGeom>
              <a:avLst/>
              <a:gdLst/>
              <a:ahLst/>
              <a:cxnLst/>
              <a:rect l="l" t="t" r="r" b="b"/>
              <a:pathLst>
                <a:path w="7522" h="39169" extrusionOk="0">
                  <a:moveTo>
                    <a:pt x="7011" y="1"/>
                  </a:moveTo>
                  <a:lnTo>
                    <a:pt x="6960" y="37"/>
                  </a:lnTo>
                  <a:lnTo>
                    <a:pt x="6909" y="73"/>
                  </a:lnTo>
                  <a:lnTo>
                    <a:pt x="6858" y="145"/>
                  </a:lnTo>
                  <a:lnTo>
                    <a:pt x="6806" y="218"/>
                  </a:lnTo>
                  <a:lnTo>
                    <a:pt x="6763" y="326"/>
                  </a:lnTo>
                  <a:lnTo>
                    <a:pt x="6719" y="471"/>
                  </a:lnTo>
                  <a:lnTo>
                    <a:pt x="6675" y="616"/>
                  </a:lnTo>
                  <a:lnTo>
                    <a:pt x="6631" y="796"/>
                  </a:lnTo>
                  <a:lnTo>
                    <a:pt x="140" y="34865"/>
                  </a:lnTo>
                  <a:lnTo>
                    <a:pt x="103" y="35046"/>
                  </a:lnTo>
                  <a:lnTo>
                    <a:pt x="74" y="35263"/>
                  </a:lnTo>
                  <a:lnTo>
                    <a:pt x="52" y="35480"/>
                  </a:lnTo>
                  <a:lnTo>
                    <a:pt x="30" y="35697"/>
                  </a:lnTo>
                  <a:lnTo>
                    <a:pt x="16" y="35950"/>
                  </a:lnTo>
                  <a:lnTo>
                    <a:pt x="8" y="36203"/>
                  </a:lnTo>
                  <a:lnTo>
                    <a:pt x="1" y="36420"/>
                  </a:lnTo>
                  <a:lnTo>
                    <a:pt x="1" y="36673"/>
                  </a:lnTo>
                  <a:lnTo>
                    <a:pt x="1" y="36927"/>
                  </a:lnTo>
                  <a:lnTo>
                    <a:pt x="8" y="37180"/>
                  </a:lnTo>
                  <a:lnTo>
                    <a:pt x="23" y="37397"/>
                  </a:lnTo>
                  <a:lnTo>
                    <a:pt x="45" y="37614"/>
                  </a:lnTo>
                  <a:lnTo>
                    <a:pt x="67" y="37867"/>
                  </a:lnTo>
                  <a:lnTo>
                    <a:pt x="88" y="38084"/>
                  </a:lnTo>
                  <a:lnTo>
                    <a:pt x="125" y="38265"/>
                  </a:lnTo>
                  <a:lnTo>
                    <a:pt x="161" y="38446"/>
                  </a:lnTo>
                  <a:lnTo>
                    <a:pt x="198" y="38626"/>
                  </a:lnTo>
                  <a:lnTo>
                    <a:pt x="242" y="38771"/>
                  </a:lnTo>
                  <a:lnTo>
                    <a:pt x="285" y="38880"/>
                  </a:lnTo>
                  <a:lnTo>
                    <a:pt x="329" y="38988"/>
                  </a:lnTo>
                  <a:lnTo>
                    <a:pt x="380" y="39060"/>
                  </a:lnTo>
                  <a:lnTo>
                    <a:pt x="431" y="39133"/>
                  </a:lnTo>
                  <a:lnTo>
                    <a:pt x="475" y="39133"/>
                  </a:lnTo>
                  <a:lnTo>
                    <a:pt x="526" y="39169"/>
                  </a:lnTo>
                  <a:lnTo>
                    <a:pt x="577" y="39133"/>
                  </a:lnTo>
                  <a:lnTo>
                    <a:pt x="621" y="39097"/>
                  </a:lnTo>
                  <a:lnTo>
                    <a:pt x="672" y="39024"/>
                  </a:lnTo>
                  <a:lnTo>
                    <a:pt x="716" y="38952"/>
                  </a:lnTo>
                  <a:lnTo>
                    <a:pt x="767" y="38843"/>
                  </a:lnTo>
                  <a:lnTo>
                    <a:pt x="811" y="38699"/>
                  </a:lnTo>
                  <a:lnTo>
                    <a:pt x="847" y="38554"/>
                  </a:lnTo>
                  <a:lnTo>
                    <a:pt x="884" y="38373"/>
                  </a:lnTo>
                  <a:lnTo>
                    <a:pt x="7383" y="4305"/>
                  </a:lnTo>
                  <a:lnTo>
                    <a:pt x="7412" y="4124"/>
                  </a:lnTo>
                  <a:lnTo>
                    <a:pt x="7441" y="3907"/>
                  </a:lnTo>
                  <a:lnTo>
                    <a:pt x="7470" y="3690"/>
                  </a:lnTo>
                  <a:lnTo>
                    <a:pt x="7492" y="3473"/>
                  </a:lnTo>
                  <a:lnTo>
                    <a:pt x="7507" y="3220"/>
                  </a:lnTo>
                  <a:lnTo>
                    <a:pt x="7514" y="2966"/>
                  </a:lnTo>
                  <a:lnTo>
                    <a:pt x="7521" y="2749"/>
                  </a:lnTo>
                  <a:lnTo>
                    <a:pt x="7521" y="2496"/>
                  </a:lnTo>
                  <a:lnTo>
                    <a:pt x="7521" y="2243"/>
                  </a:lnTo>
                  <a:lnTo>
                    <a:pt x="7507" y="2026"/>
                  </a:lnTo>
                  <a:lnTo>
                    <a:pt x="7499" y="1773"/>
                  </a:lnTo>
                  <a:lnTo>
                    <a:pt x="7478" y="1556"/>
                  </a:lnTo>
                  <a:lnTo>
                    <a:pt x="7456" y="1303"/>
                  </a:lnTo>
                  <a:lnTo>
                    <a:pt x="7426" y="1122"/>
                  </a:lnTo>
                  <a:lnTo>
                    <a:pt x="7397" y="905"/>
                  </a:lnTo>
                  <a:lnTo>
                    <a:pt x="7361" y="724"/>
                  </a:lnTo>
                  <a:lnTo>
                    <a:pt x="7324" y="543"/>
                  </a:lnTo>
                  <a:lnTo>
                    <a:pt x="7281" y="399"/>
                  </a:lnTo>
                  <a:lnTo>
                    <a:pt x="7237" y="290"/>
                  </a:lnTo>
                  <a:lnTo>
                    <a:pt x="7193" y="182"/>
                  </a:lnTo>
                  <a:lnTo>
                    <a:pt x="7149" y="109"/>
                  </a:lnTo>
                  <a:lnTo>
                    <a:pt x="7106" y="73"/>
                  </a:lnTo>
                  <a:lnTo>
                    <a:pt x="7054" y="37"/>
                  </a:lnTo>
                  <a:lnTo>
                    <a:pt x="70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0800000">
              <a:off x="-1031806" y="3758476"/>
              <a:ext cx="136626" cy="286181"/>
            </a:xfrm>
            <a:custGeom>
              <a:avLst/>
              <a:gdLst/>
              <a:ahLst/>
              <a:cxnLst/>
              <a:rect l="l" t="t" r="r" b="b"/>
              <a:pathLst>
                <a:path w="5370" h="45534" extrusionOk="0">
                  <a:moveTo>
                    <a:pt x="4785" y="1"/>
                  </a:moveTo>
                  <a:lnTo>
                    <a:pt x="4720" y="73"/>
                  </a:lnTo>
                  <a:lnTo>
                    <a:pt x="4654" y="181"/>
                  </a:lnTo>
                  <a:lnTo>
                    <a:pt x="4596" y="326"/>
                  </a:lnTo>
                  <a:lnTo>
                    <a:pt x="4537" y="543"/>
                  </a:lnTo>
                  <a:lnTo>
                    <a:pt x="4486" y="760"/>
                  </a:lnTo>
                  <a:lnTo>
                    <a:pt x="4443" y="1049"/>
                  </a:lnTo>
                  <a:lnTo>
                    <a:pt x="4406" y="1339"/>
                  </a:lnTo>
                  <a:lnTo>
                    <a:pt x="59" y="41773"/>
                  </a:lnTo>
                  <a:lnTo>
                    <a:pt x="37" y="42026"/>
                  </a:lnTo>
                  <a:lnTo>
                    <a:pt x="22" y="42243"/>
                  </a:lnTo>
                  <a:lnTo>
                    <a:pt x="8" y="42496"/>
                  </a:lnTo>
                  <a:lnTo>
                    <a:pt x="0" y="42749"/>
                  </a:lnTo>
                  <a:lnTo>
                    <a:pt x="0" y="43002"/>
                  </a:lnTo>
                  <a:lnTo>
                    <a:pt x="0" y="43255"/>
                  </a:lnTo>
                  <a:lnTo>
                    <a:pt x="8" y="43472"/>
                  </a:lnTo>
                  <a:lnTo>
                    <a:pt x="22" y="43726"/>
                  </a:lnTo>
                  <a:lnTo>
                    <a:pt x="37" y="43943"/>
                  </a:lnTo>
                  <a:lnTo>
                    <a:pt x="59" y="44160"/>
                  </a:lnTo>
                  <a:lnTo>
                    <a:pt x="88" y="44377"/>
                  </a:lnTo>
                  <a:lnTo>
                    <a:pt x="117" y="44594"/>
                  </a:lnTo>
                  <a:lnTo>
                    <a:pt x="146" y="44774"/>
                  </a:lnTo>
                  <a:lnTo>
                    <a:pt x="190" y="44955"/>
                  </a:lnTo>
                  <a:lnTo>
                    <a:pt x="227" y="45100"/>
                  </a:lnTo>
                  <a:lnTo>
                    <a:pt x="278" y="45208"/>
                  </a:lnTo>
                  <a:lnTo>
                    <a:pt x="321" y="45353"/>
                  </a:lnTo>
                  <a:lnTo>
                    <a:pt x="372" y="45425"/>
                  </a:lnTo>
                  <a:lnTo>
                    <a:pt x="416" y="45498"/>
                  </a:lnTo>
                  <a:lnTo>
                    <a:pt x="467" y="45534"/>
                  </a:lnTo>
                  <a:lnTo>
                    <a:pt x="518" y="45534"/>
                  </a:lnTo>
                  <a:lnTo>
                    <a:pt x="569" y="45498"/>
                  </a:lnTo>
                  <a:lnTo>
                    <a:pt x="620" y="45462"/>
                  </a:lnTo>
                  <a:lnTo>
                    <a:pt x="664" y="45425"/>
                  </a:lnTo>
                  <a:lnTo>
                    <a:pt x="708" y="45317"/>
                  </a:lnTo>
                  <a:lnTo>
                    <a:pt x="759" y="45245"/>
                  </a:lnTo>
                  <a:lnTo>
                    <a:pt x="796" y="45100"/>
                  </a:lnTo>
                  <a:lnTo>
                    <a:pt x="839" y="44955"/>
                  </a:lnTo>
                  <a:lnTo>
                    <a:pt x="876" y="44774"/>
                  </a:lnTo>
                  <a:lnTo>
                    <a:pt x="912" y="44594"/>
                  </a:lnTo>
                  <a:lnTo>
                    <a:pt x="941" y="44413"/>
                  </a:lnTo>
                  <a:lnTo>
                    <a:pt x="971" y="44160"/>
                  </a:lnTo>
                  <a:lnTo>
                    <a:pt x="5311" y="3726"/>
                  </a:lnTo>
                  <a:lnTo>
                    <a:pt x="5333" y="3509"/>
                  </a:lnTo>
                  <a:lnTo>
                    <a:pt x="5347" y="3256"/>
                  </a:lnTo>
                  <a:lnTo>
                    <a:pt x="5362" y="3002"/>
                  </a:lnTo>
                  <a:lnTo>
                    <a:pt x="5369" y="2749"/>
                  </a:lnTo>
                  <a:lnTo>
                    <a:pt x="5369" y="2532"/>
                  </a:lnTo>
                  <a:lnTo>
                    <a:pt x="5369" y="2279"/>
                  </a:lnTo>
                  <a:lnTo>
                    <a:pt x="5362" y="2026"/>
                  </a:lnTo>
                  <a:lnTo>
                    <a:pt x="5347" y="1809"/>
                  </a:lnTo>
                  <a:lnTo>
                    <a:pt x="5333" y="1556"/>
                  </a:lnTo>
                  <a:lnTo>
                    <a:pt x="5311" y="1339"/>
                  </a:lnTo>
                  <a:lnTo>
                    <a:pt x="5289" y="1122"/>
                  </a:lnTo>
                  <a:lnTo>
                    <a:pt x="5252" y="941"/>
                  </a:lnTo>
                  <a:lnTo>
                    <a:pt x="5223" y="760"/>
                  </a:lnTo>
                  <a:lnTo>
                    <a:pt x="5187" y="579"/>
                  </a:lnTo>
                  <a:lnTo>
                    <a:pt x="5143" y="435"/>
                  </a:lnTo>
                  <a:lnTo>
                    <a:pt x="5099" y="290"/>
                  </a:lnTo>
                  <a:lnTo>
                    <a:pt x="5041" y="145"/>
                  </a:lnTo>
                  <a:lnTo>
                    <a:pt x="4982" y="73"/>
                  </a:lnTo>
                  <a:lnTo>
                    <a:pt x="491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a:off x="-1140726" y="3677551"/>
              <a:ext cx="79813" cy="312327"/>
            </a:xfrm>
            <a:custGeom>
              <a:avLst/>
              <a:gdLst/>
              <a:ahLst/>
              <a:cxnLst/>
              <a:rect l="l" t="t" r="r" b="b"/>
              <a:pathLst>
                <a:path w="3137" h="49694" extrusionOk="0">
                  <a:moveTo>
                    <a:pt x="2626" y="1"/>
                  </a:moveTo>
                  <a:lnTo>
                    <a:pt x="2539" y="37"/>
                  </a:lnTo>
                  <a:lnTo>
                    <a:pt x="2458" y="145"/>
                  </a:lnTo>
                  <a:lnTo>
                    <a:pt x="2378" y="290"/>
                  </a:lnTo>
                  <a:lnTo>
                    <a:pt x="2313" y="543"/>
                  </a:lnTo>
                  <a:lnTo>
                    <a:pt x="2247" y="796"/>
                  </a:lnTo>
                  <a:lnTo>
                    <a:pt x="2196" y="1158"/>
                  </a:lnTo>
                  <a:lnTo>
                    <a:pt x="2152" y="1520"/>
                  </a:lnTo>
                  <a:lnTo>
                    <a:pt x="2123" y="1954"/>
                  </a:lnTo>
                  <a:lnTo>
                    <a:pt x="15" y="46547"/>
                  </a:lnTo>
                  <a:lnTo>
                    <a:pt x="0" y="46800"/>
                  </a:lnTo>
                  <a:lnTo>
                    <a:pt x="0" y="47053"/>
                  </a:lnTo>
                  <a:lnTo>
                    <a:pt x="0" y="47306"/>
                  </a:lnTo>
                  <a:lnTo>
                    <a:pt x="8" y="47559"/>
                  </a:lnTo>
                  <a:lnTo>
                    <a:pt x="15" y="47776"/>
                  </a:lnTo>
                  <a:lnTo>
                    <a:pt x="29" y="48030"/>
                  </a:lnTo>
                  <a:lnTo>
                    <a:pt x="51" y="48247"/>
                  </a:lnTo>
                  <a:lnTo>
                    <a:pt x="73" y="48464"/>
                  </a:lnTo>
                  <a:lnTo>
                    <a:pt x="102" y="48681"/>
                  </a:lnTo>
                  <a:lnTo>
                    <a:pt x="139" y="48861"/>
                  </a:lnTo>
                  <a:lnTo>
                    <a:pt x="168" y="49042"/>
                  </a:lnTo>
                  <a:lnTo>
                    <a:pt x="212" y="49187"/>
                  </a:lnTo>
                  <a:lnTo>
                    <a:pt x="248" y="49332"/>
                  </a:lnTo>
                  <a:lnTo>
                    <a:pt x="299" y="49440"/>
                  </a:lnTo>
                  <a:lnTo>
                    <a:pt x="343" y="49549"/>
                  </a:lnTo>
                  <a:lnTo>
                    <a:pt x="394" y="49621"/>
                  </a:lnTo>
                  <a:lnTo>
                    <a:pt x="445" y="49657"/>
                  </a:lnTo>
                  <a:lnTo>
                    <a:pt x="496" y="49693"/>
                  </a:lnTo>
                  <a:lnTo>
                    <a:pt x="547" y="49657"/>
                  </a:lnTo>
                  <a:lnTo>
                    <a:pt x="598" y="49657"/>
                  </a:lnTo>
                  <a:lnTo>
                    <a:pt x="649" y="49585"/>
                  </a:lnTo>
                  <a:lnTo>
                    <a:pt x="693" y="49512"/>
                  </a:lnTo>
                  <a:lnTo>
                    <a:pt x="744" y="49404"/>
                  </a:lnTo>
                  <a:lnTo>
                    <a:pt x="788" y="49295"/>
                  </a:lnTo>
                  <a:lnTo>
                    <a:pt x="824" y="49151"/>
                  </a:lnTo>
                  <a:lnTo>
                    <a:pt x="861" y="49006"/>
                  </a:lnTo>
                  <a:lnTo>
                    <a:pt x="897" y="48825"/>
                  </a:lnTo>
                  <a:lnTo>
                    <a:pt x="927" y="48644"/>
                  </a:lnTo>
                  <a:lnTo>
                    <a:pt x="956" y="48427"/>
                  </a:lnTo>
                  <a:lnTo>
                    <a:pt x="978" y="48210"/>
                  </a:lnTo>
                  <a:lnTo>
                    <a:pt x="1000" y="47957"/>
                  </a:lnTo>
                  <a:lnTo>
                    <a:pt x="1014" y="47704"/>
                  </a:lnTo>
                  <a:lnTo>
                    <a:pt x="3129" y="3111"/>
                  </a:lnTo>
                  <a:lnTo>
                    <a:pt x="3137" y="2858"/>
                  </a:lnTo>
                  <a:lnTo>
                    <a:pt x="3137" y="2605"/>
                  </a:lnTo>
                  <a:lnTo>
                    <a:pt x="3137" y="2352"/>
                  </a:lnTo>
                  <a:lnTo>
                    <a:pt x="3129" y="2098"/>
                  </a:lnTo>
                  <a:lnTo>
                    <a:pt x="3122" y="1881"/>
                  </a:lnTo>
                  <a:lnTo>
                    <a:pt x="3108" y="1628"/>
                  </a:lnTo>
                  <a:lnTo>
                    <a:pt x="3086" y="1411"/>
                  </a:lnTo>
                  <a:lnTo>
                    <a:pt x="3064" y="1194"/>
                  </a:lnTo>
                  <a:lnTo>
                    <a:pt x="3035" y="977"/>
                  </a:lnTo>
                  <a:lnTo>
                    <a:pt x="3005" y="796"/>
                  </a:lnTo>
                  <a:lnTo>
                    <a:pt x="2969" y="616"/>
                  </a:lnTo>
                  <a:lnTo>
                    <a:pt x="2933" y="471"/>
                  </a:lnTo>
                  <a:lnTo>
                    <a:pt x="2889" y="326"/>
                  </a:lnTo>
                  <a:lnTo>
                    <a:pt x="2845" y="218"/>
                  </a:lnTo>
                  <a:lnTo>
                    <a:pt x="2794" y="109"/>
                  </a:lnTo>
                  <a:lnTo>
                    <a:pt x="2743" y="37"/>
                  </a:lnTo>
                  <a:lnTo>
                    <a:pt x="2685"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a:off x="-874801" y="3850759"/>
              <a:ext cx="146829" cy="273907"/>
            </a:xfrm>
            <a:custGeom>
              <a:avLst/>
              <a:gdLst/>
              <a:ahLst/>
              <a:cxnLst/>
              <a:rect l="l" t="t" r="r" b="b"/>
              <a:pathLst>
                <a:path w="5771" h="43581" extrusionOk="0">
                  <a:moveTo>
                    <a:pt x="5259" y="0"/>
                  </a:moveTo>
                  <a:lnTo>
                    <a:pt x="5194" y="36"/>
                  </a:lnTo>
                  <a:lnTo>
                    <a:pt x="5135" y="109"/>
                  </a:lnTo>
                  <a:lnTo>
                    <a:pt x="5070" y="181"/>
                  </a:lnTo>
                  <a:lnTo>
                    <a:pt x="5011" y="326"/>
                  </a:lnTo>
                  <a:lnTo>
                    <a:pt x="4960" y="506"/>
                  </a:lnTo>
                  <a:lnTo>
                    <a:pt x="4909" y="723"/>
                  </a:lnTo>
                  <a:lnTo>
                    <a:pt x="4858" y="940"/>
                  </a:lnTo>
                  <a:lnTo>
                    <a:pt x="4822" y="1230"/>
                  </a:lnTo>
                  <a:lnTo>
                    <a:pt x="73" y="39711"/>
                  </a:lnTo>
                  <a:lnTo>
                    <a:pt x="51" y="39964"/>
                  </a:lnTo>
                  <a:lnTo>
                    <a:pt x="30" y="40181"/>
                  </a:lnTo>
                  <a:lnTo>
                    <a:pt x="15" y="40434"/>
                  </a:lnTo>
                  <a:lnTo>
                    <a:pt x="8" y="40687"/>
                  </a:lnTo>
                  <a:lnTo>
                    <a:pt x="0" y="40904"/>
                  </a:lnTo>
                  <a:lnTo>
                    <a:pt x="0" y="41157"/>
                  </a:lnTo>
                  <a:lnTo>
                    <a:pt x="8" y="41410"/>
                  </a:lnTo>
                  <a:lnTo>
                    <a:pt x="15" y="41664"/>
                  </a:lnTo>
                  <a:lnTo>
                    <a:pt x="30" y="41881"/>
                  </a:lnTo>
                  <a:lnTo>
                    <a:pt x="44" y="42098"/>
                  </a:lnTo>
                  <a:lnTo>
                    <a:pt x="73" y="42315"/>
                  </a:lnTo>
                  <a:lnTo>
                    <a:pt x="95" y="42532"/>
                  </a:lnTo>
                  <a:lnTo>
                    <a:pt x="132" y="42749"/>
                  </a:lnTo>
                  <a:lnTo>
                    <a:pt x="161" y="42929"/>
                  </a:lnTo>
                  <a:lnTo>
                    <a:pt x="205" y="43074"/>
                  </a:lnTo>
                  <a:lnTo>
                    <a:pt x="248" y="43219"/>
                  </a:lnTo>
                  <a:lnTo>
                    <a:pt x="292" y="43363"/>
                  </a:lnTo>
                  <a:lnTo>
                    <a:pt x="343" y="43436"/>
                  </a:lnTo>
                  <a:lnTo>
                    <a:pt x="387" y="43508"/>
                  </a:lnTo>
                  <a:lnTo>
                    <a:pt x="438" y="43580"/>
                  </a:lnTo>
                  <a:lnTo>
                    <a:pt x="584" y="43580"/>
                  </a:lnTo>
                  <a:lnTo>
                    <a:pt x="635" y="43508"/>
                  </a:lnTo>
                  <a:lnTo>
                    <a:pt x="679" y="43472"/>
                  </a:lnTo>
                  <a:lnTo>
                    <a:pt x="730" y="43363"/>
                  </a:lnTo>
                  <a:lnTo>
                    <a:pt x="774" y="43255"/>
                  </a:lnTo>
                  <a:lnTo>
                    <a:pt x="810" y="43110"/>
                  </a:lnTo>
                  <a:lnTo>
                    <a:pt x="854" y="42966"/>
                  </a:lnTo>
                  <a:lnTo>
                    <a:pt x="890" y="42785"/>
                  </a:lnTo>
                  <a:lnTo>
                    <a:pt x="927" y="42604"/>
                  </a:lnTo>
                  <a:lnTo>
                    <a:pt x="956" y="42387"/>
                  </a:lnTo>
                  <a:lnTo>
                    <a:pt x="5697" y="3906"/>
                  </a:lnTo>
                  <a:lnTo>
                    <a:pt x="5726" y="3653"/>
                  </a:lnTo>
                  <a:lnTo>
                    <a:pt x="5741" y="3436"/>
                  </a:lnTo>
                  <a:lnTo>
                    <a:pt x="5756" y="3183"/>
                  </a:lnTo>
                  <a:lnTo>
                    <a:pt x="5770" y="2930"/>
                  </a:lnTo>
                  <a:lnTo>
                    <a:pt x="5770" y="2676"/>
                  </a:lnTo>
                  <a:lnTo>
                    <a:pt x="5770" y="2459"/>
                  </a:lnTo>
                  <a:lnTo>
                    <a:pt x="5770" y="2206"/>
                  </a:lnTo>
                  <a:lnTo>
                    <a:pt x="5763" y="1953"/>
                  </a:lnTo>
                  <a:lnTo>
                    <a:pt x="5748" y="1736"/>
                  </a:lnTo>
                  <a:lnTo>
                    <a:pt x="5726" y="1519"/>
                  </a:lnTo>
                  <a:lnTo>
                    <a:pt x="5704" y="1266"/>
                  </a:lnTo>
                  <a:lnTo>
                    <a:pt x="5675" y="1085"/>
                  </a:lnTo>
                  <a:lnTo>
                    <a:pt x="5646" y="868"/>
                  </a:lnTo>
                  <a:lnTo>
                    <a:pt x="5610" y="687"/>
                  </a:lnTo>
                  <a:lnTo>
                    <a:pt x="5573" y="543"/>
                  </a:lnTo>
                  <a:lnTo>
                    <a:pt x="5529" y="398"/>
                  </a:lnTo>
                  <a:lnTo>
                    <a:pt x="5464" y="217"/>
                  </a:lnTo>
                  <a:lnTo>
                    <a:pt x="5398" y="109"/>
                  </a:lnTo>
                  <a:lnTo>
                    <a:pt x="5332" y="36"/>
                  </a:lnTo>
                  <a:lnTo>
                    <a:pt x="525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a:off x="-697008" y="4197855"/>
              <a:ext cx="242035" cy="145938"/>
            </a:xfrm>
            <a:custGeom>
              <a:avLst/>
              <a:gdLst/>
              <a:ahLst/>
              <a:cxnLst/>
              <a:rect l="l" t="t" r="r" b="b"/>
              <a:pathLst>
                <a:path w="9513" h="23220" extrusionOk="0">
                  <a:moveTo>
                    <a:pt x="8943" y="1"/>
                  </a:moveTo>
                  <a:lnTo>
                    <a:pt x="8892" y="37"/>
                  </a:lnTo>
                  <a:lnTo>
                    <a:pt x="8841" y="109"/>
                  </a:lnTo>
                  <a:lnTo>
                    <a:pt x="8790" y="182"/>
                  </a:lnTo>
                  <a:lnTo>
                    <a:pt x="307" y="18337"/>
                  </a:lnTo>
                  <a:lnTo>
                    <a:pt x="263" y="18446"/>
                  </a:lnTo>
                  <a:lnTo>
                    <a:pt x="219" y="18590"/>
                  </a:lnTo>
                  <a:lnTo>
                    <a:pt x="176" y="18735"/>
                  </a:lnTo>
                  <a:lnTo>
                    <a:pt x="139" y="18916"/>
                  </a:lnTo>
                  <a:lnTo>
                    <a:pt x="110" y="19097"/>
                  </a:lnTo>
                  <a:lnTo>
                    <a:pt x="81" y="19314"/>
                  </a:lnTo>
                  <a:lnTo>
                    <a:pt x="52" y="19494"/>
                  </a:lnTo>
                  <a:lnTo>
                    <a:pt x="37" y="19748"/>
                  </a:lnTo>
                  <a:lnTo>
                    <a:pt x="15" y="19965"/>
                  </a:lnTo>
                  <a:lnTo>
                    <a:pt x="8" y="20218"/>
                  </a:lnTo>
                  <a:lnTo>
                    <a:pt x="0" y="20435"/>
                  </a:lnTo>
                  <a:lnTo>
                    <a:pt x="0" y="20688"/>
                  </a:lnTo>
                  <a:lnTo>
                    <a:pt x="0" y="20941"/>
                  </a:lnTo>
                  <a:lnTo>
                    <a:pt x="8" y="21194"/>
                  </a:lnTo>
                  <a:lnTo>
                    <a:pt x="22" y="21447"/>
                  </a:lnTo>
                  <a:lnTo>
                    <a:pt x="37" y="21701"/>
                  </a:lnTo>
                  <a:lnTo>
                    <a:pt x="66" y="21918"/>
                  </a:lnTo>
                  <a:lnTo>
                    <a:pt x="88" y="22135"/>
                  </a:lnTo>
                  <a:lnTo>
                    <a:pt x="124" y="22315"/>
                  </a:lnTo>
                  <a:lnTo>
                    <a:pt x="161" y="22496"/>
                  </a:lnTo>
                  <a:lnTo>
                    <a:pt x="197" y="22677"/>
                  </a:lnTo>
                  <a:lnTo>
                    <a:pt x="234" y="22822"/>
                  </a:lnTo>
                  <a:lnTo>
                    <a:pt x="278" y="22930"/>
                  </a:lnTo>
                  <a:lnTo>
                    <a:pt x="321" y="23039"/>
                  </a:lnTo>
                  <a:lnTo>
                    <a:pt x="372" y="23111"/>
                  </a:lnTo>
                  <a:lnTo>
                    <a:pt x="416" y="23183"/>
                  </a:lnTo>
                  <a:lnTo>
                    <a:pt x="467" y="23220"/>
                  </a:lnTo>
                  <a:lnTo>
                    <a:pt x="569" y="23220"/>
                  </a:lnTo>
                  <a:lnTo>
                    <a:pt x="620" y="23183"/>
                  </a:lnTo>
                  <a:lnTo>
                    <a:pt x="664" y="23111"/>
                  </a:lnTo>
                  <a:lnTo>
                    <a:pt x="715" y="23003"/>
                  </a:lnTo>
                  <a:lnTo>
                    <a:pt x="9199" y="4883"/>
                  </a:lnTo>
                  <a:lnTo>
                    <a:pt x="9250" y="4775"/>
                  </a:lnTo>
                  <a:lnTo>
                    <a:pt x="9293" y="4630"/>
                  </a:lnTo>
                  <a:lnTo>
                    <a:pt x="9330" y="4485"/>
                  </a:lnTo>
                  <a:lnTo>
                    <a:pt x="9366" y="4305"/>
                  </a:lnTo>
                  <a:lnTo>
                    <a:pt x="9403" y="4124"/>
                  </a:lnTo>
                  <a:lnTo>
                    <a:pt x="9432" y="3907"/>
                  </a:lnTo>
                  <a:lnTo>
                    <a:pt x="9454" y="3726"/>
                  </a:lnTo>
                  <a:lnTo>
                    <a:pt x="9476" y="3473"/>
                  </a:lnTo>
                  <a:lnTo>
                    <a:pt x="9490" y="3256"/>
                  </a:lnTo>
                  <a:lnTo>
                    <a:pt x="9505" y="3003"/>
                  </a:lnTo>
                  <a:lnTo>
                    <a:pt x="9505" y="2786"/>
                  </a:lnTo>
                  <a:lnTo>
                    <a:pt x="9512" y="2532"/>
                  </a:lnTo>
                  <a:lnTo>
                    <a:pt x="9505" y="2279"/>
                  </a:lnTo>
                  <a:lnTo>
                    <a:pt x="9498" y="2026"/>
                  </a:lnTo>
                  <a:lnTo>
                    <a:pt x="9483" y="1773"/>
                  </a:lnTo>
                  <a:lnTo>
                    <a:pt x="9468" y="1520"/>
                  </a:lnTo>
                  <a:lnTo>
                    <a:pt x="9432" y="1194"/>
                  </a:lnTo>
                  <a:lnTo>
                    <a:pt x="9388" y="869"/>
                  </a:lnTo>
                  <a:lnTo>
                    <a:pt x="9337" y="616"/>
                  </a:lnTo>
                  <a:lnTo>
                    <a:pt x="9271" y="399"/>
                  </a:lnTo>
                  <a:lnTo>
                    <a:pt x="9213" y="218"/>
                  </a:lnTo>
                  <a:lnTo>
                    <a:pt x="9140" y="109"/>
                  </a:lnTo>
                  <a:lnTo>
                    <a:pt x="9067" y="37"/>
                  </a:lnTo>
                  <a:lnTo>
                    <a:pt x="899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0800000">
              <a:off x="-754152" y="4007828"/>
              <a:ext cx="211020" cy="209806"/>
            </a:xfrm>
            <a:custGeom>
              <a:avLst/>
              <a:gdLst/>
              <a:ahLst/>
              <a:cxnLst/>
              <a:rect l="l" t="t" r="r" b="b"/>
              <a:pathLst>
                <a:path w="8294" h="33382" extrusionOk="0">
                  <a:moveTo>
                    <a:pt x="7776" y="0"/>
                  </a:moveTo>
                  <a:lnTo>
                    <a:pt x="7696" y="36"/>
                  </a:lnTo>
                  <a:lnTo>
                    <a:pt x="7615" y="109"/>
                  </a:lnTo>
                  <a:lnTo>
                    <a:pt x="7535" y="289"/>
                  </a:lnTo>
                  <a:lnTo>
                    <a:pt x="7462" y="543"/>
                  </a:lnTo>
                  <a:lnTo>
                    <a:pt x="190" y="28825"/>
                  </a:lnTo>
                  <a:lnTo>
                    <a:pt x="153" y="29005"/>
                  </a:lnTo>
                  <a:lnTo>
                    <a:pt x="117" y="29186"/>
                  </a:lnTo>
                  <a:lnTo>
                    <a:pt x="88" y="29367"/>
                  </a:lnTo>
                  <a:lnTo>
                    <a:pt x="59" y="29584"/>
                  </a:lnTo>
                  <a:lnTo>
                    <a:pt x="37" y="29801"/>
                  </a:lnTo>
                  <a:lnTo>
                    <a:pt x="22" y="30054"/>
                  </a:lnTo>
                  <a:lnTo>
                    <a:pt x="8" y="30271"/>
                  </a:lnTo>
                  <a:lnTo>
                    <a:pt x="0" y="30524"/>
                  </a:lnTo>
                  <a:lnTo>
                    <a:pt x="0" y="30778"/>
                  </a:lnTo>
                  <a:lnTo>
                    <a:pt x="0" y="30995"/>
                  </a:lnTo>
                  <a:lnTo>
                    <a:pt x="8" y="31248"/>
                  </a:lnTo>
                  <a:lnTo>
                    <a:pt x="15" y="31501"/>
                  </a:lnTo>
                  <a:lnTo>
                    <a:pt x="29" y="31718"/>
                  </a:lnTo>
                  <a:lnTo>
                    <a:pt x="51" y="31971"/>
                  </a:lnTo>
                  <a:lnTo>
                    <a:pt x="73" y="32188"/>
                  </a:lnTo>
                  <a:lnTo>
                    <a:pt x="110" y="32405"/>
                  </a:lnTo>
                  <a:lnTo>
                    <a:pt x="139" y="32586"/>
                  </a:lnTo>
                  <a:lnTo>
                    <a:pt x="183" y="32767"/>
                  </a:lnTo>
                  <a:lnTo>
                    <a:pt x="219" y="32911"/>
                  </a:lnTo>
                  <a:lnTo>
                    <a:pt x="263" y="33056"/>
                  </a:lnTo>
                  <a:lnTo>
                    <a:pt x="307" y="33165"/>
                  </a:lnTo>
                  <a:lnTo>
                    <a:pt x="350" y="33237"/>
                  </a:lnTo>
                  <a:lnTo>
                    <a:pt x="401" y="33309"/>
                  </a:lnTo>
                  <a:lnTo>
                    <a:pt x="452" y="33345"/>
                  </a:lnTo>
                  <a:lnTo>
                    <a:pt x="496" y="33382"/>
                  </a:lnTo>
                  <a:lnTo>
                    <a:pt x="547" y="33345"/>
                  </a:lnTo>
                  <a:lnTo>
                    <a:pt x="598" y="33345"/>
                  </a:lnTo>
                  <a:lnTo>
                    <a:pt x="649" y="33273"/>
                  </a:lnTo>
                  <a:lnTo>
                    <a:pt x="693" y="33201"/>
                  </a:lnTo>
                  <a:lnTo>
                    <a:pt x="737" y="33092"/>
                  </a:lnTo>
                  <a:lnTo>
                    <a:pt x="788" y="32984"/>
                  </a:lnTo>
                  <a:lnTo>
                    <a:pt x="824" y="32839"/>
                  </a:lnTo>
                  <a:lnTo>
                    <a:pt x="8097" y="4557"/>
                  </a:lnTo>
                  <a:lnTo>
                    <a:pt x="8133" y="4376"/>
                  </a:lnTo>
                  <a:lnTo>
                    <a:pt x="8170" y="4195"/>
                  </a:lnTo>
                  <a:lnTo>
                    <a:pt x="8206" y="3978"/>
                  </a:lnTo>
                  <a:lnTo>
                    <a:pt x="8228" y="3761"/>
                  </a:lnTo>
                  <a:lnTo>
                    <a:pt x="8250" y="3544"/>
                  </a:lnTo>
                  <a:lnTo>
                    <a:pt x="8272" y="3327"/>
                  </a:lnTo>
                  <a:lnTo>
                    <a:pt x="8279" y="3074"/>
                  </a:lnTo>
                  <a:lnTo>
                    <a:pt x="8287" y="2857"/>
                  </a:lnTo>
                  <a:lnTo>
                    <a:pt x="8294" y="2604"/>
                  </a:lnTo>
                  <a:lnTo>
                    <a:pt x="8294" y="2351"/>
                  </a:lnTo>
                  <a:lnTo>
                    <a:pt x="8287" y="2098"/>
                  </a:lnTo>
                  <a:lnTo>
                    <a:pt x="8279" y="1881"/>
                  </a:lnTo>
                  <a:lnTo>
                    <a:pt x="8257" y="1628"/>
                  </a:lnTo>
                  <a:lnTo>
                    <a:pt x="8243" y="1411"/>
                  </a:lnTo>
                  <a:lnTo>
                    <a:pt x="8214" y="1194"/>
                  </a:lnTo>
                  <a:lnTo>
                    <a:pt x="8184" y="977"/>
                  </a:lnTo>
                  <a:lnTo>
                    <a:pt x="8141" y="723"/>
                  </a:lnTo>
                  <a:lnTo>
                    <a:pt x="8097" y="543"/>
                  </a:lnTo>
                  <a:lnTo>
                    <a:pt x="8053" y="362"/>
                  </a:lnTo>
                  <a:lnTo>
                    <a:pt x="8002" y="253"/>
                  </a:lnTo>
                  <a:lnTo>
                    <a:pt x="7951" y="145"/>
                  </a:lnTo>
                  <a:lnTo>
                    <a:pt x="7893" y="36"/>
                  </a:lnTo>
                  <a:lnTo>
                    <a:pt x="783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0800000">
              <a:off x="-661363" y="4398792"/>
              <a:ext cx="260404" cy="100472"/>
            </a:xfrm>
            <a:custGeom>
              <a:avLst/>
              <a:gdLst/>
              <a:ahLst/>
              <a:cxnLst/>
              <a:rect l="l" t="t" r="r" b="b"/>
              <a:pathLst>
                <a:path w="10235" h="15986" extrusionOk="0">
                  <a:moveTo>
                    <a:pt x="9666" y="0"/>
                  </a:moveTo>
                  <a:lnTo>
                    <a:pt x="9600" y="36"/>
                  </a:lnTo>
                  <a:lnTo>
                    <a:pt x="395" y="10958"/>
                  </a:lnTo>
                  <a:lnTo>
                    <a:pt x="344" y="11031"/>
                  </a:lnTo>
                  <a:lnTo>
                    <a:pt x="300" y="11103"/>
                  </a:lnTo>
                  <a:lnTo>
                    <a:pt x="256" y="11248"/>
                  </a:lnTo>
                  <a:lnTo>
                    <a:pt x="212" y="11356"/>
                  </a:lnTo>
                  <a:lnTo>
                    <a:pt x="176" y="11537"/>
                  </a:lnTo>
                  <a:lnTo>
                    <a:pt x="139" y="11718"/>
                  </a:lnTo>
                  <a:lnTo>
                    <a:pt x="103" y="11899"/>
                  </a:lnTo>
                  <a:lnTo>
                    <a:pt x="74" y="12080"/>
                  </a:lnTo>
                  <a:lnTo>
                    <a:pt x="52" y="12297"/>
                  </a:lnTo>
                  <a:lnTo>
                    <a:pt x="37" y="12550"/>
                  </a:lnTo>
                  <a:lnTo>
                    <a:pt x="15" y="12767"/>
                  </a:lnTo>
                  <a:lnTo>
                    <a:pt x="8" y="13020"/>
                  </a:lnTo>
                  <a:lnTo>
                    <a:pt x="1" y="13273"/>
                  </a:lnTo>
                  <a:lnTo>
                    <a:pt x="1" y="13490"/>
                  </a:lnTo>
                  <a:lnTo>
                    <a:pt x="8" y="13779"/>
                  </a:lnTo>
                  <a:lnTo>
                    <a:pt x="15" y="14033"/>
                  </a:lnTo>
                  <a:lnTo>
                    <a:pt x="30" y="14250"/>
                  </a:lnTo>
                  <a:lnTo>
                    <a:pt x="52" y="14503"/>
                  </a:lnTo>
                  <a:lnTo>
                    <a:pt x="74" y="14720"/>
                  </a:lnTo>
                  <a:lnTo>
                    <a:pt x="103" y="14937"/>
                  </a:lnTo>
                  <a:lnTo>
                    <a:pt x="132" y="15118"/>
                  </a:lnTo>
                  <a:lnTo>
                    <a:pt x="169" y="15298"/>
                  </a:lnTo>
                  <a:lnTo>
                    <a:pt x="205" y="15443"/>
                  </a:lnTo>
                  <a:lnTo>
                    <a:pt x="242" y="15588"/>
                  </a:lnTo>
                  <a:lnTo>
                    <a:pt x="285" y="15696"/>
                  </a:lnTo>
                  <a:lnTo>
                    <a:pt x="329" y="15805"/>
                  </a:lnTo>
                  <a:lnTo>
                    <a:pt x="380" y="15877"/>
                  </a:lnTo>
                  <a:lnTo>
                    <a:pt x="431" y="15949"/>
                  </a:lnTo>
                  <a:lnTo>
                    <a:pt x="475" y="15986"/>
                  </a:lnTo>
                  <a:lnTo>
                    <a:pt x="526" y="15986"/>
                  </a:lnTo>
                  <a:lnTo>
                    <a:pt x="584" y="15949"/>
                  </a:lnTo>
                  <a:lnTo>
                    <a:pt x="635" y="15913"/>
                  </a:lnTo>
                  <a:lnTo>
                    <a:pt x="9841" y="5027"/>
                  </a:lnTo>
                  <a:lnTo>
                    <a:pt x="9892" y="4955"/>
                  </a:lnTo>
                  <a:lnTo>
                    <a:pt x="9943" y="4846"/>
                  </a:lnTo>
                  <a:lnTo>
                    <a:pt x="9987" y="4738"/>
                  </a:lnTo>
                  <a:lnTo>
                    <a:pt x="10023" y="4593"/>
                  </a:lnTo>
                  <a:lnTo>
                    <a:pt x="10067" y="4449"/>
                  </a:lnTo>
                  <a:lnTo>
                    <a:pt x="10103" y="4268"/>
                  </a:lnTo>
                  <a:lnTo>
                    <a:pt x="10133" y="4087"/>
                  </a:lnTo>
                  <a:lnTo>
                    <a:pt x="10162" y="3870"/>
                  </a:lnTo>
                  <a:lnTo>
                    <a:pt x="10184" y="3653"/>
                  </a:lnTo>
                  <a:lnTo>
                    <a:pt x="10206" y="3436"/>
                  </a:lnTo>
                  <a:lnTo>
                    <a:pt x="10220" y="3183"/>
                  </a:lnTo>
                  <a:lnTo>
                    <a:pt x="10227" y="2966"/>
                  </a:lnTo>
                  <a:lnTo>
                    <a:pt x="10235" y="2713"/>
                  </a:lnTo>
                  <a:lnTo>
                    <a:pt x="10235" y="2459"/>
                  </a:lnTo>
                  <a:lnTo>
                    <a:pt x="10235" y="2206"/>
                  </a:lnTo>
                  <a:lnTo>
                    <a:pt x="10220" y="1953"/>
                  </a:lnTo>
                  <a:lnTo>
                    <a:pt x="10198" y="1519"/>
                  </a:lnTo>
                  <a:lnTo>
                    <a:pt x="10154" y="1157"/>
                  </a:lnTo>
                  <a:lnTo>
                    <a:pt x="10103" y="796"/>
                  </a:lnTo>
                  <a:lnTo>
                    <a:pt x="10038" y="543"/>
                  </a:lnTo>
                  <a:lnTo>
                    <a:pt x="9965" y="289"/>
                  </a:lnTo>
                  <a:lnTo>
                    <a:pt x="9892" y="145"/>
                  </a:lnTo>
                  <a:lnTo>
                    <a:pt x="9812" y="36"/>
                  </a:lnTo>
                  <a:lnTo>
                    <a:pt x="972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0800000">
              <a:off x="-600123" y="4780663"/>
              <a:ext cx="257809" cy="81837"/>
            </a:xfrm>
            <a:custGeom>
              <a:avLst/>
              <a:gdLst/>
              <a:ahLst/>
              <a:cxnLst/>
              <a:rect l="l" t="t" r="r" b="b"/>
              <a:pathLst>
                <a:path w="10133" h="13021" extrusionOk="0">
                  <a:moveTo>
                    <a:pt x="519" y="0"/>
                  </a:moveTo>
                  <a:lnTo>
                    <a:pt x="424" y="36"/>
                  </a:lnTo>
                  <a:lnTo>
                    <a:pt x="336" y="181"/>
                  </a:lnTo>
                  <a:lnTo>
                    <a:pt x="256" y="362"/>
                  </a:lnTo>
                  <a:lnTo>
                    <a:pt x="190" y="615"/>
                  </a:lnTo>
                  <a:lnTo>
                    <a:pt x="125" y="904"/>
                  </a:lnTo>
                  <a:lnTo>
                    <a:pt x="74" y="1266"/>
                  </a:lnTo>
                  <a:lnTo>
                    <a:pt x="37" y="1664"/>
                  </a:lnTo>
                  <a:lnTo>
                    <a:pt x="8" y="2134"/>
                  </a:lnTo>
                  <a:lnTo>
                    <a:pt x="1" y="2387"/>
                  </a:lnTo>
                  <a:lnTo>
                    <a:pt x="1" y="2640"/>
                  </a:lnTo>
                  <a:lnTo>
                    <a:pt x="8" y="2894"/>
                  </a:lnTo>
                  <a:lnTo>
                    <a:pt x="15" y="3147"/>
                  </a:lnTo>
                  <a:lnTo>
                    <a:pt x="30" y="3364"/>
                  </a:lnTo>
                  <a:lnTo>
                    <a:pt x="45" y="3617"/>
                  </a:lnTo>
                  <a:lnTo>
                    <a:pt x="66" y="3834"/>
                  </a:lnTo>
                  <a:lnTo>
                    <a:pt x="96" y="4015"/>
                  </a:lnTo>
                  <a:lnTo>
                    <a:pt x="125" y="4232"/>
                  </a:lnTo>
                  <a:lnTo>
                    <a:pt x="161" y="4413"/>
                  </a:lnTo>
                  <a:lnTo>
                    <a:pt x="198" y="4557"/>
                  </a:lnTo>
                  <a:lnTo>
                    <a:pt x="234" y="4702"/>
                  </a:lnTo>
                  <a:lnTo>
                    <a:pt x="278" y="4810"/>
                  </a:lnTo>
                  <a:lnTo>
                    <a:pt x="329" y="4919"/>
                  </a:lnTo>
                  <a:lnTo>
                    <a:pt x="380" y="5027"/>
                  </a:lnTo>
                  <a:lnTo>
                    <a:pt x="431" y="5064"/>
                  </a:lnTo>
                  <a:lnTo>
                    <a:pt x="9527" y="12984"/>
                  </a:lnTo>
                  <a:lnTo>
                    <a:pt x="9578" y="12984"/>
                  </a:lnTo>
                  <a:lnTo>
                    <a:pt x="9629" y="13020"/>
                  </a:lnTo>
                  <a:lnTo>
                    <a:pt x="9680" y="12984"/>
                  </a:lnTo>
                  <a:lnTo>
                    <a:pt x="9731" y="12948"/>
                  </a:lnTo>
                  <a:lnTo>
                    <a:pt x="9775" y="12876"/>
                  </a:lnTo>
                  <a:lnTo>
                    <a:pt x="9826" y="12803"/>
                  </a:lnTo>
                  <a:lnTo>
                    <a:pt x="9870" y="12695"/>
                  </a:lnTo>
                  <a:lnTo>
                    <a:pt x="9914" y="12550"/>
                  </a:lnTo>
                  <a:lnTo>
                    <a:pt x="9950" y="12405"/>
                  </a:lnTo>
                  <a:lnTo>
                    <a:pt x="9987" y="12225"/>
                  </a:lnTo>
                  <a:lnTo>
                    <a:pt x="10016" y="12044"/>
                  </a:lnTo>
                  <a:lnTo>
                    <a:pt x="10045" y="11827"/>
                  </a:lnTo>
                  <a:lnTo>
                    <a:pt x="10074" y="11610"/>
                  </a:lnTo>
                  <a:lnTo>
                    <a:pt x="10096" y="11393"/>
                  </a:lnTo>
                  <a:lnTo>
                    <a:pt x="10111" y="11140"/>
                  </a:lnTo>
                  <a:lnTo>
                    <a:pt x="10125" y="10886"/>
                  </a:lnTo>
                  <a:lnTo>
                    <a:pt x="10133" y="10633"/>
                  </a:lnTo>
                  <a:lnTo>
                    <a:pt x="10133" y="10380"/>
                  </a:lnTo>
                  <a:lnTo>
                    <a:pt x="10125" y="10127"/>
                  </a:lnTo>
                  <a:lnTo>
                    <a:pt x="10118" y="9874"/>
                  </a:lnTo>
                  <a:lnTo>
                    <a:pt x="10103" y="9657"/>
                  </a:lnTo>
                  <a:lnTo>
                    <a:pt x="10089" y="9404"/>
                  </a:lnTo>
                  <a:lnTo>
                    <a:pt x="10067" y="9187"/>
                  </a:lnTo>
                  <a:lnTo>
                    <a:pt x="10038" y="9006"/>
                  </a:lnTo>
                  <a:lnTo>
                    <a:pt x="10009" y="8789"/>
                  </a:lnTo>
                  <a:lnTo>
                    <a:pt x="9972" y="8608"/>
                  </a:lnTo>
                  <a:lnTo>
                    <a:pt x="9936" y="8463"/>
                  </a:lnTo>
                  <a:lnTo>
                    <a:pt x="9892" y="8319"/>
                  </a:lnTo>
                  <a:lnTo>
                    <a:pt x="9848" y="8174"/>
                  </a:lnTo>
                  <a:lnTo>
                    <a:pt x="9804" y="8102"/>
                  </a:lnTo>
                  <a:lnTo>
                    <a:pt x="9753" y="7993"/>
                  </a:lnTo>
                  <a:lnTo>
                    <a:pt x="9702" y="7957"/>
                  </a:lnTo>
                  <a:lnTo>
                    <a:pt x="606" y="36"/>
                  </a:lnTo>
                  <a:lnTo>
                    <a:pt x="51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0800000">
              <a:off x="-591397" y="4612457"/>
              <a:ext cx="260404" cy="56376"/>
            </a:xfrm>
            <a:custGeom>
              <a:avLst/>
              <a:gdLst/>
              <a:ahLst/>
              <a:cxnLst/>
              <a:rect l="l" t="t" r="r" b="b"/>
              <a:pathLst>
                <a:path w="10235" h="8970" extrusionOk="0">
                  <a:moveTo>
                    <a:pt x="9680" y="0"/>
                  </a:moveTo>
                  <a:lnTo>
                    <a:pt x="475" y="3870"/>
                  </a:lnTo>
                  <a:lnTo>
                    <a:pt x="417" y="3906"/>
                  </a:lnTo>
                  <a:lnTo>
                    <a:pt x="373" y="3978"/>
                  </a:lnTo>
                  <a:lnTo>
                    <a:pt x="322" y="4051"/>
                  </a:lnTo>
                  <a:lnTo>
                    <a:pt x="278" y="4159"/>
                  </a:lnTo>
                  <a:lnTo>
                    <a:pt x="234" y="4304"/>
                  </a:lnTo>
                  <a:lnTo>
                    <a:pt x="191" y="4448"/>
                  </a:lnTo>
                  <a:lnTo>
                    <a:pt x="154" y="4593"/>
                  </a:lnTo>
                  <a:lnTo>
                    <a:pt x="125" y="4774"/>
                  </a:lnTo>
                  <a:lnTo>
                    <a:pt x="96" y="4991"/>
                  </a:lnTo>
                  <a:lnTo>
                    <a:pt x="67" y="5172"/>
                  </a:lnTo>
                  <a:lnTo>
                    <a:pt x="45" y="5389"/>
                  </a:lnTo>
                  <a:lnTo>
                    <a:pt x="23" y="5642"/>
                  </a:lnTo>
                  <a:lnTo>
                    <a:pt x="15" y="5859"/>
                  </a:lnTo>
                  <a:lnTo>
                    <a:pt x="8" y="6112"/>
                  </a:lnTo>
                  <a:lnTo>
                    <a:pt x="1" y="6365"/>
                  </a:lnTo>
                  <a:lnTo>
                    <a:pt x="1" y="6655"/>
                  </a:lnTo>
                  <a:lnTo>
                    <a:pt x="23" y="7161"/>
                  </a:lnTo>
                  <a:lnTo>
                    <a:pt x="37" y="7378"/>
                  </a:lnTo>
                  <a:lnTo>
                    <a:pt x="52" y="7595"/>
                  </a:lnTo>
                  <a:lnTo>
                    <a:pt x="74" y="7812"/>
                  </a:lnTo>
                  <a:lnTo>
                    <a:pt x="103" y="8029"/>
                  </a:lnTo>
                  <a:lnTo>
                    <a:pt x="132" y="8210"/>
                  </a:lnTo>
                  <a:lnTo>
                    <a:pt x="161" y="8391"/>
                  </a:lnTo>
                  <a:lnTo>
                    <a:pt x="198" y="8535"/>
                  </a:lnTo>
                  <a:lnTo>
                    <a:pt x="242" y="8644"/>
                  </a:lnTo>
                  <a:lnTo>
                    <a:pt x="285" y="8752"/>
                  </a:lnTo>
                  <a:lnTo>
                    <a:pt x="336" y="8861"/>
                  </a:lnTo>
                  <a:lnTo>
                    <a:pt x="387" y="8933"/>
                  </a:lnTo>
                  <a:lnTo>
                    <a:pt x="439" y="8969"/>
                  </a:lnTo>
                  <a:lnTo>
                    <a:pt x="563" y="8969"/>
                  </a:lnTo>
                  <a:lnTo>
                    <a:pt x="9768" y="5099"/>
                  </a:lnTo>
                  <a:lnTo>
                    <a:pt x="9819" y="5063"/>
                  </a:lnTo>
                  <a:lnTo>
                    <a:pt x="9870" y="4991"/>
                  </a:lnTo>
                  <a:lnTo>
                    <a:pt x="9914" y="4919"/>
                  </a:lnTo>
                  <a:lnTo>
                    <a:pt x="9965" y="4810"/>
                  </a:lnTo>
                  <a:lnTo>
                    <a:pt x="10001" y="4665"/>
                  </a:lnTo>
                  <a:lnTo>
                    <a:pt x="10045" y="4521"/>
                  </a:lnTo>
                  <a:lnTo>
                    <a:pt x="10082" y="4376"/>
                  </a:lnTo>
                  <a:lnTo>
                    <a:pt x="10118" y="4195"/>
                  </a:lnTo>
                  <a:lnTo>
                    <a:pt x="10147" y="3978"/>
                  </a:lnTo>
                  <a:lnTo>
                    <a:pt x="10169" y="3797"/>
                  </a:lnTo>
                  <a:lnTo>
                    <a:pt x="10191" y="3580"/>
                  </a:lnTo>
                  <a:lnTo>
                    <a:pt x="10213" y="3327"/>
                  </a:lnTo>
                  <a:lnTo>
                    <a:pt x="10227" y="3074"/>
                  </a:lnTo>
                  <a:lnTo>
                    <a:pt x="10235" y="2857"/>
                  </a:lnTo>
                  <a:lnTo>
                    <a:pt x="10235" y="2568"/>
                  </a:lnTo>
                  <a:lnTo>
                    <a:pt x="10235" y="2315"/>
                  </a:lnTo>
                  <a:lnTo>
                    <a:pt x="10227" y="2061"/>
                  </a:lnTo>
                  <a:lnTo>
                    <a:pt x="10220" y="1844"/>
                  </a:lnTo>
                  <a:lnTo>
                    <a:pt x="10198" y="1627"/>
                  </a:lnTo>
                  <a:lnTo>
                    <a:pt x="10184" y="1410"/>
                  </a:lnTo>
                  <a:lnTo>
                    <a:pt x="10162" y="1193"/>
                  </a:lnTo>
                  <a:lnTo>
                    <a:pt x="10133" y="1013"/>
                  </a:lnTo>
                  <a:lnTo>
                    <a:pt x="10067" y="651"/>
                  </a:lnTo>
                  <a:lnTo>
                    <a:pt x="9994" y="398"/>
                  </a:lnTo>
                  <a:lnTo>
                    <a:pt x="9914" y="181"/>
                  </a:lnTo>
                  <a:lnTo>
                    <a:pt x="9863" y="109"/>
                  </a:lnTo>
                  <a:lnTo>
                    <a:pt x="9819" y="36"/>
                  </a:lnTo>
                  <a:lnTo>
                    <a:pt x="976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0800000">
              <a:off x="-640017" y="5003196"/>
              <a:ext cx="232926" cy="100705"/>
            </a:xfrm>
            <a:custGeom>
              <a:avLst/>
              <a:gdLst/>
              <a:ahLst/>
              <a:cxnLst/>
              <a:rect l="l" t="t" r="r" b="b"/>
              <a:pathLst>
                <a:path w="9155" h="16023" extrusionOk="0">
                  <a:moveTo>
                    <a:pt x="518" y="1"/>
                  </a:moveTo>
                  <a:lnTo>
                    <a:pt x="431" y="37"/>
                  </a:lnTo>
                  <a:lnTo>
                    <a:pt x="351" y="145"/>
                  </a:lnTo>
                  <a:lnTo>
                    <a:pt x="278" y="290"/>
                  </a:lnTo>
                  <a:lnTo>
                    <a:pt x="205" y="543"/>
                  </a:lnTo>
                  <a:lnTo>
                    <a:pt x="146" y="796"/>
                  </a:lnTo>
                  <a:lnTo>
                    <a:pt x="88" y="1122"/>
                  </a:lnTo>
                  <a:lnTo>
                    <a:pt x="52" y="1484"/>
                  </a:lnTo>
                  <a:lnTo>
                    <a:pt x="15" y="1881"/>
                  </a:lnTo>
                  <a:lnTo>
                    <a:pt x="8" y="2135"/>
                  </a:lnTo>
                  <a:lnTo>
                    <a:pt x="1" y="2388"/>
                  </a:lnTo>
                  <a:lnTo>
                    <a:pt x="1" y="2641"/>
                  </a:lnTo>
                  <a:lnTo>
                    <a:pt x="8" y="2894"/>
                  </a:lnTo>
                  <a:lnTo>
                    <a:pt x="15" y="3147"/>
                  </a:lnTo>
                  <a:lnTo>
                    <a:pt x="30" y="3364"/>
                  </a:lnTo>
                  <a:lnTo>
                    <a:pt x="44" y="3617"/>
                  </a:lnTo>
                  <a:lnTo>
                    <a:pt x="66" y="3834"/>
                  </a:lnTo>
                  <a:lnTo>
                    <a:pt x="95" y="4015"/>
                  </a:lnTo>
                  <a:lnTo>
                    <a:pt x="125" y="4232"/>
                  </a:lnTo>
                  <a:lnTo>
                    <a:pt x="161" y="4413"/>
                  </a:lnTo>
                  <a:lnTo>
                    <a:pt x="197" y="4558"/>
                  </a:lnTo>
                  <a:lnTo>
                    <a:pt x="241" y="4702"/>
                  </a:lnTo>
                  <a:lnTo>
                    <a:pt x="285" y="4847"/>
                  </a:lnTo>
                  <a:lnTo>
                    <a:pt x="329" y="4956"/>
                  </a:lnTo>
                  <a:lnTo>
                    <a:pt x="380" y="5028"/>
                  </a:lnTo>
                  <a:lnTo>
                    <a:pt x="8506" y="15950"/>
                  </a:lnTo>
                  <a:lnTo>
                    <a:pt x="8557" y="15986"/>
                  </a:lnTo>
                  <a:lnTo>
                    <a:pt x="8608" y="16022"/>
                  </a:lnTo>
                  <a:lnTo>
                    <a:pt x="8659" y="16022"/>
                  </a:lnTo>
                  <a:lnTo>
                    <a:pt x="8710" y="15986"/>
                  </a:lnTo>
                  <a:lnTo>
                    <a:pt x="8754" y="15950"/>
                  </a:lnTo>
                  <a:lnTo>
                    <a:pt x="8805" y="15878"/>
                  </a:lnTo>
                  <a:lnTo>
                    <a:pt x="8848" y="15805"/>
                  </a:lnTo>
                  <a:lnTo>
                    <a:pt x="8892" y="15697"/>
                  </a:lnTo>
                  <a:lnTo>
                    <a:pt x="8936" y="15552"/>
                  </a:lnTo>
                  <a:lnTo>
                    <a:pt x="8972" y="15408"/>
                  </a:lnTo>
                  <a:lnTo>
                    <a:pt x="9009" y="15227"/>
                  </a:lnTo>
                  <a:lnTo>
                    <a:pt x="9045" y="15046"/>
                  </a:lnTo>
                  <a:lnTo>
                    <a:pt x="9075" y="14829"/>
                  </a:lnTo>
                  <a:lnTo>
                    <a:pt x="9096" y="14612"/>
                  </a:lnTo>
                  <a:lnTo>
                    <a:pt x="9118" y="14395"/>
                  </a:lnTo>
                  <a:lnTo>
                    <a:pt x="9133" y="14142"/>
                  </a:lnTo>
                  <a:lnTo>
                    <a:pt x="9148" y="13889"/>
                  </a:lnTo>
                  <a:lnTo>
                    <a:pt x="9155" y="13635"/>
                  </a:lnTo>
                  <a:lnTo>
                    <a:pt x="9155" y="13382"/>
                  </a:lnTo>
                  <a:lnTo>
                    <a:pt x="9148" y="13129"/>
                  </a:lnTo>
                  <a:lnTo>
                    <a:pt x="9140" y="12876"/>
                  </a:lnTo>
                  <a:lnTo>
                    <a:pt x="9126" y="12659"/>
                  </a:lnTo>
                  <a:lnTo>
                    <a:pt x="9111" y="12406"/>
                  </a:lnTo>
                  <a:lnTo>
                    <a:pt x="9082" y="12189"/>
                  </a:lnTo>
                  <a:lnTo>
                    <a:pt x="9060" y="12008"/>
                  </a:lnTo>
                  <a:lnTo>
                    <a:pt x="9031" y="11791"/>
                  </a:lnTo>
                  <a:lnTo>
                    <a:pt x="8994" y="11610"/>
                  </a:lnTo>
                  <a:lnTo>
                    <a:pt x="8958" y="11465"/>
                  </a:lnTo>
                  <a:lnTo>
                    <a:pt x="8914" y="11321"/>
                  </a:lnTo>
                  <a:lnTo>
                    <a:pt x="8870" y="11176"/>
                  </a:lnTo>
                  <a:lnTo>
                    <a:pt x="8827" y="11104"/>
                  </a:lnTo>
                  <a:lnTo>
                    <a:pt x="8776" y="10995"/>
                  </a:lnTo>
                  <a:lnTo>
                    <a:pt x="650" y="109"/>
                  </a:lnTo>
                  <a:lnTo>
                    <a:pt x="584" y="37"/>
                  </a:lnTo>
                  <a:lnTo>
                    <a:pt x="518"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a:off x="-750819" y="5283010"/>
              <a:ext cx="204914" cy="218674"/>
            </a:xfrm>
            <a:custGeom>
              <a:avLst/>
              <a:gdLst/>
              <a:ahLst/>
              <a:cxnLst/>
              <a:rect l="l" t="t" r="r" b="b"/>
              <a:pathLst>
                <a:path w="8054" h="34793" extrusionOk="0">
                  <a:moveTo>
                    <a:pt x="460" y="1"/>
                  </a:moveTo>
                  <a:lnTo>
                    <a:pt x="402" y="37"/>
                  </a:lnTo>
                  <a:lnTo>
                    <a:pt x="351" y="109"/>
                  </a:lnTo>
                  <a:lnTo>
                    <a:pt x="300" y="218"/>
                  </a:lnTo>
                  <a:lnTo>
                    <a:pt x="249" y="326"/>
                  </a:lnTo>
                  <a:lnTo>
                    <a:pt x="205" y="507"/>
                  </a:lnTo>
                  <a:lnTo>
                    <a:pt x="161" y="688"/>
                  </a:lnTo>
                  <a:lnTo>
                    <a:pt x="117" y="869"/>
                  </a:lnTo>
                  <a:lnTo>
                    <a:pt x="88" y="1086"/>
                  </a:lnTo>
                  <a:lnTo>
                    <a:pt x="59" y="1303"/>
                  </a:lnTo>
                  <a:lnTo>
                    <a:pt x="37" y="1520"/>
                  </a:lnTo>
                  <a:lnTo>
                    <a:pt x="23" y="1773"/>
                  </a:lnTo>
                  <a:lnTo>
                    <a:pt x="8" y="2026"/>
                  </a:lnTo>
                  <a:lnTo>
                    <a:pt x="1" y="2243"/>
                  </a:lnTo>
                  <a:lnTo>
                    <a:pt x="1" y="2496"/>
                  </a:lnTo>
                  <a:lnTo>
                    <a:pt x="1" y="2749"/>
                  </a:lnTo>
                  <a:lnTo>
                    <a:pt x="8" y="2966"/>
                  </a:lnTo>
                  <a:lnTo>
                    <a:pt x="15" y="3220"/>
                  </a:lnTo>
                  <a:lnTo>
                    <a:pt x="30" y="3473"/>
                  </a:lnTo>
                  <a:lnTo>
                    <a:pt x="52" y="3690"/>
                  </a:lnTo>
                  <a:lnTo>
                    <a:pt x="74" y="3907"/>
                  </a:lnTo>
                  <a:lnTo>
                    <a:pt x="103" y="4088"/>
                  </a:lnTo>
                  <a:lnTo>
                    <a:pt x="139" y="4305"/>
                  </a:lnTo>
                  <a:lnTo>
                    <a:pt x="176" y="4485"/>
                  </a:lnTo>
                  <a:lnTo>
                    <a:pt x="7207" y="34178"/>
                  </a:lnTo>
                  <a:lnTo>
                    <a:pt x="7251" y="34359"/>
                  </a:lnTo>
                  <a:lnTo>
                    <a:pt x="7295" y="34467"/>
                  </a:lnTo>
                  <a:lnTo>
                    <a:pt x="7339" y="34576"/>
                  </a:lnTo>
                  <a:lnTo>
                    <a:pt x="7390" y="34684"/>
                  </a:lnTo>
                  <a:lnTo>
                    <a:pt x="7434" y="34720"/>
                  </a:lnTo>
                  <a:lnTo>
                    <a:pt x="7485" y="34793"/>
                  </a:lnTo>
                  <a:lnTo>
                    <a:pt x="7587" y="34793"/>
                  </a:lnTo>
                  <a:lnTo>
                    <a:pt x="7630" y="34757"/>
                  </a:lnTo>
                  <a:lnTo>
                    <a:pt x="7682" y="34684"/>
                  </a:lnTo>
                  <a:lnTo>
                    <a:pt x="7725" y="34612"/>
                  </a:lnTo>
                  <a:lnTo>
                    <a:pt x="7776" y="34540"/>
                  </a:lnTo>
                  <a:lnTo>
                    <a:pt x="7820" y="34395"/>
                  </a:lnTo>
                  <a:lnTo>
                    <a:pt x="7857" y="34250"/>
                  </a:lnTo>
                  <a:lnTo>
                    <a:pt x="7900" y="34106"/>
                  </a:lnTo>
                  <a:lnTo>
                    <a:pt x="7937" y="33889"/>
                  </a:lnTo>
                  <a:lnTo>
                    <a:pt x="7966" y="33708"/>
                  </a:lnTo>
                  <a:lnTo>
                    <a:pt x="7995" y="33491"/>
                  </a:lnTo>
                  <a:lnTo>
                    <a:pt x="8017" y="33238"/>
                  </a:lnTo>
                  <a:lnTo>
                    <a:pt x="8032" y="33021"/>
                  </a:lnTo>
                  <a:lnTo>
                    <a:pt x="8046" y="32767"/>
                  </a:lnTo>
                  <a:lnTo>
                    <a:pt x="8054" y="32550"/>
                  </a:lnTo>
                  <a:lnTo>
                    <a:pt x="8054" y="32297"/>
                  </a:lnTo>
                  <a:lnTo>
                    <a:pt x="8054" y="32044"/>
                  </a:lnTo>
                  <a:lnTo>
                    <a:pt x="8046" y="31791"/>
                  </a:lnTo>
                  <a:lnTo>
                    <a:pt x="8039" y="31574"/>
                  </a:lnTo>
                  <a:lnTo>
                    <a:pt x="8024" y="31321"/>
                  </a:lnTo>
                  <a:lnTo>
                    <a:pt x="8002" y="31104"/>
                  </a:lnTo>
                  <a:lnTo>
                    <a:pt x="7981" y="30887"/>
                  </a:lnTo>
                  <a:lnTo>
                    <a:pt x="7951" y="30670"/>
                  </a:lnTo>
                  <a:lnTo>
                    <a:pt x="7915" y="30489"/>
                  </a:lnTo>
                  <a:lnTo>
                    <a:pt x="7878" y="30308"/>
                  </a:lnTo>
                  <a:lnTo>
                    <a:pt x="847" y="616"/>
                  </a:lnTo>
                  <a:lnTo>
                    <a:pt x="810" y="471"/>
                  </a:lnTo>
                  <a:lnTo>
                    <a:pt x="767" y="326"/>
                  </a:lnTo>
                  <a:lnTo>
                    <a:pt x="686" y="145"/>
                  </a:lnTo>
                  <a:lnTo>
                    <a:pt x="599"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a:off x="-683829" y="5164356"/>
              <a:ext cx="238142" cy="156622"/>
            </a:xfrm>
            <a:custGeom>
              <a:avLst/>
              <a:gdLst/>
              <a:ahLst/>
              <a:cxnLst/>
              <a:rect l="l" t="t" r="r" b="b"/>
              <a:pathLst>
                <a:path w="9360" h="24920" extrusionOk="0">
                  <a:moveTo>
                    <a:pt x="519" y="1"/>
                  </a:moveTo>
                  <a:lnTo>
                    <a:pt x="446" y="37"/>
                  </a:lnTo>
                  <a:lnTo>
                    <a:pt x="373" y="109"/>
                  </a:lnTo>
                  <a:lnTo>
                    <a:pt x="307" y="218"/>
                  </a:lnTo>
                  <a:lnTo>
                    <a:pt x="249" y="399"/>
                  </a:lnTo>
                  <a:lnTo>
                    <a:pt x="190" y="580"/>
                  </a:lnTo>
                  <a:lnTo>
                    <a:pt x="139" y="833"/>
                  </a:lnTo>
                  <a:lnTo>
                    <a:pt x="88" y="1122"/>
                  </a:lnTo>
                  <a:lnTo>
                    <a:pt x="52" y="1448"/>
                  </a:lnTo>
                  <a:lnTo>
                    <a:pt x="30" y="1701"/>
                  </a:lnTo>
                  <a:lnTo>
                    <a:pt x="15" y="1918"/>
                  </a:lnTo>
                  <a:lnTo>
                    <a:pt x="8" y="2171"/>
                  </a:lnTo>
                  <a:lnTo>
                    <a:pt x="1" y="2424"/>
                  </a:lnTo>
                  <a:lnTo>
                    <a:pt x="1" y="2677"/>
                  </a:lnTo>
                  <a:lnTo>
                    <a:pt x="8" y="2930"/>
                  </a:lnTo>
                  <a:lnTo>
                    <a:pt x="15" y="3147"/>
                  </a:lnTo>
                  <a:lnTo>
                    <a:pt x="30" y="3401"/>
                  </a:lnTo>
                  <a:lnTo>
                    <a:pt x="52" y="3618"/>
                  </a:lnTo>
                  <a:lnTo>
                    <a:pt x="74" y="3835"/>
                  </a:lnTo>
                  <a:lnTo>
                    <a:pt x="103" y="4052"/>
                  </a:lnTo>
                  <a:lnTo>
                    <a:pt x="132" y="4232"/>
                  </a:lnTo>
                  <a:lnTo>
                    <a:pt x="169" y="4413"/>
                  </a:lnTo>
                  <a:lnTo>
                    <a:pt x="205" y="4594"/>
                  </a:lnTo>
                  <a:lnTo>
                    <a:pt x="249" y="4739"/>
                  </a:lnTo>
                  <a:lnTo>
                    <a:pt x="293" y="4847"/>
                  </a:lnTo>
                  <a:lnTo>
                    <a:pt x="8623" y="24666"/>
                  </a:lnTo>
                  <a:lnTo>
                    <a:pt x="8674" y="24775"/>
                  </a:lnTo>
                  <a:lnTo>
                    <a:pt x="8725" y="24847"/>
                  </a:lnTo>
                  <a:lnTo>
                    <a:pt x="8768" y="24883"/>
                  </a:lnTo>
                  <a:lnTo>
                    <a:pt x="8820" y="24920"/>
                  </a:lnTo>
                  <a:lnTo>
                    <a:pt x="8871" y="24920"/>
                  </a:lnTo>
                  <a:lnTo>
                    <a:pt x="8922" y="24883"/>
                  </a:lnTo>
                  <a:lnTo>
                    <a:pt x="8965" y="24847"/>
                  </a:lnTo>
                  <a:lnTo>
                    <a:pt x="9016" y="24775"/>
                  </a:lnTo>
                  <a:lnTo>
                    <a:pt x="9060" y="24666"/>
                  </a:lnTo>
                  <a:lnTo>
                    <a:pt x="9104" y="24558"/>
                  </a:lnTo>
                  <a:lnTo>
                    <a:pt x="9148" y="24413"/>
                  </a:lnTo>
                  <a:lnTo>
                    <a:pt x="9184" y="24269"/>
                  </a:lnTo>
                  <a:lnTo>
                    <a:pt x="9221" y="24088"/>
                  </a:lnTo>
                  <a:lnTo>
                    <a:pt x="9257" y="23907"/>
                  </a:lnTo>
                  <a:lnTo>
                    <a:pt x="9286" y="23690"/>
                  </a:lnTo>
                  <a:lnTo>
                    <a:pt x="9308" y="23473"/>
                  </a:lnTo>
                  <a:lnTo>
                    <a:pt x="9330" y="23220"/>
                  </a:lnTo>
                  <a:lnTo>
                    <a:pt x="9345" y="22967"/>
                  </a:lnTo>
                  <a:lnTo>
                    <a:pt x="9352" y="22750"/>
                  </a:lnTo>
                  <a:lnTo>
                    <a:pt x="9359" y="22496"/>
                  </a:lnTo>
                  <a:lnTo>
                    <a:pt x="9359" y="22243"/>
                  </a:lnTo>
                  <a:lnTo>
                    <a:pt x="9352" y="21990"/>
                  </a:lnTo>
                  <a:lnTo>
                    <a:pt x="9345" y="21737"/>
                  </a:lnTo>
                  <a:lnTo>
                    <a:pt x="9330" y="21520"/>
                  </a:lnTo>
                  <a:lnTo>
                    <a:pt x="9316" y="21303"/>
                  </a:lnTo>
                  <a:lnTo>
                    <a:pt x="9286" y="21086"/>
                  </a:lnTo>
                  <a:lnTo>
                    <a:pt x="9264" y="20869"/>
                  </a:lnTo>
                  <a:lnTo>
                    <a:pt x="9228" y="20688"/>
                  </a:lnTo>
                  <a:lnTo>
                    <a:pt x="9199" y="20507"/>
                  </a:lnTo>
                  <a:lnTo>
                    <a:pt x="9155" y="20326"/>
                  </a:lnTo>
                  <a:lnTo>
                    <a:pt x="9119" y="20182"/>
                  </a:lnTo>
                  <a:lnTo>
                    <a:pt x="9068" y="20073"/>
                  </a:lnTo>
                  <a:lnTo>
                    <a:pt x="737" y="254"/>
                  </a:lnTo>
                  <a:lnTo>
                    <a:pt x="686" y="146"/>
                  </a:lnTo>
                  <a:lnTo>
                    <a:pt x="628" y="73"/>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a:off x="-970184" y="5492357"/>
              <a:ext cx="139578" cy="254360"/>
            </a:xfrm>
            <a:custGeom>
              <a:avLst/>
              <a:gdLst/>
              <a:ahLst/>
              <a:cxnLst/>
              <a:rect l="l" t="t" r="r" b="b"/>
              <a:pathLst>
                <a:path w="5486" h="40471" extrusionOk="0">
                  <a:moveTo>
                    <a:pt x="445" y="0"/>
                  </a:moveTo>
                  <a:lnTo>
                    <a:pt x="372" y="73"/>
                  </a:lnTo>
                  <a:lnTo>
                    <a:pt x="306" y="181"/>
                  </a:lnTo>
                  <a:lnTo>
                    <a:pt x="241" y="362"/>
                  </a:lnTo>
                  <a:lnTo>
                    <a:pt x="197" y="507"/>
                  </a:lnTo>
                  <a:lnTo>
                    <a:pt x="161" y="688"/>
                  </a:lnTo>
                  <a:lnTo>
                    <a:pt x="124" y="868"/>
                  </a:lnTo>
                  <a:lnTo>
                    <a:pt x="95" y="1049"/>
                  </a:lnTo>
                  <a:lnTo>
                    <a:pt x="66" y="1266"/>
                  </a:lnTo>
                  <a:lnTo>
                    <a:pt x="44" y="1483"/>
                  </a:lnTo>
                  <a:lnTo>
                    <a:pt x="29" y="1700"/>
                  </a:lnTo>
                  <a:lnTo>
                    <a:pt x="15" y="1953"/>
                  </a:lnTo>
                  <a:lnTo>
                    <a:pt x="7" y="2207"/>
                  </a:lnTo>
                  <a:lnTo>
                    <a:pt x="0" y="2424"/>
                  </a:lnTo>
                  <a:lnTo>
                    <a:pt x="0" y="2677"/>
                  </a:lnTo>
                  <a:lnTo>
                    <a:pt x="7" y="2930"/>
                  </a:lnTo>
                  <a:lnTo>
                    <a:pt x="15" y="3183"/>
                  </a:lnTo>
                  <a:lnTo>
                    <a:pt x="29" y="3400"/>
                  </a:lnTo>
                  <a:lnTo>
                    <a:pt x="51" y="3653"/>
                  </a:lnTo>
                  <a:lnTo>
                    <a:pt x="80" y="3870"/>
                  </a:lnTo>
                  <a:lnTo>
                    <a:pt x="4530" y="39277"/>
                  </a:lnTo>
                  <a:lnTo>
                    <a:pt x="4566" y="39494"/>
                  </a:lnTo>
                  <a:lnTo>
                    <a:pt x="4595" y="39675"/>
                  </a:lnTo>
                  <a:lnTo>
                    <a:pt x="4632" y="39856"/>
                  </a:lnTo>
                  <a:lnTo>
                    <a:pt x="4676" y="40000"/>
                  </a:lnTo>
                  <a:lnTo>
                    <a:pt x="4712" y="40145"/>
                  </a:lnTo>
                  <a:lnTo>
                    <a:pt x="4763" y="40254"/>
                  </a:lnTo>
                  <a:lnTo>
                    <a:pt x="4807" y="40362"/>
                  </a:lnTo>
                  <a:lnTo>
                    <a:pt x="4851" y="40398"/>
                  </a:lnTo>
                  <a:lnTo>
                    <a:pt x="4902" y="40471"/>
                  </a:lnTo>
                  <a:lnTo>
                    <a:pt x="5004" y="40471"/>
                  </a:lnTo>
                  <a:lnTo>
                    <a:pt x="5048" y="40434"/>
                  </a:lnTo>
                  <a:lnTo>
                    <a:pt x="5099" y="40398"/>
                  </a:lnTo>
                  <a:lnTo>
                    <a:pt x="5150" y="40326"/>
                  </a:lnTo>
                  <a:lnTo>
                    <a:pt x="5194" y="40217"/>
                  </a:lnTo>
                  <a:lnTo>
                    <a:pt x="5237" y="40109"/>
                  </a:lnTo>
                  <a:lnTo>
                    <a:pt x="5281" y="39964"/>
                  </a:lnTo>
                  <a:lnTo>
                    <a:pt x="5325" y="39783"/>
                  </a:lnTo>
                  <a:lnTo>
                    <a:pt x="5361" y="39603"/>
                  </a:lnTo>
                  <a:lnTo>
                    <a:pt x="5391" y="39386"/>
                  </a:lnTo>
                  <a:lnTo>
                    <a:pt x="5412" y="39205"/>
                  </a:lnTo>
                  <a:lnTo>
                    <a:pt x="5442" y="38988"/>
                  </a:lnTo>
                  <a:lnTo>
                    <a:pt x="5456" y="38735"/>
                  </a:lnTo>
                  <a:lnTo>
                    <a:pt x="5471" y="38518"/>
                  </a:lnTo>
                  <a:lnTo>
                    <a:pt x="5478" y="38264"/>
                  </a:lnTo>
                  <a:lnTo>
                    <a:pt x="5485" y="38011"/>
                  </a:lnTo>
                  <a:lnTo>
                    <a:pt x="5485" y="37794"/>
                  </a:lnTo>
                  <a:lnTo>
                    <a:pt x="5478" y="37541"/>
                  </a:lnTo>
                  <a:lnTo>
                    <a:pt x="5463" y="37288"/>
                  </a:lnTo>
                  <a:lnTo>
                    <a:pt x="5449" y="37035"/>
                  </a:lnTo>
                  <a:lnTo>
                    <a:pt x="5434" y="36818"/>
                  </a:lnTo>
                  <a:lnTo>
                    <a:pt x="5405" y="36601"/>
                  </a:lnTo>
                  <a:lnTo>
                    <a:pt x="948" y="1194"/>
                  </a:lnTo>
                  <a:lnTo>
                    <a:pt x="912" y="905"/>
                  </a:lnTo>
                  <a:lnTo>
                    <a:pt x="868" y="651"/>
                  </a:lnTo>
                  <a:lnTo>
                    <a:pt x="817" y="471"/>
                  </a:lnTo>
                  <a:lnTo>
                    <a:pt x="759" y="290"/>
                  </a:lnTo>
                  <a:lnTo>
                    <a:pt x="700" y="145"/>
                  </a:lnTo>
                  <a:lnTo>
                    <a:pt x="642" y="73"/>
                  </a:lnTo>
                  <a:lnTo>
                    <a:pt x="576"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a:off x="-1091749" y="5573729"/>
              <a:ext cx="112125" cy="300052"/>
            </a:xfrm>
            <a:custGeom>
              <a:avLst/>
              <a:gdLst/>
              <a:ahLst/>
              <a:cxnLst/>
              <a:rect l="l" t="t" r="r" b="b"/>
              <a:pathLst>
                <a:path w="4407" h="47741" extrusionOk="0">
                  <a:moveTo>
                    <a:pt x="511" y="1"/>
                  </a:moveTo>
                  <a:lnTo>
                    <a:pt x="467" y="37"/>
                  </a:lnTo>
                  <a:lnTo>
                    <a:pt x="416" y="37"/>
                  </a:lnTo>
                  <a:lnTo>
                    <a:pt x="372" y="109"/>
                  </a:lnTo>
                  <a:lnTo>
                    <a:pt x="321" y="181"/>
                  </a:lnTo>
                  <a:lnTo>
                    <a:pt x="278" y="290"/>
                  </a:lnTo>
                  <a:lnTo>
                    <a:pt x="234" y="435"/>
                  </a:lnTo>
                  <a:lnTo>
                    <a:pt x="190" y="579"/>
                  </a:lnTo>
                  <a:lnTo>
                    <a:pt x="154" y="724"/>
                  </a:lnTo>
                  <a:lnTo>
                    <a:pt x="117" y="905"/>
                  </a:lnTo>
                  <a:lnTo>
                    <a:pt x="88" y="1122"/>
                  </a:lnTo>
                  <a:lnTo>
                    <a:pt x="66" y="1303"/>
                  </a:lnTo>
                  <a:lnTo>
                    <a:pt x="44" y="1556"/>
                  </a:lnTo>
                  <a:lnTo>
                    <a:pt x="22" y="1773"/>
                  </a:lnTo>
                  <a:lnTo>
                    <a:pt x="8" y="1990"/>
                  </a:lnTo>
                  <a:lnTo>
                    <a:pt x="0" y="2243"/>
                  </a:lnTo>
                  <a:lnTo>
                    <a:pt x="0" y="2496"/>
                  </a:lnTo>
                  <a:lnTo>
                    <a:pt x="0" y="2749"/>
                  </a:lnTo>
                  <a:lnTo>
                    <a:pt x="8" y="3002"/>
                  </a:lnTo>
                  <a:lnTo>
                    <a:pt x="15" y="3255"/>
                  </a:lnTo>
                  <a:lnTo>
                    <a:pt x="37" y="3509"/>
                  </a:lnTo>
                  <a:lnTo>
                    <a:pt x="3414" y="46113"/>
                  </a:lnTo>
                  <a:lnTo>
                    <a:pt x="3436" y="46366"/>
                  </a:lnTo>
                  <a:lnTo>
                    <a:pt x="3465" y="46583"/>
                  </a:lnTo>
                  <a:lnTo>
                    <a:pt x="3494" y="46800"/>
                  </a:lnTo>
                  <a:lnTo>
                    <a:pt x="3523" y="46981"/>
                  </a:lnTo>
                  <a:lnTo>
                    <a:pt x="3560" y="47125"/>
                  </a:lnTo>
                  <a:lnTo>
                    <a:pt x="3604" y="47306"/>
                  </a:lnTo>
                  <a:lnTo>
                    <a:pt x="3647" y="47415"/>
                  </a:lnTo>
                  <a:lnTo>
                    <a:pt x="3691" y="47523"/>
                  </a:lnTo>
                  <a:lnTo>
                    <a:pt x="3735" y="47632"/>
                  </a:lnTo>
                  <a:lnTo>
                    <a:pt x="3779" y="47668"/>
                  </a:lnTo>
                  <a:lnTo>
                    <a:pt x="3830" y="47740"/>
                  </a:lnTo>
                  <a:lnTo>
                    <a:pt x="3932" y="47740"/>
                  </a:lnTo>
                  <a:lnTo>
                    <a:pt x="3983" y="47704"/>
                  </a:lnTo>
                  <a:lnTo>
                    <a:pt x="4034" y="47632"/>
                  </a:lnTo>
                  <a:lnTo>
                    <a:pt x="4085" y="47559"/>
                  </a:lnTo>
                  <a:lnTo>
                    <a:pt x="4129" y="47451"/>
                  </a:lnTo>
                  <a:lnTo>
                    <a:pt x="4173" y="47306"/>
                  </a:lnTo>
                  <a:lnTo>
                    <a:pt x="4216" y="47161"/>
                  </a:lnTo>
                  <a:lnTo>
                    <a:pt x="4253" y="47017"/>
                  </a:lnTo>
                  <a:lnTo>
                    <a:pt x="4289" y="46836"/>
                  </a:lnTo>
                  <a:lnTo>
                    <a:pt x="4319" y="46619"/>
                  </a:lnTo>
                  <a:lnTo>
                    <a:pt x="4348" y="46438"/>
                  </a:lnTo>
                  <a:lnTo>
                    <a:pt x="4370" y="46221"/>
                  </a:lnTo>
                  <a:lnTo>
                    <a:pt x="4384" y="45968"/>
                  </a:lnTo>
                  <a:lnTo>
                    <a:pt x="4399" y="45751"/>
                  </a:lnTo>
                  <a:lnTo>
                    <a:pt x="4406" y="45498"/>
                  </a:lnTo>
                  <a:lnTo>
                    <a:pt x="4406" y="45245"/>
                  </a:lnTo>
                  <a:lnTo>
                    <a:pt x="4406" y="44991"/>
                  </a:lnTo>
                  <a:lnTo>
                    <a:pt x="4399" y="44738"/>
                  </a:lnTo>
                  <a:lnTo>
                    <a:pt x="4391" y="44485"/>
                  </a:lnTo>
                  <a:lnTo>
                    <a:pt x="4370" y="44268"/>
                  </a:lnTo>
                  <a:lnTo>
                    <a:pt x="992" y="1628"/>
                  </a:lnTo>
                  <a:lnTo>
                    <a:pt x="956" y="1266"/>
                  </a:lnTo>
                  <a:lnTo>
                    <a:pt x="912" y="941"/>
                  </a:lnTo>
                  <a:lnTo>
                    <a:pt x="861" y="688"/>
                  </a:lnTo>
                  <a:lnTo>
                    <a:pt x="795" y="435"/>
                  </a:lnTo>
                  <a:lnTo>
                    <a:pt x="730" y="254"/>
                  </a:lnTo>
                  <a:lnTo>
                    <a:pt x="664" y="109"/>
                  </a:lnTo>
                  <a:lnTo>
                    <a:pt x="591"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a:off x="-849180" y="5390754"/>
              <a:ext cx="191557" cy="246177"/>
            </a:xfrm>
            <a:custGeom>
              <a:avLst/>
              <a:gdLst/>
              <a:ahLst/>
              <a:cxnLst/>
              <a:rect l="l" t="t" r="r" b="b"/>
              <a:pathLst>
                <a:path w="7529" h="39169" extrusionOk="0">
                  <a:moveTo>
                    <a:pt x="519" y="1"/>
                  </a:moveTo>
                  <a:lnTo>
                    <a:pt x="468" y="37"/>
                  </a:lnTo>
                  <a:lnTo>
                    <a:pt x="424" y="73"/>
                  </a:lnTo>
                  <a:lnTo>
                    <a:pt x="373" y="109"/>
                  </a:lnTo>
                  <a:lnTo>
                    <a:pt x="329" y="182"/>
                  </a:lnTo>
                  <a:lnTo>
                    <a:pt x="285" y="290"/>
                  </a:lnTo>
                  <a:lnTo>
                    <a:pt x="242" y="399"/>
                  </a:lnTo>
                  <a:lnTo>
                    <a:pt x="205" y="543"/>
                  </a:lnTo>
                  <a:lnTo>
                    <a:pt x="161" y="724"/>
                  </a:lnTo>
                  <a:lnTo>
                    <a:pt x="125" y="905"/>
                  </a:lnTo>
                  <a:lnTo>
                    <a:pt x="96" y="1122"/>
                  </a:lnTo>
                  <a:lnTo>
                    <a:pt x="66" y="1303"/>
                  </a:lnTo>
                  <a:lnTo>
                    <a:pt x="45" y="1556"/>
                  </a:lnTo>
                  <a:lnTo>
                    <a:pt x="30" y="1773"/>
                  </a:lnTo>
                  <a:lnTo>
                    <a:pt x="15" y="2026"/>
                  </a:lnTo>
                  <a:lnTo>
                    <a:pt x="8" y="2243"/>
                  </a:lnTo>
                  <a:lnTo>
                    <a:pt x="1" y="2496"/>
                  </a:lnTo>
                  <a:lnTo>
                    <a:pt x="1" y="2749"/>
                  </a:lnTo>
                  <a:lnTo>
                    <a:pt x="8" y="2966"/>
                  </a:lnTo>
                  <a:lnTo>
                    <a:pt x="23" y="3220"/>
                  </a:lnTo>
                  <a:lnTo>
                    <a:pt x="37" y="3473"/>
                  </a:lnTo>
                  <a:lnTo>
                    <a:pt x="52" y="3690"/>
                  </a:lnTo>
                  <a:lnTo>
                    <a:pt x="81" y="3907"/>
                  </a:lnTo>
                  <a:lnTo>
                    <a:pt x="110" y="4124"/>
                  </a:lnTo>
                  <a:lnTo>
                    <a:pt x="147" y="4305"/>
                  </a:lnTo>
                  <a:lnTo>
                    <a:pt x="6639" y="38373"/>
                  </a:lnTo>
                  <a:lnTo>
                    <a:pt x="6675" y="38554"/>
                  </a:lnTo>
                  <a:lnTo>
                    <a:pt x="6719" y="38699"/>
                  </a:lnTo>
                  <a:lnTo>
                    <a:pt x="6763" y="38843"/>
                  </a:lnTo>
                  <a:lnTo>
                    <a:pt x="6806" y="38952"/>
                  </a:lnTo>
                  <a:lnTo>
                    <a:pt x="6850" y="39024"/>
                  </a:lnTo>
                  <a:lnTo>
                    <a:pt x="6901" y="39097"/>
                  </a:lnTo>
                  <a:lnTo>
                    <a:pt x="6952" y="39133"/>
                  </a:lnTo>
                  <a:lnTo>
                    <a:pt x="6996" y="39169"/>
                  </a:lnTo>
                  <a:lnTo>
                    <a:pt x="7047" y="39133"/>
                  </a:lnTo>
                  <a:lnTo>
                    <a:pt x="7098" y="39133"/>
                  </a:lnTo>
                  <a:lnTo>
                    <a:pt x="7142" y="39060"/>
                  </a:lnTo>
                  <a:lnTo>
                    <a:pt x="7193" y="38988"/>
                  </a:lnTo>
                  <a:lnTo>
                    <a:pt x="7237" y="38880"/>
                  </a:lnTo>
                  <a:lnTo>
                    <a:pt x="7280" y="38771"/>
                  </a:lnTo>
                  <a:lnTo>
                    <a:pt x="7324" y="38626"/>
                  </a:lnTo>
                  <a:lnTo>
                    <a:pt x="7368" y="38446"/>
                  </a:lnTo>
                  <a:lnTo>
                    <a:pt x="7404" y="38265"/>
                  </a:lnTo>
                  <a:lnTo>
                    <a:pt x="7434" y="38084"/>
                  </a:lnTo>
                  <a:lnTo>
                    <a:pt x="7463" y="37867"/>
                  </a:lnTo>
                  <a:lnTo>
                    <a:pt x="7485" y="37614"/>
                  </a:lnTo>
                  <a:lnTo>
                    <a:pt x="7499" y="37397"/>
                  </a:lnTo>
                  <a:lnTo>
                    <a:pt x="7514" y="37180"/>
                  </a:lnTo>
                  <a:lnTo>
                    <a:pt x="7521" y="36927"/>
                  </a:lnTo>
                  <a:lnTo>
                    <a:pt x="7528" y="36673"/>
                  </a:lnTo>
                  <a:lnTo>
                    <a:pt x="7521" y="36420"/>
                  </a:lnTo>
                  <a:lnTo>
                    <a:pt x="7521" y="36203"/>
                  </a:lnTo>
                  <a:lnTo>
                    <a:pt x="7507" y="35950"/>
                  </a:lnTo>
                  <a:lnTo>
                    <a:pt x="7492" y="35697"/>
                  </a:lnTo>
                  <a:lnTo>
                    <a:pt x="7470" y="35480"/>
                  </a:lnTo>
                  <a:lnTo>
                    <a:pt x="7448" y="35263"/>
                  </a:lnTo>
                  <a:lnTo>
                    <a:pt x="7419" y="35046"/>
                  </a:lnTo>
                  <a:lnTo>
                    <a:pt x="7383" y="34865"/>
                  </a:lnTo>
                  <a:lnTo>
                    <a:pt x="891" y="796"/>
                  </a:lnTo>
                  <a:lnTo>
                    <a:pt x="847" y="616"/>
                  </a:lnTo>
                  <a:lnTo>
                    <a:pt x="810" y="471"/>
                  </a:lnTo>
                  <a:lnTo>
                    <a:pt x="767" y="326"/>
                  </a:lnTo>
                  <a:lnTo>
                    <a:pt x="716" y="218"/>
                  </a:lnTo>
                  <a:lnTo>
                    <a:pt x="665" y="145"/>
                  </a:lnTo>
                  <a:lnTo>
                    <a:pt x="621" y="73"/>
                  </a:lnTo>
                  <a:lnTo>
                    <a:pt x="570" y="37"/>
                  </a:lnTo>
                  <a:lnTo>
                    <a:pt x="51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a:off x="-1282517" y="3673918"/>
              <a:ext cx="38266" cy="319592"/>
            </a:xfrm>
            <a:custGeom>
              <a:avLst/>
              <a:gdLst/>
              <a:ahLst/>
              <a:cxnLst/>
              <a:rect l="l" t="t" r="r" b="b"/>
              <a:pathLst>
                <a:path w="1504" h="50850" extrusionOk="0">
                  <a:moveTo>
                    <a:pt x="482" y="0"/>
                  </a:moveTo>
                  <a:lnTo>
                    <a:pt x="431" y="36"/>
                  </a:lnTo>
                  <a:lnTo>
                    <a:pt x="380" y="72"/>
                  </a:lnTo>
                  <a:lnTo>
                    <a:pt x="329" y="145"/>
                  </a:lnTo>
                  <a:lnTo>
                    <a:pt x="285" y="253"/>
                  </a:lnTo>
                  <a:lnTo>
                    <a:pt x="242" y="362"/>
                  </a:lnTo>
                  <a:lnTo>
                    <a:pt x="198" y="506"/>
                  </a:lnTo>
                  <a:lnTo>
                    <a:pt x="161" y="651"/>
                  </a:lnTo>
                  <a:lnTo>
                    <a:pt x="132" y="832"/>
                  </a:lnTo>
                  <a:lnTo>
                    <a:pt x="96" y="1013"/>
                  </a:lnTo>
                  <a:lnTo>
                    <a:pt x="67" y="1230"/>
                  </a:lnTo>
                  <a:lnTo>
                    <a:pt x="45" y="1447"/>
                  </a:lnTo>
                  <a:lnTo>
                    <a:pt x="30" y="1664"/>
                  </a:lnTo>
                  <a:lnTo>
                    <a:pt x="16" y="1917"/>
                  </a:lnTo>
                  <a:lnTo>
                    <a:pt x="1" y="2134"/>
                  </a:lnTo>
                  <a:lnTo>
                    <a:pt x="1" y="2423"/>
                  </a:lnTo>
                  <a:lnTo>
                    <a:pt x="1" y="2676"/>
                  </a:lnTo>
                  <a:lnTo>
                    <a:pt x="482" y="48427"/>
                  </a:lnTo>
                  <a:lnTo>
                    <a:pt x="482" y="48680"/>
                  </a:lnTo>
                  <a:lnTo>
                    <a:pt x="490" y="48933"/>
                  </a:lnTo>
                  <a:lnTo>
                    <a:pt x="504" y="49186"/>
                  </a:lnTo>
                  <a:lnTo>
                    <a:pt x="526" y="49403"/>
                  </a:lnTo>
                  <a:lnTo>
                    <a:pt x="548" y="49620"/>
                  </a:lnTo>
                  <a:lnTo>
                    <a:pt x="570" y="49837"/>
                  </a:lnTo>
                  <a:lnTo>
                    <a:pt x="599" y="50054"/>
                  </a:lnTo>
                  <a:lnTo>
                    <a:pt x="636" y="50235"/>
                  </a:lnTo>
                  <a:lnTo>
                    <a:pt x="672" y="50380"/>
                  </a:lnTo>
                  <a:lnTo>
                    <a:pt x="709" y="50524"/>
                  </a:lnTo>
                  <a:lnTo>
                    <a:pt x="752" y="50633"/>
                  </a:lnTo>
                  <a:lnTo>
                    <a:pt x="803" y="50741"/>
                  </a:lnTo>
                  <a:lnTo>
                    <a:pt x="847" y="50777"/>
                  </a:lnTo>
                  <a:lnTo>
                    <a:pt x="905" y="50850"/>
                  </a:lnTo>
                  <a:lnTo>
                    <a:pt x="957" y="50850"/>
                  </a:lnTo>
                  <a:lnTo>
                    <a:pt x="1015" y="50814"/>
                  </a:lnTo>
                  <a:lnTo>
                    <a:pt x="1073" y="50777"/>
                  </a:lnTo>
                  <a:lnTo>
                    <a:pt x="1124" y="50741"/>
                  </a:lnTo>
                  <a:lnTo>
                    <a:pt x="1168" y="50669"/>
                  </a:lnTo>
                  <a:lnTo>
                    <a:pt x="1219" y="50561"/>
                  </a:lnTo>
                  <a:lnTo>
                    <a:pt x="1263" y="50452"/>
                  </a:lnTo>
                  <a:lnTo>
                    <a:pt x="1299" y="50307"/>
                  </a:lnTo>
                  <a:lnTo>
                    <a:pt x="1336" y="50163"/>
                  </a:lnTo>
                  <a:lnTo>
                    <a:pt x="1372" y="49982"/>
                  </a:lnTo>
                  <a:lnTo>
                    <a:pt x="1401" y="49801"/>
                  </a:lnTo>
                  <a:lnTo>
                    <a:pt x="1431" y="49584"/>
                  </a:lnTo>
                  <a:lnTo>
                    <a:pt x="1453" y="49367"/>
                  </a:lnTo>
                  <a:lnTo>
                    <a:pt x="1474" y="49150"/>
                  </a:lnTo>
                  <a:lnTo>
                    <a:pt x="1489" y="48897"/>
                  </a:lnTo>
                  <a:lnTo>
                    <a:pt x="1496" y="48680"/>
                  </a:lnTo>
                  <a:lnTo>
                    <a:pt x="1504" y="48391"/>
                  </a:lnTo>
                  <a:lnTo>
                    <a:pt x="1504" y="48137"/>
                  </a:lnTo>
                  <a:lnTo>
                    <a:pt x="1022" y="2387"/>
                  </a:lnTo>
                  <a:lnTo>
                    <a:pt x="1022" y="2134"/>
                  </a:lnTo>
                  <a:lnTo>
                    <a:pt x="1008" y="1917"/>
                  </a:lnTo>
                  <a:lnTo>
                    <a:pt x="993" y="1664"/>
                  </a:lnTo>
                  <a:lnTo>
                    <a:pt x="978" y="1447"/>
                  </a:lnTo>
                  <a:lnTo>
                    <a:pt x="957" y="1230"/>
                  </a:lnTo>
                  <a:lnTo>
                    <a:pt x="927" y="1049"/>
                  </a:lnTo>
                  <a:lnTo>
                    <a:pt x="898" y="868"/>
                  </a:lnTo>
                  <a:lnTo>
                    <a:pt x="862" y="687"/>
                  </a:lnTo>
                  <a:lnTo>
                    <a:pt x="825" y="543"/>
                  </a:lnTo>
                  <a:lnTo>
                    <a:pt x="789" y="398"/>
                  </a:lnTo>
                  <a:lnTo>
                    <a:pt x="745" y="289"/>
                  </a:lnTo>
                  <a:lnTo>
                    <a:pt x="701" y="181"/>
                  </a:lnTo>
                  <a:lnTo>
                    <a:pt x="657" y="109"/>
                  </a:lnTo>
                  <a:lnTo>
                    <a:pt x="614" y="36"/>
                  </a:lnTo>
                  <a:lnTo>
                    <a:pt x="563"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2"/>
          <p:cNvSpPr/>
          <p:nvPr/>
        </p:nvSpPr>
        <p:spPr>
          <a:xfrm>
            <a:off x="7911301" y="-9"/>
            <a:ext cx="1306063" cy="855858"/>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424111" y="3159825"/>
            <a:ext cx="820494" cy="686800"/>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4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91A260-0248-4FAC-83C3-FDBBAAB8CA57}"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70245-3C2D-4187-BC8A-BB683EFF79C9}" type="slidenum">
              <a:rPr lang="en-US" smtClean="0"/>
              <a:t>‹#›</a:t>
            </a:fld>
            <a:endParaRPr lang="en-US"/>
          </a:p>
        </p:txBody>
      </p:sp>
    </p:spTree>
    <p:extLst>
      <p:ext uri="{BB962C8B-B14F-4D97-AF65-F5344CB8AC3E}">
        <p14:creationId xmlns:p14="http://schemas.microsoft.com/office/powerpoint/2010/main" val="70894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7"/>
        <p:cNvGrpSpPr/>
        <p:nvPr/>
      </p:nvGrpSpPr>
      <p:grpSpPr>
        <a:xfrm>
          <a:off x="0" y="0"/>
          <a:ext cx="0" cy="0"/>
          <a:chOff x="0" y="0"/>
          <a:chExt cx="0" cy="0"/>
        </a:xfrm>
      </p:grpSpPr>
      <p:sp>
        <p:nvSpPr>
          <p:cNvPr id="88" name="Google Shape;88;p5"/>
          <p:cNvSpPr txBox="1">
            <a:spLocks noGrp="1"/>
          </p:cNvSpPr>
          <p:nvPr>
            <p:ph type="subTitle" idx="1"/>
          </p:nvPr>
        </p:nvSpPr>
        <p:spPr>
          <a:xfrm>
            <a:off x="1313325" y="2329050"/>
            <a:ext cx="2907600" cy="713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2400">
                <a:solidFill>
                  <a:schemeClr val="accent2"/>
                </a:solidFill>
                <a:latin typeface="Titan One"/>
                <a:ea typeface="Titan One"/>
                <a:cs typeface="Titan One"/>
                <a:sym typeface="Titan One"/>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89" name="Google Shape;89;p5"/>
          <p:cNvSpPr txBox="1">
            <a:spLocks noGrp="1"/>
          </p:cNvSpPr>
          <p:nvPr>
            <p:ph type="subTitle" idx="2"/>
          </p:nvPr>
        </p:nvSpPr>
        <p:spPr>
          <a:xfrm>
            <a:off x="4923075" y="23290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400">
                <a:solidFill>
                  <a:schemeClr val="accent2"/>
                </a:solidFill>
                <a:latin typeface="Titan One"/>
                <a:ea typeface="Titan One"/>
                <a:cs typeface="Titan One"/>
                <a:sym typeface="Titan One"/>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90" name="Google Shape;90;p5"/>
          <p:cNvSpPr txBox="1">
            <a:spLocks noGrp="1"/>
          </p:cNvSpPr>
          <p:nvPr>
            <p:ph type="subTitle" idx="3"/>
          </p:nvPr>
        </p:nvSpPr>
        <p:spPr>
          <a:xfrm>
            <a:off x="1169175" y="2943075"/>
            <a:ext cx="3195900" cy="10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 name="Google Shape;91;p5"/>
          <p:cNvSpPr txBox="1">
            <a:spLocks noGrp="1"/>
          </p:cNvSpPr>
          <p:nvPr>
            <p:ph type="subTitle" idx="4"/>
          </p:nvPr>
        </p:nvSpPr>
        <p:spPr>
          <a:xfrm>
            <a:off x="4778925" y="2943075"/>
            <a:ext cx="3195900" cy="10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 name="Google Shape;9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5"/>
          <p:cNvSpPr/>
          <p:nvPr/>
        </p:nvSpPr>
        <p:spPr>
          <a:xfrm rot="10800000">
            <a:off x="7536033" y="1305229"/>
            <a:ext cx="887966" cy="488070"/>
          </a:xfrm>
          <a:custGeom>
            <a:avLst/>
            <a:gdLst/>
            <a:ahLst/>
            <a:cxnLst/>
            <a:rect l="l" t="t" r="r" b="b"/>
            <a:pathLst>
              <a:path w="71871" h="159892" extrusionOk="0">
                <a:moveTo>
                  <a:pt x="62104" y="49078"/>
                </a:moveTo>
                <a:lnTo>
                  <a:pt x="62191" y="49114"/>
                </a:lnTo>
                <a:lnTo>
                  <a:pt x="62279" y="49151"/>
                </a:lnTo>
                <a:lnTo>
                  <a:pt x="62359" y="49223"/>
                </a:lnTo>
                <a:lnTo>
                  <a:pt x="62432" y="49331"/>
                </a:lnTo>
                <a:lnTo>
                  <a:pt x="62505" y="49440"/>
                </a:lnTo>
                <a:lnTo>
                  <a:pt x="62578" y="49585"/>
                </a:lnTo>
                <a:lnTo>
                  <a:pt x="62644" y="49729"/>
                </a:lnTo>
                <a:lnTo>
                  <a:pt x="62709" y="49910"/>
                </a:lnTo>
                <a:lnTo>
                  <a:pt x="62768" y="50127"/>
                </a:lnTo>
                <a:lnTo>
                  <a:pt x="62819" y="50344"/>
                </a:lnTo>
                <a:lnTo>
                  <a:pt x="62877" y="50597"/>
                </a:lnTo>
                <a:lnTo>
                  <a:pt x="62921" y="50850"/>
                </a:lnTo>
                <a:lnTo>
                  <a:pt x="62972" y="51140"/>
                </a:lnTo>
                <a:lnTo>
                  <a:pt x="63038" y="51682"/>
                </a:lnTo>
                <a:lnTo>
                  <a:pt x="63103" y="52261"/>
                </a:lnTo>
                <a:lnTo>
                  <a:pt x="63154" y="52912"/>
                </a:lnTo>
                <a:lnTo>
                  <a:pt x="63205" y="53599"/>
                </a:lnTo>
                <a:lnTo>
                  <a:pt x="63242" y="54358"/>
                </a:lnTo>
                <a:lnTo>
                  <a:pt x="63264" y="55190"/>
                </a:lnTo>
                <a:lnTo>
                  <a:pt x="63286" y="56022"/>
                </a:lnTo>
                <a:lnTo>
                  <a:pt x="63300" y="56962"/>
                </a:lnTo>
                <a:lnTo>
                  <a:pt x="63300" y="57903"/>
                </a:lnTo>
                <a:lnTo>
                  <a:pt x="63293" y="58915"/>
                </a:lnTo>
                <a:lnTo>
                  <a:pt x="63278" y="59928"/>
                </a:lnTo>
                <a:lnTo>
                  <a:pt x="63256" y="61013"/>
                </a:lnTo>
                <a:lnTo>
                  <a:pt x="63227" y="62170"/>
                </a:lnTo>
                <a:lnTo>
                  <a:pt x="63184" y="63328"/>
                </a:lnTo>
                <a:lnTo>
                  <a:pt x="63140" y="64521"/>
                </a:lnTo>
                <a:lnTo>
                  <a:pt x="63081" y="65751"/>
                </a:lnTo>
                <a:lnTo>
                  <a:pt x="62848" y="64847"/>
                </a:lnTo>
                <a:lnTo>
                  <a:pt x="62622" y="63943"/>
                </a:lnTo>
                <a:lnTo>
                  <a:pt x="62410" y="62966"/>
                </a:lnTo>
                <a:lnTo>
                  <a:pt x="62213" y="61990"/>
                </a:lnTo>
                <a:lnTo>
                  <a:pt x="62031" y="60977"/>
                </a:lnTo>
                <a:lnTo>
                  <a:pt x="61863" y="59964"/>
                </a:lnTo>
                <a:lnTo>
                  <a:pt x="61710" y="58988"/>
                </a:lnTo>
                <a:lnTo>
                  <a:pt x="61571" y="57975"/>
                </a:lnTo>
                <a:lnTo>
                  <a:pt x="61455" y="56999"/>
                </a:lnTo>
                <a:lnTo>
                  <a:pt x="61353" y="56022"/>
                </a:lnTo>
                <a:lnTo>
                  <a:pt x="61272" y="55118"/>
                </a:lnTo>
                <a:lnTo>
                  <a:pt x="61207" y="54214"/>
                </a:lnTo>
                <a:lnTo>
                  <a:pt x="61156" y="53382"/>
                </a:lnTo>
                <a:lnTo>
                  <a:pt x="61141" y="52948"/>
                </a:lnTo>
                <a:lnTo>
                  <a:pt x="61134" y="52586"/>
                </a:lnTo>
                <a:lnTo>
                  <a:pt x="61127" y="52189"/>
                </a:lnTo>
                <a:lnTo>
                  <a:pt x="61127" y="51827"/>
                </a:lnTo>
                <a:lnTo>
                  <a:pt x="61134" y="51501"/>
                </a:lnTo>
                <a:lnTo>
                  <a:pt x="61148" y="51176"/>
                </a:lnTo>
                <a:lnTo>
                  <a:pt x="61156" y="50959"/>
                </a:lnTo>
                <a:lnTo>
                  <a:pt x="61178" y="50670"/>
                </a:lnTo>
                <a:lnTo>
                  <a:pt x="61214" y="50380"/>
                </a:lnTo>
                <a:lnTo>
                  <a:pt x="61236" y="50236"/>
                </a:lnTo>
                <a:lnTo>
                  <a:pt x="61272" y="50055"/>
                </a:lnTo>
                <a:lnTo>
                  <a:pt x="61309" y="49910"/>
                </a:lnTo>
                <a:lnTo>
                  <a:pt x="61353" y="49765"/>
                </a:lnTo>
                <a:lnTo>
                  <a:pt x="61404" y="49621"/>
                </a:lnTo>
                <a:lnTo>
                  <a:pt x="61469" y="49476"/>
                </a:lnTo>
                <a:lnTo>
                  <a:pt x="61542" y="49368"/>
                </a:lnTo>
                <a:lnTo>
                  <a:pt x="61623" y="49259"/>
                </a:lnTo>
                <a:lnTo>
                  <a:pt x="61717" y="49187"/>
                </a:lnTo>
                <a:lnTo>
                  <a:pt x="61827" y="49114"/>
                </a:lnTo>
                <a:lnTo>
                  <a:pt x="62016" y="49078"/>
                </a:lnTo>
                <a:close/>
                <a:moveTo>
                  <a:pt x="9388" y="48970"/>
                </a:moveTo>
                <a:lnTo>
                  <a:pt x="9534" y="49006"/>
                </a:lnTo>
                <a:lnTo>
                  <a:pt x="9680" y="49078"/>
                </a:lnTo>
                <a:lnTo>
                  <a:pt x="9833" y="49187"/>
                </a:lnTo>
                <a:lnTo>
                  <a:pt x="9994" y="49368"/>
                </a:lnTo>
                <a:lnTo>
                  <a:pt x="10154" y="49621"/>
                </a:lnTo>
                <a:lnTo>
                  <a:pt x="10315" y="49874"/>
                </a:lnTo>
                <a:lnTo>
                  <a:pt x="10475" y="50236"/>
                </a:lnTo>
                <a:lnTo>
                  <a:pt x="10636" y="50633"/>
                </a:lnTo>
                <a:lnTo>
                  <a:pt x="10796" y="51067"/>
                </a:lnTo>
                <a:lnTo>
                  <a:pt x="10949" y="51574"/>
                </a:lnTo>
                <a:lnTo>
                  <a:pt x="11102" y="52152"/>
                </a:lnTo>
                <a:lnTo>
                  <a:pt x="11248" y="52767"/>
                </a:lnTo>
                <a:lnTo>
                  <a:pt x="11380" y="53454"/>
                </a:lnTo>
                <a:lnTo>
                  <a:pt x="11511" y="54178"/>
                </a:lnTo>
                <a:lnTo>
                  <a:pt x="11635" y="54973"/>
                </a:lnTo>
                <a:lnTo>
                  <a:pt x="11744" y="55805"/>
                </a:lnTo>
                <a:lnTo>
                  <a:pt x="11832" y="56637"/>
                </a:lnTo>
                <a:lnTo>
                  <a:pt x="11912" y="57505"/>
                </a:lnTo>
                <a:lnTo>
                  <a:pt x="11970" y="58409"/>
                </a:lnTo>
                <a:lnTo>
                  <a:pt x="12022" y="59313"/>
                </a:lnTo>
                <a:lnTo>
                  <a:pt x="12051" y="60217"/>
                </a:lnTo>
                <a:lnTo>
                  <a:pt x="12073" y="61158"/>
                </a:lnTo>
                <a:lnTo>
                  <a:pt x="12080" y="62134"/>
                </a:lnTo>
                <a:lnTo>
                  <a:pt x="12073" y="63111"/>
                </a:lnTo>
                <a:lnTo>
                  <a:pt x="12051" y="64123"/>
                </a:lnTo>
                <a:lnTo>
                  <a:pt x="12014" y="65136"/>
                </a:lnTo>
                <a:lnTo>
                  <a:pt x="11963" y="66185"/>
                </a:lnTo>
                <a:lnTo>
                  <a:pt x="11905" y="67234"/>
                </a:lnTo>
                <a:lnTo>
                  <a:pt x="11825" y="68283"/>
                </a:lnTo>
                <a:lnTo>
                  <a:pt x="11730" y="69368"/>
                </a:lnTo>
                <a:lnTo>
                  <a:pt x="11628" y="70452"/>
                </a:lnTo>
                <a:lnTo>
                  <a:pt x="11511" y="71574"/>
                </a:lnTo>
                <a:lnTo>
                  <a:pt x="11387" y="72586"/>
                </a:lnTo>
                <a:lnTo>
                  <a:pt x="11248" y="73599"/>
                </a:lnTo>
                <a:lnTo>
                  <a:pt x="11110" y="74503"/>
                </a:lnTo>
                <a:lnTo>
                  <a:pt x="10957" y="75371"/>
                </a:lnTo>
                <a:lnTo>
                  <a:pt x="10796" y="76203"/>
                </a:lnTo>
                <a:lnTo>
                  <a:pt x="10628" y="76962"/>
                </a:lnTo>
                <a:lnTo>
                  <a:pt x="10446" y="77650"/>
                </a:lnTo>
                <a:lnTo>
                  <a:pt x="10264" y="78301"/>
                </a:lnTo>
                <a:lnTo>
                  <a:pt x="10081" y="76456"/>
                </a:lnTo>
                <a:lnTo>
                  <a:pt x="9906" y="74684"/>
                </a:lnTo>
                <a:lnTo>
                  <a:pt x="9746" y="72948"/>
                </a:lnTo>
                <a:lnTo>
                  <a:pt x="9593" y="71284"/>
                </a:lnTo>
                <a:lnTo>
                  <a:pt x="9323" y="68246"/>
                </a:lnTo>
                <a:lnTo>
                  <a:pt x="9104" y="65534"/>
                </a:lnTo>
                <a:lnTo>
                  <a:pt x="8929" y="63328"/>
                </a:lnTo>
                <a:lnTo>
                  <a:pt x="8797" y="61628"/>
                </a:lnTo>
                <a:lnTo>
                  <a:pt x="8688" y="60145"/>
                </a:lnTo>
                <a:lnTo>
                  <a:pt x="8622" y="59386"/>
                </a:lnTo>
                <a:lnTo>
                  <a:pt x="8557" y="58626"/>
                </a:lnTo>
                <a:lnTo>
                  <a:pt x="8506" y="57903"/>
                </a:lnTo>
                <a:lnTo>
                  <a:pt x="8462" y="57179"/>
                </a:lnTo>
                <a:lnTo>
                  <a:pt x="8418" y="56492"/>
                </a:lnTo>
                <a:lnTo>
                  <a:pt x="8389" y="55841"/>
                </a:lnTo>
                <a:lnTo>
                  <a:pt x="8360" y="55226"/>
                </a:lnTo>
                <a:lnTo>
                  <a:pt x="8345" y="54612"/>
                </a:lnTo>
                <a:lnTo>
                  <a:pt x="8331" y="54069"/>
                </a:lnTo>
                <a:lnTo>
                  <a:pt x="8331" y="53527"/>
                </a:lnTo>
                <a:lnTo>
                  <a:pt x="8338" y="53020"/>
                </a:lnTo>
                <a:lnTo>
                  <a:pt x="8345" y="52514"/>
                </a:lnTo>
                <a:lnTo>
                  <a:pt x="8367" y="52080"/>
                </a:lnTo>
                <a:lnTo>
                  <a:pt x="8389" y="51646"/>
                </a:lnTo>
                <a:lnTo>
                  <a:pt x="8425" y="51248"/>
                </a:lnTo>
                <a:lnTo>
                  <a:pt x="8469" y="50887"/>
                </a:lnTo>
                <a:lnTo>
                  <a:pt x="8513" y="50597"/>
                </a:lnTo>
                <a:lnTo>
                  <a:pt x="8557" y="50344"/>
                </a:lnTo>
                <a:lnTo>
                  <a:pt x="8608" y="50091"/>
                </a:lnTo>
                <a:lnTo>
                  <a:pt x="8666" y="49874"/>
                </a:lnTo>
                <a:lnTo>
                  <a:pt x="8725" y="49693"/>
                </a:lnTo>
                <a:lnTo>
                  <a:pt x="8790" y="49548"/>
                </a:lnTo>
                <a:lnTo>
                  <a:pt x="8849" y="49404"/>
                </a:lnTo>
                <a:lnTo>
                  <a:pt x="8914" y="49295"/>
                </a:lnTo>
                <a:lnTo>
                  <a:pt x="9045" y="49114"/>
                </a:lnTo>
                <a:lnTo>
                  <a:pt x="9169" y="49042"/>
                </a:lnTo>
                <a:lnTo>
                  <a:pt x="9286" y="48970"/>
                </a:lnTo>
                <a:close/>
                <a:moveTo>
                  <a:pt x="20439" y="72369"/>
                </a:moveTo>
                <a:lnTo>
                  <a:pt x="20570" y="72405"/>
                </a:lnTo>
                <a:lnTo>
                  <a:pt x="20702" y="72478"/>
                </a:lnTo>
                <a:lnTo>
                  <a:pt x="20840" y="72586"/>
                </a:lnTo>
                <a:lnTo>
                  <a:pt x="20979" y="72731"/>
                </a:lnTo>
                <a:lnTo>
                  <a:pt x="21110" y="72876"/>
                </a:lnTo>
                <a:lnTo>
                  <a:pt x="21256" y="73056"/>
                </a:lnTo>
                <a:lnTo>
                  <a:pt x="21395" y="73237"/>
                </a:lnTo>
                <a:lnTo>
                  <a:pt x="21533" y="73490"/>
                </a:lnTo>
                <a:lnTo>
                  <a:pt x="21672" y="73744"/>
                </a:lnTo>
                <a:lnTo>
                  <a:pt x="21810" y="74033"/>
                </a:lnTo>
                <a:lnTo>
                  <a:pt x="21949" y="74322"/>
                </a:lnTo>
                <a:lnTo>
                  <a:pt x="22088" y="74648"/>
                </a:lnTo>
                <a:lnTo>
                  <a:pt x="22219" y="75009"/>
                </a:lnTo>
                <a:lnTo>
                  <a:pt x="22350" y="75371"/>
                </a:lnTo>
                <a:lnTo>
                  <a:pt x="22482" y="75769"/>
                </a:lnTo>
                <a:lnTo>
                  <a:pt x="22613" y="76167"/>
                </a:lnTo>
                <a:lnTo>
                  <a:pt x="22737" y="76601"/>
                </a:lnTo>
                <a:lnTo>
                  <a:pt x="22861" y="77071"/>
                </a:lnTo>
                <a:lnTo>
                  <a:pt x="22978" y="77541"/>
                </a:lnTo>
                <a:lnTo>
                  <a:pt x="23094" y="78047"/>
                </a:lnTo>
                <a:lnTo>
                  <a:pt x="23204" y="78554"/>
                </a:lnTo>
                <a:lnTo>
                  <a:pt x="23306" y="79060"/>
                </a:lnTo>
                <a:lnTo>
                  <a:pt x="23408" y="79639"/>
                </a:lnTo>
                <a:lnTo>
                  <a:pt x="23503" y="80181"/>
                </a:lnTo>
                <a:lnTo>
                  <a:pt x="23598" y="80760"/>
                </a:lnTo>
                <a:lnTo>
                  <a:pt x="23678" y="81375"/>
                </a:lnTo>
                <a:lnTo>
                  <a:pt x="23758" y="81990"/>
                </a:lnTo>
                <a:lnTo>
                  <a:pt x="23831" y="82604"/>
                </a:lnTo>
                <a:lnTo>
                  <a:pt x="23889" y="83255"/>
                </a:lnTo>
                <a:lnTo>
                  <a:pt x="23948" y="83906"/>
                </a:lnTo>
                <a:lnTo>
                  <a:pt x="23999" y="84557"/>
                </a:lnTo>
                <a:lnTo>
                  <a:pt x="24035" y="85245"/>
                </a:lnTo>
                <a:lnTo>
                  <a:pt x="24072" y="85932"/>
                </a:lnTo>
                <a:lnTo>
                  <a:pt x="24094" y="86619"/>
                </a:lnTo>
                <a:lnTo>
                  <a:pt x="24108" y="87306"/>
                </a:lnTo>
                <a:lnTo>
                  <a:pt x="24115" y="87993"/>
                </a:lnTo>
                <a:lnTo>
                  <a:pt x="24115" y="88680"/>
                </a:lnTo>
                <a:lnTo>
                  <a:pt x="24108" y="89404"/>
                </a:lnTo>
                <a:lnTo>
                  <a:pt x="24094" y="90091"/>
                </a:lnTo>
                <a:lnTo>
                  <a:pt x="24064" y="90814"/>
                </a:lnTo>
                <a:lnTo>
                  <a:pt x="24035" y="91537"/>
                </a:lnTo>
                <a:lnTo>
                  <a:pt x="23991" y="92261"/>
                </a:lnTo>
                <a:lnTo>
                  <a:pt x="23948" y="92984"/>
                </a:lnTo>
                <a:lnTo>
                  <a:pt x="23889" y="93707"/>
                </a:lnTo>
                <a:lnTo>
                  <a:pt x="23824" y="94431"/>
                </a:lnTo>
                <a:lnTo>
                  <a:pt x="23751" y="95154"/>
                </a:lnTo>
                <a:lnTo>
                  <a:pt x="23670" y="95914"/>
                </a:lnTo>
                <a:lnTo>
                  <a:pt x="23583" y="96637"/>
                </a:lnTo>
                <a:lnTo>
                  <a:pt x="23488" y="97396"/>
                </a:lnTo>
                <a:lnTo>
                  <a:pt x="23386" y="98120"/>
                </a:lnTo>
                <a:lnTo>
                  <a:pt x="23269" y="98879"/>
                </a:lnTo>
                <a:lnTo>
                  <a:pt x="23153" y="99639"/>
                </a:lnTo>
                <a:lnTo>
                  <a:pt x="23021" y="100362"/>
                </a:lnTo>
                <a:lnTo>
                  <a:pt x="22890" y="101122"/>
                </a:lnTo>
                <a:lnTo>
                  <a:pt x="22744" y="101881"/>
                </a:lnTo>
                <a:lnTo>
                  <a:pt x="22591" y="102640"/>
                </a:lnTo>
                <a:lnTo>
                  <a:pt x="22438" y="103400"/>
                </a:lnTo>
                <a:lnTo>
                  <a:pt x="22270" y="104159"/>
                </a:lnTo>
                <a:lnTo>
                  <a:pt x="22095" y="104919"/>
                </a:lnTo>
                <a:lnTo>
                  <a:pt x="21913" y="105678"/>
                </a:lnTo>
                <a:lnTo>
                  <a:pt x="21723" y="106438"/>
                </a:lnTo>
                <a:lnTo>
                  <a:pt x="21526" y="107234"/>
                </a:lnTo>
                <a:lnTo>
                  <a:pt x="21322" y="107993"/>
                </a:lnTo>
                <a:lnTo>
                  <a:pt x="21139" y="108608"/>
                </a:lnTo>
                <a:lnTo>
                  <a:pt x="20964" y="109223"/>
                </a:lnTo>
                <a:lnTo>
                  <a:pt x="20789" y="109801"/>
                </a:lnTo>
                <a:lnTo>
                  <a:pt x="20614" y="110308"/>
                </a:lnTo>
                <a:lnTo>
                  <a:pt x="20432" y="110814"/>
                </a:lnTo>
                <a:lnTo>
                  <a:pt x="20257" y="111284"/>
                </a:lnTo>
                <a:lnTo>
                  <a:pt x="20082" y="111718"/>
                </a:lnTo>
                <a:lnTo>
                  <a:pt x="19907" y="112116"/>
                </a:lnTo>
                <a:lnTo>
                  <a:pt x="19834" y="110669"/>
                </a:lnTo>
                <a:lnTo>
                  <a:pt x="19768" y="109223"/>
                </a:lnTo>
                <a:lnTo>
                  <a:pt x="19710" y="107776"/>
                </a:lnTo>
                <a:lnTo>
                  <a:pt x="19659" y="106329"/>
                </a:lnTo>
                <a:lnTo>
                  <a:pt x="19564" y="103436"/>
                </a:lnTo>
                <a:lnTo>
                  <a:pt x="19484" y="100579"/>
                </a:lnTo>
                <a:lnTo>
                  <a:pt x="19418" y="97794"/>
                </a:lnTo>
                <a:lnTo>
                  <a:pt x="19367" y="95046"/>
                </a:lnTo>
                <a:lnTo>
                  <a:pt x="19323" y="92405"/>
                </a:lnTo>
                <a:lnTo>
                  <a:pt x="19294" y="89874"/>
                </a:lnTo>
                <a:lnTo>
                  <a:pt x="19279" y="87451"/>
                </a:lnTo>
                <a:lnTo>
                  <a:pt x="19265" y="85172"/>
                </a:lnTo>
                <a:lnTo>
                  <a:pt x="19265" y="83038"/>
                </a:lnTo>
                <a:lnTo>
                  <a:pt x="19265" y="81085"/>
                </a:lnTo>
                <a:lnTo>
                  <a:pt x="19279" y="77830"/>
                </a:lnTo>
                <a:lnTo>
                  <a:pt x="19301" y="75480"/>
                </a:lnTo>
                <a:lnTo>
                  <a:pt x="19308" y="75118"/>
                </a:lnTo>
                <a:lnTo>
                  <a:pt x="19323" y="74756"/>
                </a:lnTo>
                <a:lnTo>
                  <a:pt x="19345" y="74431"/>
                </a:lnTo>
                <a:lnTo>
                  <a:pt x="19374" y="74105"/>
                </a:lnTo>
                <a:lnTo>
                  <a:pt x="19418" y="73852"/>
                </a:lnTo>
                <a:lnTo>
                  <a:pt x="19462" y="73599"/>
                </a:lnTo>
                <a:lnTo>
                  <a:pt x="19513" y="73346"/>
                </a:lnTo>
                <a:lnTo>
                  <a:pt x="19571" y="73129"/>
                </a:lnTo>
                <a:lnTo>
                  <a:pt x="19637" y="72948"/>
                </a:lnTo>
                <a:lnTo>
                  <a:pt x="19710" y="72803"/>
                </a:lnTo>
                <a:lnTo>
                  <a:pt x="19790" y="72659"/>
                </a:lnTo>
                <a:lnTo>
                  <a:pt x="19885" y="72550"/>
                </a:lnTo>
                <a:lnTo>
                  <a:pt x="19980" y="72478"/>
                </a:lnTo>
                <a:lnTo>
                  <a:pt x="20082" y="72405"/>
                </a:lnTo>
                <a:lnTo>
                  <a:pt x="20191" y="72369"/>
                </a:lnTo>
                <a:close/>
                <a:moveTo>
                  <a:pt x="35436" y="99024"/>
                </a:moveTo>
                <a:lnTo>
                  <a:pt x="35677" y="99132"/>
                </a:lnTo>
                <a:lnTo>
                  <a:pt x="35910" y="99313"/>
                </a:lnTo>
                <a:lnTo>
                  <a:pt x="36129" y="99494"/>
                </a:lnTo>
                <a:lnTo>
                  <a:pt x="36341" y="99711"/>
                </a:lnTo>
                <a:lnTo>
                  <a:pt x="36538" y="99964"/>
                </a:lnTo>
                <a:lnTo>
                  <a:pt x="36720" y="100254"/>
                </a:lnTo>
                <a:lnTo>
                  <a:pt x="36888" y="100543"/>
                </a:lnTo>
                <a:lnTo>
                  <a:pt x="37048" y="100905"/>
                </a:lnTo>
                <a:lnTo>
                  <a:pt x="37187" y="101266"/>
                </a:lnTo>
                <a:lnTo>
                  <a:pt x="37318" y="101628"/>
                </a:lnTo>
                <a:lnTo>
                  <a:pt x="37435" y="102062"/>
                </a:lnTo>
                <a:lnTo>
                  <a:pt x="37530" y="102496"/>
                </a:lnTo>
                <a:lnTo>
                  <a:pt x="37617" y="102930"/>
                </a:lnTo>
                <a:lnTo>
                  <a:pt x="37683" y="103436"/>
                </a:lnTo>
                <a:lnTo>
                  <a:pt x="37734" y="103906"/>
                </a:lnTo>
                <a:lnTo>
                  <a:pt x="37763" y="104449"/>
                </a:lnTo>
                <a:lnTo>
                  <a:pt x="37778" y="104774"/>
                </a:lnTo>
                <a:lnTo>
                  <a:pt x="37785" y="105208"/>
                </a:lnTo>
                <a:lnTo>
                  <a:pt x="37785" y="105751"/>
                </a:lnTo>
                <a:lnTo>
                  <a:pt x="37763" y="106366"/>
                </a:lnTo>
                <a:lnTo>
                  <a:pt x="37727" y="107089"/>
                </a:lnTo>
                <a:lnTo>
                  <a:pt x="37668" y="107885"/>
                </a:lnTo>
                <a:lnTo>
                  <a:pt x="37632" y="108319"/>
                </a:lnTo>
                <a:lnTo>
                  <a:pt x="37581" y="108789"/>
                </a:lnTo>
                <a:lnTo>
                  <a:pt x="37530" y="109295"/>
                </a:lnTo>
                <a:lnTo>
                  <a:pt x="37464" y="109801"/>
                </a:lnTo>
                <a:lnTo>
                  <a:pt x="37398" y="110344"/>
                </a:lnTo>
                <a:lnTo>
                  <a:pt x="37311" y="110923"/>
                </a:lnTo>
                <a:lnTo>
                  <a:pt x="37223" y="111501"/>
                </a:lnTo>
                <a:lnTo>
                  <a:pt x="37121" y="112116"/>
                </a:lnTo>
                <a:lnTo>
                  <a:pt x="37012" y="112767"/>
                </a:lnTo>
                <a:lnTo>
                  <a:pt x="36888" y="113418"/>
                </a:lnTo>
                <a:lnTo>
                  <a:pt x="36756" y="114105"/>
                </a:lnTo>
                <a:lnTo>
                  <a:pt x="36603" y="114829"/>
                </a:lnTo>
                <a:lnTo>
                  <a:pt x="36443" y="115552"/>
                </a:lnTo>
                <a:lnTo>
                  <a:pt x="36275" y="116311"/>
                </a:lnTo>
                <a:lnTo>
                  <a:pt x="36085" y="117107"/>
                </a:lnTo>
                <a:lnTo>
                  <a:pt x="35881" y="117903"/>
                </a:lnTo>
                <a:lnTo>
                  <a:pt x="35662" y="118734"/>
                </a:lnTo>
                <a:lnTo>
                  <a:pt x="35429" y="119602"/>
                </a:lnTo>
                <a:lnTo>
                  <a:pt x="35181" y="120470"/>
                </a:lnTo>
                <a:lnTo>
                  <a:pt x="34918" y="121375"/>
                </a:lnTo>
                <a:lnTo>
                  <a:pt x="34816" y="119602"/>
                </a:lnTo>
                <a:lnTo>
                  <a:pt x="34729" y="117830"/>
                </a:lnTo>
                <a:lnTo>
                  <a:pt x="34656" y="116131"/>
                </a:lnTo>
                <a:lnTo>
                  <a:pt x="34597" y="114503"/>
                </a:lnTo>
                <a:lnTo>
                  <a:pt x="34554" y="112912"/>
                </a:lnTo>
                <a:lnTo>
                  <a:pt x="34524" y="111393"/>
                </a:lnTo>
                <a:lnTo>
                  <a:pt x="34510" y="109910"/>
                </a:lnTo>
                <a:lnTo>
                  <a:pt x="34502" y="108536"/>
                </a:lnTo>
                <a:lnTo>
                  <a:pt x="34510" y="107234"/>
                </a:lnTo>
                <a:lnTo>
                  <a:pt x="34532" y="106004"/>
                </a:lnTo>
                <a:lnTo>
                  <a:pt x="34561" y="104847"/>
                </a:lnTo>
                <a:lnTo>
                  <a:pt x="34605" y="103798"/>
                </a:lnTo>
                <a:lnTo>
                  <a:pt x="34656" y="102857"/>
                </a:lnTo>
                <a:lnTo>
                  <a:pt x="34721" y="101989"/>
                </a:lnTo>
                <a:lnTo>
                  <a:pt x="34787" y="101230"/>
                </a:lnTo>
                <a:lnTo>
                  <a:pt x="34831" y="100905"/>
                </a:lnTo>
                <a:lnTo>
                  <a:pt x="34867" y="100579"/>
                </a:lnTo>
                <a:lnTo>
                  <a:pt x="34926" y="100217"/>
                </a:lnTo>
                <a:lnTo>
                  <a:pt x="34984" y="99892"/>
                </a:lnTo>
                <a:lnTo>
                  <a:pt x="35050" y="99603"/>
                </a:lnTo>
                <a:lnTo>
                  <a:pt x="35115" y="99386"/>
                </a:lnTo>
                <a:lnTo>
                  <a:pt x="35188" y="99241"/>
                </a:lnTo>
                <a:lnTo>
                  <a:pt x="35268" y="99132"/>
                </a:lnTo>
                <a:lnTo>
                  <a:pt x="35349" y="99060"/>
                </a:lnTo>
                <a:lnTo>
                  <a:pt x="35436" y="99024"/>
                </a:lnTo>
                <a:close/>
                <a:moveTo>
                  <a:pt x="50236" y="88644"/>
                </a:moveTo>
                <a:lnTo>
                  <a:pt x="50331" y="88680"/>
                </a:lnTo>
                <a:lnTo>
                  <a:pt x="50513" y="88789"/>
                </a:lnTo>
                <a:lnTo>
                  <a:pt x="50696" y="89006"/>
                </a:lnTo>
                <a:lnTo>
                  <a:pt x="50878" y="89295"/>
                </a:lnTo>
                <a:lnTo>
                  <a:pt x="51053" y="89657"/>
                </a:lnTo>
                <a:lnTo>
                  <a:pt x="51228" y="90127"/>
                </a:lnTo>
                <a:lnTo>
                  <a:pt x="51396" y="90633"/>
                </a:lnTo>
                <a:lnTo>
                  <a:pt x="51564" y="91248"/>
                </a:lnTo>
                <a:lnTo>
                  <a:pt x="51724" y="91935"/>
                </a:lnTo>
                <a:lnTo>
                  <a:pt x="51885" y="92695"/>
                </a:lnTo>
                <a:lnTo>
                  <a:pt x="52031" y="93527"/>
                </a:lnTo>
                <a:lnTo>
                  <a:pt x="52176" y="94395"/>
                </a:lnTo>
                <a:lnTo>
                  <a:pt x="52315" y="95371"/>
                </a:lnTo>
                <a:lnTo>
                  <a:pt x="52446" y="96420"/>
                </a:lnTo>
                <a:lnTo>
                  <a:pt x="52519" y="96999"/>
                </a:lnTo>
                <a:lnTo>
                  <a:pt x="52585" y="97650"/>
                </a:lnTo>
                <a:lnTo>
                  <a:pt x="52651" y="98337"/>
                </a:lnTo>
                <a:lnTo>
                  <a:pt x="52716" y="99024"/>
                </a:lnTo>
                <a:lnTo>
                  <a:pt x="52775" y="99747"/>
                </a:lnTo>
                <a:lnTo>
                  <a:pt x="52833" y="100471"/>
                </a:lnTo>
                <a:lnTo>
                  <a:pt x="52884" y="101266"/>
                </a:lnTo>
                <a:lnTo>
                  <a:pt x="52935" y="102062"/>
                </a:lnTo>
                <a:lnTo>
                  <a:pt x="52986" y="102857"/>
                </a:lnTo>
                <a:lnTo>
                  <a:pt x="53030" y="103689"/>
                </a:lnTo>
                <a:lnTo>
                  <a:pt x="53066" y="104557"/>
                </a:lnTo>
                <a:lnTo>
                  <a:pt x="53103" y="105461"/>
                </a:lnTo>
                <a:lnTo>
                  <a:pt x="53132" y="106329"/>
                </a:lnTo>
                <a:lnTo>
                  <a:pt x="53154" y="107270"/>
                </a:lnTo>
                <a:lnTo>
                  <a:pt x="53176" y="108210"/>
                </a:lnTo>
                <a:lnTo>
                  <a:pt x="53190" y="109150"/>
                </a:lnTo>
                <a:lnTo>
                  <a:pt x="53198" y="110127"/>
                </a:lnTo>
                <a:lnTo>
                  <a:pt x="53198" y="111103"/>
                </a:lnTo>
                <a:lnTo>
                  <a:pt x="53198" y="112116"/>
                </a:lnTo>
                <a:lnTo>
                  <a:pt x="53190" y="113129"/>
                </a:lnTo>
                <a:lnTo>
                  <a:pt x="53168" y="114141"/>
                </a:lnTo>
                <a:lnTo>
                  <a:pt x="53147" y="115190"/>
                </a:lnTo>
                <a:lnTo>
                  <a:pt x="53117" y="116239"/>
                </a:lnTo>
                <a:lnTo>
                  <a:pt x="53081" y="117288"/>
                </a:lnTo>
                <a:lnTo>
                  <a:pt x="53037" y="118337"/>
                </a:lnTo>
                <a:lnTo>
                  <a:pt x="52986" y="119422"/>
                </a:lnTo>
                <a:lnTo>
                  <a:pt x="52928" y="120507"/>
                </a:lnTo>
                <a:lnTo>
                  <a:pt x="52855" y="121592"/>
                </a:lnTo>
                <a:lnTo>
                  <a:pt x="52782" y="122713"/>
                </a:lnTo>
                <a:lnTo>
                  <a:pt x="52694" y="123798"/>
                </a:lnTo>
                <a:lnTo>
                  <a:pt x="52600" y="124919"/>
                </a:lnTo>
                <a:lnTo>
                  <a:pt x="52497" y="126004"/>
                </a:lnTo>
                <a:lnTo>
                  <a:pt x="52286" y="125751"/>
                </a:lnTo>
                <a:lnTo>
                  <a:pt x="52074" y="125425"/>
                </a:lnTo>
                <a:lnTo>
                  <a:pt x="51877" y="125027"/>
                </a:lnTo>
                <a:lnTo>
                  <a:pt x="51680" y="124557"/>
                </a:lnTo>
                <a:lnTo>
                  <a:pt x="51484" y="124051"/>
                </a:lnTo>
                <a:lnTo>
                  <a:pt x="51301" y="123508"/>
                </a:lnTo>
                <a:lnTo>
                  <a:pt x="51119" y="122894"/>
                </a:lnTo>
                <a:lnTo>
                  <a:pt x="50944" y="122206"/>
                </a:lnTo>
                <a:lnTo>
                  <a:pt x="50769" y="121483"/>
                </a:lnTo>
                <a:lnTo>
                  <a:pt x="50608" y="120724"/>
                </a:lnTo>
                <a:lnTo>
                  <a:pt x="50448" y="119928"/>
                </a:lnTo>
                <a:lnTo>
                  <a:pt x="50295" y="119096"/>
                </a:lnTo>
                <a:lnTo>
                  <a:pt x="50149" y="118228"/>
                </a:lnTo>
                <a:lnTo>
                  <a:pt x="50003" y="117360"/>
                </a:lnTo>
                <a:lnTo>
                  <a:pt x="49871" y="116420"/>
                </a:lnTo>
                <a:lnTo>
                  <a:pt x="49740" y="115480"/>
                </a:lnTo>
                <a:lnTo>
                  <a:pt x="49616" y="114503"/>
                </a:lnTo>
                <a:lnTo>
                  <a:pt x="49499" y="113527"/>
                </a:lnTo>
                <a:lnTo>
                  <a:pt x="49390" y="112514"/>
                </a:lnTo>
                <a:lnTo>
                  <a:pt x="49288" y="111501"/>
                </a:lnTo>
                <a:lnTo>
                  <a:pt x="49193" y="110452"/>
                </a:lnTo>
                <a:lnTo>
                  <a:pt x="49106" y="109404"/>
                </a:lnTo>
                <a:lnTo>
                  <a:pt x="49018" y="108391"/>
                </a:lnTo>
                <a:lnTo>
                  <a:pt x="48945" y="107342"/>
                </a:lnTo>
                <a:lnTo>
                  <a:pt x="48879" y="106293"/>
                </a:lnTo>
                <a:lnTo>
                  <a:pt x="48821" y="105281"/>
                </a:lnTo>
                <a:lnTo>
                  <a:pt x="48770" y="104232"/>
                </a:lnTo>
                <a:lnTo>
                  <a:pt x="48719" y="103219"/>
                </a:lnTo>
                <a:lnTo>
                  <a:pt x="48683" y="102243"/>
                </a:lnTo>
                <a:lnTo>
                  <a:pt x="48653" y="101230"/>
                </a:lnTo>
                <a:lnTo>
                  <a:pt x="48639" y="100290"/>
                </a:lnTo>
                <a:lnTo>
                  <a:pt x="48624" y="99349"/>
                </a:lnTo>
                <a:lnTo>
                  <a:pt x="48617" y="98662"/>
                </a:lnTo>
                <a:lnTo>
                  <a:pt x="48617" y="97939"/>
                </a:lnTo>
                <a:lnTo>
                  <a:pt x="48624" y="97179"/>
                </a:lnTo>
                <a:lnTo>
                  <a:pt x="48639" y="96384"/>
                </a:lnTo>
                <a:lnTo>
                  <a:pt x="48661" y="95588"/>
                </a:lnTo>
                <a:lnTo>
                  <a:pt x="48690" y="94792"/>
                </a:lnTo>
                <a:lnTo>
                  <a:pt x="48726" y="93961"/>
                </a:lnTo>
                <a:lnTo>
                  <a:pt x="48785" y="93201"/>
                </a:lnTo>
                <a:lnTo>
                  <a:pt x="48850" y="92442"/>
                </a:lnTo>
                <a:lnTo>
                  <a:pt x="48887" y="92080"/>
                </a:lnTo>
                <a:lnTo>
                  <a:pt x="48923" y="91718"/>
                </a:lnTo>
                <a:lnTo>
                  <a:pt x="48974" y="91393"/>
                </a:lnTo>
                <a:lnTo>
                  <a:pt x="49018" y="91067"/>
                </a:lnTo>
                <a:lnTo>
                  <a:pt x="49076" y="90742"/>
                </a:lnTo>
                <a:lnTo>
                  <a:pt x="49135" y="90452"/>
                </a:lnTo>
                <a:lnTo>
                  <a:pt x="49193" y="90163"/>
                </a:lnTo>
                <a:lnTo>
                  <a:pt x="49259" y="89910"/>
                </a:lnTo>
                <a:lnTo>
                  <a:pt x="49332" y="89657"/>
                </a:lnTo>
                <a:lnTo>
                  <a:pt x="49412" y="89476"/>
                </a:lnTo>
                <a:lnTo>
                  <a:pt x="49492" y="89259"/>
                </a:lnTo>
                <a:lnTo>
                  <a:pt x="49580" y="89114"/>
                </a:lnTo>
                <a:lnTo>
                  <a:pt x="49667" y="88970"/>
                </a:lnTo>
                <a:lnTo>
                  <a:pt x="49769" y="88861"/>
                </a:lnTo>
                <a:lnTo>
                  <a:pt x="49864" y="88753"/>
                </a:lnTo>
                <a:lnTo>
                  <a:pt x="49959" y="88716"/>
                </a:lnTo>
                <a:lnTo>
                  <a:pt x="50047" y="88680"/>
                </a:lnTo>
                <a:lnTo>
                  <a:pt x="50141" y="88644"/>
                </a:lnTo>
                <a:close/>
                <a:moveTo>
                  <a:pt x="17682" y="5100"/>
                </a:moveTo>
                <a:lnTo>
                  <a:pt x="18936" y="5136"/>
                </a:lnTo>
                <a:lnTo>
                  <a:pt x="20220" y="5245"/>
                </a:lnTo>
                <a:lnTo>
                  <a:pt x="21519" y="5426"/>
                </a:lnTo>
                <a:lnTo>
                  <a:pt x="22839" y="5679"/>
                </a:lnTo>
                <a:lnTo>
                  <a:pt x="24181" y="6004"/>
                </a:lnTo>
                <a:lnTo>
                  <a:pt x="25523" y="6366"/>
                </a:lnTo>
                <a:lnTo>
                  <a:pt x="26880" y="6764"/>
                </a:lnTo>
                <a:lnTo>
                  <a:pt x="28244" y="7198"/>
                </a:lnTo>
                <a:lnTo>
                  <a:pt x="29615" y="7668"/>
                </a:lnTo>
                <a:lnTo>
                  <a:pt x="30979" y="8174"/>
                </a:lnTo>
                <a:lnTo>
                  <a:pt x="32343" y="8717"/>
                </a:lnTo>
                <a:lnTo>
                  <a:pt x="33700" y="9259"/>
                </a:lnTo>
                <a:lnTo>
                  <a:pt x="36377" y="10416"/>
                </a:lnTo>
                <a:lnTo>
                  <a:pt x="39003" y="11574"/>
                </a:lnTo>
                <a:lnTo>
                  <a:pt x="42307" y="13020"/>
                </a:lnTo>
                <a:lnTo>
                  <a:pt x="43912" y="13671"/>
                </a:lnTo>
                <a:lnTo>
                  <a:pt x="45473" y="14322"/>
                </a:lnTo>
                <a:lnTo>
                  <a:pt x="46990" y="14901"/>
                </a:lnTo>
                <a:lnTo>
                  <a:pt x="48449" y="15371"/>
                </a:lnTo>
                <a:lnTo>
                  <a:pt x="49850" y="15805"/>
                </a:lnTo>
                <a:lnTo>
                  <a:pt x="51177" y="16131"/>
                </a:lnTo>
                <a:lnTo>
                  <a:pt x="52176" y="16384"/>
                </a:lnTo>
                <a:lnTo>
                  <a:pt x="53161" y="16673"/>
                </a:lnTo>
                <a:lnTo>
                  <a:pt x="54117" y="16999"/>
                </a:lnTo>
                <a:lnTo>
                  <a:pt x="55058" y="17397"/>
                </a:lnTo>
                <a:lnTo>
                  <a:pt x="55969" y="17831"/>
                </a:lnTo>
                <a:lnTo>
                  <a:pt x="56867" y="18337"/>
                </a:lnTo>
                <a:lnTo>
                  <a:pt x="57742" y="18879"/>
                </a:lnTo>
                <a:lnTo>
                  <a:pt x="58588" y="19458"/>
                </a:lnTo>
                <a:lnTo>
                  <a:pt x="59412" y="20073"/>
                </a:lnTo>
                <a:lnTo>
                  <a:pt x="60215" y="20760"/>
                </a:lnTo>
                <a:lnTo>
                  <a:pt x="60988" y="21447"/>
                </a:lnTo>
                <a:lnTo>
                  <a:pt x="61739" y="22207"/>
                </a:lnTo>
                <a:lnTo>
                  <a:pt x="62469" y="23038"/>
                </a:lnTo>
                <a:lnTo>
                  <a:pt x="63169" y="23870"/>
                </a:lnTo>
                <a:lnTo>
                  <a:pt x="63840" y="24738"/>
                </a:lnTo>
                <a:lnTo>
                  <a:pt x="64489" y="25679"/>
                </a:lnTo>
                <a:lnTo>
                  <a:pt x="65102" y="26619"/>
                </a:lnTo>
                <a:lnTo>
                  <a:pt x="65693" y="27632"/>
                </a:lnTo>
                <a:lnTo>
                  <a:pt x="66254" y="28680"/>
                </a:lnTo>
                <a:lnTo>
                  <a:pt x="66524" y="29223"/>
                </a:lnTo>
                <a:lnTo>
                  <a:pt x="66787" y="29765"/>
                </a:lnTo>
                <a:lnTo>
                  <a:pt x="67042" y="30308"/>
                </a:lnTo>
                <a:lnTo>
                  <a:pt x="67283" y="30850"/>
                </a:lnTo>
                <a:lnTo>
                  <a:pt x="67524" y="31429"/>
                </a:lnTo>
                <a:lnTo>
                  <a:pt x="67757" y="32008"/>
                </a:lnTo>
                <a:lnTo>
                  <a:pt x="67983" y="32586"/>
                </a:lnTo>
                <a:lnTo>
                  <a:pt x="68195" y="33201"/>
                </a:lnTo>
                <a:lnTo>
                  <a:pt x="68406" y="33780"/>
                </a:lnTo>
                <a:lnTo>
                  <a:pt x="68603" y="34395"/>
                </a:lnTo>
                <a:lnTo>
                  <a:pt x="68793" y="35010"/>
                </a:lnTo>
                <a:lnTo>
                  <a:pt x="68982" y="35661"/>
                </a:lnTo>
                <a:lnTo>
                  <a:pt x="69158" y="36275"/>
                </a:lnTo>
                <a:lnTo>
                  <a:pt x="69325" y="36926"/>
                </a:lnTo>
                <a:lnTo>
                  <a:pt x="69478" y="37577"/>
                </a:lnTo>
                <a:lnTo>
                  <a:pt x="69632" y="38228"/>
                </a:lnTo>
                <a:lnTo>
                  <a:pt x="69778" y="38915"/>
                </a:lnTo>
                <a:lnTo>
                  <a:pt x="69909" y="39566"/>
                </a:lnTo>
                <a:lnTo>
                  <a:pt x="70033" y="40254"/>
                </a:lnTo>
                <a:lnTo>
                  <a:pt x="70150" y="40941"/>
                </a:lnTo>
                <a:lnTo>
                  <a:pt x="70259" y="41628"/>
                </a:lnTo>
                <a:lnTo>
                  <a:pt x="70361" y="42351"/>
                </a:lnTo>
                <a:lnTo>
                  <a:pt x="70449" y="43038"/>
                </a:lnTo>
                <a:lnTo>
                  <a:pt x="70529" y="43762"/>
                </a:lnTo>
                <a:lnTo>
                  <a:pt x="70602" y="44485"/>
                </a:lnTo>
                <a:lnTo>
                  <a:pt x="70667" y="45208"/>
                </a:lnTo>
                <a:lnTo>
                  <a:pt x="70704" y="45751"/>
                </a:lnTo>
                <a:lnTo>
                  <a:pt x="70740" y="46257"/>
                </a:lnTo>
                <a:lnTo>
                  <a:pt x="70770" y="46800"/>
                </a:lnTo>
                <a:lnTo>
                  <a:pt x="70791" y="47342"/>
                </a:lnTo>
                <a:lnTo>
                  <a:pt x="70813" y="47885"/>
                </a:lnTo>
                <a:lnTo>
                  <a:pt x="70828" y="48427"/>
                </a:lnTo>
                <a:lnTo>
                  <a:pt x="70835" y="48970"/>
                </a:lnTo>
                <a:lnTo>
                  <a:pt x="70842" y="49512"/>
                </a:lnTo>
                <a:lnTo>
                  <a:pt x="70842" y="50055"/>
                </a:lnTo>
                <a:lnTo>
                  <a:pt x="70835" y="50597"/>
                </a:lnTo>
                <a:lnTo>
                  <a:pt x="70821" y="51176"/>
                </a:lnTo>
                <a:lnTo>
                  <a:pt x="70806" y="51718"/>
                </a:lnTo>
                <a:lnTo>
                  <a:pt x="70784" y="52297"/>
                </a:lnTo>
                <a:lnTo>
                  <a:pt x="70762" y="52840"/>
                </a:lnTo>
                <a:lnTo>
                  <a:pt x="70726" y="53418"/>
                </a:lnTo>
                <a:lnTo>
                  <a:pt x="70689" y="53961"/>
                </a:lnTo>
                <a:lnTo>
                  <a:pt x="70653" y="54539"/>
                </a:lnTo>
                <a:lnTo>
                  <a:pt x="70602" y="55118"/>
                </a:lnTo>
                <a:lnTo>
                  <a:pt x="70500" y="56275"/>
                </a:lnTo>
                <a:lnTo>
                  <a:pt x="70368" y="57433"/>
                </a:lnTo>
                <a:lnTo>
                  <a:pt x="70222" y="58626"/>
                </a:lnTo>
                <a:lnTo>
                  <a:pt x="70055" y="59820"/>
                </a:lnTo>
                <a:lnTo>
                  <a:pt x="69865" y="61013"/>
                </a:lnTo>
                <a:lnTo>
                  <a:pt x="69661" y="62207"/>
                </a:lnTo>
                <a:lnTo>
                  <a:pt x="69435" y="63436"/>
                </a:lnTo>
                <a:lnTo>
                  <a:pt x="69282" y="64160"/>
                </a:lnTo>
                <a:lnTo>
                  <a:pt x="69136" y="64847"/>
                </a:lnTo>
                <a:lnTo>
                  <a:pt x="68982" y="65498"/>
                </a:lnTo>
                <a:lnTo>
                  <a:pt x="68829" y="66113"/>
                </a:lnTo>
                <a:lnTo>
                  <a:pt x="68669" y="66727"/>
                </a:lnTo>
                <a:lnTo>
                  <a:pt x="68516" y="67270"/>
                </a:lnTo>
                <a:lnTo>
                  <a:pt x="68355" y="67776"/>
                </a:lnTo>
                <a:lnTo>
                  <a:pt x="68195" y="68246"/>
                </a:lnTo>
                <a:lnTo>
                  <a:pt x="68027" y="68680"/>
                </a:lnTo>
                <a:lnTo>
                  <a:pt x="67866" y="69078"/>
                </a:lnTo>
                <a:lnTo>
                  <a:pt x="67699" y="69440"/>
                </a:lnTo>
                <a:lnTo>
                  <a:pt x="67531" y="69765"/>
                </a:lnTo>
                <a:lnTo>
                  <a:pt x="67363" y="70055"/>
                </a:lnTo>
                <a:lnTo>
                  <a:pt x="67188" y="70308"/>
                </a:lnTo>
                <a:lnTo>
                  <a:pt x="67020" y="70525"/>
                </a:lnTo>
                <a:lnTo>
                  <a:pt x="66845" y="70706"/>
                </a:lnTo>
                <a:lnTo>
                  <a:pt x="66670" y="70850"/>
                </a:lnTo>
                <a:lnTo>
                  <a:pt x="66495" y="70959"/>
                </a:lnTo>
                <a:lnTo>
                  <a:pt x="66320" y="70995"/>
                </a:lnTo>
                <a:lnTo>
                  <a:pt x="66145" y="71031"/>
                </a:lnTo>
                <a:lnTo>
                  <a:pt x="65970" y="71031"/>
                </a:lnTo>
                <a:lnTo>
                  <a:pt x="65795" y="70995"/>
                </a:lnTo>
                <a:lnTo>
                  <a:pt x="65612" y="70923"/>
                </a:lnTo>
                <a:lnTo>
                  <a:pt x="65437" y="70778"/>
                </a:lnTo>
                <a:lnTo>
                  <a:pt x="65255" y="70633"/>
                </a:lnTo>
                <a:lnTo>
                  <a:pt x="65080" y="70452"/>
                </a:lnTo>
                <a:lnTo>
                  <a:pt x="64898" y="70199"/>
                </a:lnTo>
                <a:lnTo>
                  <a:pt x="64715" y="69946"/>
                </a:lnTo>
                <a:lnTo>
                  <a:pt x="64540" y="69657"/>
                </a:lnTo>
                <a:lnTo>
                  <a:pt x="64358" y="69295"/>
                </a:lnTo>
                <a:lnTo>
                  <a:pt x="64176" y="68934"/>
                </a:lnTo>
                <a:lnTo>
                  <a:pt x="64000" y="68500"/>
                </a:lnTo>
                <a:lnTo>
                  <a:pt x="64088" y="66836"/>
                </a:lnTo>
                <a:lnTo>
                  <a:pt x="64161" y="65172"/>
                </a:lnTo>
                <a:lnTo>
                  <a:pt x="64219" y="63617"/>
                </a:lnTo>
                <a:lnTo>
                  <a:pt x="64270" y="62062"/>
                </a:lnTo>
                <a:lnTo>
                  <a:pt x="64300" y="60579"/>
                </a:lnTo>
                <a:lnTo>
                  <a:pt x="64321" y="59169"/>
                </a:lnTo>
                <a:lnTo>
                  <a:pt x="64329" y="57794"/>
                </a:lnTo>
                <a:lnTo>
                  <a:pt x="64321" y="56492"/>
                </a:lnTo>
                <a:lnTo>
                  <a:pt x="64307" y="55226"/>
                </a:lnTo>
                <a:lnTo>
                  <a:pt x="64270" y="54033"/>
                </a:lnTo>
                <a:lnTo>
                  <a:pt x="64227" y="52876"/>
                </a:lnTo>
                <a:lnTo>
                  <a:pt x="64168" y="51791"/>
                </a:lnTo>
                <a:lnTo>
                  <a:pt x="64095" y="50778"/>
                </a:lnTo>
                <a:lnTo>
                  <a:pt x="64008" y="49838"/>
                </a:lnTo>
                <a:lnTo>
                  <a:pt x="63957" y="49368"/>
                </a:lnTo>
                <a:lnTo>
                  <a:pt x="63906" y="48934"/>
                </a:lnTo>
                <a:lnTo>
                  <a:pt x="63855" y="48500"/>
                </a:lnTo>
                <a:lnTo>
                  <a:pt x="63796" y="48102"/>
                </a:lnTo>
                <a:lnTo>
                  <a:pt x="63709" y="47559"/>
                </a:lnTo>
                <a:lnTo>
                  <a:pt x="63614" y="47053"/>
                </a:lnTo>
                <a:lnTo>
                  <a:pt x="63519" y="46583"/>
                </a:lnTo>
                <a:lnTo>
                  <a:pt x="63410" y="46149"/>
                </a:lnTo>
                <a:lnTo>
                  <a:pt x="63300" y="45751"/>
                </a:lnTo>
                <a:lnTo>
                  <a:pt x="63184" y="45389"/>
                </a:lnTo>
                <a:lnTo>
                  <a:pt x="63067" y="45064"/>
                </a:lnTo>
                <a:lnTo>
                  <a:pt x="62936" y="44811"/>
                </a:lnTo>
                <a:lnTo>
                  <a:pt x="62804" y="44557"/>
                </a:lnTo>
                <a:lnTo>
                  <a:pt x="62666" y="44377"/>
                </a:lnTo>
                <a:lnTo>
                  <a:pt x="62527" y="44196"/>
                </a:lnTo>
                <a:lnTo>
                  <a:pt x="62381" y="44087"/>
                </a:lnTo>
                <a:lnTo>
                  <a:pt x="62228" y="44015"/>
                </a:lnTo>
                <a:lnTo>
                  <a:pt x="62067" y="43979"/>
                </a:lnTo>
                <a:lnTo>
                  <a:pt x="61907" y="43979"/>
                </a:lnTo>
                <a:lnTo>
                  <a:pt x="61739" y="44051"/>
                </a:lnTo>
                <a:lnTo>
                  <a:pt x="61579" y="44123"/>
                </a:lnTo>
                <a:lnTo>
                  <a:pt x="61426" y="44268"/>
                </a:lnTo>
                <a:lnTo>
                  <a:pt x="61287" y="44449"/>
                </a:lnTo>
                <a:lnTo>
                  <a:pt x="61148" y="44666"/>
                </a:lnTo>
                <a:lnTo>
                  <a:pt x="61017" y="44919"/>
                </a:lnTo>
                <a:lnTo>
                  <a:pt x="60893" y="45208"/>
                </a:lnTo>
                <a:lnTo>
                  <a:pt x="60784" y="45534"/>
                </a:lnTo>
                <a:lnTo>
                  <a:pt x="60674" y="45896"/>
                </a:lnTo>
                <a:lnTo>
                  <a:pt x="60579" y="46293"/>
                </a:lnTo>
                <a:lnTo>
                  <a:pt x="60485" y="46727"/>
                </a:lnTo>
                <a:lnTo>
                  <a:pt x="60404" y="47234"/>
                </a:lnTo>
                <a:lnTo>
                  <a:pt x="60339" y="47740"/>
                </a:lnTo>
                <a:lnTo>
                  <a:pt x="60273" y="48283"/>
                </a:lnTo>
                <a:lnTo>
                  <a:pt x="60222" y="48825"/>
                </a:lnTo>
                <a:lnTo>
                  <a:pt x="60178" y="49440"/>
                </a:lnTo>
                <a:lnTo>
                  <a:pt x="60142" y="50091"/>
                </a:lnTo>
                <a:lnTo>
                  <a:pt x="60120" y="50670"/>
                </a:lnTo>
                <a:lnTo>
                  <a:pt x="60105" y="51248"/>
                </a:lnTo>
                <a:lnTo>
                  <a:pt x="60105" y="51863"/>
                </a:lnTo>
                <a:lnTo>
                  <a:pt x="60105" y="52514"/>
                </a:lnTo>
                <a:lnTo>
                  <a:pt x="60113" y="53165"/>
                </a:lnTo>
                <a:lnTo>
                  <a:pt x="60135" y="53816"/>
                </a:lnTo>
                <a:lnTo>
                  <a:pt x="60156" y="54467"/>
                </a:lnTo>
                <a:lnTo>
                  <a:pt x="60193" y="55118"/>
                </a:lnTo>
                <a:lnTo>
                  <a:pt x="60229" y="55805"/>
                </a:lnTo>
                <a:lnTo>
                  <a:pt x="60280" y="56492"/>
                </a:lnTo>
                <a:lnTo>
                  <a:pt x="60331" y="57179"/>
                </a:lnTo>
                <a:lnTo>
                  <a:pt x="60397" y="57867"/>
                </a:lnTo>
                <a:lnTo>
                  <a:pt x="60463" y="58590"/>
                </a:lnTo>
                <a:lnTo>
                  <a:pt x="60536" y="59277"/>
                </a:lnTo>
                <a:lnTo>
                  <a:pt x="60616" y="59964"/>
                </a:lnTo>
                <a:lnTo>
                  <a:pt x="60703" y="60688"/>
                </a:lnTo>
                <a:lnTo>
                  <a:pt x="60791" y="61375"/>
                </a:lnTo>
                <a:lnTo>
                  <a:pt x="60893" y="62062"/>
                </a:lnTo>
                <a:lnTo>
                  <a:pt x="60995" y="62785"/>
                </a:lnTo>
                <a:lnTo>
                  <a:pt x="61105" y="63472"/>
                </a:lnTo>
                <a:lnTo>
                  <a:pt x="61214" y="64123"/>
                </a:lnTo>
                <a:lnTo>
                  <a:pt x="61338" y="64811"/>
                </a:lnTo>
                <a:lnTo>
                  <a:pt x="61462" y="65498"/>
                </a:lnTo>
                <a:lnTo>
                  <a:pt x="61593" y="66149"/>
                </a:lnTo>
                <a:lnTo>
                  <a:pt x="61725" y="66800"/>
                </a:lnTo>
                <a:lnTo>
                  <a:pt x="61863" y="67415"/>
                </a:lnTo>
                <a:lnTo>
                  <a:pt x="62002" y="68029"/>
                </a:lnTo>
                <a:lnTo>
                  <a:pt x="62148" y="68644"/>
                </a:lnTo>
                <a:lnTo>
                  <a:pt x="62301" y="69223"/>
                </a:lnTo>
                <a:lnTo>
                  <a:pt x="62454" y="69802"/>
                </a:lnTo>
                <a:lnTo>
                  <a:pt x="62615" y="70380"/>
                </a:lnTo>
                <a:lnTo>
                  <a:pt x="62775" y="70923"/>
                </a:lnTo>
                <a:lnTo>
                  <a:pt x="62680" y="72261"/>
                </a:lnTo>
                <a:lnTo>
                  <a:pt x="62578" y="73635"/>
                </a:lnTo>
                <a:lnTo>
                  <a:pt x="62469" y="75009"/>
                </a:lnTo>
                <a:lnTo>
                  <a:pt x="62352" y="76384"/>
                </a:lnTo>
                <a:lnTo>
                  <a:pt x="62228" y="77794"/>
                </a:lnTo>
                <a:lnTo>
                  <a:pt x="62104" y="79205"/>
                </a:lnTo>
                <a:lnTo>
                  <a:pt x="61965" y="80651"/>
                </a:lnTo>
                <a:lnTo>
                  <a:pt x="61819" y="82062"/>
                </a:lnTo>
                <a:lnTo>
                  <a:pt x="61674" y="83509"/>
                </a:lnTo>
                <a:lnTo>
                  <a:pt x="61520" y="84955"/>
                </a:lnTo>
                <a:lnTo>
                  <a:pt x="61360" y="86402"/>
                </a:lnTo>
                <a:lnTo>
                  <a:pt x="61192" y="87885"/>
                </a:lnTo>
                <a:lnTo>
                  <a:pt x="61017" y="89331"/>
                </a:lnTo>
                <a:lnTo>
                  <a:pt x="60842" y="90814"/>
                </a:lnTo>
                <a:lnTo>
                  <a:pt x="60660" y="92261"/>
                </a:lnTo>
                <a:lnTo>
                  <a:pt x="60470" y="93744"/>
                </a:lnTo>
                <a:lnTo>
                  <a:pt x="60076" y="96673"/>
                </a:lnTo>
                <a:lnTo>
                  <a:pt x="59660" y="99639"/>
                </a:lnTo>
                <a:lnTo>
                  <a:pt x="59230" y="102568"/>
                </a:lnTo>
                <a:lnTo>
                  <a:pt x="58778" y="105461"/>
                </a:lnTo>
                <a:lnTo>
                  <a:pt x="58304" y="108355"/>
                </a:lnTo>
                <a:lnTo>
                  <a:pt x="57822" y="111176"/>
                </a:lnTo>
                <a:lnTo>
                  <a:pt x="57319" y="113997"/>
                </a:lnTo>
                <a:lnTo>
                  <a:pt x="57064" y="115371"/>
                </a:lnTo>
                <a:lnTo>
                  <a:pt x="56801" y="116745"/>
                </a:lnTo>
                <a:lnTo>
                  <a:pt x="56597" y="117758"/>
                </a:lnTo>
                <a:lnTo>
                  <a:pt x="56400" y="118734"/>
                </a:lnTo>
                <a:lnTo>
                  <a:pt x="56196" y="119639"/>
                </a:lnTo>
                <a:lnTo>
                  <a:pt x="55991" y="120507"/>
                </a:lnTo>
                <a:lnTo>
                  <a:pt x="55794" y="121302"/>
                </a:lnTo>
                <a:lnTo>
                  <a:pt x="55590" y="122026"/>
                </a:lnTo>
                <a:lnTo>
                  <a:pt x="55393" y="122713"/>
                </a:lnTo>
                <a:lnTo>
                  <a:pt x="55189" y="123328"/>
                </a:lnTo>
                <a:lnTo>
                  <a:pt x="54992" y="123906"/>
                </a:lnTo>
                <a:lnTo>
                  <a:pt x="54788" y="124413"/>
                </a:lnTo>
                <a:lnTo>
                  <a:pt x="54591" y="124847"/>
                </a:lnTo>
                <a:lnTo>
                  <a:pt x="54394" y="125244"/>
                </a:lnTo>
                <a:lnTo>
                  <a:pt x="54190" y="125570"/>
                </a:lnTo>
                <a:lnTo>
                  <a:pt x="53993" y="125859"/>
                </a:lnTo>
                <a:lnTo>
                  <a:pt x="53796" y="126076"/>
                </a:lnTo>
                <a:lnTo>
                  <a:pt x="53599" y="126221"/>
                </a:lnTo>
                <a:lnTo>
                  <a:pt x="53686" y="125208"/>
                </a:lnTo>
                <a:lnTo>
                  <a:pt x="53759" y="124159"/>
                </a:lnTo>
                <a:lnTo>
                  <a:pt x="53832" y="123111"/>
                </a:lnTo>
                <a:lnTo>
                  <a:pt x="53898" y="122098"/>
                </a:lnTo>
                <a:lnTo>
                  <a:pt x="53956" y="121013"/>
                </a:lnTo>
                <a:lnTo>
                  <a:pt x="54007" y="119964"/>
                </a:lnTo>
                <a:lnTo>
                  <a:pt x="54058" y="118915"/>
                </a:lnTo>
                <a:lnTo>
                  <a:pt x="54102" y="117866"/>
                </a:lnTo>
                <a:lnTo>
                  <a:pt x="54131" y="116782"/>
                </a:lnTo>
                <a:lnTo>
                  <a:pt x="54168" y="115733"/>
                </a:lnTo>
                <a:lnTo>
                  <a:pt x="54190" y="114648"/>
                </a:lnTo>
                <a:lnTo>
                  <a:pt x="54204" y="113599"/>
                </a:lnTo>
                <a:lnTo>
                  <a:pt x="54219" y="112514"/>
                </a:lnTo>
                <a:lnTo>
                  <a:pt x="54226" y="111465"/>
                </a:lnTo>
                <a:lnTo>
                  <a:pt x="54226" y="110416"/>
                </a:lnTo>
                <a:lnTo>
                  <a:pt x="54219" y="109367"/>
                </a:lnTo>
                <a:lnTo>
                  <a:pt x="54212" y="108319"/>
                </a:lnTo>
                <a:lnTo>
                  <a:pt x="54190" y="107270"/>
                </a:lnTo>
                <a:lnTo>
                  <a:pt x="54168" y="106257"/>
                </a:lnTo>
                <a:lnTo>
                  <a:pt x="54139" y="105208"/>
                </a:lnTo>
                <a:lnTo>
                  <a:pt x="54102" y="104196"/>
                </a:lnTo>
                <a:lnTo>
                  <a:pt x="54066" y="103183"/>
                </a:lnTo>
                <a:lnTo>
                  <a:pt x="54015" y="102206"/>
                </a:lnTo>
                <a:lnTo>
                  <a:pt x="53964" y="101194"/>
                </a:lnTo>
                <a:lnTo>
                  <a:pt x="53905" y="100217"/>
                </a:lnTo>
                <a:lnTo>
                  <a:pt x="53840" y="99277"/>
                </a:lnTo>
                <a:lnTo>
                  <a:pt x="53774" y="98301"/>
                </a:lnTo>
                <a:lnTo>
                  <a:pt x="53694" y="97360"/>
                </a:lnTo>
                <a:lnTo>
                  <a:pt x="53613" y="96456"/>
                </a:lnTo>
                <a:lnTo>
                  <a:pt x="53526" y="95552"/>
                </a:lnTo>
                <a:lnTo>
                  <a:pt x="53431" y="94684"/>
                </a:lnTo>
                <a:lnTo>
                  <a:pt x="53329" y="93780"/>
                </a:lnTo>
                <a:lnTo>
                  <a:pt x="53176" y="92622"/>
                </a:lnTo>
                <a:lnTo>
                  <a:pt x="53023" y="91501"/>
                </a:lnTo>
                <a:lnTo>
                  <a:pt x="52855" y="90452"/>
                </a:lnTo>
                <a:lnTo>
                  <a:pt x="52680" y="89440"/>
                </a:lnTo>
                <a:lnTo>
                  <a:pt x="52497" y="88536"/>
                </a:lnTo>
                <a:lnTo>
                  <a:pt x="52308" y="87704"/>
                </a:lnTo>
                <a:lnTo>
                  <a:pt x="52118" y="86944"/>
                </a:lnTo>
                <a:lnTo>
                  <a:pt x="51914" y="86221"/>
                </a:lnTo>
                <a:lnTo>
                  <a:pt x="51710" y="85606"/>
                </a:lnTo>
                <a:lnTo>
                  <a:pt x="51498" y="85064"/>
                </a:lnTo>
                <a:lnTo>
                  <a:pt x="51287" y="84630"/>
                </a:lnTo>
                <a:lnTo>
                  <a:pt x="51068" y="84232"/>
                </a:lnTo>
                <a:lnTo>
                  <a:pt x="50842" y="83943"/>
                </a:lnTo>
                <a:lnTo>
                  <a:pt x="50623" y="83726"/>
                </a:lnTo>
                <a:lnTo>
                  <a:pt x="50389" y="83581"/>
                </a:lnTo>
                <a:lnTo>
                  <a:pt x="50280" y="83581"/>
                </a:lnTo>
                <a:lnTo>
                  <a:pt x="50163" y="83545"/>
                </a:lnTo>
                <a:lnTo>
                  <a:pt x="50010" y="83581"/>
                </a:lnTo>
                <a:lnTo>
                  <a:pt x="49864" y="83617"/>
                </a:lnTo>
                <a:lnTo>
                  <a:pt x="49718" y="83726"/>
                </a:lnTo>
                <a:lnTo>
                  <a:pt x="49565" y="83834"/>
                </a:lnTo>
                <a:lnTo>
                  <a:pt x="49441" y="83979"/>
                </a:lnTo>
                <a:lnTo>
                  <a:pt x="49324" y="84160"/>
                </a:lnTo>
                <a:lnTo>
                  <a:pt x="49215" y="84340"/>
                </a:lnTo>
                <a:lnTo>
                  <a:pt x="49098" y="84557"/>
                </a:lnTo>
                <a:lnTo>
                  <a:pt x="48996" y="84774"/>
                </a:lnTo>
                <a:lnTo>
                  <a:pt x="48887" y="85064"/>
                </a:lnTo>
                <a:lnTo>
                  <a:pt x="48792" y="85353"/>
                </a:lnTo>
                <a:lnTo>
                  <a:pt x="48690" y="85642"/>
                </a:lnTo>
                <a:lnTo>
                  <a:pt x="48602" y="86004"/>
                </a:lnTo>
                <a:lnTo>
                  <a:pt x="48507" y="86366"/>
                </a:lnTo>
                <a:lnTo>
                  <a:pt x="48427" y="86727"/>
                </a:lnTo>
                <a:lnTo>
                  <a:pt x="48347" y="87125"/>
                </a:lnTo>
                <a:lnTo>
                  <a:pt x="48267" y="87559"/>
                </a:lnTo>
                <a:lnTo>
                  <a:pt x="48194" y="88029"/>
                </a:lnTo>
                <a:lnTo>
                  <a:pt x="48121" y="88499"/>
                </a:lnTo>
                <a:lnTo>
                  <a:pt x="48055" y="89006"/>
                </a:lnTo>
                <a:lnTo>
                  <a:pt x="47997" y="89512"/>
                </a:lnTo>
                <a:lnTo>
                  <a:pt x="47938" y="90055"/>
                </a:lnTo>
                <a:lnTo>
                  <a:pt x="47887" y="90597"/>
                </a:lnTo>
                <a:lnTo>
                  <a:pt x="47836" y="91176"/>
                </a:lnTo>
                <a:lnTo>
                  <a:pt x="47793" y="91791"/>
                </a:lnTo>
                <a:lnTo>
                  <a:pt x="47756" y="92405"/>
                </a:lnTo>
                <a:lnTo>
                  <a:pt x="47720" y="93020"/>
                </a:lnTo>
                <a:lnTo>
                  <a:pt x="47683" y="93707"/>
                </a:lnTo>
                <a:lnTo>
                  <a:pt x="47661" y="94358"/>
                </a:lnTo>
                <a:lnTo>
                  <a:pt x="47632" y="95046"/>
                </a:lnTo>
                <a:lnTo>
                  <a:pt x="47618" y="95769"/>
                </a:lnTo>
                <a:lnTo>
                  <a:pt x="47603" y="96492"/>
                </a:lnTo>
                <a:lnTo>
                  <a:pt x="47596" y="97252"/>
                </a:lnTo>
                <a:lnTo>
                  <a:pt x="47588" y="98011"/>
                </a:lnTo>
                <a:lnTo>
                  <a:pt x="47588" y="98771"/>
                </a:lnTo>
                <a:lnTo>
                  <a:pt x="47596" y="99566"/>
                </a:lnTo>
                <a:lnTo>
                  <a:pt x="47610" y="100760"/>
                </a:lnTo>
                <a:lnTo>
                  <a:pt x="47639" y="101953"/>
                </a:lnTo>
                <a:lnTo>
                  <a:pt x="47669" y="103147"/>
                </a:lnTo>
                <a:lnTo>
                  <a:pt x="47712" y="104376"/>
                </a:lnTo>
                <a:lnTo>
                  <a:pt x="47771" y="105570"/>
                </a:lnTo>
                <a:lnTo>
                  <a:pt x="47829" y="106800"/>
                </a:lnTo>
                <a:lnTo>
                  <a:pt x="47902" y="107993"/>
                </a:lnTo>
                <a:lnTo>
                  <a:pt x="47982" y="109187"/>
                </a:lnTo>
                <a:lnTo>
                  <a:pt x="48070" y="110416"/>
                </a:lnTo>
                <a:lnTo>
                  <a:pt x="48165" y="111610"/>
                </a:lnTo>
                <a:lnTo>
                  <a:pt x="48267" y="112767"/>
                </a:lnTo>
                <a:lnTo>
                  <a:pt x="48376" y="113924"/>
                </a:lnTo>
                <a:lnTo>
                  <a:pt x="48493" y="115082"/>
                </a:lnTo>
                <a:lnTo>
                  <a:pt x="48624" y="116203"/>
                </a:lnTo>
                <a:lnTo>
                  <a:pt x="48755" y="117324"/>
                </a:lnTo>
                <a:lnTo>
                  <a:pt x="48894" y="118409"/>
                </a:lnTo>
                <a:lnTo>
                  <a:pt x="49047" y="119458"/>
                </a:lnTo>
                <a:lnTo>
                  <a:pt x="49200" y="120507"/>
                </a:lnTo>
                <a:lnTo>
                  <a:pt x="49361" y="121483"/>
                </a:lnTo>
                <a:lnTo>
                  <a:pt x="49529" y="122460"/>
                </a:lnTo>
                <a:lnTo>
                  <a:pt x="49704" y="123400"/>
                </a:lnTo>
                <a:lnTo>
                  <a:pt x="49879" y="124304"/>
                </a:lnTo>
                <a:lnTo>
                  <a:pt x="50068" y="125136"/>
                </a:lnTo>
                <a:lnTo>
                  <a:pt x="50258" y="125968"/>
                </a:lnTo>
                <a:lnTo>
                  <a:pt x="50455" y="126727"/>
                </a:lnTo>
                <a:lnTo>
                  <a:pt x="50652" y="127414"/>
                </a:lnTo>
                <a:lnTo>
                  <a:pt x="50863" y="128102"/>
                </a:lnTo>
                <a:lnTo>
                  <a:pt x="51075" y="128716"/>
                </a:lnTo>
                <a:lnTo>
                  <a:pt x="51287" y="129259"/>
                </a:lnTo>
                <a:lnTo>
                  <a:pt x="51513" y="129765"/>
                </a:lnTo>
                <a:lnTo>
                  <a:pt x="51739" y="130199"/>
                </a:lnTo>
                <a:lnTo>
                  <a:pt x="51965" y="130597"/>
                </a:lnTo>
                <a:lnTo>
                  <a:pt x="51848" y="131429"/>
                </a:lnTo>
                <a:lnTo>
                  <a:pt x="51732" y="132261"/>
                </a:lnTo>
                <a:lnTo>
                  <a:pt x="51608" y="133056"/>
                </a:lnTo>
                <a:lnTo>
                  <a:pt x="51476" y="133852"/>
                </a:lnTo>
                <a:lnTo>
                  <a:pt x="51345" y="134648"/>
                </a:lnTo>
                <a:lnTo>
                  <a:pt x="51206" y="135443"/>
                </a:lnTo>
                <a:lnTo>
                  <a:pt x="51060" y="136203"/>
                </a:lnTo>
                <a:lnTo>
                  <a:pt x="50915" y="136962"/>
                </a:lnTo>
                <a:lnTo>
                  <a:pt x="50761" y="137686"/>
                </a:lnTo>
                <a:lnTo>
                  <a:pt x="50608" y="138445"/>
                </a:lnTo>
                <a:lnTo>
                  <a:pt x="50448" y="139168"/>
                </a:lnTo>
                <a:lnTo>
                  <a:pt x="50280" y="139892"/>
                </a:lnTo>
                <a:lnTo>
                  <a:pt x="50112" y="140579"/>
                </a:lnTo>
                <a:lnTo>
                  <a:pt x="49937" y="141266"/>
                </a:lnTo>
                <a:lnTo>
                  <a:pt x="49755" y="141953"/>
                </a:lnTo>
                <a:lnTo>
                  <a:pt x="49572" y="142640"/>
                </a:lnTo>
                <a:lnTo>
                  <a:pt x="49383" y="143291"/>
                </a:lnTo>
                <a:lnTo>
                  <a:pt x="49193" y="143942"/>
                </a:lnTo>
                <a:lnTo>
                  <a:pt x="48799" y="145172"/>
                </a:lnTo>
                <a:lnTo>
                  <a:pt x="48383" y="146402"/>
                </a:lnTo>
                <a:lnTo>
                  <a:pt x="47953" y="147523"/>
                </a:lnTo>
                <a:lnTo>
                  <a:pt x="47508" y="148644"/>
                </a:lnTo>
                <a:lnTo>
                  <a:pt x="47049" y="149693"/>
                </a:lnTo>
                <a:lnTo>
                  <a:pt x="46567" y="150705"/>
                </a:lnTo>
                <a:lnTo>
                  <a:pt x="46078" y="151646"/>
                </a:lnTo>
                <a:lnTo>
                  <a:pt x="45648" y="152369"/>
                </a:lnTo>
                <a:lnTo>
                  <a:pt x="45437" y="152695"/>
                </a:lnTo>
                <a:lnTo>
                  <a:pt x="45225" y="153020"/>
                </a:lnTo>
                <a:lnTo>
                  <a:pt x="45013" y="153309"/>
                </a:lnTo>
                <a:lnTo>
                  <a:pt x="44802" y="153563"/>
                </a:lnTo>
                <a:lnTo>
                  <a:pt x="44590" y="153780"/>
                </a:lnTo>
                <a:lnTo>
                  <a:pt x="44386" y="153997"/>
                </a:lnTo>
                <a:lnTo>
                  <a:pt x="44182" y="154177"/>
                </a:lnTo>
                <a:lnTo>
                  <a:pt x="43978" y="154358"/>
                </a:lnTo>
                <a:lnTo>
                  <a:pt x="43773" y="154503"/>
                </a:lnTo>
                <a:lnTo>
                  <a:pt x="43569" y="154611"/>
                </a:lnTo>
                <a:lnTo>
                  <a:pt x="43365" y="154684"/>
                </a:lnTo>
                <a:lnTo>
                  <a:pt x="43168" y="154756"/>
                </a:lnTo>
                <a:lnTo>
                  <a:pt x="42971" y="154792"/>
                </a:lnTo>
                <a:lnTo>
                  <a:pt x="42555" y="154792"/>
                </a:lnTo>
                <a:lnTo>
                  <a:pt x="42344" y="154756"/>
                </a:lnTo>
                <a:lnTo>
                  <a:pt x="42140" y="154684"/>
                </a:lnTo>
                <a:lnTo>
                  <a:pt x="41935" y="154575"/>
                </a:lnTo>
                <a:lnTo>
                  <a:pt x="41731" y="154431"/>
                </a:lnTo>
                <a:lnTo>
                  <a:pt x="41534" y="154286"/>
                </a:lnTo>
                <a:lnTo>
                  <a:pt x="41337" y="154141"/>
                </a:lnTo>
                <a:lnTo>
                  <a:pt x="41148" y="153924"/>
                </a:lnTo>
                <a:lnTo>
                  <a:pt x="40965" y="153707"/>
                </a:lnTo>
                <a:lnTo>
                  <a:pt x="40776" y="153454"/>
                </a:lnTo>
                <a:lnTo>
                  <a:pt x="40600" y="153201"/>
                </a:lnTo>
                <a:lnTo>
                  <a:pt x="40418" y="152912"/>
                </a:lnTo>
                <a:lnTo>
                  <a:pt x="40250" y="152586"/>
                </a:lnTo>
                <a:lnTo>
                  <a:pt x="40075" y="152261"/>
                </a:lnTo>
                <a:lnTo>
                  <a:pt x="39908" y="151935"/>
                </a:lnTo>
                <a:lnTo>
                  <a:pt x="39747" y="151573"/>
                </a:lnTo>
                <a:lnTo>
                  <a:pt x="39587" y="151176"/>
                </a:lnTo>
                <a:lnTo>
                  <a:pt x="39426" y="150778"/>
                </a:lnTo>
                <a:lnTo>
                  <a:pt x="39127" y="149946"/>
                </a:lnTo>
                <a:lnTo>
                  <a:pt x="38835" y="149042"/>
                </a:lnTo>
                <a:lnTo>
                  <a:pt x="38551" y="148065"/>
                </a:lnTo>
                <a:lnTo>
                  <a:pt x="38281" y="147053"/>
                </a:lnTo>
                <a:lnTo>
                  <a:pt x="38026" y="146004"/>
                </a:lnTo>
                <a:lnTo>
                  <a:pt x="37785" y="144919"/>
                </a:lnTo>
                <a:lnTo>
                  <a:pt x="37551" y="143798"/>
                </a:lnTo>
                <a:lnTo>
                  <a:pt x="37333" y="142677"/>
                </a:lnTo>
                <a:lnTo>
                  <a:pt x="37121" y="141483"/>
                </a:lnTo>
                <a:lnTo>
                  <a:pt x="36924" y="140326"/>
                </a:lnTo>
                <a:lnTo>
                  <a:pt x="36742" y="139132"/>
                </a:lnTo>
                <a:lnTo>
                  <a:pt x="36559" y="137939"/>
                </a:lnTo>
                <a:lnTo>
                  <a:pt x="36399" y="136781"/>
                </a:lnTo>
                <a:lnTo>
                  <a:pt x="36238" y="135588"/>
                </a:lnTo>
                <a:lnTo>
                  <a:pt x="36093" y="134431"/>
                </a:lnTo>
                <a:lnTo>
                  <a:pt x="35961" y="133273"/>
                </a:lnTo>
                <a:lnTo>
                  <a:pt x="35830" y="132188"/>
                </a:lnTo>
                <a:lnTo>
                  <a:pt x="35721" y="131103"/>
                </a:lnTo>
                <a:lnTo>
                  <a:pt x="35611" y="130055"/>
                </a:lnTo>
                <a:lnTo>
                  <a:pt x="35422" y="128065"/>
                </a:lnTo>
                <a:lnTo>
                  <a:pt x="35276" y="126329"/>
                </a:lnTo>
                <a:lnTo>
                  <a:pt x="35575" y="125353"/>
                </a:lnTo>
                <a:lnTo>
                  <a:pt x="35859" y="124340"/>
                </a:lnTo>
                <a:lnTo>
                  <a:pt x="36122" y="123400"/>
                </a:lnTo>
                <a:lnTo>
                  <a:pt x="36377" y="122460"/>
                </a:lnTo>
                <a:lnTo>
                  <a:pt x="36610" y="121519"/>
                </a:lnTo>
                <a:lnTo>
                  <a:pt x="36837" y="120615"/>
                </a:lnTo>
                <a:lnTo>
                  <a:pt x="37041" y="119711"/>
                </a:lnTo>
                <a:lnTo>
                  <a:pt x="37238" y="118843"/>
                </a:lnTo>
                <a:lnTo>
                  <a:pt x="37420" y="117975"/>
                </a:lnTo>
                <a:lnTo>
                  <a:pt x="37581" y="117143"/>
                </a:lnTo>
                <a:lnTo>
                  <a:pt x="37741" y="116311"/>
                </a:lnTo>
                <a:lnTo>
                  <a:pt x="37880" y="115516"/>
                </a:lnTo>
                <a:lnTo>
                  <a:pt x="38011" y="114720"/>
                </a:lnTo>
                <a:lnTo>
                  <a:pt x="38128" y="113961"/>
                </a:lnTo>
                <a:lnTo>
                  <a:pt x="38237" y="113201"/>
                </a:lnTo>
                <a:lnTo>
                  <a:pt x="38339" y="112478"/>
                </a:lnTo>
                <a:lnTo>
                  <a:pt x="38419" y="111754"/>
                </a:lnTo>
                <a:lnTo>
                  <a:pt x="38500" y="111067"/>
                </a:lnTo>
                <a:lnTo>
                  <a:pt x="38565" y="110416"/>
                </a:lnTo>
                <a:lnTo>
                  <a:pt x="38624" y="109729"/>
                </a:lnTo>
                <a:lnTo>
                  <a:pt x="38675" y="109114"/>
                </a:lnTo>
                <a:lnTo>
                  <a:pt x="38719" y="108463"/>
                </a:lnTo>
                <a:lnTo>
                  <a:pt x="38748" y="107885"/>
                </a:lnTo>
                <a:lnTo>
                  <a:pt x="38777" y="107270"/>
                </a:lnTo>
                <a:lnTo>
                  <a:pt x="38799" y="106727"/>
                </a:lnTo>
                <a:lnTo>
                  <a:pt x="38806" y="106149"/>
                </a:lnTo>
                <a:lnTo>
                  <a:pt x="38813" y="105642"/>
                </a:lnTo>
                <a:lnTo>
                  <a:pt x="38813" y="105100"/>
                </a:lnTo>
                <a:lnTo>
                  <a:pt x="38806" y="104630"/>
                </a:lnTo>
                <a:lnTo>
                  <a:pt x="38799" y="104123"/>
                </a:lnTo>
                <a:lnTo>
                  <a:pt x="38784" y="103689"/>
                </a:lnTo>
                <a:lnTo>
                  <a:pt x="38762" y="103219"/>
                </a:lnTo>
                <a:lnTo>
                  <a:pt x="38740" y="102749"/>
                </a:lnTo>
                <a:lnTo>
                  <a:pt x="38704" y="102279"/>
                </a:lnTo>
                <a:lnTo>
                  <a:pt x="38667" y="101845"/>
                </a:lnTo>
                <a:lnTo>
                  <a:pt x="38631" y="101375"/>
                </a:lnTo>
                <a:lnTo>
                  <a:pt x="38580" y="100941"/>
                </a:lnTo>
                <a:lnTo>
                  <a:pt x="38529" y="100543"/>
                </a:lnTo>
                <a:lnTo>
                  <a:pt x="38471" y="100109"/>
                </a:lnTo>
                <a:lnTo>
                  <a:pt x="38412" y="99711"/>
                </a:lnTo>
                <a:lnTo>
                  <a:pt x="38347" y="99313"/>
                </a:lnTo>
                <a:lnTo>
                  <a:pt x="38274" y="98952"/>
                </a:lnTo>
                <a:lnTo>
                  <a:pt x="38193" y="98590"/>
                </a:lnTo>
                <a:lnTo>
                  <a:pt x="38113" y="98228"/>
                </a:lnTo>
                <a:lnTo>
                  <a:pt x="38033" y="97903"/>
                </a:lnTo>
                <a:lnTo>
                  <a:pt x="37938" y="97577"/>
                </a:lnTo>
                <a:lnTo>
                  <a:pt x="37843" y="97252"/>
                </a:lnTo>
                <a:lnTo>
                  <a:pt x="37748" y="96962"/>
                </a:lnTo>
                <a:lnTo>
                  <a:pt x="37646" y="96673"/>
                </a:lnTo>
                <a:lnTo>
                  <a:pt x="37537" y="96384"/>
                </a:lnTo>
                <a:lnTo>
                  <a:pt x="37311" y="95877"/>
                </a:lnTo>
                <a:lnTo>
                  <a:pt x="37063" y="95407"/>
                </a:lnTo>
                <a:lnTo>
                  <a:pt x="36800" y="95009"/>
                </a:lnTo>
                <a:lnTo>
                  <a:pt x="36523" y="94648"/>
                </a:lnTo>
                <a:lnTo>
                  <a:pt x="36231" y="94358"/>
                </a:lnTo>
                <a:lnTo>
                  <a:pt x="35925" y="94141"/>
                </a:lnTo>
                <a:lnTo>
                  <a:pt x="35604" y="93961"/>
                </a:lnTo>
                <a:lnTo>
                  <a:pt x="35436" y="93924"/>
                </a:lnTo>
                <a:lnTo>
                  <a:pt x="35327" y="93924"/>
                </a:lnTo>
                <a:lnTo>
                  <a:pt x="35225" y="93997"/>
                </a:lnTo>
                <a:lnTo>
                  <a:pt x="35122" y="94069"/>
                </a:lnTo>
                <a:lnTo>
                  <a:pt x="35020" y="94178"/>
                </a:lnTo>
                <a:lnTo>
                  <a:pt x="34918" y="94286"/>
                </a:lnTo>
                <a:lnTo>
                  <a:pt x="34823" y="94467"/>
                </a:lnTo>
                <a:lnTo>
                  <a:pt x="34736" y="94648"/>
                </a:lnTo>
                <a:lnTo>
                  <a:pt x="34641" y="94865"/>
                </a:lnTo>
                <a:lnTo>
                  <a:pt x="34554" y="95118"/>
                </a:lnTo>
                <a:lnTo>
                  <a:pt x="34473" y="95407"/>
                </a:lnTo>
                <a:lnTo>
                  <a:pt x="34386" y="95697"/>
                </a:lnTo>
                <a:lnTo>
                  <a:pt x="34313" y="96058"/>
                </a:lnTo>
                <a:lnTo>
                  <a:pt x="34233" y="96420"/>
                </a:lnTo>
                <a:lnTo>
                  <a:pt x="34160" y="96782"/>
                </a:lnTo>
                <a:lnTo>
                  <a:pt x="34094" y="97216"/>
                </a:lnTo>
                <a:lnTo>
                  <a:pt x="34028" y="97650"/>
                </a:lnTo>
                <a:lnTo>
                  <a:pt x="33955" y="98156"/>
                </a:lnTo>
                <a:lnTo>
                  <a:pt x="33897" y="98698"/>
                </a:lnTo>
                <a:lnTo>
                  <a:pt x="33839" y="99277"/>
                </a:lnTo>
                <a:lnTo>
                  <a:pt x="33780" y="99856"/>
                </a:lnTo>
                <a:lnTo>
                  <a:pt x="33729" y="100471"/>
                </a:lnTo>
                <a:lnTo>
                  <a:pt x="33685" y="101122"/>
                </a:lnTo>
                <a:lnTo>
                  <a:pt x="33642" y="101809"/>
                </a:lnTo>
                <a:lnTo>
                  <a:pt x="33605" y="102496"/>
                </a:lnTo>
                <a:lnTo>
                  <a:pt x="33576" y="103219"/>
                </a:lnTo>
                <a:lnTo>
                  <a:pt x="33547" y="103942"/>
                </a:lnTo>
                <a:lnTo>
                  <a:pt x="33525" y="104702"/>
                </a:lnTo>
                <a:lnTo>
                  <a:pt x="33503" y="105498"/>
                </a:lnTo>
                <a:lnTo>
                  <a:pt x="33489" y="106293"/>
                </a:lnTo>
                <a:lnTo>
                  <a:pt x="33474" y="107089"/>
                </a:lnTo>
                <a:lnTo>
                  <a:pt x="33474" y="107957"/>
                </a:lnTo>
                <a:lnTo>
                  <a:pt x="33467" y="108789"/>
                </a:lnTo>
                <a:lnTo>
                  <a:pt x="33481" y="110561"/>
                </a:lnTo>
                <a:lnTo>
                  <a:pt x="33503" y="112369"/>
                </a:lnTo>
                <a:lnTo>
                  <a:pt x="33547" y="114250"/>
                </a:lnTo>
                <a:lnTo>
                  <a:pt x="33605" y="116167"/>
                </a:lnTo>
                <a:lnTo>
                  <a:pt x="33685" y="118156"/>
                </a:lnTo>
                <a:lnTo>
                  <a:pt x="33780" y="120145"/>
                </a:lnTo>
                <a:lnTo>
                  <a:pt x="33890" y="122170"/>
                </a:lnTo>
                <a:lnTo>
                  <a:pt x="34021" y="124232"/>
                </a:lnTo>
                <a:lnTo>
                  <a:pt x="33525" y="125715"/>
                </a:lnTo>
                <a:lnTo>
                  <a:pt x="33007" y="127197"/>
                </a:lnTo>
                <a:lnTo>
                  <a:pt x="32460" y="128680"/>
                </a:lnTo>
                <a:lnTo>
                  <a:pt x="31884" y="130163"/>
                </a:lnTo>
                <a:lnTo>
                  <a:pt x="31278" y="131682"/>
                </a:lnTo>
                <a:lnTo>
                  <a:pt x="30651" y="133201"/>
                </a:lnTo>
                <a:lnTo>
                  <a:pt x="30002" y="134720"/>
                </a:lnTo>
                <a:lnTo>
                  <a:pt x="29324" y="136275"/>
                </a:lnTo>
                <a:lnTo>
                  <a:pt x="28893" y="137179"/>
                </a:lnTo>
                <a:lnTo>
                  <a:pt x="28477" y="137975"/>
                </a:lnTo>
                <a:lnTo>
                  <a:pt x="28069" y="138698"/>
                </a:lnTo>
                <a:lnTo>
                  <a:pt x="27675" y="139313"/>
                </a:lnTo>
                <a:lnTo>
                  <a:pt x="27281" y="139856"/>
                </a:lnTo>
                <a:lnTo>
                  <a:pt x="26902" y="140253"/>
                </a:lnTo>
                <a:lnTo>
                  <a:pt x="26712" y="140434"/>
                </a:lnTo>
                <a:lnTo>
                  <a:pt x="26530" y="140615"/>
                </a:lnTo>
                <a:lnTo>
                  <a:pt x="26347" y="140724"/>
                </a:lnTo>
                <a:lnTo>
                  <a:pt x="26165" y="140832"/>
                </a:lnTo>
                <a:lnTo>
                  <a:pt x="25990" y="140904"/>
                </a:lnTo>
                <a:lnTo>
                  <a:pt x="25808" y="140977"/>
                </a:lnTo>
                <a:lnTo>
                  <a:pt x="25297" y="140977"/>
                </a:lnTo>
                <a:lnTo>
                  <a:pt x="25129" y="140941"/>
                </a:lnTo>
                <a:lnTo>
                  <a:pt x="24962" y="140868"/>
                </a:lnTo>
                <a:lnTo>
                  <a:pt x="24801" y="140760"/>
                </a:lnTo>
                <a:lnTo>
                  <a:pt x="24641" y="140651"/>
                </a:lnTo>
                <a:lnTo>
                  <a:pt x="24480" y="140507"/>
                </a:lnTo>
                <a:lnTo>
                  <a:pt x="24327" y="140362"/>
                </a:lnTo>
                <a:lnTo>
                  <a:pt x="24174" y="140145"/>
                </a:lnTo>
                <a:lnTo>
                  <a:pt x="24021" y="139928"/>
                </a:lnTo>
                <a:lnTo>
                  <a:pt x="23875" y="139711"/>
                </a:lnTo>
                <a:lnTo>
                  <a:pt x="23729" y="139422"/>
                </a:lnTo>
                <a:lnTo>
                  <a:pt x="23583" y="139132"/>
                </a:lnTo>
                <a:lnTo>
                  <a:pt x="23444" y="138843"/>
                </a:lnTo>
                <a:lnTo>
                  <a:pt x="23298" y="138517"/>
                </a:lnTo>
                <a:lnTo>
                  <a:pt x="23167" y="138156"/>
                </a:lnTo>
                <a:lnTo>
                  <a:pt x="23029" y="137758"/>
                </a:lnTo>
                <a:lnTo>
                  <a:pt x="22897" y="137360"/>
                </a:lnTo>
                <a:lnTo>
                  <a:pt x="22766" y="136926"/>
                </a:lnTo>
                <a:lnTo>
                  <a:pt x="22635" y="136456"/>
                </a:lnTo>
                <a:lnTo>
                  <a:pt x="22511" y="135986"/>
                </a:lnTo>
                <a:lnTo>
                  <a:pt x="22387" y="135479"/>
                </a:lnTo>
                <a:lnTo>
                  <a:pt x="22263" y="134937"/>
                </a:lnTo>
                <a:lnTo>
                  <a:pt x="22146" y="134358"/>
                </a:lnTo>
                <a:lnTo>
                  <a:pt x="22029" y="133780"/>
                </a:lnTo>
                <a:lnTo>
                  <a:pt x="21913" y="133201"/>
                </a:lnTo>
                <a:lnTo>
                  <a:pt x="21803" y="132550"/>
                </a:lnTo>
                <a:lnTo>
                  <a:pt x="21694" y="131899"/>
                </a:lnTo>
                <a:lnTo>
                  <a:pt x="21584" y="131212"/>
                </a:lnTo>
                <a:lnTo>
                  <a:pt x="21482" y="130525"/>
                </a:lnTo>
                <a:lnTo>
                  <a:pt x="21380" y="129801"/>
                </a:lnTo>
                <a:lnTo>
                  <a:pt x="21278" y="129042"/>
                </a:lnTo>
                <a:lnTo>
                  <a:pt x="21176" y="128282"/>
                </a:lnTo>
                <a:lnTo>
                  <a:pt x="21081" y="127487"/>
                </a:lnTo>
                <a:lnTo>
                  <a:pt x="20986" y="126655"/>
                </a:lnTo>
                <a:lnTo>
                  <a:pt x="20811" y="124919"/>
                </a:lnTo>
                <a:lnTo>
                  <a:pt x="20636" y="123111"/>
                </a:lnTo>
                <a:lnTo>
                  <a:pt x="20476" y="121194"/>
                </a:lnTo>
                <a:lnTo>
                  <a:pt x="20322" y="119168"/>
                </a:lnTo>
                <a:lnTo>
                  <a:pt x="20184" y="117035"/>
                </a:lnTo>
                <a:lnTo>
                  <a:pt x="20403" y="116601"/>
                </a:lnTo>
                <a:lnTo>
                  <a:pt x="20621" y="116058"/>
                </a:lnTo>
                <a:lnTo>
                  <a:pt x="20840" y="115516"/>
                </a:lnTo>
                <a:lnTo>
                  <a:pt x="21059" y="114937"/>
                </a:lnTo>
                <a:lnTo>
                  <a:pt x="21278" y="114286"/>
                </a:lnTo>
                <a:lnTo>
                  <a:pt x="21497" y="113599"/>
                </a:lnTo>
                <a:lnTo>
                  <a:pt x="21716" y="112876"/>
                </a:lnTo>
                <a:lnTo>
                  <a:pt x="21934" y="112080"/>
                </a:lnTo>
                <a:lnTo>
                  <a:pt x="22233" y="110959"/>
                </a:lnTo>
                <a:lnTo>
                  <a:pt x="22518" y="109838"/>
                </a:lnTo>
                <a:lnTo>
                  <a:pt x="22781" y="108716"/>
                </a:lnTo>
                <a:lnTo>
                  <a:pt x="23029" y="107631"/>
                </a:lnTo>
                <a:lnTo>
                  <a:pt x="23262" y="106546"/>
                </a:lnTo>
                <a:lnTo>
                  <a:pt x="23481" y="105461"/>
                </a:lnTo>
                <a:lnTo>
                  <a:pt x="23678" y="104413"/>
                </a:lnTo>
                <a:lnTo>
                  <a:pt x="23867" y="103364"/>
                </a:lnTo>
                <a:lnTo>
                  <a:pt x="24035" y="102315"/>
                </a:lnTo>
                <a:lnTo>
                  <a:pt x="24188" y="101302"/>
                </a:lnTo>
                <a:lnTo>
                  <a:pt x="24334" y="100290"/>
                </a:lnTo>
                <a:lnTo>
                  <a:pt x="24466" y="99277"/>
                </a:lnTo>
                <a:lnTo>
                  <a:pt x="24582" y="98301"/>
                </a:lnTo>
                <a:lnTo>
                  <a:pt x="24684" y="97324"/>
                </a:lnTo>
                <a:lnTo>
                  <a:pt x="24779" y="96384"/>
                </a:lnTo>
                <a:lnTo>
                  <a:pt x="24859" y="95443"/>
                </a:lnTo>
                <a:lnTo>
                  <a:pt x="24925" y="94539"/>
                </a:lnTo>
                <a:lnTo>
                  <a:pt x="24983" y="93635"/>
                </a:lnTo>
                <a:lnTo>
                  <a:pt x="25034" y="92731"/>
                </a:lnTo>
                <a:lnTo>
                  <a:pt x="25078" y="91863"/>
                </a:lnTo>
                <a:lnTo>
                  <a:pt x="25107" y="91031"/>
                </a:lnTo>
                <a:lnTo>
                  <a:pt x="25129" y="90199"/>
                </a:lnTo>
                <a:lnTo>
                  <a:pt x="25144" y="89404"/>
                </a:lnTo>
                <a:lnTo>
                  <a:pt x="25151" y="88608"/>
                </a:lnTo>
                <a:lnTo>
                  <a:pt x="25144" y="87812"/>
                </a:lnTo>
                <a:lnTo>
                  <a:pt x="25137" y="87053"/>
                </a:lnTo>
                <a:lnTo>
                  <a:pt x="25122" y="86329"/>
                </a:lnTo>
                <a:lnTo>
                  <a:pt x="25107" y="85606"/>
                </a:lnTo>
                <a:lnTo>
                  <a:pt x="25078" y="84919"/>
                </a:lnTo>
                <a:lnTo>
                  <a:pt x="25049" y="84232"/>
                </a:lnTo>
                <a:lnTo>
                  <a:pt x="25013" y="83581"/>
                </a:lnTo>
                <a:lnTo>
                  <a:pt x="24976" y="82966"/>
                </a:lnTo>
                <a:lnTo>
                  <a:pt x="24910" y="82098"/>
                </a:lnTo>
                <a:lnTo>
                  <a:pt x="24838" y="81230"/>
                </a:lnTo>
                <a:lnTo>
                  <a:pt x="24757" y="80398"/>
                </a:lnTo>
                <a:lnTo>
                  <a:pt x="24662" y="79603"/>
                </a:lnTo>
                <a:lnTo>
                  <a:pt x="24568" y="78807"/>
                </a:lnTo>
                <a:lnTo>
                  <a:pt x="24458" y="78047"/>
                </a:lnTo>
                <a:lnTo>
                  <a:pt x="24349" y="77288"/>
                </a:lnTo>
                <a:lnTo>
                  <a:pt x="24225" y="76565"/>
                </a:lnTo>
                <a:lnTo>
                  <a:pt x="24101" y="75841"/>
                </a:lnTo>
                <a:lnTo>
                  <a:pt x="23970" y="75154"/>
                </a:lnTo>
                <a:lnTo>
                  <a:pt x="23831" y="74503"/>
                </a:lnTo>
                <a:lnTo>
                  <a:pt x="23685" y="73888"/>
                </a:lnTo>
                <a:lnTo>
                  <a:pt x="23532" y="73273"/>
                </a:lnTo>
                <a:lnTo>
                  <a:pt x="23379" y="72695"/>
                </a:lnTo>
                <a:lnTo>
                  <a:pt x="23226" y="72116"/>
                </a:lnTo>
                <a:lnTo>
                  <a:pt x="23065" y="71610"/>
                </a:lnTo>
                <a:lnTo>
                  <a:pt x="22897" y="71103"/>
                </a:lnTo>
                <a:lnTo>
                  <a:pt x="22730" y="70633"/>
                </a:lnTo>
                <a:lnTo>
                  <a:pt x="22562" y="70163"/>
                </a:lnTo>
                <a:lnTo>
                  <a:pt x="22387" y="69765"/>
                </a:lnTo>
                <a:lnTo>
                  <a:pt x="22212" y="69368"/>
                </a:lnTo>
                <a:lnTo>
                  <a:pt x="22037" y="69006"/>
                </a:lnTo>
                <a:lnTo>
                  <a:pt x="21861" y="68680"/>
                </a:lnTo>
                <a:lnTo>
                  <a:pt x="21686" y="68391"/>
                </a:lnTo>
                <a:lnTo>
                  <a:pt x="21511" y="68138"/>
                </a:lnTo>
                <a:lnTo>
                  <a:pt x="21336" y="67921"/>
                </a:lnTo>
                <a:lnTo>
                  <a:pt x="21161" y="67704"/>
                </a:lnTo>
                <a:lnTo>
                  <a:pt x="20986" y="67559"/>
                </a:lnTo>
                <a:lnTo>
                  <a:pt x="20811" y="67415"/>
                </a:lnTo>
                <a:lnTo>
                  <a:pt x="20643" y="67342"/>
                </a:lnTo>
                <a:lnTo>
                  <a:pt x="20476" y="67270"/>
                </a:lnTo>
                <a:lnTo>
                  <a:pt x="20308" y="67270"/>
                </a:lnTo>
                <a:lnTo>
                  <a:pt x="20089" y="67306"/>
                </a:lnTo>
                <a:lnTo>
                  <a:pt x="19877" y="67415"/>
                </a:lnTo>
                <a:lnTo>
                  <a:pt x="19681" y="67559"/>
                </a:lnTo>
                <a:lnTo>
                  <a:pt x="19491" y="67812"/>
                </a:lnTo>
                <a:lnTo>
                  <a:pt x="19316" y="68102"/>
                </a:lnTo>
                <a:lnTo>
                  <a:pt x="19148" y="68500"/>
                </a:lnTo>
                <a:lnTo>
                  <a:pt x="19002" y="68897"/>
                </a:lnTo>
                <a:lnTo>
                  <a:pt x="18864" y="69404"/>
                </a:lnTo>
                <a:lnTo>
                  <a:pt x="18798" y="69657"/>
                </a:lnTo>
                <a:lnTo>
                  <a:pt x="18732" y="69946"/>
                </a:lnTo>
                <a:lnTo>
                  <a:pt x="18681" y="70235"/>
                </a:lnTo>
                <a:lnTo>
                  <a:pt x="18623" y="70525"/>
                </a:lnTo>
                <a:lnTo>
                  <a:pt x="18572" y="70850"/>
                </a:lnTo>
                <a:lnTo>
                  <a:pt x="18528" y="71212"/>
                </a:lnTo>
                <a:lnTo>
                  <a:pt x="18484" y="71537"/>
                </a:lnTo>
                <a:lnTo>
                  <a:pt x="18448" y="71899"/>
                </a:lnTo>
                <a:lnTo>
                  <a:pt x="18411" y="72261"/>
                </a:lnTo>
                <a:lnTo>
                  <a:pt x="18382" y="72659"/>
                </a:lnTo>
                <a:lnTo>
                  <a:pt x="18353" y="73056"/>
                </a:lnTo>
                <a:lnTo>
                  <a:pt x="18331" y="73454"/>
                </a:lnTo>
                <a:lnTo>
                  <a:pt x="18309" y="73888"/>
                </a:lnTo>
                <a:lnTo>
                  <a:pt x="18295" y="74322"/>
                </a:lnTo>
                <a:lnTo>
                  <a:pt x="18280" y="74756"/>
                </a:lnTo>
                <a:lnTo>
                  <a:pt x="18273" y="75226"/>
                </a:lnTo>
                <a:lnTo>
                  <a:pt x="18251" y="77650"/>
                </a:lnTo>
                <a:lnTo>
                  <a:pt x="18244" y="79277"/>
                </a:lnTo>
                <a:lnTo>
                  <a:pt x="18236" y="81085"/>
                </a:lnTo>
                <a:lnTo>
                  <a:pt x="18236" y="83147"/>
                </a:lnTo>
                <a:lnTo>
                  <a:pt x="18244" y="85353"/>
                </a:lnTo>
                <a:lnTo>
                  <a:pt x="18251" y="87740"/>
                </a:lnTo>
                <a:lnTo>
                  <a:pt x="18273" y="90272"/>
                </a:lnTo>
                <a:lnTo>
                  <a:pt x="18302" y="92948"/>
                </a:lnTo>
                <a:lnTo>
                  <a:pt x="18346" y="95733"/>
                </a:lnTo>
                <a:lnTo>
                  <a:pt x="18404" y="98626"/>
                </a:lnTo>
                <a:lnTo>
                  <a:pt x="18470" y="101555"/>
                </a:lnTo>
                <a:lnTo>
                  <a:pt x="18557" y="104557"/>
                </a:lnTo>
                <a:lnTo>
                  <a:pt x="18659" y="107595"/>
                </a:lnTo>
                <a:lnTo>
                  <a:pt x="18718" y="109114"/>
                </a:lnTo>
                <a:lnTo>
                  <a:pt x="18783" y="110633"/>
                </a:lnTo>
                <a:lnTo>
                  <a:pt x="18849" y="112152"/>
                </a:lnTo>
                <a:lnTo>
                  <a:pt x="18922" y="113671"/>
                </a:lnTo>
                <a:lnTo>
                  <a:pt x="18761" y="113816"/>
                </a:lnTo>
                <a:lnTo>
                  <a:pt x="18601" y="113924"/>
                </a:lnTo>
                <a:lnTo>
                  <a:pt x="18440" y="114033"/>
                </a:lnTo>
                <a:lnTo>
                  <a:pt x="18280" y="114105"/>
                </a:lnTo>
                <a:lnTo>
                  <a:pt x="18120" y="114105"/>
                </a:lnTo>
                <a:lnTo>
                  <a:pt x="17966" y="114141"/>
                </a:lnTo>
                <a:lnTo>
                  <a:pt x="17806" y="114105"/>
                </a:lnTo>
                <a:lnTo>
                  <a:pt x="17653" y="114033"/>
                </a:lnTo>
                <a:lnTo>
                  <a:pt x="17492" y="113961"/>
                </a:lnTo>
                <a:lnTo>
                  <a:pt x="17339" y="113852"/>
                </a:lnTo>
                <a:lnTo>
                  <a:pt x="17186" y="113707"/>
                </a:lnTo>
                <a:lnTo>
                  <a:pt x="17033" y="113563"/>
                </a:lnTo>
                <a:lnTo>
                  <a:pt x="16887" y="113346"/>
                </a:lnTo>
                <a:lnTo>
                  <a:pt x="16734" y="113165"/>
                </a:lnTo>
                <a:lnTo>
                  <a:pt x="16588" y="112912"/>
                </a:lnTo>
                <a:lnTo>
                  <a:pt x="16435" y="112659"/>
                </a:lnTo>
                <a:lnTo>
                  <a:pt x="16289" y="112369"/>
                </a:lnTo>
                <a:lnTo>
                  <a:pt x="16143" y="112044"/>
                </a:lnTo>
                <a:lnTo>
                  <a:pt x="15997" y="111718"/>
                </a:lnTo>
                <a:lnTo>
                  <a:pt x="15851" y="111393"/>
                </a:lnTo>
                <a:lnTo>
                  <a:pt x="15567" y="110633"/>
                </a:lnTo>
                <a:lnTo>
                  <a:pt x="15289" y="109765"/>
                </a:lnTo>
                <a:lnTo>
                  <a:pt x="15012" y="108861"/>
                </a:lnTo>
                <a:lnTo>
                  <a:pt x="14735" y="107848"/>
                </a:lnTo>
                <a:lnTo>
                  <a:pt x="14472" y="106800"/>
                </a:lnTo>
                <a:lnTo>
                  <a:pt x="14210" y="105678"/>
                </a:lnTo>
                <a:lnTo>
                  <a:pt x="13947" y="104521"/>
                </a:lnTo>
                <a:lnTo>
                  <a:pt x="13699" y="103291"/>
                </a:lnTo>
                <a:lnTo>
                  <a:pt x="13451" y="101989"/>
                </a:lnTo>
                <a:lnTo>
                  <a:pt x="13210" y="100651"/>
                </a:lnTo>
                <a:lnTo>
                  <a:pt x="12970" y="99313"/>
                </a:lnTo>
                <a:lnTo>
                  <a:pt x="12736" y="97903"/>
                </a:lnTo>
                <a:lnTo>
                  <a:pt x="12510" y="96456"/>
                </a:lnTo>
                <a:lnTo>
                  <a:pt x="12291" y="95009"/>
                </a:lnTo>
                <a:lnTo>
                  <a:pt x="12080" y="93527"/>
                </a:lnTo>
                <a:lnTo>
                  <a:pt x="11868" y="92008"/>
                </a:lnTo>
                <a:lnTo>
                  <a:pt x="11664" y="90489"/>
                </a:lnTo>
                <a:lnTo>
                  <a:pt x="11467" y="88970"/>
                </a:lnTo>
                <a:lnTo>
                  <a:pt x="11278" y="87414"/>
                </a:lnTo>
                <a:lnTo>
                  <a:pt x="11095" y="85895"/>
                </a:lnTo>
                <a:lnTo>
                  <a:pt x="10913" y="84340"/>
                </a:lnTo>
                <a:lnTo>
                  <a:pt x="10745" y="82821"/>
                </a:lnTo>
                <a:lnTo>
                  <a:pt x="10869" y="82424"/>
                </a:lnTo>
                <a:lnTo>
                  <a:pt x="10993" y="81990"/>
                </a:lnTo>
                <a:lnTo>
                  <a:pt x="11117" y="81556"/>
                </a:lnTo>
                <a:lnTo>
                  <a:pt x="11234" y="81085"/>
                </a:lnTo>
                <a:lnTo>
                  <a:pt x="11343" y="80615"/>
                </a:lnTo>
                <a:lnTo>
                  <a:pt x="11460" y="80109"/>
                </a:lnTo>
                <a:lnTo>
                  <a:pt x="11569" y="79603"/>
                </a:lnTo>
                <a:lnTo>
                  <a:pt x="11671" y="79060"/>
                </a:lnTo>
                <a:lnTo>
                  <a:pt x="11774" y="78481"/>
                </a:lnTo>
                <a:lnTo>
                  <a:pt x="11876" y="77903"/>
                </a:lnTo>
                <a:lnTo>
                  <a:pt x="11970" y="77324"/>
                </a:lnTo>
                <a:lnTo>
                  <a:pt x="12065" y="76709"/>
                </a:lnTo>
                <a:lnTo>
                  <a:pt x="12153" y="76058"/>
                </a:lnTo>
                <a:lnTo>
                  <a:pt x="12240" y="75407"/>
                </a:lnTo>
                <a:lnTo>
                  <a:pt x="12321" y="74756"/>
                </a:lnTo>
                <a:lnTo>
                  <a:pt x="12408" y="74069"/>
                </a:lnTo>
                <a:lnTo>
                  <a:pt x="12554" y="72659"/>
                </a:lnTo>
                <a:lnTo>
                  <a:pt x="12685" y="71248"/>
                </a:lnTo>
                <a:lnTo>
                  <a:pt x="12802" y="69874"/>
                </a:lnTo>
                <a:lnTo>
                  <a:pt x="12897" y="68500"/>
                </a:lnTo>
                <a:lnTo>
                  <a:pt x="12977" y="67125"/>
                </a:lnTo>
                <a:lnTo>
                  <a:pt x="13035" y="65751"/>
                </a:lnTo>
                <a:lnTo>
                  <a:pt x="13072" y="64413"/>
                </a:lnTo>
                <a:lnTo>
                  <a:pt x="13086" y="63762"/>
                </a:lnTo>
                <a:lnTo>
                  <a:pt x="13101" y="63075"/>
                </a:lnTo>
                <a:lnTo>
                  <a:pt x="13101" y="62424"/>
                </a:lnTo>
                <a:lnTo>
                  <a:pt x="13101" y="61773"/>
                </a:lnTo>
                <a:lnTo>
                  <a:pt x="13101" y="61122"/>
                </a:lnTo>
                <a:lnTo>
                  <a:pt x="13094" y="60471"/>
                </a:lnTo>
                <a:lnTo>
                  <a:pt x="13079" y="59856"/>
                </a:lnTo>
                <a:lnTo>
                  <a:pt x="13057" y="59205"/>
                </a:lnTo>
                <a:lnTo>
                  <a:pt x="13035" y="58590"/>
                </a:lnTo>
                <a:lnTo>
                  <a:pt x="13014" y="57975"/>
                </a:lnTo>
                <a:lnTo>
                  <a:pt x="12977" y="57360"/>
                </a:lnTo>
                <a:lnTo>
                  <a:pt x="12941" y="56745"/>
                </a:lnTo>
                <a:lnTo>
                  <a:pt x="12904" y="56131"/>
                </a:lnTo>
                <a:lnTo>
                  <a:pt x="12860" y="55552"/>
                </a:lnTo>
                <a:lnTo>
                  <a:pt x="12809" y="54973"/>
                </a:lnTo>
                <a:lnTo>
                  <a:pt x="12751" y="54395"/>
                </a:lnTo>
                <a:lnTo>
                  <a:pt x="12693" y="53816"/>
                </a:lnTo>
                <a:lnTo>
                  <a:pt x="12627" y="53237"/>
                </a:lnTo>
                <a:lnTo>
                  <a:pt x="12554" y="52659"/>
                </a:lnTo>
                <a:lnTo>
                  <a:pt x="12481" y="52080"/>
                </a:lnTo>
                <a:lnTo>
                  <a:pt x="12401" y="51501"/>
                </a:lnTo>
                <a:lnTo>
                  <a:pt x="12313" y="50995"/>
                </a:lnTo>
                <a:lnTo>
                  <a:pt x="12226" y="50453"/>
                </a:lnTo>
                <a:lnTo>
                  <a:pt x="12138" y="49982"/>
                </a:lnTo>
                <a:lnTo>
                  <a:pt x="12043" y="49512"/>
                </a:lnTo>
                <a:lnTo>
                  <a:pt x="11949" y="49042"/>
                </a:lnTo>
                <a:lnTo>
                  <a:pt x="11854" y="48608"/>
                </a:lnTo>
                <a:lnTo>
                  <a:pt x="11752" y="48210"/>
                </a:lnTo>
                <a:lnTo>
                  <a:pt x="11547" y="47415"/>
                </a:lnTo>
                <a:lnTo>
                  <a:pt x="11336" y="46727"/>
                </a:lnTo>
                <a:lnTo>
                  <a:pt x="11124" y="46113"/>
                </a:lnTo>
                <a:lnTo>
                  <a:pt x="10898" y="45570"/>
                </a:lnTo>
                <a:lnTo>
                  <a:pt x="10679" y="45136"/>
                </a:lnTo>
                <a:lnTo>
                  <a:pt x="10461" y="44738"/>
                </a:lnTo>
                <a:lnTo>
                  <a:pt x="10234" y="44413"/>
                </a:lnTo>
                <a:lnTo>
                  <a:pt x="10016" y="44160"/>
                </a:lnTo>
                <a:lnTo>
                  <a:pt x="9804" y="44015"/>
                </a:lnTo>
                <a:lnTo>
                  <a:pt x="9593" y="43906"/>
                </a:lnTo>
                <a:lnTo>
                  <a:pt x="9388" y="43870"/>
                </a:lnTo>
                <a:lnTo>
                  <a:pt x="9242" y="43870"/>
                </a:lnTo>
                <a:lnTo>
                  <a:pt x="9097" y="43943"/>
                </a:lnTo>
                <a:lnTo>
                  <a:pt x="8958" y="44015"/>
                </a:lnTo>
                <a:lnTo>
                  <a:pt x="8827" y="44160"/>
                </a:lnTo>
                <a:lnTo>
                  <a:pt x="8695" y="44304"/>
                </a:lnTo>
                <a:lnTo>
                  <a:pt x="8564" y="44485"/>
                </a:lnTo>
                <a:lnTo>
                  <a:pt x="8447" y="44702"/>
                </a:lnTo>
                <a:lnTo>
                  <a:pt x="8331" y="44955"/>
                </a:lnTo>
                <a:lnTo>
                  <a:pt x="8221" y="45245"/>
                </a:lnTo>
                <a:lnTo>
                  <a:pt x="8112" y="45570"/>
                </a:lnTo>
                <a:lnTo>
                  <a:pt x="8010" y="45932"/>
                </a:lnTo>
                <a:lnTo>
                  <a:pt x="7922" y="46330"/>
                </a:lnTo>
                <a:lnTo>
                  <a:pt x="7827" y="46727"/>
                </a:lnTo>
                <a:lnTo>
                  <a:pt x="7747" y="47161"/>
                </a:lnTo>
                <a:lnTo>
                  <a:pt x="7674" y="47632"/>
                </a:lnTo>
                <a:lnTo>
                  <a:pt x="7601" y="48138"/>
                </a:lnTo>
                <a:lnTo>
                  <a:pt x="7543" y="48608"/>
                </a:lnTo>
                <a:lnTo>
                  <a:pt x="7492" y="49114"/>
                </a:lnTo>
                <a:lnTo>
                  <a:pt x="7441" y="49693"/>
                </a:lnTo>
                <a:lnTo>
                  <a:pt x="7397" y="50308"/>
                </a:lnTo>
                <a:lnTo>
                  <a:pt x="7360" y="50959"/>
                </a:lnTo>
                <a:lnTo>
                  <a:pt x="7331" y="51682"/>
                </a:lnTo>
                <a:lnTo>
                  <a:pt x="7317" y="52442"/>
                </a:lnTo>
                <a:lnTo>
                  <a:pt x="7302" y="53274"/>
                </a:lnTo>
                <a:lnTo>
                  <a:pt x="7309" y="54142"/>
                </a:lnTo>
                <a:lnTo>
                  <a:pt x="7317" y="55082"/>
                </a:lnTo>
                <a:lnTo>
                  <a:pt x="7346" y="56094"/>
                </a:lnTo>
                <a:lnTo>
                  <a:pt x="7390" y="57143"/>
                </a:lnTo>
                <a:lnTo>
                  <a:pt x="7448" y="58264"/>
                </a:lnTo>
                <a:lnTo>
                  <a:pt x="7528" y="59458"/>
                </a:lnTo>
                <a:lnTo>
                  <a:pt x="7623" y="60724"/>
                </a:lnTo>
                <a:lnTo>
                  <a:pt x="7740" y="62026"/>
                </a:lnTo>
                <a:lnTo>
                  <a:pt x="7842" y="63545"/>
                </a:lnTo>
                <a:lnTo>
                  <a:pt x="7973" y="65245"/>
                </a:lnTo>
                <a:lnTo>
                  <a:pt x="8148" y="67487"/>
                </a:lnTo>
                <a:lnTo>
                  <a:pt x="8374" y="70199"/>
                </a:lnTo>
                <a:lnTo>
                  <a:pt x="8652" y="73310"/>
                </a:lnTo>
                <a:lnTo>
                  <a:pt x="8805" y="75009"/>
                </a:lnTo>
                <a:lnTo>
                  <a:pt x="8965" y="76745"/>
                </a:lnTo>
                <a:lnTo>
                  <a:pt x="9140" y="78590"/>
                </a:lnTo>
                <a:lnTo>
                  <a:pt x="9330" y="80471"/>
                </a:lnTo>
                <a:lnTo>
                  <a:pt x="9177" y="80651"/>
                </a:lnTo>
                <a:lnTo>
                  <a:pt x="9024" y="80868"/>
                </a:lnTo>
                <a:lnTo>
                  <a:pt x="8870" y="81013"/>
                </a:lnTo>
                <a:lnTo>
                  <a:pt x="8710" y="81158"/>
                </a:lnTo>
                <a:lnTo>
                  <a:pt x="8549" y="81230"/>
                </a:lnTo>
                <a:lnTo>
                  <a:pt x="8389" y="81302"/>
                </a:lnTo>
                <a:lnTo>
                  <a:pt x="8221" y="81375"/>
                </a:lnTo>
                <a:lnTo>
                  <a:pt x="8053" y="81375"/>
                </a:lnTo>
                <a:lnTo>
                  <a:pt x="7871" y="81339"/>
                </a:lnTo>
                <a:lnTo>
                  <a:pt x="7689" y="81302"/>
                </a:lnTo>
                <a:lnTo>
                  <a:pt x="7506" y="81230"/>
                </a:lnTo>
                <a:lnTo>
                  <a:pt x="7324" y="81122"/>
                </a:lnTo>
                <a:lnTo>
                  <a:pt x="7149" y="80977"/>
                </a:lnTo>
                <a:lnTo>
                  <a:pt x="6967" y="80796"/>
                </a:lnTo>
                <a:lnTo>
                  <a:pt x="6784" y="80615"/>
                </a:lnTo>
                <a:lnTo>
                  <a:pt x="6602" y="80398"/>
                </a:lnTo>
                <a:lnTo>
                  <a:pt x="6420" y="80109"/>
                </a:lnTo>
                <a:lnTo>
                  <a:pt x="6237" y="79856"/>
                </a:lnTo>
                <a:lnTo>
                  <a:pt x="6062" y="79530"/>
                </a:lnTo>
                <a:lnTo>
                  <a:pt x="5880" y="79169"/>
                </a:lnTo>
                <a:lnTo>
                  <a:pt x="5705" y="78807"/>
                </a:lnTo>
                <a:lnTo>
                  <a:pt x="5530" y="78409"/>
                </a:lnTo>
                <a:lnTo>
                  <a:pt x="5355" y="78011"/>
                </a:lnTo>
                <a:lnTo>
                  <a:pt x="5180" y="77541"/>
                </a:lnTo>
                <a:lnTo>
                  <a:pt x="5004" y="77071"/>
                </a:lnTo>
                <a:lnTo>
                  <a:pt x="4837" y="76565"/>
                </a:lnTo>
                <a:lnTo>
                  <a:pt x="4669" y="76058"/>
                </a:lnTo>
                <a:lnTo>
                  <a:pt x="4501" y="75516"/>
                </a:lnTo>
                <a:lnTo>
                  <a:pt x="4341" y="74937"/>
                </a:lnTo>
                <a:lnTo>
                  <a:pt x="4173" y="74322"/>
                </a:lnTo>
                <a:lnTo>
                  <a:pt x="4020" y="73707"/>
                </a:lnTo>
                <a:lnTo>
                  <a:pt x="3859" y="73056"/>
                </a:lnTo>
                <a:lnTo>
                  <a:pt x="3706" y="72405"/>
                </a:lnTo>
                <a:lnTo>
                  <a:pt x="3553" y="71718"/>
                </a:lnTo>
                <a:lnTo>
                  <a:pt x="3407" y="70995"/>
                </a:lnTo>
                <a:lnTo>
                  <a:pt x="3261" y="70272"/>
                </a:lnTo>
                <a:lnTo>
                  <a:pt x="3123" y="69512"/>
                </a:lnTo>
                <a:lnTo>
                  <a:pt x="2984" y="68753"/>
                </a:lnTo>
                <a:lnTo>
                  <a:pt x="2845" y="67957"/>
                </a:lnTo>
                <a:lnTo>
                  <a:pt x="2721" y="67125"/>
                </a:lnTo>
                <a:lnTo>
                  <a:pt x="2568" y="66149"/>
                </a:lnTo>
                <a:lnTo>
                  <a:pt x="2430" y="65172"/>
                </a:lnTo>
                <a:lnTo>
                  <a:pt x="2298" y="64160"/>
                </a:lnTo>
                <a:lnTo>
                  <a:pt x="2167" y="63147"/>
                </a:lnTo>
                <a:lnTo>
                  <a:pt x="2050" y="62098"/>
                </a:lnTo>
                <a:lnTo>
                  <a:pt x="1934" y="61049"/>
                </a:lnTo>
                <a:lnTo>
                  <a:pt x="1824" y="59964"/>
                </a:lnTo>
                <a:lnTo>
                  <a:pt x="1729" y="58879"/>
                </a:lnTo>
                <a:lnTo>
                  <a:pt x="1634" y="57794"/>
                </a:lnTo>
                <a:lnTo>
                  <a:pt x="1547" y="56673"/>
                </a:lnTo>
                <a:lnTo>
                  <a:pt x="1467" y="55516"/>
                </a:lnTo>
                <a:lnTo>
                  <a:pt x="1394" y="54395"/>
                </a:lnTo>
                <a:lnTo>
                  <a:pt x="1321" y="53237"/>
                </a:lnTo>
                <a:lnTo>
                  <a:pt x="1262" y="52080"/>
                </a:lnTo>
                <a:lnTo>
                  <a:pt x="1211" y="50887"/>
                </a:lnTo>
                <a:lnTo>
                  <a:pt x="1168" y="49693"/>
                </a:lnTo>
                <a:lnTo>
                  <a:pt x="1124" y="48500"/>
                </a:lnTo>
                <a:lnTo>
                  <a:pt x="1095" y="47270"/>
                </a:lnTo>
                <a:lnTo>
                  <a:pt x="1066" y="46040"/>
                </a:lnTo>
                <a:lnTo>
                  <a:pt x="1044" y="44811"/>
                </a:lnTo>
                <a:lnTo>
                  <a:pt x="1036" y="43581"/>
                </a:lnTo>
                <a:lnTo>
                  <a:pt x="1029" y="42315"/>
                </a:lnTo>
                <a:lnTo>
                  <a:pt x="1029" y="41085"/>
                </a:lnTo>
                <a:lnTo>
                  <a:pt x="1044" y="39820"/>
                </a:lnTo>
                <a:lnTo>
                  <a:pt x="1058" y="38518"/>
                </a:lnTo>
                <a:lnTo>
                  <a:pt x="1080" y="37252"/>
                </a:lnTo>
                <a:lnTo>
                  <a:pt x="1109" y="35986"/>
                </a:lnTo>
                <a:lnTo>
                  <a:pt x="1146" y="34684"/>
                </a:lnTo>
                <a:lnTo>
                  <a:pt x="1190" y="33382"/>
                </a:lnTo>
                <a:lnTo>
                  <a:pt x="1241" y="32080"/>
                </a:lnTo>
                <a:lnTo>
                  <a:pt x="1299" y="30778"/>
                </a:lnTo>
                <a:lnTo>
                  <a:pt x="1365" y="29440"/>
                </a:lnTo>
                <a:lnTo>
                  <a:pt x="1408" y="28680"/>
                </a:lnTo>
                <a:lnTo>
                  <a:pt x="1459" y="27957"/>
                </a:lnTo>
                <a:lnTo>
                  <a:pt x="1510" y="27198"/>
                </a:lnTo>
                <a:lnTo>
                  <a:pt x="1576" y="26474"/>
                </a:lnTo>
                <a:lnTo>
                  <a:pt x="1649" y="25787"/>
                </a:lnTo>
                <a:lnTo>
                  <a:pt x="1722" y="25064"/>
                </a:lnTo>
                <a:lnTo>
                  <a:pt x="1810" y="24377"/>
                </a:lnTo>
                <a:lnTo>
                  <a:pt x="1897" y="23689"/>
                </a:lnTo>
                <a:lnTo>
                  <a:pt x="1992" y="23038"/>
                </a:lnTo>
                <a:lnTo>
                  <a:pt x="2094" y="22388"/>
                </a:lnTo>
                <a:lnTo>
                  <a:pt x="2203" y="21737"/>
                </a:lnTo>
                <a:lnTo>
                  <a:pt x="2320" y="21122"/>
                </a:lnTo>
                <a:lnTo>
                  <a:pt x="2444" y="20507"/>
                </a:lnTo>
                <a:lnTo>
                  <a:pt x="2575" y="19892"/>
                </a:lnTo>
                <a:lnTo>
                  <a:pt x="2707" y="19313"/>
                </a:lnTo>
                <a:lnTo>
                  <a:pt x="2853" y="18735"/>
                </a:lnTo>
                <a:lnTo>
                  <a:pt x="2999" y="18156"/>
                </a:lnTo>
                <a:lnTo>
                  <a:pt x="3159" y="17614"/>
                </a:lnTo>
                <a:lnTo>
                  <a:pt x="3319" y="17071"/>
                </a:lnTo>
                <a:lnTo>
                  <a:pt x="3487" y="16529"/>
                </a:lnTo>
                <a:lnTo>
                  <a:pt x="3662" y="16022"/>
                </a:lnTo>
                <a:lnTo>
                  <a:pt x="3845" y="15516"/>
                </a:lnTo>
                <a:lnTo>
                  <a:pt x="4034" y="15046"/>
                </a:lnTo>
                <a:lnTo>
                  <a:pt x="4231" y="14539"/>
                </a:lnTo>
                <a:lnTo>
                  <a:pt x="4435" y="14069"/>
                </a:lnTo>
                <a:lnTo>
                  <a:pt x="4647" y="13635"/>
                </a:lnTo>
                <a:lnTo>
                  <a:pt x="4866" y="13165"/>
                </a:lnTo>
                <a:lnTo>
                  <a:pt x="5085" y="12731"/>
                </a:lnTo>
                <a:lnTo>
                  <a:pt x="5318" y="12333"/>
                </a:lnTo>
                <a:lnTo>
                  <a:pt x="5552" y="11899"/>
                </a:lnTo>
                <a:lnTo>
                  <a:pt x="6048" y="11140"/>
                </a:lnTo>
                <a:lnTo>
                  <a:pt x="6565" y="10416"/>
                </a:lnTo>
                <a:lnTo>
                  <a:pt x="7120" y="9729"/>
                </a:lnTo>
                <a:lnTo>
                  <a:pt x="7696" y="9078"/>
                </a:lnTo>
                <a:lnTo>
                  <a:pt x="8294" y="8500"/>
                </a:lnTo>
                <a:lnTo>
                  <a:pt x="8929" y="7957"/>
                </a:lnTo>
                <a:lnTo>
                  <a:pt x="9585" y="7451"/>
                </a:lnTo>
                <a:lnTo>
                  <a:pt x="10271" y="7017"/>
                </a:lnTo>
                <a:lnTo>
                  <a:pt x="10978" y="6619"/>
                </a:lnTo>
                <a:lnTo>
                  <a:pt x="11722" y="6257"/>
                </a:lnTo>
                <a:lnTo>
                  <a:pt x="12488" y="5932"/>
                </a:lnTo>
                <a:lnTo>
                  <a:pt x="13283" y="5679"/>
                </a:lnTo>
                <a:lnTo>
                  <a:pt x="14108" y="5462"/>
                </a:lnTo>
                <a:lnTo>
                  <a:pt x="14961" y="5317"/>
                </a:lnTo>
                <a:lnTo>
                  <a:pt x="15836" y="5209"/>
                </a:lnTo>
                <a:lnTo>
                  <a:pt x="16748" y="5136"/>
                </a:lnTo>
                <a:lnTo>
                  <a:pt x="17682" y="5100"/>
                </a:lnTo>
                <a:close/>
                <a:moveTo>
                  <a:pt x="17682" y="1"/>
                </a:moveTo>
                <a:lnTo>
                  <a:pt x="16683" y="37"/>
                </a:lnTo>
                <a:lnTo>
                  <a:pt x="15720" y="109"/>
                </a:lnTo>
                <a:lnTo>
                  <a:pt x="14779" y="254"/>
                </a:lnTo>
                <a:lnTo>
                  <a:pt x="13874" y="435"/>
                </a:lnTo>
                <a:lnTo>
                  <a:pt x="12999" y="652"/>
                </a:lnTo>
                <a:lnTo>
                  <a:pt x="12153" y="941"/>
                </a:lnTo>
                <a:lnTo>
                  <a:pt x="11343" y="1303"/>
                </a:lnTo>
                <a:lnTo>
                  <a:pt x="10555" y="1700"/>
                </a:lnTo>
                <a:lnTo>
                  <a:pt x="9804" y="2171"/>
                </a:lnTo>
                <a:lnTo>
                  <a:pt x="9082" y="2677"/>
                </a:lnTo>
                <a:lnTo>
                  <a:pt x="8382" y="3219"/>
                </a:lnTo>
                <a:lnTo>
                  <a:pt x="7718" y="3834"/>
                </a:lnTo>
                <a:lnTo>
                  <a:pt x="7083" y="4521"/>
                </a:lnTo>
                <a:lnTo>
                  <a:pt x="6777" y="4883"/>
                </a:lnTo>
                <a:lnTo>
                  <a:pt x="6478" y="5245"/>
                </a:lnTo>
                <a:lnTo>
                  <a:pt x="6186" y="5643"/>
                </a:lnTo>
                <a:lnTo>
                  <a:pt x="5902" y="6040"/>
                </a:lnTo>
                <a:lnTo>
                  <a:pt x="5617" y="6438"/>
                </a:lnTo>
                <a:lnTo>
                  <a:pt x="5347" y="6872"/>
                </a:lnTo>
                <a:lnTo>
                  <a:pt x="5085" y="7306"/>
                </a:lnTo>
                <a:lnTo>
                  <a:pt x="4829" y="7776"/>
                </a:lnTo>
                <a:lnTo>
                  <a:pt x="4581" y="8246"/>
                </a:lnTo>
                <a:lnTo>
                  <a:pt x="4341" y="8753"/>
                </a:lnTo>
                <a:lnTo>
                  <a:pt x="4100" y="9223"/>
                </a:lnTo>
                <a:lnTo>
                  <a:pt x="3874" y="9729"/>
                </a:lnTo>
                <a:lnTo>
                  <a:pt x="3655" y="10272"/>
                </a:lnTo>
                <a:lnTo>
                  <a:pt x="3436" y="10814"/>
                </a:lnTo>
                <a:lnTo>
                  <a:pt x="3232" y="11357"/>
                </a:lnTo>
                <a:lnTo>
                  <a:pt x="3035" y="11935"/>
                </a:lnTo>
                <a:lnTo>
                  <a:pt x="2838" y="12514"/>
                </a:lnTo>
                <a:lnTo>
                  <a:pt x="2656" y="13129"/>
                </a:lnTo>
                <a:lnTo>
                  <a:pt x="2473" y="13744"/>
                </a:lnTo>
                <a:lnTo>
                  <a:pt x="2298" y="14359"/>
                </a:lnTo>
                <a:lnTo>
                  <a:pt x="2138" y="15010"/>
                </a:lnTo>
                <a:lnTo>
                  <a:pt x="1977" y="15661"/>
                </a:lnTo>
                <a:lnTo>
                  <a:pt x="1824" y="16348"/>
                </a:lnTo>
                <a:lnTo>
                  <a:pt x="1686" y="17035"/>
                </a:lnTo>
                <a:lnTo>
                  <a:pt x="1547" y="17722"/>
                </a:lnTo>
                <a:lnTo>
                  <a:pt x="1416" y="18445"/>
                </a:lnTo>
                <a:lnTo>
                  <a:pt x="1292" y="19169"/>
                </a:lnTo>
                <a:lnTo>
                  <a:pt x="1175" y="19928"/>
                </a:lnTo>
                <a:lnTo>
                  <a:pt x="1066" y="20688"/>
                </a:lnTo>
                <a:lnTo>
                  <a:pt x="956" y="21447"/>
                </a:lnTo>
                <a:lnTo>
                  <a:pt x="861" y="22243"/>
                </a:lnTo>
                <a:lnTo>
                  <a:pt x="774" y="23038"/>
                </a:lnTo>
                <a:lnTo>
                  <a:pt x="686" y="23870"/>
                </a:lnTo>
                <a:lnTo>
                  <a:pt x="613" y="24702"/>
                </a:lnTo>
                <a:lnTo>
                  <a:pt x="540" y="25534"/>
                </a:lnTo>
                <a:lnTo>
                  <a:pt x="475" y="26402"/>
                </a:lnTo>
                <a:lnTo>
                  <a:pt x="416" y="27306"/>
                </a:lnTo>
                <a:lnTo>
                  <a:pt x="373" y="28174"/>
                </a:lnTo>
                <a:lnTo>
                  <a:pt x="300" y="29657"/>
                </a:lnTo>
                <a:lnTo>
                  <a:pt x="234" y="31104"/>
                </a:lnTo>
                <a:lnTo>
                  <a:pt x="176" y="32550"/>
                </a:lnTo>
                <a:lnTo>
                  <a:pt x="125" y="33997"/>
                </a:lnTo>
                <a:lnTo>
                  <a:pt x="88" y="35407"/>
                </a:lnTo>
                <a:lnTo>
                  <a:pt x="52" y="36854"/>
                </a:lnTo>
                <a:lnTo>
                  <a:pt x="30" y="38265"/>
                </a:lnTo>
                <a:lnTo>
                  <a:pt x="15" y="39711"/>
                </a:lnTo>
                <a:lnTo>
                  <a:pt x="1" y="41122"/>
                </a:lnTo>
                <a:lnTo>
                  <a:pt x="1" y="42496"/>
                </a:lnTo>
                <a:lnTo>
                  <a:pt x="8" y="43906"/>
                </a:lnTo>
                <a:lnTo>
                  <a:pt x="22" y="45281"/>
                </a:lnTo>
                <a:lnTo>
                  <a:pt x="44" y="46655"/>
                </a:lnTo>
                <a:lnTo>
                  <a:pt x="74" y="48029"/>
                </a:lnTo>
                <a:lnTo>
                  <a:pt x="110" y="49368"/>
                </a:lnTo>
                <a:lnTo>
                  <a:pt x="154" y="50706"/>
                </a:lnTo>
                <a:lnTo>
                  <a:pt x="205" y="52044"/>
                </a:lnTo>
                <a:lnTo>
                  <a:pt x="270" y="53382"/>
                </a:lnTo>
                <a:lnTo>
                  <a:pt x="336" y="54684"/>
                </a:lnTo>
                <a:lnTo>
                  <a:pt x="409" y="55950"/>
                </a:lnTo>
                <a:lnTo>
                  <a:pt x="497" y="57252"/>
                </a:lnTo>
                <a:lnTo>
                  <a:pt x="584" y="58518"/>
                </a:lnTo>
                <a:lnTo>
                  <a:pt x="686" y="59747"/>
                </a:lnTo>
                <a:lnTo>
                  <a:pt x="788" y="60977"/>
                </a:lnTo>
                <a:lnTo>
                  <a:pt x="905" y="62207"/>
                </a:lnTo>
                <a:lnTo>
                  <a:pt x="1022" y="63400"/>
                </a:lnTo>
                <a:lnTo>
                  <a:pt x="1153" y="64594"/>
                </a:lnTo>
                <a:lnTo>
                  <a:pt x="1284" y="65751"/>
                </a:lnTo>
                <a:lnTo>
                  <a:pt x="1430" y="66908"/>
                </a:lnTo>
                <a:lnTo>
                  <a:pt x="1583" y="68029"/>
                </a:lnTo>
                <a:lnTo>
                  <a:pt x="1737" y="69151"/>
                </a:lnTo>
                <a:lnTo>
                  <a:pt x="1904" y="70272"/>
                </a:lnTo>
                <a:lnTo>
                  <a:pt x="2050" y="71176"/>
                </a:lnTo>
                <a:lnTo>
                  <a:pt x="2203" y="72080"/>
                </a:lnTo>
                <a:lnTo>
                  <a:pt x="2364" y="72984"/>
                </a:lnTo>
                <a:lnTo>
                  <a:pt x="2524" y="73816"/>
                </a:lnTo>
                <a:lnTo>
                  <a:pt x="2692" y="74648"/>
                </a:lnTo>
                <a:lnTo>
                  <a:pt x="2860" y="75480"/>
                </a:lnTo>
                <a:lnTo>
                  <a:pt x="3035" y="76239"/>
                </a:lnTo>
                <a:lnTo>
                  <a:pt x="3210" y="76999"/>
                </a:lnTo>
                <a:lnTo>
                  <a:pt x="3392" y="77758"/>
                </a:lnTo>
                <a:lnTo>
                  <a:pt x="3575" y="78445"/>
                </a:lnTo>
                <a:lnTo>
                  <a:pt x="3757" y="79132"/>
                </a:lnTo>
                <a:lnTo>
                  <a:pt x="3947" y="79783"/>
                </a:lnTo>
                <a:lnTo>
                  <a:pt x="4136" y="80398"/>
                </a:lnTo>
                <a:lnTo>
                  <a:pt x="4333" y="81013"/>
                </a:lnTo>
                <a:lnTo>
                  <a:pt x="4530" y="81556"/>
                </a:lnTo>
                <a:lnTo>
                  <a:pt x="4727" y="82098"/>
                </a:lnTo>
                <a:lnTo>
                  <a:pt x="4924" y="82641"/>
                </a:lnTo>
                <a:lnTo>
                  <a:pt x="5128" y="83111"/>
                </a:lnTo>
                <a:lnTo>
                  <a:pt x="5333" y="83545"/>
                </a:lnTo>
                <a:lnTo>
                  <a:pt x="5537" y="83979"/>
                </a:lnTo>
                <a:lnTo>
                  <a:pt x="5741" y="84377"/>
                </a:lnTo>
                <a:lnTo>
                  <a:pt x="5953" y="84738"/>
                </a:lnTo>
                <a:lnTo>
                  <a:pt x="6157" y="85064"/>
                </a:lnTo>
                <a:lnTo>
                  <a:pt x="6368" y="85353"/>
                </a:lnTo>
                <a:lnTo>
                  <a:pt x="6580" y="85606"/>
                </a:lnTo>
                <a:lnTo>
                  <a:pt x="6792" y="85823"/>
                </a:lnTo>
                <a:lnTo>
                  <a:pt x="7003" y="86040"/>
                </a:lnTo>
                <a:lnTo>
                  <a:pt x="7207" y="86185"/>
                </a:lnTo>
                <a:lnTo>
                  <a:pt x="7419" y="86293"/>
                </a:lnTo>
                <a:lnTo>
                  <a:pt x="7630" y="86402"/>
                </a:lnTo>
                <a:lnTo>
                  <a:pt x="7842" y="86438"/>
                </a:lnTo>
                <a:lnTo>
                  <a:pt x="8053" y="86474"/>
                </a:lnTo>
                <a:lnTo>
                  <a:pt x="8287" y="86438"/>
                </a:lnTo>
                <a:lnTo>
                  <a:pt x="8513" y="86366"/>
                </a:lnTo>
                <a:lnTo>
                  <a:pt x="8739" y="86257"/>
                </a:lnTo>
                <a:lnTo>
                  <a:pt x="8965" y="86112"/>
                </a:lnTo>
                <a:lnTo>
                  <a:pt x="9184" y="85895"/>
                </a:lnTo>
                <a:lnTo>
                  <a:pt x="9396" y="85642"/>
                </a:lnTo>
                <a:lnTo>
                  <a:pt x="9607" y="85353"/>
                </a:lnTo>
                <a:lnTo>
                  <a:pt x="9819" y="85028"/>
                </a:lnTo>
                <a:lnTo>
                  <a:pt x="9986" y="86546"/>
                </a:lnTo>
                <a:lnTo>
                  <a:pt x="10161" y="88065"/>
                </a:lnTo>
                <a:lnTo>
                  <a:pt x="10344" y="89584"/>
                </a:lnTo>
                <a:lnTo>
                  <a:pt x="10526" y="91103"/>
                </a:lnTo>
                <a:lnTo>
                  <a:pt x="10723" y="92622"/>
                </a:lnTo>
                <a:lnTo>
                  <a:pt x="10920" y="94141"/>
                </a:lnTo>
                <a:lnTo>
                  <a:pt x="11124" y="95660"/>
                </a:lnTo>
                <a:lnTo>
                  <a:pt x="11336" y="97143"/>
                </a:lnTo>
                <a:lnTo>
                  <a:pt x="11547" y="98626"/>
                </a:lnTo>
                <a:lnTo>
                  <a:pt x="11774" y="100073"/>
                </a:lnTo>
                <a:lnTo>
                  <a:pt x="12000" y="101519"/>
                </a:lnTo>
                <a:lnTo>
                  <a:pt x="12233" y="102930"/>
                </a:lnTo>
                <a:lnTo>
                  <a:pt x="12474" y="104304"/>
                </a:lnTo>
                <a:lnTo>
                  <a:pt x="12714" y="105606"/>
                </a:lnTo>
                <a:lnTo>
                  <a:pt x="12962" y="106908"/>
                </a:lnTo>
                <a:lnTo>
                  <a:pt x="13218" y="108174"/>
                </a:lnTo>
                <a:lnTo>
                  <a:pt x="13480" y="109367"/>
                </a:lnTo>
                <a:lnTo>
                  <a:pt x="13743" y="110525"/>
                </a:lnTo>
                <a:lnTo>
                  <a:pt x="14020" y="111610"/>
                </a:lnTo>
                <a:lnTo>
                  <a:pt x="14290" y="112659"/>
                </a:lnTo>
                <a:lnTo>
                  <a:pt x="14575" y="113635"/>
                </a:lnTo>
                <a:lnTo>
                  <a:pt x="14859" y="114539"/>
                </a:lnTo>
                <a:lnTo>
                  <a:pt x="15151" y="115407"/>
                </a:lnTo>
                <a:lnTo>
                  <a:pt x="15450" y="116167"/>
                </a:lnTo>
                <a:lnTo>
                  <a:pt x="15749" y="116854"/>
                </a:lnTo>
                <a:lnTo>
                  <a:pt x="16063" y="117469"/>
                </a:lnTo>
                <a:lnTo>
                  <a:pt x="16216" y="117758"/>
                </a:lnTo>
                <a:lnTo>
                  <a:pt x="16369" y="118011"/>
                </a:lnTo>
                <a:lnTo>
                  <a:pt x="16529" y="118228"/>
                </a:lnTo>
                <a:lnTo>
                  <a:pt x="16690" y="118445"/>
                </a:lnTo>
                <a:lnTo>
                  <a:pt x="16850" y="118626"/>
                </a:lnTo>
                <a:lnTo>
                  <a:pt x="17011" y="118771"/>
                </a:lnTo>
                <a:lnTo>
                  <a:pt x="17171" y="118915"/>
                </a:lnTo>
                <a:lnTo>
                  <a:pt x="17339" y="119024"/>
                </a:lnTo>
                <a:lnTo>
                  <a:pt x="17500" y="119132"/>
                </a:lnTo>
                <a:lnTo>
                  <a:pt x="17667" y="119205"/>
                </a:lnTo>
                <a:lnTo>
                  <a:pt x="17835" y="119241"/>
                </a:lnTo>
                <a:lnTo>
                  <a:pt x="18003" y="119241"/>
                </a:lnTo>
                <a:lnTo>
                  <a:pt x="18302" y="119205"/>
                </a:lnTo>
                <a:lnTo>
                  <a:pt x="18601" y="119096"/>
                </a:lnTo>
                <a:lnTo>
                  <a:pt x="18900" y="118879"/>
                </a:lnTo>
                <a:lnTo>
                  <a:pt x="19199" y="118590"/>
                </a:lnTo>
                <a:lnTo>
                  <a:pt x="19279" y="119783"/>
                </a:lnTo>
                <a:lnTo>
                  <a:pt x="19360" y="120941"/>
                </a:lnTo>
                <a:lnTo>
                  <a:pt x="19447" y="122098"/>
                </a:lnTo>
                <a:lnTo>
                  <a:pt x="19535" y="123219"/>
                </a:lnTo>
                <a:lnTo>
                  <a:pt x="19622" y="124304"/>
                </a:lnTo>
                <a:lnTo>
                  <a:pt x="19717" y="125353"/>
                </a:lnTo>
                <a:lnTo>
                  <a:pt x="19819" y="126402"/>
                </a:lnTo>
                <a:lnTo>
                  <a:pt x="19914" y="127414"/>
                </a:lnTo>
                <a:lnTo>
                  <a:pt x="20016" y="128391"/>
                </a:lnTo>
                <a:lnTo>
                  <a:pt x="20125" y="129367"/>
                </a:lnTo>
                <a:lnTo>
                  <a:pt x="20235" y="130308"/>
                </a:lnTo>
                <a:lnTo>
                  <a:pt x="20344" y="131212"/>
                </a:lnTo>
                <a:lnTo>
                  <a:pt x="20454" y="132080"/>
                </a:lnTo>
                <a:lnTo>
                  <a:pt x="20570" y="132948"/>
                </a:lnTo>
                <a:lnTo>
                  <a:pt x="20694" y="133780"/>
                </a:lnTo>
                <a:lnTo>
                  <a:pt x="20818" y="134575"/>
                </a:lnTo>
                <a:lnTo>
                  <a:pt x="20942" y="135335"/>
                </a:lnTo>
                <a:lnTo>
                  <a:pt x="21066" y="136094"/>
                </a:lnTo>
                <a:lnTo>
                  <a:pt x="21198" y="136818"/>
                </a:lnTo>
                <a:lnTo>
                  <a:pt x="21336" y="137505"/>
                </a:lnTo>
                <a:lnTo>
                  <a:pt x="21468" y="138192"/>
                </a:lnTo>
                <a:lnTo>
                  <a:pt x="21606" y="138807"/>
                </a:lnTo>
                <a:lnTo>
                  <a:pt x="21752" y="139422"/>
                </a:lnTo>
                <a:lnTo>
                  <a:pt x="21898" y="140036"/>
                </a:lnTo>
                <a:lnTo>
                  <a:pt x="22044" y="140579"/>
                </a:lnTo>
                <a:lnTo>
                  <a:pt x="22190" y="141121"/>
                </a:lnTo>
                <a:lnTo>
                  <a:pt x="22343" y="141628"/>
                </a:lnTo>
                <a:lnTo>
                  <a:pt x="22496" y="142098"/>
                </a:lnTo>
                <a:lnTo>
                  <a:pt x="22657" y="142568"/>
                </a:lnTo>
                <a:lnTo>
                  <a:pt x="22817" y="142966"/>
                </a:lnTo>
                <a:lnTo>
                  <a:pt x="22978" y="143364"/>
                </a:lnTo>
                <a:lnTo>
                  <a:pt x="23145" y="143762"/>
                </a:lnTo>
                <a:lnTo>
                  <a:pt x="23313" y="144087"/>
                </a:lnTo>
                <a:lnTo>
                  <a:pt x="23488" y="144413"/>
                </a:lnTo>
                <a:lnTo>
                  <a:pt x="23656" y="144702"/>
                </a:lnTo>
                <a:lnTo>
                  <a:pt x="23838" y="144955"/>
                </a:lnTo>
                <a:lnTo>
                  <a:pt x="24013" y="145172"/>
                </a:lnTo>
                <a:lnTo>
                  <a:pt x="24196" y="145389"/>
                </a:lnTo>
                <a:lnTo>
                  <a:pt x="24378" y="145570"/>
                </a:lnTo>
                <a:lnTo>
                  <a:pt x="24560" y="145715"/>
                </a:lnTo>
                <a:lnTo>
                  <a:pt x="24750" y="145859"/>
                </a:lnTo>
                <a:lnTo>
                  <a:pt x="24940" y="145932"/>
                </a:lnTo>
                <a:lnTo>
                  <a:pt x="25137" y="146004"/>
                </a:lnTo>
                <a:lnTo>
                  <a:pt x="25334" y="146040"/>
                </a:lnTo>
                <a:lnTo>
                  <a:pt x="25735" y="146040"/>
                </a:lnTo>
                <a:lnTo>
                  <a:pt x="25932" y="146004"/>
                </a:lnTo>
                <a:lnTo>
                  <a:pt x="26143" y="145932"/>
                </a:lnTo>
                <a:lnTo>
                  <a:pt x="26347" y="145823"/>
                </a:lnTo>
                <a:lnTo>
                  <a:pt x="26559" y="145678"/>
                </a:lnTo>
                <a:lnTo>
                  <a:pt x="26771" y="145534"/>
                </a:lnTo>
                <a:lnTo>
                  <a:pt x="26989" y="145353"/>
                </a:lnTo>
                <a:lnTo>
                  <a:pt x="27201" y="145136"/>
                </a:lnTo>
                <a:lnTo>
                  <a:pt x="27420" y="144883"/>
                </a:lnTo>
                <a:lnTo>
                  <a:pt x="27646" y="144630"/>
                </a:lnTo>
                <a:lnTo>
                  <a:pt x="27872" y="144340"/>
                </a:lnTo>
                <a:lnTo>
                  <a:pt x="28098" y="144015"/>
                </a:lnTo>
                <a:lnTo>
                  <a:pt x="28324" y="143653"/>
                </a:lnTo>
                <a:lnTo>
                  <a:pt x="28558" y="143255"/>
                </a:lnTo>
                <a:lnTo>
                  <a:pt x="28791" y="142857"/>
                </a:lnTo>
                <a:lnTo>
                  <a:pt x="29024" y="142423"/>
                </a:lnTo>
                <a:lnTo>
                  <a:pt x="29258" y="141953"/>
                </a:lnTo>
                <a:lnTo>
                  <a:pt x="29499" y="141447"/>
                </a:lnTo>
                <a:lnTo>
                  <a:pt x="29739" y="140904"/>
                </a:lnTo>
                <a:lnTo>
                  <a:pt x="30403" y="139422"/>
                </a:lnTo>
                <a:lnTo>
                  <a:pt x="31045" y="137903"/>
                </a:lnTo>
                <a:lnTo>
                  <a:pt x="31665" y="136420"/>
                </a:lnTo>
                <a:lnTo>
                  <a:pt x="32256" y="134937"/>
                </a:lnTo>
                <a:lnTo>
                  <a:pt x="32832" y="133454"/>
                </a:lnTo>
                <a:lnTo>
                  <a:pt x="33372" y="132008"/>
                </a:lnTo>
                <a:lnTo>
                  <a:pt x="33897" y="130525"/>
                </a:lnTo>
                <a:lnTo>
                  <a:pt x="34393" y="129078"/>
                </a:lnTo>
                <a:lnTo>
                  <a:pt x="34517" y="130525"/>
                </a:lnTo>
                <a:lnTo>
                  <a:pt x="34656" y="131971"/>
                </a:lnTo>
                <a:lnTo>
                  <a:pt x="34802" y="133418"/>
                </a:lnTo>
                <a:lnTo>
                  <a:pt x="34955" y="134828"/>
                </a:lnTo>
                <a:lnTo>
                  <a:pt x="35115" y="136239"/>
                </a:lnTo>
                <a:lnTo>
                  <a:pt x="35290" y="137649"/>
                </a:lnTo>
                <a:lnTo>
                  <a:pt x="35473" y="139024"/>
                </a:lnTo>
                <a:lnTo>
                  <a:pt x="35662" y="140398"/>
                </a:lnTo>
                <a:lnTo>
                  <a:pt x="35859" y="141736"/>
                </a:lnTo>
                <a:lnTo>
                  <a:pt x="36063" y="143074"/>
                </a:lnTo>
                <a:lnTo>
                  <a:pt x="36282" y="144340"/>
                </a:lnTo>
                <a:lnTo>
                  <a:pt x="36501" y="145606"/>
                </a:lnTo>
                <a:lnTo>
                  <a:pt x="36734" y="146836"/>
                </a:lnTo>
                <a:lnTo>
                  <a:pt x="36975" y="148029"/>
                </a:lnTo>
                <a:lnTo>
                  <a:pt x="37223" y="149150"/>
                </a:lnTo>
                <a:lnTo>
                  <a:pt x="37486" y="150271"/>
                </a:lnTo>
                <a:lnTo>
                  <a:pt x="37748" y="151320"/>
                </a:lnTo>
                <a:lnTo>
                  <a:pt x="38026" y="152333"/>
                </a:lnTo>
                <a:lnTo>
                  <a:pt x="38310" y="153309"/>
                </a:lnTo>
                <a:lnTo>
                  <a:pt x="38602" y="154214"/>
                </a:lnTo>
                <a:lnTo>
                  <a:pt x="38901" y="155045"/>
                </a:lnTo>
                <a:lnTo>
                  <a:pt x="39215" y="155841"/>
                </a:lnTo>
                <a:lnTo>
                  <a:pt x="39528" y="156564"/>
                </a:lnTo>
                <a:lnTo>
                  <a:pt x="39856" y="157252"/>
                </a:lnTo>
                <a:lnTo>
                  <a:pt x="40192" y="157830"/>
                </a:lnTo>
                <a:lnTo>
                  <a:pt x="40535" y="158373"/>
                </a:lnTo>
                <a:lnTo>
                  <a:pt x="40885" y="158807"/>
                </a:lnTo>
                <a:lnTo>
                  <a:pt x="41250" y="159205"/>
                </a:lnTo>
                <a:lnTo>
                  <a:pt x="41614" y="159494"/>
                </a:lnTo>
                <a:lnTo>
                  <a:pt x="41804" y="159602"/>
                </a:lnTo>
                <a:lnTo>
                  <a:pt x="41994" y="159711"/>
                </a:lnTo>
                <a:lnTo>
                  <a:pt x="42183" y="159783"/>
                </a:lnTo>
                <a:lnTo>
                  <a:pt x="42380" y="159856"/>
                </a:lnTo>
                <a:lnTo>
                  <a:pt x="42577" y="159892"/>
                </a:lnTo>
                <a:lnTo>
                  <a:pt x="42993" y="159892"/>
                </a:lnTo>
                <a:lnTo>
                  <a:pt x="43212" y="159856"/>
                </a:lnTo>
                <a:lnTo>
                  <a:pt x="43438" y="159783"/>
                </a:lnTo>
                <a:lnTo>
                  <a:pt x="43657" y="159675"/>
                </a:lnTo>
                <a:lnTo>
                  <a:pt x="43883" y="159566"/>
                </a:lnTo>
                <a:lnTo>
                  <a:pt x="44109" y="159385"/>
                </a:lnTo>
                <a:lnTo>
                  <a:pt x="44335" y="159241"/>
                </a:lnTo>
                <a:lnTo>
                  <a:pt x="44569" y="159024"/>
                </a:lnTo>
                <a:lnTo>
                  <a:pt x="44795" y="158807"/>
                </a:lnTo>
                <a:lnTo>
                  <a:pt x="45028" y="158517"/>
                </a:lnTo>
                <a:lnTo>
                  <a:pt x="45261" y="158264"/>
                </a:lnTo>
                <a:lnTo>
                  <a:pt x="45495" y="157939"/>
                </a:lnTo>
                <a:lnTo>
                  <a:pt x="45728" y="157577"/>
                </a:lnTo>
                <a:lnTo>
                  <a:pt x="45962" y="157215"/>
                </a:lnTo>
                <a:lnTo>
                  <a:pt x="46195" y="156854"/>
                </a:lnTo>
                <a:lnTo>
                  <a:pt x="46429" y="156420"/>
                </a:lnTo>
                <a:lnTo>
                  <a:pt x="46713" y="155877"/>
                </a:lnTo>
                <a:lnTo>
                  <a:pt x="46998" y="155335"/>
                </a:lnTo>
                <a:lnTo>
                  <a:pt x="47275" y="154756"/>
                </a:lnTo>
                <a:lnTo>
                  <a:pt x="47545" y="154177"/>
                </a:lnTo>
                <a:lnTo>
                  <a:pt x="47807" y="153563"/>
                </a:lnTo>
                <a:lnTo>
                  <a:pt x="48070" y="152948"/>
                </a:lnTo>
                <a:lnTo>
                  <a:pt x="48332" y="152297"/>
                </a:lnTo>
                <a:lnTo>
                  <a:pt x="48580" y="151646"/>
                </a:lnTo>
                <a:lnTo>
                  <a:pt x="48828" y="150995"/>
                </a:lnTo>
                <a:lnTo>
                  <a:pt x="49069" y="150308"/>
                </a:lnTo>
                <a:lnTo>
                  <a:pt x="49310" y="149620"/>
                </a:lnTo>
                <a:lnTo>
                  <a:pt x="49543" y="148897"/>
                </a:lnTo>
                <a:lnTo>
                  <a:pt x="49769" y="148138"/>
                </a:lnTo>
                <a:lnTo>
                  <a:pt x="49988" y="147414"/>
                </a:lnTo>
                <a:lnTo>
                  <a:pt x="50207" y="146655"/>
                </a:lnTo>
                <a:lnTo>
                  <a:pt x="50419" y="145859"/>
                </a:lnTo>
                <a:lnTo>
                  <a:pt x="50623" y="145064"/>
                </a:lnTo>
                <a:lnTo>
                  <a:pt x="50827" y="144268"/>
                </a:lnTo>
                <a:lnTo>
                  <a:pt x="51024" y="143436"/>
                </a:lnTo>
                <a:lnTo>
                  <a:pt x="51214" y="142604"/>
                </a:lnTo>
                <a:lnTo>
                  <a:pt x="51396" y="141736"/>
                </a:lnTo>
                <a:lnTo>
                  <a:pt x="51578" y="140868"/>
                </a:lnTo>
                <a:lnTo>
                  <a:pt x="51753" y="140000"/>
                </a:lnTo>
                <a:lnTo>
                  <a:pt x="51921" y="139096"/>
                </a:lnTo>
                <a:lnTo>
                  <a:pt x="52082" y="138192"/>
                </a:lnTo>
                <a:lnTo>
                  <a:pt x="52242" y="137288"/>
                </a:lnTo>
                <a:lnTo>
                  <a:pt x="52395" y="136347"/>
                </a:lnTo>
                <a:lnTo>
                  <a:pt x="52541" y="135407"/>
                </a:lnTo>
                <a:lnTo>
                  <a:pt x="52680" y="134431"/>
                </a:lnTo>
                <a:lnTo>
                  <a:pt x="52818" y="133454"/>
                </a:lnTo>
                <a:lnTo>
                  <a:pt x="52950" y="132478"/>
                </a:lnTo>
                <a:lnTo>
                  <a:pt x="53066" y="131465"/>
                </a:lnTo>
                <a:lnTo>
                  <a:pt x="53205" y="131465"/>
                </a:lnTo>
                <a:lnTo>
                  <a:pt x="53344" y="131429"/>
                </a:lnTo>
                <a:lnTo>
                  <a:pt x="53482" y="131393"/>
                </a:lnTo>
                <a:lnTo>
                  <a:pt x="53621" y="131320"/>
                </a:lnTo>
                <a:lnTo>
                  <a:pt x="53767" y="131248"/>
                </a:lnTo>
                <a:lnTo>
                  <a:pt x="53905" y="131140"/>
                </a:lnTo>
                <a:lnTo>
                  <a:pt x="54044" y="130995"/>
                </a:lnTo>
                <a:lnTo>
                  <a:pt x="54182" y="130850"/>
                </a:lnTo>
                <a:lnTo>
                  <a:pt x="54467" y="130452"/>
                </a:lnTo>
                <a:lnTo>
                  <a:pt x="54744" y="129982"/>
                </a:lnTo>
                <a:lnTo>
                  <a:pt x="55029" y="129404"/>
                </a:lnTo>
                <a:lnTo>
                  <a:pt x="55313" y="128753"/>
                </a:lnTo>
                <a:lnTo>
                  <a:pt x="55597" y="128029"/>
                </a:lnTo>
                <a:lnTo>
                  <a:pt x="55875" y="127197"/>
                </a:lnTo>
                <a:lnTo>
                  <a:pt x="56159" y="126257"/>
                </a:lnTo>
                <a:lnTo>
                  <a:pt x="56436" y="125244"/>
                </a:lnTo>
                <a:lnTo>
                  <a:pt x="56713" y="124123"/>
                </a:lnTo>
                <a:lnTo>
                  <a:pt x="56998" y="122930"/>
                </a:lnTo>
                <a:lnTo>
                  <a:pt x="57275" y="121628"/>
                </a:lnTo>
                <a:lnTo>
                  <a:pt x="57545" y="120253"/>
                </a:lnTo>
                <a:lnTo>
                  <a:pt x="58078" y="117432"/>
                </a:lnTo>
                <a:lnTo>
                  <a:pt x="58595" y="114539"/>
                </a:lnTo>
                <a:lnTo>
                  <a:pt x="59091" y="111646"/>
                </a:lnTo>
                <a:lnTo>
                  <a:pt x="59573" y="108716"/>
                </a:lnTo>
                <a:lnTo>
                  <a:pt x="60032" y="105751"/>
                </a:lnTo>
                <a:lnTo>
                  <a:pt x="60477" y="102785"/>
                </a:lnTo>
                <a:lnTo>
                  <a:pt x="60900" y="99820"/>
                </a:lnTo>
                <a:lnTo>
                  <a:pt x="61105" y="98337"/>
                </a:lnTo>
                <a:lnTo>
                  <a:pt x="61302" y="96818"/>
                </a:lnTo>
                <a:lnTo>
                  <a:pt x="61491" y="95335"/>
                </a:lnTo>
                <a:lnTo>
                  <a:pt x="61681" y="93852"/>
                </a:lnTo>
                <a:lnTo>
                  <a:pt x="61863" y="92333"/>
                </a:lnTo>
                <a:lnTo>
                  <a:pt x="62038" y="90850"/>
                </a:lnTo>
                <a:lnTo>
                  <a:pt x="62213" y="89367"/>
                </a:lnTo>
                <a:lnTo>
                  <a:pt x="62374" y="87885"/>
                </a:lnTo>
                <a:lnTo>
                  <a:pt x="62534" y="86402"/>
                </a:lnTo>
                <a:lnTo>
                  <a:pt x="62687" y="84955"/>
                </a:lnTo>
                <a:lnTo>
                  <a:pt x="62833" y="83472"/>
                </a:lnTo>
                <a:lnTo>
                  <a:pt x="62979" y="82026"/>
                </a:lnTo>
                <a:lnTo>
                  <a:pt x="63111" y="80579"/>
                </a:lnTo>
                <a:lnTo>
                  <a:pt x="63242" y="79132"/>
                </a:lnTo>
                <a:lnTo>
                  <a:pt x="63366" y="77686"/>
                </a:lnTo>
                <a:lnTo>
                  <a:pt x="63475" y="76239"/>
                </a:lnTo>
                <a:lnTo>
                  <a:pt x="63585" y="74829"/>
                </a:lnTo>
                <a:lnTo>
                  <a:pt x="63694" y="73418"/>
                </a:lnTo>
                <a:lnTo>
                  <a:pt x="63906" y="73888"/>
                </a:lnTo>
                <a:lnTo>
                  <a:pt x="64117" y="74322"/>
                </a:lnTo>
                <a:lnTo>
                  <a:pt x="64336" y="74684"/>
                </a:lnTo>
                <a:lnTo>
                  <a:pt x="64548" y="75009"/>
                </a:lnTo>
                <a:lnTo>
                  <a:pt x="64759" y="75299"/>
                </a:lnTo>
                <a:lnTo>
                  <a:pt x="64978" y="75552"/>
                </a:lnTo>
                <a:lnTo>
                  <a:pt x="65189" y="75769"/>
                </a:lnTo>
                <a:lnTo>
                  <a:pt x="65408" y="75914"/>
                </a:lnTo>
                <a:lnTo>
                  <a:pt x="65620" y="76022"/>
                </a:lnTo>
                <a:lnTo>
                  <a:pt x="65831" y="76094"/>
                </a:lnTo>
                <a:lnTo>
                  <a:pt x="66043" y="76131"/>
                </a:lnTo>
                <a:lnTo>
                  <a:pt x="66262" y="76131"/>
                </a:lnTo>
                <a:lnTo>
                  <a:pt x="66466" y="76094"/>
                </a:lnTo>
                <a:lnTo>
                  <a:pt x="66677" y="75986"/>
                </a:lnTo>
                <a:lnTo>
                  <a:pt x="66889" y="75841"/>
                </a:lnTo>
                <a:lnTo>
                  <a:pt x="67093" y="75660"/>
                </a:lnTo>
                <a:lnTo>
                  <a:pt x="67305" y="75443"/>
                </a:lnTo>
                <a:lnTo>
                  <a:pt x="67509" y="75154"/>
                </a:lnTo>
                <a:lnTo>
                  <a:pt x="67713" y="74865"/>
                </a:lnTo>
                <a:lnTo>
                  <a:pt x="67917" y="74503"/>
                </a:lnTo>
                <a:lnTo>
                  <a:pt x="68114" y="74105"/>
                </a:lnTo>
                <a:lnTo>
                  <a:pt x="68311" y="73671"/>
                </a:lnTo>
                <a:lnTo>
                  <a:pt x="68508" y="73201"/>
                </a:lnTo>
                <a:lnTo>
                  <a:pt x="68705" y="72659"/>
                </a:lnTo>
                <a:lnTo>
                  <a:pt x="68895" y="72116"/>
                </a:lnTo>
                <a:lnTo>
                  <a:pt x="69085" y="71501"/>
                </a:lnTo>
                <a:lnTo>
                  <a:pt x="69274" y="70850"/>
                </a:lnTo>
                <a:lnTo>
                  <a:pt x="69457" y="70163"/>
                </a:lnTo>
                <a:lnTo>
                  <a:pt x="69639" y="69404"/>
                </a:lnTo>
                <a:lnTo>
                  <a:pt x="69821" y="68644"/>
                </a:lnTo>
                <a:lnTo>
                  <a:pt x="69996" y="67812"/>
                </a:lnTo>
                <a:lnTo>
                  <a:pt x="70171" y="66981"/>
                </a:lnTo>
                <a:lnTo>
                  <a:pt x="70346" y="66040"/>
                </a:lnTo>
                <a:lnTo>
                  <a:pt x="70514" y="65100"/>
                </a:lnTo>
                <a:lnTo>
                  <a:pt x="70667" y="64196"/>
                </a:lnTo>
                <a:lnTo>
                  <a:pt x="70813" y="63292"/>
                </a:lnTo>
                <a:lnTo>
                  <a:pt x="70945" y="62387"/>
                </a:lnTo>
                <a:lnTo>
                  <a:pt x="71069" y="61483"/>
                </a:lnTo>
                <a:lnTo>
                  <a:pt x="71178" y="60615"/>
                </a:lnTo>
                <a:lnTo>
                  <a:pt x="71280" y="59783"/>
                </a:lnTo>
                <a:lnTo>
                  <a:pt x="71375" y="58915"/>
                </a:lnTo>
                <a:lnTo>
                  <a:pt x="71463" y="58084"/>
                </a:lnTo>
                <a:lnTo>
                  <a:pt x="71535" y="57252"/>
                </a:lnTo>
                <a:lnTo>
                  <a:pt x="71601" y="56456"/>
                </a:lnTo>
                <a:lnTo>
                  <a:pt x="71659" y="55660"/>
                </a:lnTo>
                <a:lnTo>
                  <a:pt x="71711" y="54865"/>
                </a:lnTo>
                <a:lnTo>
                  <a:pt x="71754" y="54105"/>
                </a:lnTo>
                <a:lnTo>
                  <a:pt x="71791" y="53346"/>
                </a:lnTo>
                <a:lnTo>
                  <a:pt x="71820" y="52586"/>
                </a:lnTo>
                <a:lnTo>
                  <a:pt x="71842" y="51863"/>
                </a:lnTo>
                <a:lnTo>
                  <a:pt x="71856" y="51140"/>
                </a:lnTo>
                <a:lnTo>
                  <a:pt x="71864" y="50453"/>
                </a:lnTo>
                <a:lnTo>
                  <a:pt x="71871" y="49765"/>
                </a:lnTo>
                <a:lnTo>
                  <a:pt x="71864" y="49114"/>
                </a:lnTo>
                <a:lnTo>
                  <a:pt x="71856" y="48463"/>
                </a:lnTo>
                <a:lnTo>
                  <a:pt x="71849" y="47812"/>
                </a:lnTo>
                <a:lnTo>
                  <a:pt x="71835" y="47198"/>
                </a:lnTo>
                <a:lnTo>
                  <a:pt x="71813" y="46583"/>
                </a:lnTo>
                <a:lnTo>
                  <a:pt x="71762" y="45425"/>
                </a:lnTo>
                <a:lnTo>
                  <a:pt x="71696" y="44340"/>
                </a:lnTo>
                <a:lnTo>
                  <a:pt x="71623" y="43328"/>
                </a:lnTo>
                <a:lnTo>
                  <a:pt x="71550" y="42496"/>
                </a:lnTo>
                <a:lnTo>
                  <a:pt x="71470" y="41664"/>
                </a:lnTo>
                <a:lnTo>
                  <a:pt x="71382" y="40868"/>
                </a:lnTo>
                <a:lnTo>
                  <a:pt x="71280" y="40073"/>
                </a:lnTo>
                <a:lnTo>
                  <a:pt x="71171" y="39277"/>
                </a:lnTo>
                <a:lnTo>
                  <a:pt x="71054" y="38482"/>
                </a:lnTo>
                <a:lnTo>
                  <a:pt x="70930" y="37686"/>
                </a:lnTo>
                <a:lnTo>
                  <a:pt x="70799" y="36926"/>
                </a:lnTo>
                <a:lnTo>
                  <a:pt x="70653" y="36167"/>
                </a:lnTo>
                <a:lnTo>
                  <a:pt x="70507" y="35407"/>
                </a:lnTo>
                <a:lnTo>
                  <a:pt x="70346" y="34684"/>
                </a:lnTo>
                <a:lnTo>
                  <a:pt x="70179" y="33961"/>
                </a:lnTo>
                <a:lnTo>
                  <a:pt x="70004" y="33237"/>
                </a:lnTo>
                <a:lnTo>
                  <a:pt x="69821" y="32514"/>
                </a:lnTo>
                <a:lnTo>
                  <a:pt x="69624" y="31791"/>
                </a:lnTo>
                <a:lnTo>
                  <a:pt x="69427" y="31104"/>
                </a:lnTo>
                <a:lnTo>
                  <a:pt x="69216" y="30416"/>
                </a:lnTo>
                <a:lnTo>
                  <a:pt x="68997" y="29765"/>
                </a:lnTo>
                <a:lnTo>
                  <a:pt x="68771" y="29078"/>
                </a:lnTo>
                <a:lnTo>
                  <a:pt x="68537" y="28427"/>
                </a:lnTo>
                <a:lnTo>
                  <a:pt x="68297" y="27812"/>
                </a:lnTo>
                <a:lnTo>
                  <a:pt x="68049" y="27161"/>
                </a:lnTo>
                <a:lnTo>
                  <a:pt x="67793" y="26547"/>
                </a:lnTo>
                <a:lnTo>
                  <a:pt x="67531" y="25932"/>
                </a:lnTo>
                <a:lnTo>
                  <a:pt x="67254" y="25317"/>
                </a:lnTo>
                <a:lnTo>
                  <a:pt x="66977" y="24738"/>
                </a:lnTo>
                <a:lnTo>
                  <a:pt x="66692" y="24160"/>
                </a:lnTo>
                <a:lnTo>
                  <a:pt x="66393" y="23581"/>
                </a:lnTo>
                <a:lnTo>
                  <a:pt x="66094" y="23038"/>
                </a:lnTo>
                <a:lnTo>
                  <a:pt x="65780" y="22496"/>
                </a:lnTo>
                <a:lnTo>
                  <a:pt x="65467" y="21954"/>
                </a:lnTo>
                <a:lnTo>
                  <a:pt x="65138" y="21411"/>
                </a:lnTo>
                <a:lnTo>
                  <a:pt x="64467" y="20398"/>
                </a:lnTo>
                <a:lnTo>
                  <a:pt x="63767" y="19422"/>
                </a:lnTo>
                <a:lnTo>
                  <a:pt x="63038" y="18518"/>
                </a:lnTo>
                <a:lnTo>
                  <a:pt x="62286" y="17614"/>
                </a:lnTo>
                <a:lnTo>
                  <a:pt x="61499" y="16782"/>
                </a:lnTo>
                <a:lnTo>
                  <a:pt x="60689" y="16022"/>
                </a:lnTo>
                <a:lnTo>
                  <a:pt x="59857" y="15299"/>
                </a:lnTo>
                <a:lnTo>
                  <a:pt x="58997" y="14612"/>
                </a:lnTo>
                <a:lnTo>
                  <a:pt x="58107" y="13961"/>
                </a:lnTo>
                <a:lnTo>
                  <a:pt x="57195" y="13382"/>
                </a:lnTo>
                <a:lnTo>
                  <a:pt x="56261" y="12876"/>
                </a:lnTo>
                <a:lnTo>
                  <a:pt x="55298" y="12406"/>
                </a:lnTo>
                <a:lnTo>
                  <a:pt x="54314" y="11972"/>
                </a:lnTo>
                <a:lnTo>
                  <a:pt x="53307" y="11610"/>
                </a:lnTo>
                <a:lnTo>
                  <a:pt x="52279" y="11284"/>
                </a:lnTo>
                <a:lnTo>
                  <a:pt x="51221" y="11031"/>
                </a:lnTo>
                <a:lnTo>
                  <a:pt x="49901" y="10706"/>
                </a:lnTo>
                <a:lnTo>
                  <a:pt x="48507" y="10308"/>
                </a:lnTo>
                <a:lnTo>
                  <a:pt x="47056" y="9802"/>
                </a:lnTo>
                <a:lnTo>
                  <a:pt x="45546" y="9223"/>
                </a:lnTo>
                <a:lnTo>
                  <a:pt x="43992" y="8608"/>
                </a:lnTo>
                <a:lnTo>
                  <a:pt x="42388" y="7921"/>
                </a:lnTo>
                <a:lnTo>
                  <a:pt x="39091" y="6474"/>
                </a:lnTo>
                <a:lnTo>
                  <a:pt x="36465" y="5317"/>
                </a:lnTo>
                <a:lnTo>
                  <a:pt x="33773" y="4196"/>
                </a:lnTo>
                <a:lnTo>
                  <a:pt x="32409" y="3653"/>
                </a:lnTo>
                <a:lnTo>
                  <a:pt x="31045" y="3111"/>
                </a:lnTo>
                <a:lnTo>
                  <a:pt x="29674" y="2605"/>
                </a:lnTo>
                <a:lnTo>
                  <a:pt x="28302" y="2098"/>
                </a:lnTo>
                <a:lnTo>
                  <a:pt x="26931" y="1664"/>
                </a:lnTo>
                <a:lnTo>
                  <a:pt x="25567" y="1266"/>
                </a:lnTo>
                <a:lnTo>
                  <a:pt x="24218" y="905"/>
                </a:lnTo>
                <a:lnTo>
                  <a:pt x="22875" y="579"/>
                </a:lnTo>
                <a:lnTo>
                  <a:pt x="21548" y="362"/>
                </a:lnTo>
                <a:lnTo>
                  <a:pt x="20235" y="145"/>
                </a:lnTo>
                <a:lnTo>
                  <a:pt x="18944" y="37"/>
                </a:lnTo>
                <a:lnTo>
                  <a:pt x="176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5"/>
          <p:cNvGrpSpPr/>
          <p:nvPr/>
        </p:nvGrpSpPr>
        <p:grpSpPr>
          <a:xfrm>
            <a:off x="4351138" y="4208208"/>
            <a:ext cx="441715" cy="432905"/>
            <a:chOff x="-13144872" y="3615925"/>
            <a:chExt cx="441715" cy="380375"/>
          </a:xfrm>
        </p:grpSpPr>
        <p:sp>
          <p:nvSpPr>
            <p:cNvPr id="95" name="Google Shape;95;p5"/>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5"/>
          <p:cNvSpPr/>
          <p:nvPr/>
        </p:nvSpPr>
        <p:spPr>
          <a:xfrm rot="-1114173">
            <a:off x="679173" y="1702628"/>
            <a:ext cx="572680" cy="47937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6"/>
          <p:cNvSpPr/>
          <p:nvPr/>
        </p:nvSpPr>
        <p:spPr>
          <a:xfrm>
            <a:off x="8424002" y="1554462"/>
            <a:ext cx="399334" cy="334334"/>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232424" y="286138"/>
            <a:ext cx="329507" cy="326304"/>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rot="-757463" flipH="1">
            <a:off x="7960078" y="342725"/>
            <a:ext cx="927846" cy="777291"/>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1609402" y="169125"/>
            <a:ext cx="329418" cy="275888"/>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303560" y="4440074"/>
            <a:ext cx="329517" cy="326857"/>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7"/>
        <p:cNvGrpSpPr/>
        <p:nvPr/>
      </p:nvGrpSpPr>
      <p:grpSpPr>
        <a:xfrm>
          <a:off x="0" y="0"/>
          <a:ext cx="0" cy="0"/>
          <a:chOff x="0" y="0"/>
          <a:chExt cx="0" cy="0"/>
        </a:xfrm>
      </p:grpSpPr>
      <p:sp>
        <p:nvSpPr>
          <p:cNvPr id="108" name="Google Shape;108;p7"/>
          <p:cNvSpPr txBox="1">
            <a:spLocks noGrp="1"/>
          </p:cNvSpPr>
          <p:nvPr>
            <p:ph type="title"/>
          </p:nvPr>
        </p:nvSpPr>
        <p:spPr>
          <a:xfrm>
            <a:off x="2383650" y="1880500"/>
            <a:ext cx="4376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a:off x="2383650" y="2453200"/>
            <a:ext cx="4376700" cy="13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 name="Google Shape;110;p7"/>
          <p:cNvSpPr/>
          <p:nvPr/>
        </p:nvSpPr>
        <p:spPr>
          <a:xfrm>
            <a:off x="1520449" y="865125"/>
            <a:ext cx="820494" cy="686800"/>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7212240" y="2113225"/>
            <a:ext cx="633317" cy="627025"/>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4015106" y="686474"/>
            <a:ext cx="956873" cy="62703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rot="-757690" flipH="1">
            <a:off x="7311098" y="123372"/>
            <a:ext cx="1244014" cy="1042019"/>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rot="-1256854">
            <a:off x="795994" y="2060544"/>
            <a:ext cx="633345" cy="626995"/>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997587" y="3879074"/>
            <a:ext cx="450686" cy="447071"/>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7572350" y="3781802"/>
            <a:ext cx="230195" cy="22834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7"/>
          <p:cNvGrpSpPr/>
          <p:nvPr/>
        </p:nvGrpSpPr>
        <p:grpSpPr>
          <a:xfrm>
            <a:off x="585123" y="539993"/>
            <a:ext cx="555176" cy="572656"/>
            <a:chOff x="5285884" y="-1380494"/>
            <a:chExt cx="870591" cy="898144"/>
          </a:xfrm>
        </p:grpSpPr>
        <p:sp>
          <p:nvSpPr>
            <p:cNvPr id="118" name="Google Shape;118;p7"/>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7"/>
          <p:cNvGrpSpPr/>
          <p:nvPr/>
        </p:nvGrpSpPr>
        <p:grpSpPr>
          <a:xfrm>
            <a:off x="6682698" y="3957043"/>
            <a:ext cx="555176" cy="572656"/>
            <a:chOff x="5285884" y="-1380494"/>
            <a:chExt cx="870591" cy="898144"/>
          </a:xfrm>
        </p:grpSpPr>
        <p:sp>
          <p:nvSpPr>
            <p:cNvPr id="129" name="Google Shape;129;p7"/>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1388100" y="1410825"/>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1" name="Google Shape;141;p8"/>
          <p:cNvSpPr/>
          <p:nvPr/>
        </p:nvSpPr>
        <p:spPr>
          <a:xfrm rot="-1256854">
            <a:off x="7286481" y="2394032"/>
            <a:ext cx="633345" cy="626995"/>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1256854">
            <a:off x="1174444" y="2248557"/>
            <a:ext cx="633345" cy="626995"/>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430350" y="761127"/>
            <a:ext cx="991438" cy="64971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6354900" y="215152"/>
            <a:ext cx="991438" cy="64971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8"/>
          <p:cNvGrpSpPr/>
          <p:nvPr/>
        </p:nvGrpSpPr>
        <p:grpSpPr>
          <a:xfrm>
            <a:off x="7048606" y="3566002"/>
            <a:ext cx="2288065" cy="1847348"/>
            <a:chOff x="6762751" y="3335150"/>
            <a:chExt cx="2574041" cy="2078241"/>
          </a:xfrm>
        </p:grpSpPr>
        <p:sp>
          <p:nvSpPr>
            <p:cNvPr id="146" name="Google Shape;146;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8"/>
          <p:cNvGrpSpPr/>
          <p:nvPr/>
        </p:nvGrpSpPr>
        <p:grpSpPr>
          <a:xfrm flipH="1">
            <a:off x="-93200" y="3789468"/>
            <a:ext cx="2288065" cy="1688986"/>
            <a:chOff x="6762751" y="3335150"/>
            <a:chExt cx="2574041" cy="2078241"/>
          </a:xfrm>
        </p:grpSpPr>
        <p:sp>
          <p:nvSpPr>
            <p:cNvPr id="158" name="Google Shape;158;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720000" y="1029325"/>
            <a:ext cx="3159900" cy="203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1" name="Google Shape;191;p10"/>
          <p:cNvSpPr txBox="1">
            <a:spLocks noGrp="1"/>
          </p:cNvSpPr>
          <p:nvPr>
            <p:ph type="subTitle" idx="1"/>
          </p:nvPr>
        </p:nvSpPr>
        <p:spPr>
          <a:xfrm>
            <a:off x="720000" y="3139625"/>
            <a:ext cx="3241500" cy="11058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6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92" name="Google Shape;192;p10"/>
          <p:cNvGrpSpPr/>
          <p:nvPr/>
        </p:nvGrpSpPr>
        <p:grpSpPr>
          <a:xfrm>
            <a:off x="8278653" y="4223125"/>
            <a:ext cx="441715" cy="380375"/>
            <a:chOff x="-13144872" y="3615925"/>
            <a:chExt cx="441715" cy="380375"/>
          </a:xfrm>
        </p:grpSpPr>
        <p:sp>
          <p:nvSpPr>
            <p:cNvPr id="193" name="Google Shape;193;p10"/>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0"/>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0"/>
          <p:cNvSpPr/>
          <p:nvPr/>
        </p:nvSpPr>
        <p:spPr>
          <a:xfrm>
            <a:off x="3712040" y="439338"/>
            <a:ext cx="633317" cy="627025"/>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55"/>
        <p:cNvGrpSpPr/>
        <p:nvPr/>
      </p:nvGrpSpPr>
      <p:grpSpPr>
        <a:xfrm>
          <a:off x="0" y="0"/>
          <a:ext cx="0" cy="0"/>
          <a:chOff x="0" y="0"/>
          <a:chExt cx="0" cy="0"/>
        </a:xfrm>
      </p:grpSpPr>
      <p:sp>
        <p:nvSpPr>
          <p:cNvPr id="256" name="Google Shape;256;p15"/>
          <p:cNvSpPr txBox="1">
            <a:spLocks noGrp="1"/>
          </p:cNvSpPr>
          <p:nvPr>
            <p:ph type="title"/>
          </p:nvPr>
        </p:nvSpPr>
        <p:spPr>
          <a:xfrm>
            <a:off x="2290025" y="339270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57" name="Google Shape;257;p15"/>
          <p:cNvSpPr txBox="1">
            <a:spLocks noGrp="1"/>
          </p:cNvSpPr>
          <p:nvPr>
            <p:ph type="subTitle" idx="1"/>
          </p:nvPr>
        </p:nvSpPr>
        <p:spPr>
          <a:xfrm>
            <a:off x="1734600" y="1834050"/>
            <a:ext cx="5674800" cy="12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8" name="Google Shape;258;p15"/>
          <p:cNvSpPr/>
          <p:nvPr/>
        </p:nvSpPr>
        <p:spPr>
          <a:xfrm rot="757378">
            <a:off x="331106" y="4295235"/>
            <a:ext cx="749753" cy="999467"/>
          </a:xfrm>
          <a:custGeom>
            <a:avLst/>
            <a:gdLst/>
            <a:ahLst/>
            <a:cxnLst/>
            <a:rect l="l" t="t" r="r" b="b"/>
            <a:pathLst>
              <a:path w="62240" h="36804" extrusionOk="0">
                <a:moveTo>
                  <a:pt x="21981" y="1"/>
                </a:moveTo>
                <a:lnTo>
                  <a:pt x="1" y="2218"/>
                </a:lnTo>
                <a:lnTo>
                  <a:pt x="14162" y="36803"/>
                </a:lnTo>
                <a:lnTo>
                  <a:pt x="62240" y="31948"/>
                </a:lnTo>
                <a:lnTo>
                  <a:pt x="219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rot="757378">
            <a:off x="-232514" y="3354475"/>
            <a:ext cx="1559424" cy="1240454"/>
          </a:xfrm>
          <a:custGeom>
            <a:avLst/>
            <a:gdLst/>
            <a:ahLst/>
            <a:cxnLst/>
            <a:rect l="l" t="t" r="r" b="b"/>
            <a:pathLst>
              <a:path w="129454" h="45678" extrusionOk="0">
                <a:moveTo>
                  <a:pt x="68963" y="0"/>
                </a:moveTo>
                <a:lnTo>
                  <a:pt x="68184" y="6"/>
                </a:lnTo>
                <a:lnTo>
                  <a:pt x="67421" y="12"/>
                </a:lnTo>
                <a:lnTo>
                  <a:pt x="66674" y="24"/>
                </a:lnTo>
                <a:lnTo>
                  <a:pt x="65927" y="42"/>
                </a:lnTo>
                <a:lnTo>
                  <a:pt x="65212" y="66"/>
                </a:lnTo>
                <a:lnTo>
                  <a:pt x="64497" y="91"/>
                </a:lnTo>
                <a:lnTo>
                  <a:pt x="63797" y="121"/>
                </a:lnTo>
                <a:lnTo>
                  <a:pt x="63114" y="151"/>
                </a:lnTo>
                <a:lnTo>
                  <a:pt x="62446" y="187"/>
                </a:lnTo>
                <a:lnTo>
                  <a:pt x="61779" y="229"/>
                </a:lnTo>
                <a:lnTo>
                  <a:pt x="61127" y="271"/>
                </a:lnTo>
                <a:lnTo>
                  <a:pt x="60491" y="319"/>
                </a:lnTo>
                <a:lnTo>
                  <a:pt x="59872" y="367"/>
                </a:lnTo>
                <a:lnTo>
                  <a:pt x="59252" y="421"/>
                </a:lnTo>
                <a:lnTo>
                  <a:pt x="58648" y="481"/>
                </a:lnTo>
                <a:lnTo>
                  <a:pt x="58060" y="541"/>
                </a:lnTo>
                <a:lnTo>
                  <a:pt x="57488" y="607"/>
                </a:lnTo>
                <a:lnTo>
                  <a:pt x="56915" y="673"/>
                </a:lnTo>
                <a:lnTo>
                  <a:pt x="56375" y="745"/>
                </a:lnTo>
                <a:lnTo>
                  <a:pt x="55819" y="824"/>
                </a:lnTo>
                <a:lnTo>
                  <a:pt x="55294" y="896"/>
                </a:lnTo>
                <a:lnTo>
                  <a:pt x="54770" y="980"/>
                </a:lnTo>
                <a:lnTo>
                  <a:pt x="54261" y="1064"/>
                </a:lnTo>
                <a:lnTo>
                  <a:pt x="53769" y="1148"/>
                </a:lnTo>
                <a:lnTo>
                  <a:pt x="53292" y="1238"/>
                </a:lnTo>
                <a:lnTo>
                  <a:pt x="52815" y="1334"/>
                </a:lnTo>
                <a:lnTo>
                  <a:pt x="52338" y="1430"/>
                </a:lnTo>
                <a:lnTo>
                  <a:pt x="51893" y="1527"/>
                </a:lnTo>
                <a:lnTo>
                  <a:pt x="51448" y="1629"/>
                </a:lnTo>
                <a:lnTo>
                  <a:pt x="51019" y="1731"/>
                </a:lnTo>
                <a:lnTo>
                  <a:pt x="50590" y="1839"/>
                </a:lnTo>
                <a:lnTo>
                  <a:pt x="50192" y="1947"/>
                </a:lnTo>
                <a:lnTo>
                  <a:pt x="49779" y="2055"/>
                </a:lnTo>
                <a:lnTo>
                  <a:pt x="49398" y="2169"/>
                </a:lnTo>
                <a:lnTo>
                  <a:pt x="49016" y="2284"/>
                </a:lnTo>
                <a:lnTo>
                  <a:pt x="48651" y="2404"/>
                </a:lnTo>
                <a:lnTo>
                  <a:pt x="48285" y="2524"/>
                </a:lnTo>
                <a:lnTo>
                  <a:pt x="47936" y="2650"/>
                </a:lnTo>
                <a:lnTo>
                  <a:pt x="47602" y="2770"/>
                </a:lnTo>
                <a:lnTo>
                  <a:pt x="47268" y="2903"/>
                </a:lnTo>
                <a:lnTo>
                  <a:pt x="46950" y="3029"/>
                </a:lnTo>
                <a:lnTo>
                  <a:pt x="46632" y="3161"/>
                </a:lnTo>
                <a:lnTo>
                  <a:pt x="46346" y="3293"/>
                </a:lnTo>
                <a:lnTo>
                  <a:pt x="46044" y="3431"/>
                </a:lnTo>
                <a:lnTo>
                  <a:pt x="45758" y="3563"/>
                </a:lnTo>
                <a:lnTo>
                  <a:pt x="45488" y="3708"/>
                </a:lnTo>
                <a:lnTo>
                  <a:pt x="45234" y="3846"/>
                </a:lnTo>
                <a:lnTo>
                  <a:pt x="44979" y="3990"/>
                </a:lnTo>
                <a:lnTo>
                  <a:pt x="44725" y="4134"/>
                </a:lnTo>
                <a:lnTo>
                  <a:pt x="43994" y="4002"/>
                </a:lnTo>
                <a:lnTo>
                  <a:pt x="43247" y="3876"/>
                </a:lnTo>
                <a:lnTo>
                  <a:pt x="42468" y="3750"/>
                </a:lnTo>
                <a:lnTo>
                  <a:pt x="41658" y="3636"/>
                </a:lnTo>
                <a:lnTo>
                  <a:pt x="40815" y="3527"/>
                </a:lnTo>
                <a:lnTo>
                  <a:pt x="39957" y="3419"/>
                </a:lnTo>
                <a:lnTo>
                  <a:pt x="39067" y="3323"/>
                </a:lnTo>
                <a:lnTo>
                  <a:pt x="38145" y="3227"/>
                </a:lnTo>
                <a:lnTo>
                  <a:pt x="37398" y="3161"/>
                </a:lnTo>
                <a:lnTo>
                  <a:pt x="36651" y="3095"/>
                </a:lnTo>
                <a:lnTo>
                  <a:pt x="35904" y="3041"/>
                </a:lnTo>
                <a:lnTo>
                  <a:pt x="35173" y="2993"/>
                </a:lnTo>
                <a:lnTo>
                  <a:pt x="34458" y="2951"/>
                </a:lnTo>
                <a:lnTo>
                  <a:pt x="33727" y="2915"/>
                </a:lnTo>
                <a:lnTo>
                  <a:pt x="33027" y="2885"/>
                </a:lnTo>
                <a:lnTo>
                  <a:pt x="32312" y="2860"/>
                </a:lnTo>
                <a:lnTo>
                  <a:pt x="31613" y="2848"/>
                </a:lnTo>
                <a:lnTo>
                  <a:pt x="30929" y="2836"/>
                </a:lnTo>
                <a:lnTo>
                  <a:pt x="29563" y="2836"/>
                </a:lnTo>
                <a:lnTo>
                  <a:pt x="28895" y="2848"/>
                </a:lnTo>
                <a:lnTo>
                  <a:pt x="28228" y="2866"/>
                </a:lnTo>
                <a:lnTo>
                  <a:pt x="27560" y="2891"/>
                </a:lnTo>
                <a:lnTo>
                  <a:pt x="26908" y="2915"/>
                </a:lnTo>
                <a:lnTo>
                  <a:pt x="26273" y="2951"/>
                </a:lnTo>
                <a:lnTo>
                  <a:pt x="25637" y="2993"/>
                </a:lnTo>
                <a:lnTo>
                  <a:pt x="25001" y="3035"/>
                </a:lnTo>
                <a:lnTo>
                  <a:pt x="24381" y="3089"/>
                </a:lnTo>
                <a:lnTo>
                  <a:pt x="23761" y="3143"/>
                </a:lnTo>
                <a:lnTo>
                  <a:pt x="23158" y="3209"/>
                </a:lnTo>
                <a:lnTo>
                  <a:pt x="22554" y="3275"/>
                </a:lnTo>
                <a:lnTo>
                  <a:pt x="21966" y="3347"/>
                </a:lnTo>
                <a:lnTo>
                  <a:pt x="21377" y="3431"/>
                </a:lnTo>
                <a:lnTo>
                  <a:pt x="20805" y="3515"/>
                </a:lnTo>
                <a:lnTo>
                  <a:pt x="20233" y="3606"/>
                </a:lnTo>
                <a:lnTo>
                  <a:pt x="19661" y="3696"/>
                </a:lnTo>
                <a:lnTo>
                  <a:pt x="19105" y="3798"/>
                </a:lnTo>
                <a:lnTo>
                  <a:pt x="18548" y="3900"/>
                </a:lnTo>
                <a:lnTo>
                  <a:pt x="18008" y="4014"/>
                </a:lnTo>
                <a:lnTo>
                  <a:pt x="17484" y="4128"/>
                </a:lnTo>
                <a:lnTo>
                  <a:pt x="16959" y="4248"/>
                </a:lnTo>
                <a:lnTo>
                  <a:pt x="16435" y="4369"/>
                </a:lnTo>
                <a:lnTo>
                  <a:pt x="15926" y="4501"/>
                </a:lnTo>
                <a:lnTo>
                  <a:pt x="15417" y="4633"/>
                </a:lnTo>
                <a:lnTo>
                  <a:pt x="14909" y="4771"/>
                </a:lnTo>
                <a:lnTo>
                  <a:pt x="14432" y="4915"/>
                </a:lnTo>
                <a:lnTo>
                  <a:pt x="13939" y="5060"/>
                </a:lnTo>
                <a:lnTo>
                  <a:pt x="13462" y="5210"/>
                </a:lnTo>
                <a:lnTo>
                  <a:pt x="13002" y="5366"/>
                </a:lnTo>
                <a:lnTo>
                  <a:pt x="12541" y="5528"/>
                </a:lnTo>
                <a:lnTo>
                  <a:pt x="12096" y="5691"/>
                </a:lnTo>
                <a:lnTo>
                  <a:pt x="11651" y="5859"/>
                </a:lnTo>
                <a:lnTo>
                  <a:pt x="11206" y="6027"/>
                </a:lnTo>
                <a:lnTo>
                  <a:pt x="10792" y="6201"/>
                </a:lnTo>
                <a:lnTo>
                  <a:pt x="10363" y="6381"/>
                </a:lnTo>
                <a:lnTo>
                  <a:pt x="9950" y="6562"/>
                </a:lnTo>
                <a:lnTo>
                  <a:pt x="9553" y="6748"/>
                </a:lnTo>
                <a:lnTo>
                  <a:pt x="9155" y="6940"/>
                </a:lnTo>
                <a:lnTo>
                  <a:pt x="8758" y="7133"/>
                </a:lnTo>
                <a:lnTo>
                  <a:pt x="8377" y="7331"/>
                </a:lnTo>
                <a:lnTo>
                  <a:pt x="8011" y="7529"/>
                </a:lnTo>
                <a:lnTo>
                  <a:pt x="7645" y="7733"/>
                </a:lnTo>
                <a:lnTo>
                  <a:pt x="7296" y="7938"/>
                </a:lnTo>
                <a:lnTo>
                  <a:pt x="6946" y="8148"/>
                </a:lnTo>
                <a:lnTo>
                  <a:pt x="6596" y="8358"/>
                </a:lnTo>
                <a:lnTo>
                  <a:pt x="6279" y="8575"/>
                </a:lnTo>
                <a:lnTo>
                  <a:pt x="5945" y="8797"/>
                </a:lnTo>
                <a:lnTo>
                  <a:pt x="5627" y="9013"/>
                </a:lnTo>
                <a:lnTo>
                  <a:pt x="5325" y="9242"/>
                </a:lnTo>
                <a:lnTo>
                  <a:pt x="5023" y="9464"/>
                </a:lnTo>
                <a:lnTo>
                  <a:pt x="4737" y="9698"/>
                </a:lnTo>
                <a:lnTo>
                  <a:pt x="4451" y="9927"/>
                </a:lnTo>
                <a:lnTo>
                  <a:pt x="4181" y="10161"/>
                </a:lnTo>
                <a:lnTo>
                  <a:pt x="3910" y="10395"/>
                </a:lnTo>
                <a:lnTo>
                  <a:pt x="3656" y="10636"/>
                </a:lnTo>
                <a:lnTo>
                  <a:pt x="3418" y="10876"/>
                </a:lnTo>
                <a:lnTo>
                  <a:pt x="3179" y="11122"/>
                </a:lnTo>
                <a:lnTo>
                  <a:pt x="2941" y="11369"/>
                </a:lnTo>
                <a:lnTo>
                  <a:pt x="2718" y="11615"/>
                </a:lnTo>
                <a:lnTo>
                  <a:pt x="2496" y="11861"/>
                </a:lnTo>
                <a:lnTo>
                  <a:pt x="2305" y="12114"/>
                </a:lnTo>
                <a:lnTo>
                  <a:pt x="2099" y="12366"/>
                </a:lnTo>
                <a:lnTo>
                  <a:pt x="1908" y="12624"/>
                </a:lnTo>
                <a:lnTo>
                  <a:pt x="1733" y="12877"/>
                </a:lnTo>
                <a:lnTo>
                  <a:pt x="1399" y="13393"/>
                </a:lnTo>
                <a:lnTo>
                  <a:pt x="1097" y="13916"/>
                </a:lnTo>
                <a:lnTo>
                  <a:pt x="843" y="14445"/>
                </a:lnTo>
                <a:lnTo>
                  <a:pt x="605" y="14980"/>
                </a:lnTo>
                <a:lnTo>
                  <a:pt x="414" y="15514"/>
                </a:lnTo>
                <a:lnTo>
                  <a:pt x="271" y="16055"/>
                </a:lnTo>
                <a:lnTo>
                  <a:pt x="144" y="16596"/>
                </a:lnTo>
                <a:lnTo>
                  <a:pt x="64" y="17143"/>
                </a:lnTo>
                <a:lnTo>
                  <a:pt x="17" y="17690"/>
                </a:lnTo>
                <a:lnTo>
                  <a:pt x="1" y="18236"/>
                </a:lnTo>
                <a:lnTo>
                  <a:pt x="32" y="18789"/>
                </a:lnTo>
                <a:lnTo>
                  <a:pt x="96" y="19336"/>
                </a:lnTo>
                <a:lnTo>
                  <a:pt x="207" y="19883"/>
                </a:lnTo>
                <a:lnTo>
                  <a:pt x="271" y="20159"/>
                </a:lnTo>
                <a:lnTo>
                  <a:pt x="350" y="20429"/>
                </a:lnTo>
                <a:lnTo>
                  <a:pt x="430" y="20700"/>
                </a:lnTo>
                <a:lnTo>
                  <a:pt x="525" y="20976"/>
                </a:lnTo>
                <a:lnTo>
                  <a:pt x="620" y="21247"/>
                </a:lnTo>
                <a:lnTo>
                  <a:pt x="748" y="21517"/>
                </a:lnTo>
                <a:lnTo>
                  <a:pt x="859" y="21787"/>
                </a:lnTo>
                <a:lnTo>
                  <a:pt x="1002" y="22058"/>
                </a:lnTo>
                <a:lnTo>
                  <a:pt x="1145" y="22322"/>
                </a:lnTo>
                <a:lnTo>
                  <a:pt x="1288" y="22593"/>
                </a:lnTo>
                <a:lnTo>
                  <a:pt x="1447" y="22857"/>
                </a:lnTo>
                <a:lnTo>
                  <a:pt x="1622" y="23121"/>
                </a:lnTo>
                <a:lnTo>
                  <a:pt x="1797" y="23386"/>
                </a:lnTo>
                <a:lnTo>
                  <a:pt x="1987" y="23650"/>
                </a:lnTo>
                <a:lnTo>
                  <a:pt x="2194" y="23908"/>
                </a:lnTo>
                <a:lnTo>
                  <a:pt x="2401" y="24173"/>
                </a:lnTo>
                <a:lnTo>
                  <a:pt x="2623" y="24431"/>
                </a:lnTo>
                <a:lnTo>
                  <a:pt x="2861" y="24684"/>
                </a:lnTo>
                <a:lnTo>
                  <a:pt x="3100" y="24942"/>
                </a:lnTo>
                <a:lnTo>
                  <a:pt x="3354" y="25194"/>
                </a:lnTo>
                <a:lnTo>
                  <a:pt x="3608" y="25447"/>
                </a:lnTo>
                <a:lnTo>
                  <a:pt x="3879" y="25693"/>
                </a:lnTo>
                <a:lnTo>
                  <a:pt x="4165" y="25945"/>
                </a:lnTo>
                <a:lnTo>
                  <a:pt x="4451" y="26192"/>
                </a:lnTo>
                <a:lnTo>
                  <a:pt x="4753" y="26432"/>
                </a:lnTo>
                <a:lnTo>
                  <a:pt x="5055" y="26678"/>
                </a:lnTo>
                <a:lnTo>
                  <a:pt x="5611" y="27081"/>
                </a:lnTo>
                <a:lnTo>
                  <a:pt x="6151" y="27465"/>
                </a:lnTo>
                <a:lnTo>
                  <a:pt x="6708" y="27838"/>
                </a:lnTo>
                <a:lnTo>
                  <a:pt x="7248" y="28199"/>
                </a:lnTo>
                <a:lnTo>
                  <a:pt x="7804" y="28535"/>
                </a:lnTo>
                <a:lnTo>
                  <a:pt x="8361" y="28859"/>
                </a:lnTo>
                <a:lnTo>
                  <a:pt x="8917" y="29172"/>
                </a:lnTo>
                <a:lnTo>
                  <a:pt x="9473" y="29466"/>
                </a:lnTo>
                <a:lnTo>
                  <a:pt x="9251" y="29647"/>
                </a:lnTo>
                <a:lnTo>
                  <a:pt x="9012" y="29833"/>
                </a:lnTo>
                <a:lnTo>
                  <a:pt x="8806" y="30019"/>
                </a:lnTo>
                <a:lnTo>
                  <a:pt x="8599" y="30211"/>
                </a:lnTo>
                <a:lnTo>
                  <a:pt x="8392" y="30404"/>
                </a:lnTo>
                <a:lnTo>
                  <a:pt x="8202" y="30602"/>
                </a:lnTo>
                <a:lnTo>
                  <a:pt x="8027" y="30800"/>
                </a:lnTo>
                <a:lnTo>
                  <a:pt x="7868" y="30999"/>
                </a:lnTo>
                <a:lnTo>
                  <a:pt x="7709" y="31203"/>
                </a:lnTo>
                <a:lnTo>
                  <a:pt x="7566" y="31407"/>
                </a:lnTo>
                <a:lnTo>
                  <a:pt x="7423" y="31617"/>
                </a:lnTo>
                <a:lnTo>
                  <a:pt x="7312" y="31828"/>
                </a:lnTo>
                <a:lnTo>
                  <a:pt x="7200" y="32038"/>
                </a:lnTo>
                <a:lnTo>
                  <a:pt x="7105" y="32248"/>
                </a:lnTo>
                <a:lnTo>
                  <a:pt x="7010" y="32465"/>
                </a:lnTo>
                <a:lnTo>
                  <a:pt x="6946" y="32681"/>
                </a:lnTo>
                <a:lnTo>
                  <a:pt x="6883" y="32897"/>
                </a:lnTo>
                <a:lnTo>
                  <a:pt x="6835" y="33114"/>
                </a:lnTo>
                <a:lnTo>
                  <a:pt x="6803" y="33336"/>
                </a:lnTo>
                <a:lnTo>
                  <a:pt x="6787" y="33558"/>
                </a:lnTo>
                <a:lnTo>
                  <a:pt x="6787" y="33780"/>
                </a:lnTo>
                <a:lnTo>
                  <a:pt x="6787" y="34003"/>
                </a:lnTo>
                <a:lnTo>
                  <a:pt x="6819" y="34225"/>
                </a:lnTo>
                <a:lnTo>
                  <a:pt x="6867" y="34453"/>
                </a:lnTo>
                <a:lnTo>
                  <a:pt x="6914" y="34682"/>
                </a:lnTo>
                <a:lnTo>
                  <a:pt x="6994" y="34904"/>
                </a:lnTo>
                <a:lnTo>
                  <a:pt x="7089" y="35132"/>
                </a:lnTo>
                <a:lnTo>
                  <a:pt x="7185" y="35361"/>
                </a:lnTo>
                <a:lnTo>
                  <a:pt x="7312" y="35589"/>
                </a:lnTo>
                <a:lnTo>
                  <a:pt x="7455" y="35817"/>
                </a:lnTo>
                <a:lnTo>
                  <a:pt x="7614" y="36046"/>
                </a:lnTo>
                <a:lnTo>
                  <a:pt x="7788" y="36280"/>
                </a:lnTo>
                <a:lnTo>
                  <a:pt x="7979" y="36508"/>
                </a:lnTo>
                <a:lnTo>
                  <a:pt x="8202" y="36737"/>
                </a:lnTo>
                <a:lnTo>
                  <a:pt x="8424" y="36965"/>
                </a:lnTo>
                <a:lnTo>
                  <a:pt x="8679" y="37193"/>
                </a:lnTo>
                <a:lnTo>
                  <a:pt x="8949" y="37422"/>
                </a:lnTo>
                <a:lnTo>
                  <a:pt x="9251" y="37650"/>
                </a:lnTo>
                <a:lnTo>
                  <a:pt x="9553" y="37878"/>
                </a:lnTo>
                <a:lnTo>
                  <a:pt x="9886" y="38107"/>
                </a:lnTo>
                <a:lnTo>
                  <a:pt x="10236" y="38335"/>
                </a:lnTo>
                <a:lnTo>
                  <a:pt x="10602" y="38563"/>
                </a:lnTo>
                <a:lnTo>
                  <a:pt x="10999" y="38786"/>
                </a:lnTo>
                <a:lnTo>
                  <a:pt x="11412" y="39008"/>
                </a:lnTo>
                <a:lnTo>
                  <a:pt x="11857" y="39236"/>
                </a:lnTo>
                <a:lnTo>
                  <a:pt x="12318" y="39459"/>
                </a:lnTo>
                <a:lnTo>
                  <a:pt x="12795" y="39675"/>
                </a:lnTo>
                <a:lnTo>
                  <a:pt x="13304" y="39897"/>
                </a:lnTo>
                <a:lnTo>
                  <a:pt x="13828" y="40113"/>
                </a:lnTo>
                <a:lnTo>
                  <a:pt x="14384" y="40336"/>
                </a:lnTo>
                <a:lnTo>
                  <a:pt x="14956" y="40546"/>
                </a:lnTo>
                <a:lnTo>
                  <a:pt x="15560" y="40762"/>
                </a:lnTo>
                <a:lnTo>
                  <a:pt x="16180" y="40973"/>
                </a:lnTo>
                <a:lnTo>
                  <a:pt x="16832" y="41189"/>
                </a:lnTo>
                <a:lnTo>
                  <a:pt x="17499" y="41393"/>
                </a:lnTo>
                <a:lnTo>
                  <a:pt x="18199" y="41604"/>
                </a:lnTo>
                <a:lnTo>
                  <a:pt x="18914" y="41808"/>
                </a:lnTo>
                <a:lnTo>
                  <a:pt x="19677" y="42012"/>
                </a:lnTo>
                <a:lnTo>
                  <a:pt x="20440" y="42210"/>
                </a:lnTo>
                <a:lnTo>
                  <a:pt x="21250" y="42409"/>
                </a:lnTo>
                <a:lnTo>
                  <a:pt x="22077" y="42601"/>
                </a:lnTo>
                <a:lnTo>
                  <a:pt x="22935" y="42799"/>
                </a:lnTo>
                <a:lnTo>
                  <a:pt x="23825" y="42986"/>
                </a:lnTo>
                <a:lnTo>
                  <a:pt x="24731" y="43178"/>
                </a:lnTo>
                <a:lnTo>
                  <a:pt x="25716" y="43370"/>
                </a:lnTo>
                <a:lnTo>
                  <a:pt x="26670" y="43556"/>
                </a:lnTo>
                <a:lnTo>
                  <a:pt x="27624" y="43731"/>
                </a:lnTo>
                <a:lnTo>
                  <a:pt x="28545" y="43899"/>
                </a:lnTo>
                <a:lnTo>
                  <a:pt x="29467" y="44061"/>
                </a:lnTo>
                <a:lnTo>
                  <a:pt x="30357" y="44211"/>
                </a:lnTo>
                <a:lnTo>
                  <a:pt x="31247" y="44356"/>
                </a:lnTo>
                <a:lnTo>
                  <a:pt x="32122" y="44488"/>
                </a:lnTo>
                <a:lnTo>
                  <a:pt x="32964" y="44614"/>
                </a:lnTo>
                <a:lnTo>
                  <a:pt x="33806" y="44734"/>
                </a:lnTo>
                <a:lnTo>
                  <a:pt x="34633" y="44848"/>
                </a:lnTo>
                <a:lnTo>
                  <a:pt x="35443" y="44950"/>
                </a:lnTo>
                <a:lnTo>
                  <a:pt x="36222" y="45046"/>
                </a:lnTo>
                <a:lnTo>
                  <a:pt x="37001" y="45137"/>
                </a:lnTo>
                <a:lnTo>
                  <a:pt x="37764" y="45215"/>
                </a:lnTo>
                <a:lnTo>
                  <a:pt x="38511" y="45293"/>
                </a:lnTo>
                <a:lnTo>
                  <a:pt x="39258" y="45359"/>
                </a:lnTo>
                <a:lnTo>
                  <a:pt x="39973" y="45419"/>
                </a:lnTo>
                <a:lnTo>
                  <a:pt x="40688" y="45473"/>
                </a:lnTo>
                <a:lnTo>
                  <a:pt x="41372" y="45521"/>
                </a:lnTo>
                <a:lnTo>
                  <a:pt x="42055" y="45557"/>
                </a:lnTo>
                <a:lnTo>
                  <a:pt x="42722" y="45593"/>
                </a:lnTo>
                <a:lnTo>
                  <a:pt x="43374" y="45623"/>
                </a:lnTo>
                <a:lnTo>
                  <a:pt x="44010" y="45647"/>
                </a:lnTo>
                <a:lnTo>
                  <a:pt x="44630" y="45659"/>
                </a:lnTo>
                <a:lnTo>
                  <a:pt x="45250" y="45671"/>
                </a:lnTo>
                <a:lnTo>
                  <a:pt x="45854" y="45677"/>
                </a:lnTo>
                <a:lnTo>
                  <a:pt x="46442" y="45677"/>
                </a:lnTo>
                <a:lnTo>
                  <a:pt x="47014" y="45665"/>
                </a:lnTo>
                <a:lnTo>
                  <a:pt x="47570" y="45659"/>
                </a:lnTo>
                <a:lnTo>
                  <a:pt x="48126" y="45641"/>
                </a:lnTo>
                <a:lnTo>
                  <a:pt x="48667" y="45617"/>
                </a:lnTo>
                <a:lnTo>
                  <a:pt x="49191" y="45593"/>
                </a:lnTo>
                <a:lnTo>
                  <a:pt x="49700" y="45557"/>
                </a:lnTo>
                <a:lnTo>
                  <a:pt x="50192" y="45521"/>
                </a:lnTo>
                <a:lnTo>
                  <a:pt x="50685" y="45479"/>
                </a:lnTo>
                <a:lnTo>
                  <a:pt x="51162" y="45437"/>
                </a:lnTo>
                <a:lnTo>
                  <a:pt x="51639" y="45389"/>
                </a:lnTo>
                <a:lnTo>
                  <a:pt x="52084" y="45335"/>
                </a:lnTo>
                <a:lnTo>
                  <a:pt x="52529" y="45275"/>
                </a:lnTo>
                <a:lnTo>
                  <a:pt x="52974" y="45215"/>
                </a:lnTo>
                <a:lnTo>
                  <a:pt x="53387" y="45149"/>
                </a:lnTo>
                <a:lnTo>
                  <a:pt x="53800" y="45077"/>
                </a:lnTo>
                <a:lnTo>
                  <a:pt x="54214" y="45004"/>
                </a:lnTo>
                <a:lnTo>
                  <a:pt x="54595" y="44932"/>
                </a:lnTo>
                <a:lnTo>
                  <a:pt x="54976" y="44854"/>
                </a:lnTo>
                <a:lnTo>
                  <a:pt x="55342" y="44770"/>
                </a:lnTo>
                <a:lnTo>
                  <a:pt x="55708" y="44686"/>
                </a:lnTo>
                <a:lnTo>
                  <a:pt x="56057" y="44596"/>
                </a:lnTo>
                <a:lnTo>
                  <a:pt x="56407" y="44506"/>
                </a:lnTo>
                <a:lnTo>
                  <a:pt x="56741" y="44410"/>
                </a:lnTo>
                <a:lnTo>
                  <a:pt x="57058" y="44313"/>
                </a:lnTo>
                <a:lnTo>
                  <a:pt x="57360" y="44217"/>
                </a:lnTo>
                <a:lnTo>
                  <a:pt x="57678" y="44115"/>
                </a:lnTo>
                <a:lnTo>
                  <a:pt x="57964" y="44013"/>
                </a:lnTo>
                <a:lnTo>
                  <a:pt x="58250" y="43911"/>
                </a:lnTo>
                <a:lnTo>
                  <a:pt x="58791" y="43695"/>
                </a:lnTo>
                <a:lnTo>
                  <a:pt x="59299" y="43472"/>
                </a:lnTo>
                <a:lnTo>
                  <a:pt x="59776" y="43244"/>
                </a:lnTo>
                <a:lnTo>
                  <a:pt x="60237" y="43016"/>
                </a:lnTo>
                <a:lnTo>
                  <a:pt x="60809" y="43130"/>
                </a:lnTo>
                <a:lnTo>
                  <a:pt x="61413" y="43238"/>
                </a:lnTo>
                <a:lnTo>
                  <a:pt x="62033" y="43340"/>
                </a:lnTo>
                <a:lnTo>
                  <a:pt x="62669" y="43436"/>
                </a:lnTo>
                <a:lnTo>
                  <a:pt x="63321" y="43526"/>
                </a:lnTo>
                <a:lnTo>
                  <a:pt x="63988" y="43610"/>
                </a:lnTo>
                <a:lnTo>
                  <a:pt x="64687" y="43683"/>
                </a:lnTo>
                <a:lnTo>
                  <a:pt x="65387" y="43749"/>
                </a:lnTo>
                <a:lnTo>
                  <a:pt x="66102" y="43809"/>
                </a:lnTo>
                <a:lnTo>
                  <a:pt x="66833" y="43857"/>
                </a:lnTo>
                <a:lnTo>
                  <a:pt x="67580" y="43899"/>
                </a:lnTo>
                <a:lnTo>
                  <a:pt x="68343" y="43929"/>
                </a:lnTo>
                <a:lnTo>
                  <a:pt x="69122" y="43953"/>
                </a:lnTo>
                <a:lnTo>
                  <a:pt x="69916" y="43965"/>
                </a:lnTo>
                <a:lnTo>
                  <a:pt x="70727" y="43971"/>
                </a:lnTo>
                <a:lnTo>
                  <a:pt x="71553" y="43965"/>
                </a:lnTo>
                <a:lnTo>
                  <a:pt x="72396" y="43947"/>
                </a:lnTo>
                <a:lnTo>
                  <a:pt x="73254" y="43923"/>
                </a:lnTo>
                <a:lnTo>
                  <a:pt x="74112" y="43881"/>
                </a:lnTo>
                <a:lnTo>
                  <a:pt x="75002" y="43833"/>
                </a:lnTo>
                <a:lnTo>
                  <a:pt x="75892" y="43773"/>
                </a:lnTo>
                <a:lnTo>
                  <a:pt x="76814" y="43701"/>
                </a:lnTo>
                <a:lnTo>
                  <a:pt x="77736" y="43616"/>
                </a:lnTo>
                <a:lnTo>
                  <a:pt x="78674" y="43520"/>
                </a:lnTo>
                <a:lnTo>
                  <a:pt x="79627" y="43412"/>
                </a:lnTo>
                <a:lnTo>
                  <a:pt x="80581" y="43292"/>
                </a:lnTo>
                <a:lnTo>
                  <a:pt x="81566" y="43160"/>
                </a:lnTo>
                <a:lnTo>
                  <a:pt x="82552" y="43010"/>
                </a:lnTo>
                <a:lnTo>
                  <a:pt x="83553" y="42847"/>
                </a:lnTo>
                <a:lnTo>
                  <a:pt x="84570" y="42673"/>
                </a:lnTo>
                <a:lnTo>
                  <a:pt x="85603" y="42487"/>
                </a:lnTo>
                <a:lnTo>
                  <a:pt x="86636" y="42283"/>
                </a:lnTo>
                <a:lnTo>
                  <a:pt x="87399" y="42126"/>
                </a:lnTo>
                <a:lnTo>
                  <a:pt x="88146" y="41964"/>
                </a:lnTo>
                <a:lnTo>
                  <a:pt x="88861" y="41802"/>
                </a:lnTo>
                <a:lnTo>
                  <a:pt x="89561" y="41640"/>
                </a:lnTo>
                <a:lnTo>
                  <a:pt x="90244" y="41477"/>
                </a:lnTo>
                <a:lnTo>
                  <a:pt x="90896" y="41309"/>
                </a:lnTo>
                <a:lnTo>
                  <a:pt x="91547" y="41141"/>
                </a:lnTo>
                <a:lnTo>
                  <a:pt x="92167" y="40967"/>
                </a:lnTo>
                <a:lnTo>
                  <a:pt x="92771" y="40792"/>
                </a:lnTo>
                <a:lnTo>
                  <a:pt x="93359" y="40618"/>
                </a:lnTo>
                <a:lnTo>
                  <a:pt x="93916" y="40444"/>
                </a:lnTo>
                <a:lnTo>
                  <a:pt x="94472" y="40264"/>
                </a:lnTo>
                <a:lnTo>
                  <a:pt x="94996" y="40083"/>
                </a:lnTo>
                <a:lnTo>
                  <a:pt x="95505" y="39903"/>
                </a:lnTo>
                <a:lnTo>
                  <a:pt x="95998" y="39723"/>
                </a:lnTo>
                <a:lnTo>
                  <a:pt x="96474" y="39537"/>
                </a:lnTo>
                <a:lnTo>
                  <a:pt x="96919" y="39350"/>
                </a:lnTo>
                <a:lnTo>
                  <a:pt x="97364" y="39164"/>
                </a:lnTo>
                <a:lnTo>
                  <a:pt x="97794" y="38978"/>
                </a:lnTo>
                <a:lnTo>
                  <a:pt x="98191" y="38786"/>
                </a:lnTo>
                <a:lnTo>
                  <a:pt x="98588" y="38599"/>
                </a:lnTo>
                <a:lnTo>
                  <a:pt x="98954" y="38407"/>
                </a:lnTo>
                <a:lnTo>
                  <a:pt x="99319" y="38215"/>
                </a:lnTo>
                <a:lnTo>
                  <a:pt x="99653" y="38023"/>
                </a:lnTo>
                <a:lnTo>
                  <a:pt x="99971" y="37830"/>
                </a:lnTo>
                <a:lnTo>
                  <a:pt x="100289" y="37632"/>
                </a:lnTo>
                <a:lnTo>
                  <a:pt x="100575" y="37440"/>
                </a:lnTo>
                <a:lnTo>
                  <a:pt x="100845" y="37241"/>
                </a:lnTo>
                <a:lnTo>
                  <a:pt x="101115" y="37049"/>
                </a:lnTo>
                <a:lnTo>
                  <a:pt x="101354" y="36851"/>
                </a:lnTo>
                <a:lnTo>
                  <a:pt x="101592" y="36653"/>
                </a:lnTo>
                <a:lnTo>
                  <a:pt x="101815" y="36460"/>
                </a:lnTo>
                <a:lnTo>
                  <a:pt x="102005" y="36262"/>
                </a:lnTo>
                <a:lnTo>
                  <a:pt x="102196" y="36064"/>
                </a:lnTo>
                <a:lnTo>
                  <a:pt x="102371" y="35865"/>
                </a:lnTo>
                <a:lnTo>
                  <a:pt x="102530" y="35667"/>
                </a:lnTo>
                <a:lnTo>
                  <a:pt x="102673" y="35469"/>
                </a:lnTo>
                <a:lnTo>
                  <a:pt x="102816" y="35271"/>
                </a:lnTo>
                <a:lnTo>
                  <a:pt x="102927" y="35072"/>
                </a:lnTo>
                <a:lnTo>
                  <a:pt x="103038" y="34874"/>
                </a:lnTo>
                <a:lnTo>
                  <a:pt x="103134" y="34682"/>
                </a:lnTo>
                <a:lnTo>
                  <a:pt x="103213" y="34483"/>
                </a:lnTo>
                <a:lnTo>
                  <a:pt x="103277" y="34285"/>
                </a:lnTo>
                <a:lnTo>
                  <a:pt x="103340" y="34093"/>
                </a:lnTo>
                <a:lnTo>
                  <a:pt x="103388" y="33895"/>
                </a:lnTo>
                <a:lnTo>
                  <a:pt x="103420" y="33702"/>
                </a:lnTo>
                <a:lnTo>
                  <a:pt x="103436" y="33504"/>
                </a:lnTo>
                <a:lnTo>
                  <a:pt x="103436" y="33312"/>
                </a:lnTo>
                <a:lnTo>
                  <a:pt x="103436" y="33120"/>
                </a:lnTo>
                <a:lnTo>
                  <a:pt x="103420" y="32927"/>
                </a:lnTo>
                <a:lnTo>
                  <a:pt x="103404" y="32735"/>
                </a:lnTo>
                <a:lnTo>
                  <a:pt x="103372" y="32549"/>
                </a:lnTo>
                <a:lnTo>
                  <a:pt x="103325" y="32356"/>
                </a:lnTo>
                <a:lnTo>
                  <a:pt x="103261" y="32170"/>
                </a:lnTo>
                <a:lnTo>
                  <a:pt x="103197" y="31984"/>
                </a:lnTo>
                <a:lnTo>
                  <a:pt x="103118" y="31798"/>
                </a:lnTo>
                <a:lnTo>
                  <a:pt x="103023" y="31617"/>
                </a:lnTo>
                <a:lnTo>
                  <a:pt x="102927" y="31431"/>
                </a:lnTo>
                <a:lnTo>
                  <a:pt x="102832" y="31251"/>
                </a:lnTo>
                <a:lnTo>
                  <a:pt x="102705" y="31071"/>
                </a:lnTo>
                <a:lnTo>
                  <a:pt x="102593" y="30896"/>
                </a:lnTo>
                <a:lnTo>
                  <a:pt x="102450" y="30716"/>
                </a:lnTo>
                <a:lnTo>
                  <a:pt x="102307" y="30542"/>
                </a:lnTo>
                <a:lnTo>
                  <a:pt x="102164" y="30374"/>
                </a:lnTo>
                <a:lnTo>
                  <a:pt x="102625" y="30350"/>
                </a:lnTo>
                <a:lnTo>
                  <a:pt x="103102" y="30320"/>
                </a:lnTo>
                <a:lnTo>
                  <a:pt x="103579" y="30289"/>
                </a:lnTo>
                <a:lnTo>
                  <a:pt x="104056" y="30253"/>
                </a:lnTo>
                <a:lnTo>
                  <a:pt x="104548" y="30211"/>
                </a:lnTo>
                <a:lnTo>
                  <a:pt x="105025" y="30169"/>
                </a:lnTo>
                <a:lnTo>
                  <a:pt x="105534" y="30115"/>
                </a:lnTo>
                <a:lnTo>
                  <a:pt x="106026" y="30061"/>
                </a:lnTo>
                <a:lnTo>
                  <a:pt x="106535" y="30001"/>
                </a:lnTo>
                <a:lnTo>
                  <a:pt x="107044" y="29935"/>
                </a:lnTo>
                <a:lnTo>
                  <a:pt x="107552" y="29869"/>
                </a:lnTo>
                <a:lnTo>
                  <a:pt x="108077" y="29791"/>
                </a:lnTo>
                <a:lnTo>
                  <a:pt x="108601" y="29713"/>
                </a:lnTo>
                <a:lnTo>
                  <a:pt x="109126" y="29629"/>
                </a:lnTo>
                <a:lnTo>
                  <a:pt x="109666" y="29538"/>
                </a:lnTo>
                <a:lnTo>
                  <a:pt x="110206" y="29436"/>
                </a:lnTo>
                <a:lnTo>
                  <a:pt x="110747" y="29334"/>
                </a:lnTo>
                <a:lnTo>
                  <a:pt x="111287" y="29232"/>
                </a:lnTo>
                <a:lnTo>
                  <a:pt x="111844" y="29118"/>
                </a:lnTo>
                <a:lnTo>
                  <a:pt x="112384" y="28998"/>
                </a:lnTo>
                <a:lnTo>
                  <a:pt x="112956" y="28871"/>
                </a:lnTo>
                <a:lnTo>
                  <a:pt x="113512" y="28739"/>
                </a:lnTo>
                <a:lnTo>
                  <a:pt x="114084" y="28601"/>
                </a:lnTo>
                <a:lnTo>
                  <a:pt x="114657" y="28457"/>
                </a:lnTo>
                <a:lnTo>
                  <a:pt x="115229" y="28307"/>
                </a:lnTo>
                <a:lnTo>
                  <a:pt x="115801" y="28150"/>
                </a:lnTo>
                <a:lnTo>
                  <a:pt x="116389" y="27988"/>
                </a:lnTo>
                <a:lnTo>
                  <a:pt x="116977" y="27820"/>
                </a:lnTo>
                <a:lnTo>
                  <a:pt x="117565" y="27646"/>
                </a:lnTo>
                <a:lnTo>
                  <a:pt x="118153" y="27465"/>
                </a:lnTo>
                <a:lnTo>
                  <a:pt x="118757" y="27273"/>
                </a:lnTo>
                <a:lnTo>
                  <a:pt x="119361" y="27081"/>
                </a:lnTo>
                <a:lnTo>
                  <a:pt x="120251" y="26774"/>
                </a:lnTo>
                <a:lnTo>
                  <a:pt x="121109" y="26468"/>
                </a:lnTo>
                <a:lnTo>
                  <a:pt x="121920" y="26168"/>
                </a:lnTo>
                <a:lnTo>
                  <a:pt x="122683" y="25873"/>
                </a:lnTo>
                <a:lnTo>
                  <a:pt x="123398" y="25573"/>
                </a:lnTo>
                <a:lnTo>
                  <a:pt x="124082" y="25284"/>
                </a:lnTo>
                <a:lnTo>
                  <a:pt x="124717" y="24990"/>
                </a:lnTo>
                <a:lnTo>
                  <a:pt x="125305" y="24702"/>
                </a:lnTo>
                <a:lnTo>
                  <a:pt x="125846" y="24419"/>
                </a:lnTo>
                <a:lnTo>
                  <a:pt x="126354" y="24131"/>
                </a:lnTo>
                <a:lnTo>
                  <a:pt x="126815" y="23854"/>
                </a:lnTo>
                <a:lnTo>
                  <a:pt x="127228" y="23572"/>
                </a:lnTo>
                <a:lnTo>
                  <a:pt x="127610" y="23296"/>
                </a:lnTo>
                <a:lnTo>
                  <a:pt x="127960" y="23025"/>
                </a:lnTo>
                <a:lnTo>
                  <a:pt x="128262" y="22755"/>
                </a:lnTo>
                <a:lnTo>
                  <a:pt x="128532" y="22484"/>
                </a:lnTo>
                <a:lnTo>
                  <a:pt x="128770" y="22220"/>
                </a:lnTo>
                <a:lnTo>
                  <a:pt x="128977" y="21956"/>
                </a:lnTo>
                <a:lnTo>
                  <a:pt x="129136" y="21697"/>
                </a:lnTo>
                <a:lnTo>
                  <a:pt x="129263" y="21439"/>
                </a:lnTo>
                <a:lnTo>
                  <a:pt x="129358" y="21181"/>
                </a:lnTo>
                <a:lnTo>
                  <a:pt x="129422" y="20928"/>
                </a:lnTo>
                <a:lnTo>
                  <a:pt x="129454" y="20676"/>
                </a:lnTo>
                <a:lnTo>
                  <a:pt x="129454" y="20429"/>
                </a:lnTo>
                <a:lnTo>
                  <a:pt x="129438" y="20183"/>
                </a:lnTo>
                <a:lnTo>
                  <a:pt x="129374" y="19943"/>
                </a:lnTo>
                <a:lnTo>
                  <a:pt x="129279" y="19702"/>
                </a:lnTo>
                <a:lnTo>
                  <a:pt x="129167" y="19462"/>
                </a:lnTo>
                <a:lnTo>
                  <a:pt x="129024" y="19228"/>
                </a:lnTo>
                <a:lnTo>
                  <a:pt x="128850" y="18993"/>
                </a:lnTo>
                <a:lnTo>
                  <a:pt x="128659" y="18765"/>
                </a:lnTo>
                <a:lnTo>
                  <a:pt x="128436" y="18537"/>
                </a:lnTo>
                <a:lnTo>
                  <a:pt x="128198" y="18308"/>
                </a:lnTo>
                <a:lnTo>
                  <a:pt x="127928" y="18086"/>
                </a:lnTo>
                <a:lnTo>
                  <a:pt x="127642" y="17864"/>
                </a:lnTo>
                <a:lnTo>
                  <a:pt x="127324" y="17648"/>
                </a:lnTo>
                <a:lnTo>
                  <a:pt x="126990" y="17431"/>
                </a:lnTo>
                <a:lnTo>
                  <a:pt x="126640" y="17221"/>
                </a:lnTo>
                <a:lnTo>
                  <a:pt x="126259" y="17011"/>
                </a:lnTo>
                <a:lnTo>
                  <a:pt x="125862" y="16806"/>
                </a:lnTo>
                <a:lnTo>
                  <a:pt x="125448" y="16602"/>
                </a:lnTo>
                <a:lnTo>
                  <a:pt x="125019" y="16398"/>
                </a:lnTo>
                <a:lnTo>
                  <a:pt x="124574" y="16199"/>
                </a:lnTo>
                <a:lnTo>
                  <a:pt x="124113" y="16001"/>
                </a:lnTo>
                <a:lnTo>
                  <a:pt x="123637" y="15803"/>
                </a:lnTo>
                <a:lnTo>
                  <a:pt x="123144" y="15617"/>
                </a:lnTo>
                <a:lnTo>
                  <a:pt x="122635" y="15424"/>
                </a:lnTo>
                <a:lnTo>
                  <a:pt x="122111" y="15238"/>
                </a:lnTo>
                <a:lnTo>
                  <a:pt x="121586" y="15052"/>
                </a:lnTo>
                <a:lnTo>
                  <a:pt x="121030" y="14872"/>
                </a:lnTo>
                <a:lnTo>
                  <a:pt x="120474" y="14691"/>
                </a:lnTo>
                <a:lnTo>
                  <a:pt x="119917" y="14517"/>
                </a:lnTo>
                <a:lnTo>
                  <a:pt x="119345" y="14343"/>
                </a:lnTo>
                <a:lnTo>
                  <a:pt x="118757" y="14175"/>
                </a:lnTo>
                <a:lnTo>
                  <a:pt x="118169" y="14006"/>
                </a:lnTo>
                <a:lnTo>
                  <a:pt x="117565" y="13838"/>
                </a:lnTo>
                <a:lnTo>
                  <a:pt x="116357" y="13514"/>
                </a:lnTo>
                <a:lnTo>
                  <a:pt x="115118" y="13201"/>
                </a:lnTo>
                <a:lnTo>
                  <a:pt x="113862" y="12901"/>
                </a:lnTo>
                <a:lnTo>
                  <a:pt x="112606" y="12606"/>
                </a:lnTo>
                <a:lnTo>
                  <a:pt x="112797" y="12408"/>
                </a:lnTo>
                <a:lnTo>
                  <a:pt x="112956" y="12204"/>
                </a:lnTo>
                <a:lnTo>
                  <a:pt x="113115" y="11999"/>
                </a:lnTo>
                <a:lnTo>
                  <a:pt x="113258" y="11795"/>
                </a:lnTo>
                <a:lnTo>
                  <a:pt x="113385" y="11585"/>
                </a:lnTo>
                <a:lnTo>
                  <a:pt x="113496" y="11375"/>
                </a:lnTo>
                <a:lnTo>
                  <a:pt x="113576" y="11164"/>
                </a:lnTo>
                <a:lnTo>
                  <a:pt x="113655" y="10948"/>
                </a:lnTo>
                <a:lnTo>
                  <a:pt x="113719" y="10738"/>
                </a:lnTo>
                <a:lnTo>
                  <a:pt x="113767" y="10521"/>
                </a:lnTo>
                <a:lnTo>
                  <a:pt x="113783" y="10299"/>
                </a:lnTo>
                <a:lnTo>
                  <a:pt x="113798" y="10083"/>
                </a:lnTo>
                <a:lnTo>
                  <a:pt x="113783" y="9860"/>
                </a:lnTo>
                <a:lnTo>
                  <a:pt x="113767" y="9644"/>
                </a:lnTo>
                <a:lnTo>
                  <a:pt x="113719" y="9422"/>
                </a:lnTo>
                <a:lnTo>
                  <a:pt x="113655" y="9199"/>
                </a:lnTo>
                <a:lnTo>
                  <a:pt x="113560" y="8977"/>
                </a:lnTo>
                <a:lnTo>
                  <a:pt x="113465" y="8755"/>
                </a:lnTo>
                <a:lnTo>
                  <a:pt x="113338" y="8533"/>
                </a:lnTo>
                <a:lnTo>
                  <a:pt x="113194" y="8310"/>
                </a:lnTo>
                <a:lnTo>
                  <a:pt x="113036" y="8088"/>
                </a:lnTo>
                <a:lnTo>
                  <a:pt x="112845" y="7866"/>
                </a:lnTo>
                <a:lnTo>
                  <a:pt x="112638" y="7643"/>
                </a:lnTo>
                <a:lnTo>
                  <a:pt x="112416" y="7427"/>
                </a:lnTo>
                <a:lnTo>
                  <a:pt x="112161" y="7205"/>
                </a:lnTo>
                <a:lnTo>
                  <a:pt x="111891" y="6982"/>
                </a:lnTo>
                <a:lnTo>
                  <a:pt x="111605" y="6766"/>
                </a:lnTo>
                <a:lnTo>
                  <a:pt x="111287" y="6550"/>
                </a:lnTo>
                <a:lnTo>
                  <a:pt x="110953" y="6333"/>
                </a:lnTo>
                <a:lnTo>
                  <a:pt x="110588" y="6117"/>
                </a:lnTo>
                <a:lnTo>
                  <a:pt x="110206" y="5901"/>
                </a:lnTo>
                <a:lnTo>
                  <a:pt x="109793" y="5691"/>
                </a:lnTo>
                <a:lnTo>
                  <a:pt x="109364" y="5480"/>
                </a:lnTo>
                <a:lnTo>
                  <a:pt x="108903" y="5270"/>
                </a:lnTo>
                <a:lnTo>
                  <a:pt x="108426" y="5060"/>
                </a:lnTo>
                <a:lnTo>
                  <a:pt x="107918" y="4855"/>
                </a:lnTo>
                <a:lnTo>
                  <a:pt x="107377" y="4657"/>
                </a:lnTo>
                <a:lnTo>
                  <a:pt x="106821" y="4453"/>
                </a:lnTo>
                <a:lnTo>
                  <a:pt x="106233" y="4254"/>
                </a:lnTo>
                <a:lnTo>
                  <a:pt x="105629" y="4062"/>
                </a:lnTo>
                <a:lnTo>
                  <a:pt x="104993" y="3864"/>
                </a:lnTo>
                <a:lnTo>
                  <a:pt x="104326" y="3678"/>
                </a:lnTo>
                <a:lnTo>
                  <a:pt x="103627" y="3491"/>
                </a:lnTo>
                <a:lnTo>
                  <a:pt x="102911" y="3305"/>
                </a:lnTo>
                <a:lnTo>
                  <a:pt x="102164" y="3125"/>
                </a:lnTo>
                <a:lnTo>
                  <a:pt x="101386" y="2945"/>
                </a:lnTo>
                <a:lnTo>
                  <a:pt x="100591" y="2776"/>
                </a:lnTo>
                <a:lnTo>
                  <a:pt x="99749" y="2602"/>
                </a:lnTo>
                <a:lnTo>
                  <a:pt x="98890" y="2434"/>
                </a:lnTo>
                <a:lnTo>
                  <a:pt x="98000" y="2272"/>
                </a:lnTo>
                <a:lnTo>
                  <a:pt x="97078" y="2115"/>
                </a:lnTo>
                <a:lnTo>
                  <a:pt x="96125" y="1959"/>
                </a:lnTo>
                <a:lnTo>
                  <a:pt x="95139" y="1809"/>
                </a:lnTo>
                <a:lnTo>
                  <a:pt x="94122" y="1665"/>
                </a:lnTo>
                <a:lnTo>
                  <a:pt x="93089" y="1521"/>
                </a:lnTo>
                <a:lnTo>
                  <a:pt x="92008" y="1388"/>
                </a:lnTo>
                <a:lnTo>
                  <a:pt x="90896" y="1256"/>
                </a:lnTo>
                <a:lnTo>
                  <a:pt x="89751" y="1124"/>
                </a:lnTo>
                <a:lnTo>
                  <a:pt x="88591" y="1004"/>
                </a:lnTo>
                <a:lnTo>
                  <a:pt x="87383" y="890"/>
                </a:lnTo>
                <a:lnTo>
                  <a:pt x="86144" y="776"/>
                </a:lnTo>
                <a:lnTo>
                  <a:pt x="84872" y="667"/>
                </a:lnTo>
                <a:lnTo>
                  <a:pt x="83569" y="571"/>
                </a:lnTo>
                <a:lnTo>
                  <a:pt x="82234" y="475"/>
                </a:lnTo>
                <a:lnTo>
                  <a:pt x="81248" y="409"/>
                </a:lnTo>
                <a:lnTo>
                  <a:pt x="80279" y="349"/>
                </a:lnTo>
                <a:lnTo>
                  <a:pt x="79325" y="295"/>
                </a:lnTo>
                <a:lnTo>
                  <a:pt x="78388" y="247"/>
                </a:lnTo>
                <a:lnTo>
                  <a:pt x="77466" y="199"/>
                </a:lnTo>
                <a:lnTo>
                  <a:pt x="76544" y="157"/>
                </a:lnTo>
                <a:lnTo>
                  <a:pt x="75654" y="121"/>
                </a:lnTo>
                <a:lnTo>
                  <a:pt x="74764" y="91"/>
                </a:lnTo>
                <a:lnTo>
                  <a:pt x="73890" y="66"/>
                </a:lnTo>
                <a:lnTo>
                  <a:pt x="73047" y="42"/>
                </a:lnTo>
                <a:lnTo>
                  <a:pt x="72189" y="24"/>
                </a:lnTo>
                <a:lnTo>
                  <a:pt x="71363" y="12"/>
                </a:lnTo>
                <a:lnTo>
                  <a:pt x="70552" y="6"/>
                </a:lnTo>
                <a:lnTo>
                  <a:pt x="69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rot="757378">
            <a:off x="10525" y="3551547"/>
            <a:ext cx="1041716" cy="831721"/>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rot="757378">
            <a:off x="743094" y="4540334"/>
            <a:ext cx="336208" cy="374678"/>
          </a:xfrm>
          <a:custGeom>
            <a:avLst/>
            <a:gdLst/>
            <a:ahLst/>
            <a:cxnLst/>
            <a:rect l="l" t="t" r="r" b="b"/>
            <a:pathLst>
              <a:path w="27910" h="13797" extrusionOk="0">
                <a:moveTo>
                  <a:pt x="23634" y="0"/>
                </a:moveTo>
                <a:lnTo>
                  <a:pt x="1" y="8521"/>
                </a:lnTo>
                <a:lnTo>
                  <a:pt x="7534" y="13796"/>
                </a:lnTo>
                <a:lnTo>
                  <a:pt x="27910" y="5703"/>
                </a:lnTo>
                <a:lnTo>
                  <a:pt x="236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rot="757378">
            <a:off x="449767" y="4676564"/>
            <a:ext cx="59930" cy="99556"/>
          </a:xfrm>
          <a:custGeom>
            <a:avLst/>
            <a:gdLst/>
            <a:ahLst/>
            <a:cxnLst/>
            <a:rect l="l" t="t" r="r" b="b"/>
            <a:pathLst>
              <a:path w="4975" h="3666" extrusionOk="0">
                <a:moveTo>
                  <a:pt x="1542" y="0"/>
                </a:moveTo>
                <a:lnTo>
                  <a:pt x="1383" y="6"/>
                </a:lnTo>
                <a:lnTo>
                  <a:pt x="1224" y="19"/>
                </a:lnTo>
                <a:lnTo>
                  <a:pt x="1065" y="37"/>
                </a:lnTo>
                <a:lnTo>
                  <a:pt x="922" y="61"/>
                </a:lnTo>
                <a:lnTo>
                  <a:pt x="779" y="91"/>
                </a:lnTo>
                <a:lnTo>
                  <a:pt x="652" y="121"/>
                </a:lnTo>
                <a:lnTo>
                  <a:pt x="525" y="163"/>
                </a:lnTo>
                <a:lnTo>
                  <a:pt x="413" y="205"/>
                </a:lnTo>
                <a:lnTo>
                  <a:pt x="318" y="247"/>
                </a:lnTo>
                <a:lnTo>
                  <a:pt x="238" y="295"/>
                </a:lnTo>
                <a:lnTo>
                  <a:pt x="159" y="349"/>
                </a:lnTo>
                <a:lnTo>
                  <a:pt x="95" y="403"/>
                </a:lnTo>
                <a:lnTo>
                  <a:pt x="48" y="457"/>
                </a:lnTo>
                <a:lnTo>
                  <a:pt x="16" y="517"/>
                </a:lnTo>
                <a:lnTo>
                  <a:pt x="0" y="577"/>
                </a:lnTo>
                <a:lnTo>
                  <a:pt x="0" y="643"/>
                </a:lnTo>
                <a:lnTo>
                  <a:pt x="16" y="703"/>
                </a:lnTo>
                <a:lnTo>
                  <a:pt x="159" y="1016"/>
                </a:lnTo>
                <a:lnTo>
                  <a:pt x="302" y="1328"/>
                </a:lnTo>
                <a:lnTo>
                  <a:pt x="525" y="1701"/>
                </a:lnTo>
                <a:lnTo>
                  <a:pt x="652" y="1905"/>
                </a:lnTo>
                <a:lnTo>
                  <a:pt x="779" y="2122"/>
                </a:lnTo>
                <a:lnTo>
                  <a:pt x="938" y="2332"/>
                </a:lnTo>
                <a:lnTo>
                  <a:pt x="1097" y="2548"/>
                </a:lnTo>
                <a:lnTo>
                  <a:pt x="1287" y="2752"/>
                </a:lnTo>
                <a:lnTo>
                  <a:pt x="1478" y="2957"/>
                </a:lnTo>
                <a:lnTo>
                  <a:pt x="1685" y="3149"/>
                </a:lnTo>
                <a:lnTo>
                  <a:pt x="1891" y="3323"/>
                </a:lnTo>
                <a:lnTo>
                  <a:pt x="2019" y="3401"/>
                </a:lnTo>
                <a:lnTo>
                  <a:pt x="2162" y="3467"/>
                </a:lnTo>
                <a:lnTo>
                  <a:pt x="2321" y="3528"/>
                </a:lnTo>
                <a:lnTo>
                  <a:pt x="2511" y="3576"/>
                </a:lnTo>
                <a:lnTo>
                  <a:pt x="2702" y="3612"/>
                </a:lnTo>
                <a:lnTo>
                  <a:pt x="2909" y="3642"/>
                </a:lnTo>
                <a:lnTo>
                  <a:pt x="3131" y="3660"/>
                </a:lnTo>
                <a:lnTo>
                  <a:pt x="3354" y="3666"/>
                </a:lnTo>
                <a:lnTo>
                  <a:pt x="3528" y="3660"/>
                </a:lnTo>
                <a:lnTo>
                  <a:pt x="3719" y="3648"/>
                </a:lnTo>
                <a:lnTo>
                  <a:pt x="3894" y="3630"/>
                </a:lnTo>
                <a:lnTo>
                  <a:pt x="4069" y="3600"/>
                </a:lnTo>
                <a:lnTo>
                  <a:pt x="4212" y="3570"/>
                </a:lnTo>
                <a:lnTo>
                  <a:pt x="4355" y="3534"/>
                </a:lnTo>
                <a:lnTo>
                  <a:pt x="4466" y="3491"/>
                </a:lnTo>
                <a:lnTo>
                  <a:pt x="4577" y="3449"/>
                </a:lnTo>
                <a:lnTo>
                  <a:pt x="4673" y="3401"/>
                </a:lnTo>
                <a:lnTo>
                  <a:pt x="4768" y="3353"/>
                </a:lnTo>
                <a:lnTo>
                  <a:pt x="4832" y="3299"/>
                </a:lnTo>
                <a:lnTo>
                  <a:pt x="4895" y="3245"/>
                </a:lnTo>
                <a:lnTo>
                  <a:pt x="4927" y="3185"/>
                </a:lnTo>
                <a:lnTo>
                  <a:pt x="4959" y="3131"/>
                </a:lnTo>
                <a:lnTo>
                  <a:pt x="4975" y="3071"/>
                </a:lnTo>
                <a:lnTo>
                  <a:pt x="4975" y="3011"/>
                </a:lnTo>
                <a:lnTo>
                  <a:pt x="4959" y="2951"/>
                </a:lnTo>
                <a:lnTo>
                  <a:pt x="4911" y="2891"/>
                </a:lnTo>
                <a:lnTo>
                  <a:pt x="4863" y="2837"/>
                </a:lnTo>
                <a:lnTo>
                  <a:pt x="4800" y="2776"/>
                </a:lnTo>
                <a:lnTo>
                  <a:pt x="4657" y="2656"/>
                </a:lnTo>
                <a:lnTo>
                  <a:pt x="4514" y="2524"/>
                </a:lnTo>
                <a:lnTo>
                  <a:pt x="4371" y="2380"/>
                </a:lnTo>
                <a:lnTo>
                  <a:pt x="4244" y="2230"/>
                </a:lnTo>
                <a:lnTo>
                  <a:pt x="4005" y="1911"/>
                </a:lnTo>
                <a:lnTo>
                  <a:pt x="3783" y="1581"/>
                </a:lnTo>
                <a:lnTo>
                  <a:pt x="3592" y="1262"/>
                </a:lnTo>
                <a:lnTo>
                  <a:pt x="3433" y="968"/>
                </a:lnTo>
                <a:lnTo>
                  <a:pt x="3306" y="716"/>
                </a:lnTo>
                <a:lnTo>
                  <a:pt x="3226" y="523"/>
                </a:lnTo>
                <a:lnTo>
                  <a:pt x="3195" y="463"/>
                </a:lnTo>
                <a:lnTo>
                  <a:pt x="3147" y="403"/>
                </a:lnTo>
                <a:lnTo>
                  <a:pt x="3083" y="349"/>
                </a:lnTo>
                <a:lnTo>
                  <a:pt x="3004" y="295"/>
                </a:lnTo>
                <a:lnTo>
                  <a:pt x="2924" y="247"/>
                </a:lnTo>
                <a:lnTo>
                  <a:pt x="2813" y="199"/>
                </a:lnTo>
                <a:lnTo>
                  <a:pt x="2702" y="157"/>
                </a:lnTo>
                <a:lnTo>
                  <a:pt x="2591" y="121"/>
                </a:lnTo>
                <a:lnTo>
                  <a:pt x="2448" y="91"/>
                </a:lnTo>
                <a:lnTo>
                  <a:pt x="2321" y="61"/>
                </a:lnTo>
                <a:lnTo>
                  <a:pt x="2177" y="37"/>
                </a:lnTo>
                <a:lnTo>
                  <a:pt x="2019" y="25"/>
                </a:lnTo>
                <a:lnTo>
                  <a:pt x="1860" y="6"/>
                </a:lnTo>
                <a:lnTo>
                  <a:pt x="1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rot="757378">
            <a:off x="565871" y="4809893"/>
            <a:ext cx="59749" cy="99583"/>
          </a:xfrm>
          <a:custGeom>
            <a:avLst/>
            <a:gdLst/>
            <a:ahLst/>
            <a:cxnLst/>
            <a:rect l="l" t="t" r="r" b="b"/>
            <a:pathLst>
              <a:path w="4960" h="3667" extrusionOk="0">
                <a:moveTo>
                  <a:pt x="1543" y="1"/>
                </a:moveTo>
                <a:lnTo>
                  <a:pt x="1384" y="7"/>
                </a:lnTo>
                <a:lnTo>
                  <a:pt x="1209" y="19"/>
                </a:lnTo>
                <a:lnTo>
                  <a:pt x="1066" y="37"/>
                </a:lnTo>
                <a:lnTo>
                  <a:pt x="907" y="61"/>
                </a:lnTo>
                <a:lnTo>
                  <a:pt x="764" y="91"/>
                </a:lnTo>
                <a:lnTo>
                  <a:pt x="637" y="121"/>
                </a:lnTo>
                <a:lnTo>
                  <a:pt x="525" y="163"/>
                </a:lnTo>
                <a:lnTo>
                  <a:pt x="414" y="205"/>
                </a:lnTo>
                <a:lnTo>
                  <a:pt x="319" y="247"/>
                </a:lnTo>
                <a:lnTo>
                  <a:pt x="223" y="295"/>
                </a:lnTo>
                <a:lnTo>
                  <a:pt x="144" y="349"/>
                </a:lnTo>
                <a:lnTo>
                  <a:pt x="96" y="404"/>
                </a:lnTo>
                <a:lnTo>
                  <a:pt x="49" y="464"/>
                </a:lnTo>
                <a:lnTo>
                  <a:pt x="17" y="518"/>
                </a:lnTo>
                <a:lnTo>
                  <a:pt x="1" y="578"/>
                </a:lnTo>
                <a:lnTo>
                  <a:pt x="1" y="644"/>
                </a:lnTo>
                <a:lnTo>
                  <a:pt x="17" y="704"/>
                </a:lnTo>
                <a:lnTo>
                  <a:pt x="144" y="1016"/>
                </a:lnTo>
                <a:lnTo>
                  <a:pt x="303" y="1329"/>
                </a:lnTo>
                <a:lnTo>
                  <a:pt x="509" y="1707"/>
                </a:lnTo>
                <a:lnTo>
                  <a:pt x="637" y="1912"/>
                </a:lnTo>
                <a:lnTo>
                  <a:pt x="780" y="2122"/>
                </a:lnTo>
                <a:lnTo>
                  <a:pt x="923" y="2332"/>
                </a:lnTo>
                <a:lnTo>
                  <a:pt x="1097" y="2549"/>
                </a:lnTo>
                <a:lnTo>
                  <a:pt x="1272" y="2759"/>
                </a:lnTo>
                <a:lnTo>
                  <a:pt x="1463" y="2957"/>
                </a:lnTo>
                <a:lnTo>
                  <a:pt x="1670" y="3149"/>
                </a:lnTo>
                <a:lnTo>
                  <a:pt x="1892" y="3330"/>
                </a:lnTo>
                <a:lnTo>
                  <a:pt x="2003" y="3402"/>
                </a:lnTo>
                <a:lnTo>
                  <a:pt x="2146" y="3474"/>
                </a:lnTo>
                <a:lnTo>
                  <a:pt x="2321" y="3528"/>
                </a:lnTo>
                <a:lnTo>
                  <a:pt x="2496" y="3576"/>
                </a:lnTo>
                <a:lnTo>
                  <a:pt x="2687" y="3618"/>
                </a:lnTo>
                <a:lnTo>
                  <a:pt x="2909" y="3642"/>
                </a:lnTo>
                <a:lnTo>
                  <a:pt x="3116" y="3660"/>
                </a:lnTo>
                <a:lnTo>
                  <a:pt x="3338" y="3666"/>
                </a:lnTo>
                <a:lnTo>
                  <a:pt x="3529" y="3660"/>
                </a:lnTo>
                <a:lnTo>
                  <a:pt x="3704" y="3648"/>
                </a:lnTo>
                <a:lnTo>
                  <a:pt x="3895" y="3630"/>
                </a:lnTo>
                <a:lnTo>
                  <a:pt x="4070" y="3600"/>
                </a:lnTo>
                <a:lnTo>
                  <a:pt x="4213" y="3570"/>
                </a:lnTo>
                <a:lnTo>
                  <a:pt x="4340" y="3534"/>
                </a:lnTo>
                <a:lnTo>
                  <a:pt x="4467" y="3498"/>
                </a:lnTo>
                <a:lnTo>
                  <a:pt x="4578" y="3450"/>
                </a:lnTo>
                <a:lnTo>
                  <a:pt x="4674" y="3402"/>
                </a:lnTo>
                <a:lnTo>
                  <a:pt x="4753" y="3354"/>
                </a:lnTo>
                <a:lnTo>
                  <a:pt x="4832" y="3300"/>
                </a:lnTo>
                <a:lnTo>
                  <a:pt x="4880" y="3246"/>
                </a:lnTo>
                <a:lnTo>
                  <a:pt x="4928" y="3192"/>
                </a:lnTo>
                <a:lnTo>
                  <a:pt x="4944" y="3131"/>
                </a:lnTo>
                <a:lnTo>
                  <a:pt x="4960" y="3071"/>
                </a:lnTo>
                <a:lnTo>
                  <a:pt x="4960" y="3011"/>
                </a:lnTo>
                <a:lnTo>
                  <a:pt x="4944" y="2951"/>
                </a:lnTo>
                <a:lnTo>
                  <a:pt x="4912" y="2897"/>
                </a:lnTo>
                <a:lnTo>
                  <a:pt x="4864" y="2837"/>
                </a:lnTo>
                <a:lnTo>
                  <a:pt x="4801" y="2777"/>
                </a:lnTo>
                <a:lnTo>
                  <a:pt x="4642" y="2657"/>
                </a:lnTo>
                <a:lnTo>
                  <a:pt x="4499" y="2525"/>
                </a:lnTo>
                <a:lnTo>
                  <a:pt x="4372" y="2380"/>
                </a:lnTo>
                <a:lnTo>
                  <a:pt x="4229" y="2230"/>
                </a:lnTo>
                <a:lnTo>
                  <a:pt x="3990" y="1912"/>
                </a:lnTo>
                <a:lnTo>
                  <a:pt x="3768" y="1581"/>
                </a:lnTo>
                <a:lnTo>
                  <a:pt x="3577" y="1263"/>
                </a:lnTo>
                <a:lnTo>
                  <a:pt x="3434" y="968"/>
                </a:lnTo>
                <a:lnTo>
                  <a:pt x="3307" y="716"/>
                </a:lnTo>
                <a:lnTo>
                  <a:pt x="3227" y="524"/>
                </a:lnTo>
                <a:lnTo>
                  <a:pt x="3195" y="464"/>
                </a:lnTo>
                <a:lnTo>
                  <a:pt x="3148" y="404"/>
                </a:lnTo>
                <a:lnTo>
                  <a:pt x="3084" y="349"/>
                </a:lnTo>
                <a:lnTo>
                  <a:pt x="3005" y="295"/>
                </a:lnTo>
                <a:lnTo>
                  <a:pt x="2909" y="247"/>
                </a:lnTo>
                <a:lnTo>
                  <a:pt x="2814" y="199"/>
                </a:lnTo>
                <a:lnTo>
                  <a:pt x="2703" y="163"/>
                </a:lnTo>
                <a:lnTo>
                  <a:pt x="2576" y="121"/>
                </a:lnTo>
                <a:lnTo>
                  <a:pt x="2448" y="91"/>
                </a:lnTo>
                <a:lnTo>
                  <a:pt x="2305" y="61"/>
                </a:lnTo>
                <a:lnTo>
                  <a:pt x="2162" y="43"/>
                </a:lnTo>
                <a:lnTo>
                  <a:pt x="2019" y="25"/>
                </a:lnTo>
                <a:lnTo>
                  <a:pt x="1860" y="13"/>
                </a:lnTo>
                <a:lnTo>
                  <a:pt x="17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rot="757378">
            <a:off x="466511" y="4861074"/>
            <a:ext cx="59942" cy="99556"/>
          </a:xfrm>
          <a:custGeom>
            <a:avLst/>
            <a:gdLst/>
            <a:ahLst/>
            <a:cxnLst/>
            <a:rect l="l" t="t" r="r" b="b"/>
            <a:pathLst>
              <a:path w="4976" h="3666"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7"/>
                </a:lnTo>
                <a:lnTo>
                  <a:pt x="1" y="578"/>
                </a:lnTo>
                <a:lnTo>
                  <a:pt x="1" y="638"/>
                </a:lnTo>
                <a:lnTo>
                  <a:pt x="16" y="704"/>
                </a:lnTo>
                <a:lnTo>
                  <a:pt x="159" y="1016"/>
                </a:lnTo>
                <a:lnTo>
                  <a:pt x="303" y="1329"/>
                </a:lnTo>
                <a:lnTo>
                  <a:pt x="525" y="1701"/>
                </a:lnTo>
                <a:lnTo>
                  <a:pt x="652" y="1905"/>
                </a:lnTo>
                <a:lnTo>
                  <a:pt x="779" y="2116"/>
                </a:lnTo>
                <a:lnTo>
                  <a:pt x="938" y="2332"/>
                </a:lnTo>
                <a:lnTo>
                  <a:pt x="1097" y="2542"/>
                </a:lnTo>
                <a:lnTo>
                  <a:pt x="1288" y="2753"/>
                </a:lnTo>
                <a:lnTo>
                  <a:pt x="1479" y="2957"/>
                </a:lnTo>
                <a:lnTo>
                  <a:pt x="1669" y="3149"/>
                </a:lnTo>
                <a:lnTo>
                  <a:pt x="1892" y="3323"/>
                </a:lnTo>
                <a:lnTo>
                  <a:pt x="2019" y="3402"/>
                </a:lnTo>
                <a:lnTo>
                  <a:pt x="2162" y="3468"/>
                </a:lnTo>
                <a:lnTo>
                  <a:pt x="2321" y="3528"/>
                </a:lnTo>
                <a:lnTo>
                  <a:pt x="2512" y="3576"/>
                </a:lnTo>
                <a:lnTo>
                  <a:pt x="2702" y="3612"/>
                </a:lnTo>
                <a:lnTo>
                  <a:pt x="2909" y="3642"/>
                </a:lnTo>
                <a:lnTo>
                  <a:pt x="3132" y="3660"/>
                </a:lnTo>
                <a:lnTo>
                  <a:pt x="3354" y="3666"/>
                </a:lnTo>
                <a:lnTo>
                  <a:pt x="3529" y="3660"/>
                </a:lnTo>
                <a:lnTo>
                  <a:pt x="3720" y="3648"/>
                </a:lnTo>
                <a:lnTo>
                  <a:pt x="3894" y="3630"/>
                </a:lnTo>
                <a:lnTo>
                  <a:pt x="4069" y="3600"/>
                </a:lnTo>
                <a:lnTo>
                  <a:pt x="4212" y="3570"/>
                </a:lnTo>
                <a:lnTo>
                  <a:pt x="4355" y="3534"/>
                </a:lnTo>
                <a:lnTo>
                  <a:pt x="4467" y="3492"/>
                </a:lnTo>
                <a:lnTo>
                  <a:pt x="4578" y="3450"/>
                </a:lnTo>
                <a:lnTo>
                  <a:pt x="4673" y="3402"/>
                </a:lnTo>
                <a:lnTo>
                  <a:pt x="4769" y="3353"/>
                </a:lnTo>
                <a:lnTo>
                  <a:pt x="4832" y="3299"/>
                </a:lnTo>
                <a:lnTo>
                  <a:pt x="4880" y="3245"/>
                </a:lnTo>
                <a:lnTo>
                  <a:pt x="4928" y="3185"/>
                </a:lnTo>
                <a:lnTo>
                  <a:pt x="4959" y="3131"/>
                </a:lnTo>
                <a:lnTo>
                  <a:pt x="4975" y="3071"/>
                </a:lnTo>
                <a:lnTo>
                  <a:pt x="4975" y="3011"/>
                </a:lnTo>
                <a:lnTo>
                  <a:pt x="4943" y="2951"/>
                </a:lnTo>
                <a:lnTo>
                  <a:pt x="4912" y="2891"/>
                </a:lnTo>
                <a:lnTo>
                  <a:pt x="4864" y="2831"/>
                </a:lnTo>
                <a:lnTo>
                  <a:pt x="4800" y="2777"/>
                </a:lnTo>
                <a:lnTo>
                  <a:pt x="4657" y="2657"/>
                </a:lnTo>
                <a:lnTo>
                  <a:pt x="4514" y="2524"/>
                </a:lnTo>
                <a:lnTo>
                  <a:pt x="4371" y="2380"/>
                </a:lnTo>
                <a:lnTo>
                  <a:pt x="4244" y="2230"/>
                </a:lnTo>
                <a:lnTo>
                  <a:pt x="3990" y="1911"/>
                </a:lnTo>
                <a:lnTo>
                  <a:pt x="3783" y="1581"/>
                </a:lnTo>
                <a:lnTo>
                  <a:pt x="3592" y="1263"/>
                </a:lnTo>
                <a:lnTo>
                  <a:pt x="3434" y="968"/>
                </a:lnTo>
                <a:lnTo>
                  <a:pt x="3306" y="716"/>
                </a:lnTo>
                <a:lnTo>
                  <a:pt x="3227" y="523"/>
                </a:lnTo>
                <a:lnTo>
                  <a:pt x="3195" y="463"/>
                </a:lnTo>
                <a:lnTo>
                  <a:pt x="3147" y="403"/>
                </a:lnTo>
                <a:lnTo>
                  <a:pt x="3084" y="349"/>
                </a:lnTo>
                <a:lnTo>
                  <a:pt x="3004" y="295"/>
                </a:lnTo>
                <a:lnTo>
                  <a:pt x="2925" y="247"/>
                </a:lnTo>
                <a:lnTo>
                  <a:pt x="2830" y="199"/>
                </a:lnTo>
                <a:lnTo>
                  <a:pt x="2718" y="157"/>
                </a:lnTo>
                <a:lnTo>
                  <a:pt x="2591" y="121"/>
                </a:lnTo>
                <a:lnTo>
                  <a:pt x="2464" y="91"/>
                </a:lnTo>
                <a:lnTo>
                  <a:pt x="2321" y="61"/>
                </a:lnTo>
                <a:lnTo>
                  <a:pt x="2178" y="37"/>
                </a:lnTo>
                <a:lnTo>
                  <a:pt x="2035" y="19"/>
                </a:lnTo>
                <a:lnTo>
                  <a:pt x="1876" y="7"/>
                </a:lnTo>
                <a:lnTo>
                  <a:pt x="17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rot="757378">
            <a:off x="578561" y="4946870"/>
            <a:ext cx="59930" cy="99583"/>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rot="757378">
            <a:off x="476854" y="5016400"/>
            <a:ext cx="59930" cy="99556"/>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rot="757378">
            <a:off x="992542" y="4274272"/>
            <a:ext cx="741333" cy="597225"/>
          </a:xfrm>
          <a:custGeom>
            <a:avLst/>
            <a:gdLst/>
            <a:ahLst/>
            <a:cxnLst/>
            <a:rect l="l" t="t" r="r" b="b"/>
            <a:pathLst>
              <a:path w="61541" h="21992" extrusionOk="0">
                <a:moveTo>
                  <a:pt x="26225" y="0"/>
                </a:moveTo>
                <a:lnTo>
                  <a:pt x="25430" y="13"/>
                </a:lnTo>
                <a:lnTo>
                  <a:pt x="24683" y="31"/>
                </a:lnTo>
                <a:lnTo>
                  <a:pt x="23984" y="67"/>
                </a:lnTo>
                <a:lnTo>
                  <a:pt x="23317" y="109"/>
                </a:lnTo>
                <a:lnTo>
                  <a:pt x="22713" y="163"/>
                </a:lnTo>
                <a:lnTo>
                  <a:pt x="22140" y="229"/>
                </a:lnTo>
                <a:lnTo>
                  <a:pt x="21870" y="265"/>
                </a:lnTo>
                <a:lnTo>
                  <a:pt x="21616" y="301"/>
                </a:lnTo>
                <a:lnTo>
                  <a:pt x="21362" y="343"/>
                </a:lnTo>
                <a:lnTo>
                  <a:pt x="21123" y="385"/>
                </a:lnTo>
                <a:lnTo>
                  <a:pt x="20901" y="433"/>
                </a:lnTo>
                <a:lnTo>
                  <a:pt x="20678" y="481"/>
                </a:lnTo>
                <a:lnTo>
                  <a:pt x="20472" y="529"/>
                </a:lnTo>
                <a:lnTo>
                  <a:pt x="20265" y="583"/>
                </a:lnTo>
                <a:lnTo>
                  <a:pt x="20074" y="637"/>
                </a:lnTo>
                <a:lnTo>
                  <a:pt x="19884" y="691"/>
                </a:lnTo>
                <a:lnTo>
                  <a:pt x="19709" y="752"/>
                </a:lnTo>
                <a:lnTo>
                  <a:pt x="19550" y="812"/>
                </a:lnTo>
                <a:lnTo>
                  <a:pt x="19391" y="872"/>
                </a:lnTo>
                <a:lnTo>
                  <a:pt x="19248" y="938"/>
                </a:lnTo>
                <a:lnTo>
                  <a:pt x="18978" y="1070"/>
                </a:lnTo>
                <a:lnTo>
                  <a:pt x="18739" y="1208"/>
                </a:lnTo>
                <a:lnTo>
                  <a:pt x="18517" y="1358"/>
                </a:lnTo>
                <a:lnTo>
                  <a:pt x="18342" y="1509"/>
                </a:lnTo>
                <a:lnTo>
                  <a:pt x="18199" y="1671"/>
                </a:lnTo>
                <a:lnTo>
                  <a:pt x="18072" y="1833"/>
                </a:lnTo>
                <a:lnTo>
                  <a:pt x="17976" y="2001"/>
                </a:lnTo>
                <a:lnTo>
                  <a:pt x="17913" y="2176"/>
                </a:lnTo>
                <a:lnTo>
                  <a:pt x="17865" y="2350"/>
                </a:lnTo>
                <a:lnTo>
                  <a:pt x="17849" y="2530"/>
                </a:lnTo>
                <a:lnTo>
                  <a:pt x="17849" y="2716"/>
                </a:lnTo>
                <a:lnTo>
                  <a:pt x="17865" y="2903"/>
                </a:lnTo>
                <a:lnTo>
                  <a:pt x="17897" y="3095"/>
                </a:lnTo>
                <a:lnTo>
                  <a:pt x="17198" y="2987"/>
                </a:lnTo>
                <a:lnTo>
                  <a:pt x="16466" y="2885"/>
                </a:lnTo>
                <a:lnTo>
                  <a:pt x="15688" y="2788"/>
                </a:lnTo>
                <a:lnTo>
                  <a:pt x="14877" y="2704"/>
                </a:lnTo>
                <a:lnTo>
                  <a:pt x="14162" y="2644"/>
                </a:lnTo>
                <a:lnTo>
                  <a:pt x="13494" y="2590"/>
                </a:lnTo>
                <a:lnTo>
                  <a:pt x="12827" y="2554"/>
                </a:lnTo>
                <a:lnTo>
                  <a:pt x="12175" y="2524"/>
                </a:lnTo>
                <a:lnTo>
                  <a:pt x="11540" y="2506"/>
                </a:lnTo>
                <a:lnTo>
                  <a:pt x="10936" y="2500"/>
                </a:lnTo>
                <a:lnTo>
                  <a:pt x="10332" y="2506"/>
                </a:lnTo>
                <a:lnTo>
                  <a:pt x="9759" y="2518"/>
                </a:lnTo>
                <a:lnTo>
                  <a:pt x="9203" y="2548"/>
                </a:lnTo>
                <a:lnTo>
                  <a:pt x="8663" y="2578"/>
                </a:lnTo>
                <a:lnTo>
                  <a:pt x="8138" y="2626"/>
                </a:lnTo>
                <a:lnTo>
                  <a:pt x="7630" y="2680"/>
                </a:lnTo>
                <a:lnTo>
                  <a:pt x="7137" y="2746"/>
                </a:lnTo>
                <a:lnTo>
                  <a:pt x="6660" y="2818"/>
                </a:lnTo>
                <a:lnTo>
                  <a:pt x="6199" y="2897"/>
                </a:lnTo>
                <a:lnTo>
                  <a:pt x="5770" y="2987"/>
                </a:lnTo>
                <a:lnTo>
                  <a:pt x="5341" y="3089"/>
                </a:lnTo>
                <a:lnTo>
                  <a:pt x="4928" y="3191"/>
                </a:lnTo>
                <a:lnTo>
                  <a:pt x="4546" y="3305"/>
                </a:lnTo>
                <a:lnTo>
                  <a:pt x="4165" y="3431"/>
                </a:lnTo>
                <a:lnTo>
                  <a:pt x="3815" y="3558"/>
                </a:lnTo>
                <a:lnTo>
                  <a:pt x="3466" y="3696"/>
                </a:lnTo>
                <a:lnTo>
                  <a:pt x="3148" y="3840"/>
                </a:lnTo>
                <a:lnTo>
                  <a:pt x="2846" y="3990"/>
                </a:lnTo>
                <a:lnTo>
                  <a:pt x="2544" y="4146"/>
                </a:lnTo>
                <a:lnTo>
                  <a:pt x="2274" y="4309"/>
                </a:lnTo>
                <a:lnTo>
                  <a:pt x="2019" y="4477"/>
                </a:lnTo>
                <a:lnTo>
                  <a:pt x="1765" y="4651"/>
                </a:lnTo>
                <a:lnTo>
                  <a:pt x="1542" y="4831"/>
                </a:lnTo>
                <a:lnTo>
                  <a:pt x="1336" y="5018"/>
                </a:lnTo>
                <a:lnTo>
                  <a:pt x="1145" y="5210"/>
                </a:lnTo>
                <a:lnTo>
                  <a:pt x="954" y="5402"/>
                </a:lnTo>
                <a:lnTo>
                  <a:pt x="795" y="5606"/>
                </a:lnTo>
                <a:lnTo>
                  <a:pt x="652" y="5811"/>
                </a:lnTo>
                <a:lnTo>
                  <a:pt x="509" y="6015"/>
                </a:lnTo>
                <a:lnTo>
                  <a:pt x="398" y="6231"/>
                </a:lnTo>
                <a:lnTo>
                  <a:pt x="303" y="6448"/>
                </a:lnTo>
                <a:lnTo>
                  <a:pt x="207" y="6664"/>
                </a:lnTo>
                <a:lnTo>
                  <a:pt x="144" y="6886"/>
                </a:lnTo>
                <a:lnTo>
                  <a:pt x="80" y="7115"/>
                </a:lnTo>
                <a:lnTo>
                  <a:pt x="48" y="7343"/>
                </a:lnTo>
                <a:lnTo>
                  <a:pt x="17" y="7571"/>
                </a:lnTo>
                <a:lnTo>
                  <a:pt x="1" y="7806"/>
                </a:lnTo>
                <a:lnTo>
                  <a:pt x="17" y="8040"/>
                </a:lnTo>
                <a:lnTo>
                  <a:pt x="33" y="8280"/>
                </a:lnTo>
                <a:lnTo>
                  <a:pt x="64" y="8521"/>
                </a:lnTo>
                <a:lnTo>
                  <a:pt x="112" y="8761"/>
                </a:lnTo>
                <a:lnTo>
                  <a:pt x="176" y="9001"/>
                </a:lnTo>
                <a:lnTo>
                  <a:pt x="255" y="9242"/>
                </a:lnTo>
                <a:lnTo>
                  <a:pt x="350" y="9488"/>
                </a:lnTo>
                <a:lnTo>
                  <a:pt x="462" y="9728"/>
                </a:lnTo>
                <a:lnTo>
                  <a:pt x="589" y="9969"/>
                </a:lnTo>
                <a:lnTo>
                  <a:pt x="716" y="10215"/>
                </a:lnTo>
                <a:lnTo>
                  <a:pt x="875" y="10455"/>
                </a:lnTo>
                <a:lnTo>
                  <a:pt x="1034" y="10702"/>
                </a:lnTo>
                <a:lnTo>
                  <a:pt x="1209" y="10942"/>
                </a:lnTo>
                <a:lnTo>
                  <a:pt x="1399" y="11182"/>
                </a:lnTo>
                <a:lnTo>
                  <a:pt x="1606" y="11423"/>
                </a:lnTo>
                <a:lnTo>
                  <a:pt x="1829" y="11663"/>
                </a:lnTo>
                <a:lnTo>
                  <a:pt x="2067" y="11897"/>
                </a:lnTo>
                <a:lnTo>
                  <a:pt x="2321" y="12132"/>
                </a:lnTo>
                <a:lnTo>
                  <a:pt x="2576" y="12366"/>
                </a:lnTo>
                <a:lnTo>
                  <a:pt x="2862" y="12594"/>
                </a:lnTo>
                <a:lnTo>
                  <a:pt x="3148" y="12823"/>
                </a:lnTo>
                <a:lnTo>
                  <a:pt x="3402" y="13009"/>
                </a:lnTo>
                <a:lnTo>
                  <a:pt x="3656" y="13195"/>
                </a:lnTo>
                <a:lnTo>
                  <a:pt x="3911" y="13370"/>
                </a:lnTo>
                <a:lnTo>
                  <a:pt x="4181" y="13538"/>
                </a:lnTo>
                <a:lnTo>
                  <a:pt x="4435" y="13694"/>
                </a:lnTo>
                <a:lnTo>
                  <a:pt x="4705" y="13844"/>
                </a:lnTo>
                <a:lnTo>
                  <a:pt x="4960" y="13994"/>
                </a:lnTo>
                <a:lnTo>
                  <a:pt x="5214" y="14133"/>
                </a:lnTo>
                <a:lnTo>
                  <a:pt x="5007" y="14301"/>
                </a:lnTo>
                <a:lnTo>
                  <a:pt x="4801" y="14481"/>
                </a:lnTo>
                <a:lnTo>
                  <a:pt x="4626" y="14661"/>
                </a:lnTo>
                <a:lnTo>
                  <a:pt x="4467" y="14854"/>
                </a:lnTo>
                <a:lnTo>
                  <a:pt x="4324" y="15046"/>
                </a:lnTo>
                <a:lnTo>
                  <a:pt x="4197" y="15238"/>
                </a:lnTo>
                <a:lnTo>
                  <a:pt x="4101" y="15436"/>
                </a:lnTo>
                <a:lnTo>
                  <a:pt x="4022" y="15641"/>
                </a:lnTo>
                <a:lnTo>
                  <a:pt x="3974" y="15845"/>
                </a:lnTo>
                <a:lnTo>
                  <a:pt x="3958" y="16049"/>
                </a:lnTo>
                <a:lnTo>
                  <a:pt x="3958" y="16260"/>
                </a:lnTo>
                <a:lnTo>
                  <a:pt x="3990" y="16470"/>
                </a:lnTo>
                <a:lnTo>
                  <a:pt x="4054" y="16686"/>
                </a:lnTo>
                <a:lnTo>
                  <a:pt x="4149" y="16897"/>
                </a:lnTo>
                <a:lnTo>
                  <a:pt x="4276" y="17113"/>
                </a:lnTo>
                <a:lnTo>
                  <a:pt x="4435" y="17329"/>
                </a:lnTo>
                <a:lnTo>
                  <a:pt x="4626" y="17545"/>
                </a:lnTo>
                <a:lnTo>
                  <a:pt x="4848" y="17756"/>
                </a:lnTo>
                <a:lnTo>
                  <a:pt x="5103" y="17972"/>
                </a:lnTo>
                <a:lnTo>
                  <a:pt x="5405" y="18188"/>
                </a:lnTo>
                <a:lnTo>
                  <a:pt x="5754" y="18399"/>
                </a:lnTo>
                <a:lnTo>
                  <a:pt x="6136" y="18609"/>
                </a:lnTo>
                <a:lnTo>
                  <a:pt x="6549" y="18819"/>
                </a:lnTo>
                <a:lnTo>
                  <a:pt x="7010" y="19030"/>
                </a:lnTo>
                <a:lnTo>
                  <a:pt x="7518" y="19234"/>
                </a:lnTo>
                <a:lnTo>
                  <a:pt x="8075" y="19432"/>
                </a:lnTo>
                <a:lnTo>
                  <a:pt x="8663" y="19630"/>
                </a:lnTo>
                <a:lnTo>
                  <a:pt x="9314" y="19829"/>
                </a:lnTo>
                <a:lnTo>
                  <a:pt x="9998" y="20021"/>
                </a:lnTo>
                <a:lnTo>
                  <a:pt x="10745" y="20207"/>
                </a:lnTo>
                <a:lnTo>
                  <a:pt x="11540" y="20387"/>
                </a:lnTo>
                <a:lnTo>
                  <a:pt x="12382" y="20568"/>
                </a:lnTo>
                <a:lnTo>
                  <a:pt x="13288" y="20742"/>
                </a:lnTo>
                <a:lnTo>
                  <a:pt x="14178" y="20904"/>
                </a:lnTo>
                <a:lnTo>
                  <a:pt x="15020" y="21054"/>
                </a:lnTo>
                <a:lnTo>
                  <a:pt x="15847" y="21181"/>
                </a:lnTo>
                <a:lnTo>
                  <a:pt x="16641" y="21295"/>
                </a:lnTo>
                <a:lnTo>
                  <a:pt x="17404" y="21397"/>
                </a:lnTo>
                <a:lnTo>
                  <a:pt x="18135" y="21487"/>
                </a:lnTo>
                <a:lnTo>
                  <a:pt x="18851" y="21559"/>
                </a:lnTo>
                <a:lnTo>
                  <a:pt x="19534" y="21619"/>
                </a:lnTo>
                <a:lnTo>
                  <a:pt x="20186" y="21667"/>
                </a:lnTo>
                <a:lnTo>
                  <a:pt x="20821" y="21703"/>
                </a:lnTo>
                <a:lnTo>
                  <a:pt x="21425" y="21721"/>
                </a:lnTo>
                <a:lnTo>
                  <a:pt x="22013" y="21739"/>
                </a:lnTo>
                <a:lnTo>
                  <a:pt x="22570" y="21739"/>
                </a:lnTo>
                <a:lnTo>
                  <a:pt x="23094" y="21727"/>
                </a:lnTo>
                <a:lnTo>
                  <a:pt x="23603" y="21709"/>
                </a:lnTo>
                <a:lnTo>
                  <a:pt x="24095" y="21685"/>
                </a:lnTo>
                <a:lnTo>
                  <a:pt x="24556" y="21649"/>
                </a:lnTo>
                <a:lnTo>
                  <a:pt x="25001" y="21601"/>
                </a:lnTo>
                <a:lnTo>
                  <a:pt x="25430" y="21553"/>
                </a:lnTo>
                <a:lnTo>
                  <a:pt x="25828" y="21493"/>
                </a:lnTo>
                <a:lnTo>
                  <a:pt x="26209" y="21427"/>
                </a:lnTo>
                <a:lnTo>
                  <a:pt x="26575" y="21355"/>
                </a:lnTo>
                <a:lnTo>
                  <a:pt x="26924" y="21277"/>
                </a:lnTo>
                <a:lnTo>
                  <a:pt x="27242" y="21193"/>
                </a:lnTo>
                <a:lnTo>
                  <a:pt x="27544" y="21103"/>
                </a:lnTo>
                <a:lnTo>
                  <a:pt x="27830" y="21006"/>
                </a:lnTo>
                <a:lnTo>
                  <a:pt x="28116" y="20910"/>
                </a:lnTo>
                <a:lnTo>
                  <a:pt x="28371" y="20808"/>
                </a:lnTo>
                <a:lnTo>
                  <a:pt x="28609" y="20706"/>
                </a:lnTo>
                <a:lnTo>
                  <a:pt x="28832" y="20598"/>
                </a:lnTo>
                <a:lnTo>
                  <a:pt x="29038" y="20490"/>
                </a:lnTo>
                <a:lnTo>
                  <a:pt x="29388" y="20616"/>
                </a:lnTo>
                <a:lnTo>
                  <a:pt x="29769" y="20730"/>
                </a:lnTo>
                <a:lnTo>
                  <a:pt x="30151" y="20850"/>
                </a:lnTo>
                <a:lnTo>
                  <a:pt x="30548" y="20958"/>
                </a:lnTo>
                <a:lnTo>
                  <a:pt x="30946" y="21066"/>
                </a:lnTo>
                <a:lnTo>
                  <a:pt x="31375" y="21169"/>
                </a:lnTo>
                <a:lnTo>
                  <a:pt x="31804" y="21271"/>
                </a:lnTo>
                <a:lnTo>
                  <a:pt x="32249" y="21361"/>
                </a:lnTo>
                <a:lnTo>
                  <a:pt x="32710" y="21451"/>
                </a:lnTo>
                <a:lnTo>
                  <a:pt x="33171" y="21535"/>
                </a:lnTo>
                <a:lnTo>
                  <a:pt x="33647" y="21613"/>
                </a:lnTo>
                <a:lnTo>
                  <a:pt x="34140" y="21685"/>
                </a:lnTo>
                <a:lnTo>
                  <a:pt x="34633" y="21745"/>
                </a:lnTo>
                <a:lnTo>
                  <a:pt x="35141" y="21806"/>
                </a:lnTo>
                <a:lnTo>
                  <a:pt x="35666" y="21854"/>
                </a:lnTo>
                <a:lnTo>
                  <a:pt x="36190" y="21902"/>
                </a:lnTo>
                <a:lnTo>
                  <a:pt x="36731" y="21938"/>
                </a:lnTo>
                <a:lnTo>
                  <a:pt x="37271" y="21962"/>
                </a:lnTo>
                <a:lnTo>
                  <a:pt x="37827" y="21980"/>
                </a:lnTo>
                <a:lnTo>
                  <a:pt x="38384" y="21992"/>
                </a:lnTo>
                <a:lnTo>
                  <a:pt x="38940" y="21992"/>
                </a:lnTo>
                <a:lnTo>
                  <a:pt x="39528" y="21986"/>
                </a:lnTo>
                <a:lnTo>
                  <a:pt x="40100" y="21968"/>
                </a:lnTo>
                <a:lnTo>
                  <a:pt x="40688" y="21938"/>
                </a:lnTo>
                <a:lnTo>
                  <a:pt x="41276" y="21902"/>
                </a:lnTo>
                <a:lnTo>
                  <a:pt x="41880" y="21848"/>
                </a:lnTo>
                <a:lnTo>
                  <a:pt x="42484" y="21787"/>
                </a:lnTo>
                <a:lnTo>
                  <a:pt x="43088" y="21721"/>
                </a:lnTo>
                <a:lnTo>
                  <a:pt x="43692" y="21637"/>
                </a:lnTo>
                <a:lnTo>
                  <a:pt x="44312" y="21541"/>
                </a:lnTo>
                <a:lnTo>
                  <a:pt x="44932" y="21433"/>
                </a:lnTo>
                <a:lnTo>
                  <a:pt x="45552" y="21313"/>
                </a:lnTo>
                <a:lnTo>
                  <a:pt x="45949" y="21235"/>
                </a:lnTo>
                <a:lnTo>
                  <a:pt x="46315" y="21151"/>
                </a:lnTo>
                <a:lnTo>
                  <a:pt x="46680" y="21066"/>
                </a:lnTo>
                <a:lnTo>
                  <a:pt x="47014" y="20982"/>
                </a:lnTo>
                <a:lnTo>
                  <a:pt x="47348" y="20898"/>
                </a:lnTo>
                <a:lnTo>
                  <a:pt x="47666" y="20808"/>
                </a:lnTo>
                <a:lnTo>
                  <a:pt x="47967" y="20718"/>
                </a:lnTo>
                <a:lnTo>
                  <a:pt x="48269" y="20622"/>
                </a:lnTo>
                <a:lnTo>
                  <a:pt x="48556" y="20532"/>
                </a:lnTo>
                <a:lnTo>
                  <a:pt x="48826" y="20436"/>
                </a:lnTo>
                <a:lnTo>
                  <a:pt x="49080" y="20339"/>
                </a:lnTo>
                <a:lnTo>
                  <a:pt x="49318" y="20237"/>
                </a:lnTo>
                <a:lnTo>
                  <a:pt x="49557" y="20141"/>
                </a:lnTo>
                <a:lnTo>
                  <a:pt x="49779" y="20039"/>
                </a:lnTo>
                <a:lnTo>
                  <a:pt x="49986" y="19937"/>
                </a:lnTo>
                <a:lnTo>
                  <a:pt x="50177" y="19835"/>
                </a:lnTo>
                <a:lnTo>
                  <a:pt x="50367" y="19727"/>
                </a:lnTo>
                <a:lnTo>
                  <a:pt x="50542" y="19624"/>
                </a:lnTo>
                <a:lnTo>
                  <a:pt x="50717" y="19516"/>
                </a:lnTo>
                <a:lnTo>
                  <a:pt x="50860" y="19408"/>
                </a:lnTo>
                <a:lnTo>
                  <a:pt x="51003" y="19300"/>
                </a:lnTo>
                <a:lnTo>
                  <a:pt x="51146" y="19192"/>
                </a:lnTo>
                <a:lnTo>
                  <a:pt x="51273" y="19084"/>
                </a:lnTo>
                <a:lnTo>
                  <a:pt x="51385" y="18969"/>
                </a:lnTo>
                <a:lnTo>
                  <a:pt x="51480" y="18861"/>
                </a:lnTo>
                <a:lnTo>
                  <a:pt x="51575" y="18747"/>
                </a:lnTo>
                <a:lnTo>
                  <a:pt x="51734" y="18519"/>
                </a:lnTo>
                <a:lnTo>
                  <a:pt x="51861" y="18291"/>
                </a:lnTo>
                <a:lnTo>
                  <a:pt x="51941" y="18062"/>
                </a:lnTo>
                <a:lnTo>
                  <a:pt x="52004" y="17828"/>
                </a:lnTo>
                <a:lnTo>
                  <a:pt x="52020" y="17600"/>
                </a:lnTo>
                <a:lnTo>
                  <a:pt x="52004" y="17365"/>
                </a:lnTo>
                <a:lnTo>
                  <a:pt x="51973" y="17131"/>
                </a:lnTo>
                <a:lnTo>
                  <a:pt x="51893" y="16903"/>
                </a:lnTo>
                <a:lnTo>
                  <a:pt x="51798" y="16668"/>
                </a:lnTo>
                <a:lnTo>
                  <a:pt x="51671" y="16440"/>
                </a:lnTo>
                <a:lnTo>
                  <a:pt x="51512" y="16212"/>
                </a:lnTo>
                <a:lnTo>
                  <a:pt x="51337" y="15989"/>
                </a:lnTo>
                <a:lnTo>
                  <a:pt x="51146" y="15767"/>
                </a:lnTo>
                <a:lnTo>
                  <a:pt x="50924" y="15545"/>
                </a:lnTo>
                <a:lnTo>
                  <a:pt x="50685" y="15328"/>
                </a:lnTo>
                <a:lnTo>
                  <a:pt x="50431" y="15118"/>
                </a:lnTo>
                <a:lnTo>
                  <a:pt x="50161" y="14908"/>
                </a:lnTo>
                <a:lnTo>
                  <a:pt x="49875" y="14703"/>
                </a:lnTo>
                <a:lnTo>
                  <a:pt x="49557" y="14505"/>
                </a:lnTo>
                <a:lnTo>
                  <a:pt x="49970" y="14469"/>
                </a:lnTo>
                <a:lnTo>
                  <a:pt x="50367" y="14427"/>
                </a:lnTo>
                <a:lnTo>
                  <a:pt x="50797" y="14379"/>
                </a:lnTo>
                <a:lnTo>
                  <a:pt x="51210" y="14325"/>
                </a:lnTo>
                <a:lnTo>
                  <a:pt x="51639" y="14259"/>
                </a:lnTo>
                <a:lnTo>
                  <a:pt x="52084" y="14193"/>
                </a:lnTo>
                <a:lnTo>
                  <a:pt x="52529" y="14115"/>
                </a:lnTo>
                <a:lnTo>
                  <a:pt x="52974" y="14024"/>
                </a:lnTo>
                <a:lnTo>
                  <a:pt x="53435" y="13928"/>
                </a:lnTo>
                <a:lnTo>
                  <a:pt x="53896" y="13826"/>
                </a:lnTo>
                <a:lnTo>
                  <a:pt x="54373" y="13712"/>
                </a:lnTo>
                <a:lnTo>
                  <a:pt x="54834" y="13592"/>
                </a:lnTo>
                <a:lnTo>
                  <a:pt x="55326" y="13460"/>
                </a:lnTo>
                <a:lnTo>
                  <a:pt x="55803" y="13321"/>
                </a:lnTo>
                <a:lnTo>
                  <a:pt x="56296" y="13171"/>
                </a:lnTo>
                <a:lnTo>
                  <a:pt x="56788" y="13009"/>
                </a:lnTo>
                <a:lnTo>
                  <a:pt x="57265" y="12853"/>
                </a:lnTo>
                <a:lnTo>
                  <a:pt x="57694" y="12697"/>
                </a:lnTo>
                <a:lnTo>
                  <a:pt x="58123" y="12540"/>
                </a:lnTo>
                <a:lnTo>
                  <a:pt x="58505" y="12384"/>
                </a:lnTo>
                <a:lnTo>
                  <a:pt x="58870" y="12234"/>
                </a:lnTo>
                <a:lnTo>
                  <a:pt x="59204" y="12078"/>
                </a:lnTo>
                <a:lnTo>
                  <a:pt x="59506" y="11927"/>
                </a:lnTo>
                <a:lnTo>
                  <a:pt x="59808" y="11783"/>
                </a:lnTo>
                <a:lnTo>
                  <a:pt x="60062" y="11633"/>
                </a:lnTo>
                <a:lnTo>
                  <a:pt x="60301" y="11489"/>
                </a:lnTo>
                <a:lnTo>
                  <a:pt x="60523" y="11345"/>
                </a:lnTo>
                <a:lnTo>
                  <a:pt x="60714" y="11200"/>
                </a:lnTo>
                <a:lnTo>
                  <a:pt x="60889" y="11056"/>
                </a:lnTo>
                <a:lnTo>
                  <a:pt x="61048" y="10918"/>
                </a:lnTo>
                <a:lnTo>
                  <a:pt x="61175" y="10780"/>
                </a:lnTo>
                <a:lnTo>
                  <a:pt x="61286" y="10642"/>
                </a:lnTo>
                <a:lnTo>
                  <a:pt x="61366" y="10509"/>
                </a:lnTo>
                <a:lnTo>
                  <a:pt x="61445" y="10371"/>
                </a:lnTo>
                <a:lnTo>
                  <a:pt x="61493" y="10239"/>
                </a:lnTo>
                <a:lnTo>
                  <a:pt x="61525" y="10107"/>
                </a:lnTo>
                <a:lnTo>
                  <a:pt x="61541" y="9981"/>
                </a:lnTo>
                <a:lnTo>
                  <a:pt x="61541" y="9849"/>
                </a:lnTo>
                <a:lnTo>
                  <a:pt x="61509" y="9722"/>
                </a:lnTo>
                <a:lnTo>
                  <a:pt x="61477" y="9596"/>
                </a:lnTo>
                <a:lnTo>
                  <a:pt x="61413" y="9476"/>
                </a:lnTo>
                <a:lnTo>
                  <a:pt x="61350" y="9350"/>
                </a:lnTo>
                <a:lnTo>
                  <a:pt x="61270" y="9230"/>
                </a:lnTo>
                <a:lnTo>
                  <a:pt x="61159" y="9109"/>
                </a:lnTo>
                <a:lnTo>
                  <a:pt x="61048" y="8989"/>
                </a:lnTo>
                <a:lnTo>
                  <a:pt x="60921" y="8875"/>
                </a:lnTo>
                <a:lnTo>
                  <a:pt x="60778" y="8761"/>
                </a:lnTo>
                <a:lnTo>
                  <a:pt x="60619" y="8647"/>
                </a:lnTo>
                <a:lnTo>
                  <a:pt x="60460" y="8533"/>
                </a:lnTo>
                <a:lnTo>
                  <a:pt x="60269" y="8424"/>
                </a:lnTo>
                <a:lnTo>
                  <a:pt x="60078" y="8310"/>
                </a:lnTo>
                <a:lnTo>
                  <a:pt x="59888" y="8202"/>
                </a:lnTo>
                <a:lnTo>
                  <a:pt x="59665" y="8100"/>
                </a:lnTo>
                <a:lnTo>
                  <a:pt x="59443" y="7992"/>
                </a:lnTo>
                <a:lnTo>
                  <a:pt x="59204" y="7890"/>
                </a:lnTo>
                <a:lnTo>
                  <a:pt x="58966" y="7788"/>
                </a:lnTo>
                <a:lnTo>
                  <a:pt x="58457" y="7589"/>
                </a:lnTo>
                <a:lnTo>
                  <a:pt x="57917" y="7391"/>
                </a:lnTo>
                <a:lnTo>
                  <a:pt x="57345" y="7205"/>
                </a:lnTo>
                <a:lnTo>
                  <a:pt x="56757" y="7024"/>
                </a:lnTo>
                <a:lnTo>
                  <a:pt x="56153" y="6850"/>
                </a:lnTo>
                <a:lnTo>
                  <a:pt x="55517" y="6682"/>
                </a:lnTo>
                <a:lnTo>
                  <a:pt x="54881" y="6514"/>
                </a:lnTo>
                <a:lnTo>
                  <a:pt x="54230" y="6358"/>
                </a:lnTo>
                <a:lnTo>
                  <a:pt x="53578" y="6207"/>
                </a:lnTo>
                <a:lnTo>
                  <a:pt x="52926" y="6063"/>
                </a:lnTo>
                <a:lnTo>
                  <a:pt x="52275" y="5919"/>
                </a:lnTo>
                <a:lnTo>
                  <a:pt x="51623" y="5787"/>
                </a:lnTo>
                <a:lnTo>
                  <a:pt x="51528" y="5594"/>
                </a:lnTo>
                <a:lnTo>
                  <a:pt x="51416" y="5396"/>
                </a:lnTo>
                <a:lnTo>
                  <a:pt x="51257" y="5198"/>
                </a:lnTo>
                <a:lnTo>
                  <a:pt x="51067" y="5000"/>
                </a:lnTo>
                <a:lnTo>
                  <a:pt x="50860" y="4795"/>
                </a:lnTo>
                <a:lnTo>
                  <a:pt x="50606" y="4591"/>
                </a:lnTo>
                <a:lnTo>
                  <a:pt x="50336" y="4381"/>
                </a:lnTo>
                <a:lnTo>
                  <a:pt x="50018" y="4176"/>
                </a:lnTo>
                <a:lnTo>
                  <a:pt x="49668" y="3972"/>
                </a:lnTo>
                <a:lnTo>
                  <a:pt x="49303" y="3762"/>
                </a:lnTo>
                <a:lnTo>
                  <a:pt x="48889" y="3558"/>
                </a:lnTo>
                <a:lnTo>
                  <a:pt x="48444" y="3353"/>
                </a:lnTo>
                <a:lnTo>
                  <a:pt x="47967" y="3155"/>
                </a:lnTo>
                <a:lnTo>
                  <a:pt x="47459" y="2951"/>
                </a:lnTo>
                <a:lnTo>
                  <a:pt x="46903" y="2752"/>
                </a:lnTo>
                <a:lnTo>
                  <a:pt x="46330" y="2560"/>
                </a:lnTo>
                <a:lnTo>
                  <a:pt x="45711" y="2368"/>
                </a:lnTo>
                <a:lnTo>
                  <a:pt x="45059" y="2182"/>
                </a:lnTo>
                <a:lnTo>
                  <a:pt x="44376" y="1995"/>
                </a:lnTo>
                <a:lnTo>
                  <a:pt x="43644" y="1821"/>
                </a:lnTo>
                <a:lnTo>
                  <a:pt x="42882" y="1647"/>
                </a:lnTo>
                <a:lnTo>
                  <a:pt x="42087" y="1479"/>
                </a:lnTo>
                <a:lnTo>
                  <a:pt x="41260" y="1316"/>
                </a:lnTo>
                <a:lnTo>
                  <a:pt x="40386" y="1166"/>
                </a:lnTo>
                <a:lnTo>
                  <a:pt x="39464" y="1016"/>
                </a:lnTo>
                <a:lnTo>
                  <a:pt x="38527" y="878"/>
                </a:lnTo>
                <a:lnTo>
                  <a:pt x="37541" y="740"/>
                </a:lnTo>
                <a:lnTo>
                  <a:pt x="36508" y="619"/>
                </a:lnTo>
                <a:lnTo>
                  <a:pt x="35443" y="499"/>
                </a:lnTo>
                <a:lnTo>
                  <a:pt x="34347" y="397"/>
                </a:lnTo>
                <a:lnTo>
                  <a:pt x="33202" y="301"/>
                </a:lnTo>
                <a:lnTo>
                  <a:pt x="32026" y="211"/>
                </a:lnTo>
                <a:lnTo>
                  <a:pt x="30930" y="145"/>
                </a:lnTo>
                <a:lnTo>
                  <a:pt x="29881" y="85"/>
                </a:lnTo>
                <a:lnTo>
                  <a:pt x="28895" y="49"/>
                </a:lnTo>
                <a:lnTo>
                  <a:pt x="27942" y="19"/>
                </a:lnTo>
                <a:lnTo>
                  <a:pt x="270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rot="757378">
            <a:off x="1119812" y="4358675"/>
            <a:ext cx="398053" cy="396376"/>
          </a:xfrm>
          <a:custGeom>
            <a:avLst/>
            <a:gdLst/>
            <a:ahLst/>
            <a:cxnLst/>
            <a:rect l="l" t="t" r="r" b="b"/>
            <a:pathLst>
              <a:path w="33044" h="14596" extrusionOk="0">
                <a:moveTo>
                  <a:pt x="26257" y="5865"/>
                </a:moveTo>
                <a:lnTo>
                  <a:pt x="26400" y="5871"/>
                </a:lnTo>
                <a:lnTo>
                  <a:pt x="26543" y="5889"/>
                </a:lnTo>
                <a:lnTo>
                  <a:pt x="26670" y="5913"/>
                </a:lnTo>
                <a:lnTo>
                  <a:pt x="26717" y="5931"/>
                </a:lnTo>
                <a:lnTo>
                  <a:pt x="26813" y="5973"/>
                </a:lnTo>
                <a:lnTo>
                  <a:pt x="26924" y="6027"/>
                </a:lnTo>
                <a:lnTo>
                  <a:pt x="27067" y="6111"/>
                </a:lnTo>
                <a:lnTo>
                  <a:pt x="27226" y="6207"/>
                </a:lnTo>
                <a:lnTo>
                  <a:pt x="27417" y="6327"/>
                </a:lnTo>
                <a:lnTo>
                  <a:pt x="27623" y="6478"/>
                </a:lnTo>
                <a:lnTo>
                  <a:pt x="27830" y="6646"/>
                </a:lnTo>
                <a:lnTo>
                  <a:pt x="27607" y="6766"/>
                </a:lnTo>
                <a:lnTo>
                  <a:pt x="27496" y="6814"/>
                </a:lnTo>
                <a:lnTo>
                  <a:pt x="27385" y="6862"/>
                </a:lnTo>
                <a:lnTo>
                  <a:pt x="27274" y="6904"/>
                </a:lnTo>
                <a:lnTo>
                  <a:pt x="27162" y="6940"/>
                </a:lnTo>
                <a:lnTo>
                  <a:pt x="27035" y="6970"/>
                </a:lnTo>
                <a:lnTo>
                  <a:pt x="26924" y="6994"/>
                </a:lnTo>
                <a:lnTo>
                  <a:pt x="26797" y="7006"/>
                </a:lnTo>
                <a:lnTo>
                  <a:pt x="26686" y="7018"/>
                </a:lnTo>
                <a:lnTo>
                  <a:pt x="26558" y="7024"/>
                </a:lnTo>
                <a:lnTo>
                  <a:pt x="26431" y="7024"/>
                </a:lnTo>
                <a:lnTo>
                  <a:pt x="26304" y="7018"/>
                </a:lnTo>
                <a:lnTo>
                  <a:pt x="26177" y="7000"/>
                </a:lnTo>
                <a:lnTo>
                  <a:pt x="26034" y="6982"/>
                </a:lnTo>
                <a:lnTo>
                  <a:pt x="25907" y="6952"/>
                </a:lnTo>
                <a:lnTo>
                  <a:pt x="25684" y="6898"/>
                </a:lnTo>
                <a:lnTo>
                  <a:pt x="25462" y="6838"/>
                </a:lnTo>
                <a:lnTo>
                  <a:pt x="25239" y="6766"/>
                </a:lnTo>
                <a:lnTo>
                  <a:pt x="25033" y="6682"/>
                </a:lnTo>
                <a:lnTo>
                  <a:pt x="24937" y="6640"/>
                </a:lnTo>
                <a:lnTo>
                  <a:pt x="24858" y="6592"/>
                </a:lnTo>
                <a:lnTo>
                  <a:pt x="24794" y="6544"/>
                </a:lnTo>
                <a:lnTo>
                  <a:pt x="24731" y="6496"/>
                </a:lnTo>
                <a:lnTo>
                  <a:pt x="24699" y="6448"/>
                </a:lnTo>
                <a:lnTo>
                  <a:pt x="24683" y="6394"/>
                </a:lnTo>
                <a:lnTo>
                  <a:pt x="24683" y="6339"/>
                </a:lnTo>
                <a:lnTo>
                  <a:pt x="24715" y="6285"/>
                </a:lnTo>
                <a:lnTo>
                  <a:pt x="24763" y="6231"/>
                </a:lnTo>
                <a:lnTo>
                  <a:pt x="24826" y="6183"/>
                </a:lnTo>
                <a:lnTo>
                  <a:pt x="24921" y="6135"/>
                </a:lnTo>
                <a:lnTo>
                  <a:pt x="25017" y="6087"/>
                </a:lnTo>
                <a:lnTo>
                  <a:pt x="25128" y="6045"/>
                </a:lnTo>
                <a:lnTo>
                  <a:pt x="25255" y="6003"/>
                </a:lnTo>
                <a:lnTo>
                  <a:pt x="25382" y="5967"/>
                </a:lnTo>
                <a:lnTo>
                  <a:pt x="25525" y="5937"/>
                </a:lnTo>
                <a:lnTo>
                  <a:pt x="25668" y="5907"/>
                </a:lnTo>
                <a:lnTo>
                  <a:pt x="25811" y="5889"/>
                </a:lnTo>
                <a:lnTo>
                  <a:pt x="25970" y="5877"/>
                </a:lnTo>
                <a:lnTo>
                  <a:pt x="26113" y="5865"/>
                </a:lnTo>
                <a:close/>
                <a:moveTo>
                  <a:pt x="5325" y="7727"/>
                </a:moveTo>
                <a:lnTo>
                  <a:pt x="5611" y="7733"/>
                </a:lnTo>
                <a:lnTo>
                  <a:pt x="5897" y="7751"/>
                </a:lnTo>
                <a:lnTo>
                  <a:pt x="6358" y="7782"/>
                </a:lnTo>
                <a:lnTo>
                  <a:pt x="6771" y="7812"/>
                </a:lnTo>
                <a:lnTo>
                  <a:pt x="7168" y="7848"/>
                </a:lnTo>
                <a:lnTo>
                  <a:pt x="7550" y="7884"/>
                </a:lnTo>
                <a:lnTo>
                  <a:pt x="7899" y="7920"/>
                </a:lnTo>
                <a:lnTo>
                  <a:pt x="8217" y="7956"/>
                </a:lnTo>
                <a:lnTo>
                  <a:pt x="8774" y="8034"/>
                </a:lnTo>
                <a:lnTo>
                  <a:pt x="9250" y="8106"/>
                </a:lnTo>
                <a:lnTo>
                  <a:pt x="9616" y="8184"/>
                </a:lnTo>
                <a:lnTo>
                  <a:pt x="9918" y="8250"/>
                </a:lnTo>
                <a:lnTo>
                  <a:pt x="10140" y="8310"/>
                </a:lnTo>
                <a:lnTo>
                  <a:pt x="9886" y="8340"/>
                </a:lnTo>
                <a:lnTo>
                  <a:pt x="9552" y="8358"/>
                </a:lnTo>
                <a:lnTo>
                  <a:pt x="9155" y="8370"/>
                </a:lnTo>
                <a:lnTo>
                  <a:pt x="8678" y="8376"/>
                </a:lnTo>
                <a:lnTo>
                  <a:pt x="8170" y="8370"/>
                </a:lnTo>
                <a:lnTo>
                  <a:pt x="7613" y="8358"/>
                </a:lnTo>
                <a:lnTo>
                  <a:pt x="7009" y="8328"/>
                </a:lnTo>
                <a:lnTo>
                  <a:pt x="6390" y="8286"/>
                </a:lnTo>
                <a:lnTo>
                  <a:pt x="6231" y="8274"/>
                </a:lnTo>
                <a:lnTo>
                  <a:pt x="6056" y="8250"/>
                </a:lnTo>
                <a:lnTo>
                  <a:pt x="5849" y="8220"/>
                </a:lnTo>
                <a:lnTo>
                  <a:pt x="5738" y="8196"/>
                </a:lnTo>
                <a:lnTo>
                  <a:pt x="5627" y="8172"/>
                </a:lnTo>
                <a:lnTo>
                  <a:pt x="5515" y="8142"/>
                </a:lnTo>
                <a:lnTo>
                  <a:pt x="5404" y="8106"/>
                </a:lnTo>
                <a:lnTo>
                  <a:pt x="5293" y="8064"/>
                </a:lnTo>
                <a:lnTo>
                  <a:pt x="5182" y="8016"/>
                </a:lnTo>
                <a:lnTo>
                  <a:pt x="5086" y="7956"/>
                </a:lnTo>
                <a:lnTo>
                  <a:pt x="4991" y="7896"/>
                </a:lnTo>
                <a:lnTo>
                  <a:pt x="4896" y="7824"/>
                </a:lnTo>
                <a:lnTo>
                  <a:pt x="4816" y="7745"/>
                </a:lnTo>
                <a:lnTo>
                  <a:pt x="5070" y="7733"/>
                </a:lnTo>
                <a:lnTo>
                  <a:pt x="5325" y="7727"/>
                </a:lnTo>
                <a:close/>
                <a:moveTo>
                  <a:pt x="21949" y="1226"/>
                </a:moveTo>
                <a:lnTo>
                  <a:pt x="22156" y="1232"/>
                </a:lnTo>
                <a:lnTo>
                  <a:pt x="22378" y="1238"/>
                </a:lnTo>
                <a:lnTo>
                  <a:pt x="22601" y="1256"/>
                </a:lnTo>
                <a:lnTo>
                  <a:pt x="22839" y="1280"/>
                </a:lnTo>
                <a:lnTo>
                  <a:pt x="23062" y="1310"/>
                </a:lnTo>
                <a:lnTo>
                  <a:pt x="23300" y="1346"/>
                </a:lnTo>
                <a:lnTo>
                  <a:pt x="23523" y="1388"/>
                </a:lnTo>
                <a:lnTo>
                  <a:pt x="23761" y="1436"/>
                </a:lnTo>
                <a:lnTo>
                  <a:pt x="24000" y="1491"/>
                </a:lnTo>
                <a:lnTo>
                  <a:pt x="24254" y="1557"/>
                </a:lnTo>
                <a:lnTo>
                  <a:pt x="24492" y="1623"/>
                </a:lnTo>
                <a:lnTo>
                  <a:pt x="24731" y="1695"/>
                </a:lnTo>
                <a:lnTo>
                  <a:pt x="24985" y="1779"/>
                </a:lnTo>
                <a:lnTo>
                  <a:pt x="25239" y="1869"/>
                </a:lnTo>
                <a:lnTo>
                  <a:pt x="25494" y="1959"/>
                </a:lnTo>
                <a:lnTo>
                  <a:pt x="25748" y="2061"/>
                </a:lnTo>
                <a:lnTo>
                  <a:pt x="26161" y="2242"/>
                </a:lnTo>
                <a:lnTo>
                  <a:pt x="26558" y="2428"/>
                </a:lnTo>
                <a:lnTo>
                  <a:pt x="26908" y="2614"/>
                </a:lnTo>
                <a:lnTo>
                  <a:pt x="27226" y="2800"/>
                </a:lnTo>
                <a:lnTo>
                  <a:pt x="27512" y="2993"/>
                </a:lnTo>
                <a:lnTo>
                  <a:pt x="27766" y="3179"/>
                </a:lnTo>
                <a:lnTo>
                  <a:pt x="28005" y="3371"/>
                </a:lnTo>
                <a:lnTo>
                  <a:pt x="28196" y="3564"/>
                </a:lnTo>
                <a:lnTo>
                  <a:pt x="28370" y="3750"/>
                </a:lnTo>
                <a:lnTo>
                  <a:pt x="28513" y="3936"/>
                </a:lnTo>
                <a:lnTo>
                  <a:pt x="28641" y="4128"/>
                </a:lnTo>
                <a:lnTo>
                  <a:pt x="28736" y="4309"/>
                </a:lnTo>
                <a:lnTo>
                  <a:pt x="28799" y="4495"/>
                </a:lnTo>
                <a:lnTo>
                  <a:pt x="28847" y="4675"/>
                </a:lnTo>
                <a:lnTo>
                  <a:pt x="28879" y="4849"/>
                </a:lnTo>
                <a:lnTo>
                  <a:pt x="28895" y="5024"/>
                </a:lnTo>
                <a:lnTo>
                  <a:pt x="28641" y="4939"/>
                </a:lnTo>
                <a:lnTo>
                  <a:pt x="28370" y="4867"/>
                </a:lnTo>
                <a:lnTo>
                  <a:pt x="28148" y="4819"/>
                </a:lnTo>
                <a:lnTo>
                  <a:pt x="27909" y="4777"/>
                </a:lnTo>
                <a:lnTo>
                  <a:pt x="27671" y="4741"/>
                </a:lnTo>
                <a:lnTo>
                  <a:pt x="27433" y="4711"/>
                </a:lnTo>
                <a:lnTo>
                  <a:pt x="27178" y="4687"/>
                </a:lnTo>
                <a:lnTo>
                  <a:pt x="26924" y="4669"/>
                </a:lnTo>
                <a:lnTo>
                  <a:pt x="26670" y="4657"/>
                </a:lnTo>
                <a:lnTo>
                  <a:pt x="26161" y="4657"/>
                </a:lnTo>
                <a:lnTo>
                  <a:pt x="25891" y="4663"/>
                </a:lnTo>
                <a:lnTo>
                  <a:pt x="25637" y="4675"/>
                </a:lnTo>
                <a:lnTo>
                  <a:pt x="25382" y="4693"/>
                </a:lnTo>
                <a:lnTo>
                  <a:pt x="25128" y="4717"/>
                </a:lnTo>
                <a:lnTo>
                  <a:pt x="24874" y="4741"/>
                </a:lnTo>
                <a:lnTo>
                  <a:pt x="24619" y="4777"/>
                </a:lnTo>
                <a:lnTo>
                  <a:pt x="24365" y="4813"/>
                </a:lnTo>
                <a:lnTo>
                  <a:pt x="24127" y="4855"/>
                </a:lnTo>
                <a:lnTo>
                  <a:pt x="23888" y="4903"/>
                </a:lnTo>
                <a:lnTo>
                  <a:pt x="23666" y="4951"/>
                </a:lnTo>
                <a:lnTo>
                  <a:pt x="23443" y="5012"/>
                </a:lnTo>
                <a:lnTo>
                  <a:pt x="23221" y="5066"/>
                </a:lnTo>
                <a:lnTo>
                  <a:pt x="23014" y="5132"/>
                </a:lnTo>
                <a:lnTo>
                  <a:pt x="22823" y="5198"/>
                </a:lnTo>
                <a:lnTo>
                  <a:pt x="22633" y="5270"/>
                </a:lnTo>
                <a:lnTo>
                  <a:pt x="22458" y="5348"/>
                </a:lnTo>
                <a:lnTo>
                  <a:pt x="22299" y="5426"/>
                </a:lnTo>
                <a:lnTo>
                  <a:pt x="22140" y="5504"/>
                </a:lnTo>
                <a:lnTo>
                  <a:pt x="21997" y="5588"/>
                </a:lnTo>
                <a:lnTo>
                  <a:pt x="21870" y="5679"/>
                </a:lnTo>
                <a:lnTo>
                  <a:pt x="21759" y="5769"/>
                </a:lnTo>
                <a:lnTo>
                  <a:pt x="21663" y="5859"/>
                </a:lnTo>
                <a:lnTo>
                  <a:pt x="21584" y="5955"/>
                </a:lnTo>
                <a:lnTo>
                  <a:pt x="21504" y="6099"/>
                </a:lnTo>
                <a:lnTo>
                  <a:pt x="21441" y="6243"/>
                </a:lnTo>
                <a:lnTo>
                  <a:pt x="21425" y="6388"/>
                </a:lnTo>
                <a:lnTo>
                  <a:pt x="21441" y="6526"/>
                </a:lnTo>
                <a:lnTo>
                  <a:pt x="21488" y="6670"/>
                </a:lnTo>
                <a:lnTo>
                  <a:pt x="21584" y="6808"/>
                </a:lnTo>
                <a:lnTo>
                  <a:pt x="21695" y="6940"/>
                </a:lnTo>
                <a:lnTo>
                  <a:pt x="21854" y="7073"/>
                </a:lnTo>
                <a:lnTo>
                  <a:pt x="22045" y="7205"/>
                </a:lnTo>
                <a:lnTo>
                  <a:pt x="22251" y="7331"/>
                </a:lnTo>
                <a:lnTo>
                  <a:pt x="22506" y="7457"/>
                </a:lnTo>
                <a:lnTo>
                  <a:pt x="22792" y="7571"/>
                </a:lnTo>
                <a:lnTo>
                  <a:pt x="23094" y="7685"/>
                </a:lnTo>
                <a:lnTo>
                  <a:pt x="23443" y="7800"/>
                </a:lnTo>
                <a:lnTo>
                  <a:pt x="23809" y="7902"/>
                </a:lnTo>
                <a:lnTo>
                  <a:pt x="24206" y="7998"/>
                </a:lnTo>
                <a:lnTo>
                  <a:pt x="24508" y="8064"/>
                </a:lnTo>
                <a:lnTo>
                  <a:pt x="24826" y="8118"/>
                </a:lnTo>
                <a:lnTo>
                  <a:pt x="25128" y="8166"/>
                </a:lnTo>
                <a:lnTo>
                  <a:pt x="25446" y="8202"/>
                </a:lnTo>
                <a:lnTo>
                  <a:pt x="25764" y="8226"/>
                </a:lnTo>
                <a:lnTo>
                  <a:pt x="26066" y="8244"/>
                </a:lnTo>
                <a:lnTo>
                  <a:pt x="26384" y="8256"/>
                </a:lnTo>
                <a:lnTo>
                  <a:pt x="26702" y="8250"/>
                </a:lnTo>
                <a:lnTo>
                  <a:pt x="27004" y="8244"/>
                </a:lnTo>
                <a:lnTo>
                  <a:pt x="27321" y="8226"/>
                </a:lnTo>
                <a:lnTo>
                  <a:pt x="27623" y="8196"/>
                </a:lnTo>
                <a:lnTo>
                  <a:pt x="27925" y="8160"/>
                </a:lnTo>
                <a:lnTo>
                  <a:pt x="28227" y="8118"/>
                </a:lnTo>
                <a:lnTo>
                  <a:pt x="28513" y="8064"/>
                </a:lnTo>
                <a:lnTo>
                  <a:pt x="28784" y="8004"/>
                </a:lnTo>
                <a:lnTo>
                  <a:pt x="29070" y="7932"/>
                </a:lnTo>
                <a:lnTo>
                  <a:pt x="29244" y="8202"/>
                </a:lnTo>
                <a:lnTo>
                  <a:pt x="29403" y="8479"/>
                </a:lnTo>
                <a:lnTo>
                  <a:pt x="29546" y="8755"/>
                </a:lnTo>
                <a:lnTo>
                  <a:pt x="29642" y="9037"/>
                </a:lnTo>
                <a:lnTo>
                  <a:pt x="29737" y="9314"/>
                </a:lnTo>
                <a:lnTo>
                  <a:pt x="29785" y="9590"/>
                </a:lnTo>
                <a:lnTo>
                  <a:pt x="29801" y="9866"/>
                </a:lnTo>
                <a:lnTo>
                  <a:pt x="29801" y="10143"/>
                </a:lnTo>
                <a:lnTo>
                  <a:pt x="29753" y="10407"/>
                </a:lnTo>
                <a:lnTo>
                  <a:pt x="29705" y="10539"/>
                </a:lnTo>
                <a:lnTo>
                  <a:pt x="29674" y="10672"/>
                </a:lnTo>
                <a:lnTo>
                  <a:pt x="29610" y="10798"/>
                </a:lnTo>
                <a:lnTo>
                  <a:pt x="29546" y="10924"/>
                </a:lnTo>
                <a:lnTo>
                  <a:pt x="29483" y="11050"/>
                </a:lnTo>
                <a:lnTo>
                  <a:pt x="29388" y="11170"/>
                </a:lnTo>
                <a:lnTo>
                  <a:pt x="29308" y="11291"/>
                </a:lnTo>
                <a:lnTo>
                  <a:pt x="29197" y="11411"/>
                </a:lnTo>
                <a:lnTo>
                  <a:pt x="29086" y="11525"/>
                </a:lnTo>
                <a:lnTo>
                  <a:pt x="28958" y="11639"/>
                </a:lnTo>
                <a:lnTo>
                  <a:pt x="28831" y="11747"/>
                </a:lnTo>
                <a:lnTo>
                  <a:pt x="28688" y="11855"/>
                </a:lnTo>
                <a:lnTo>
                  <a:pt x="28529" y="11957"/>
                </a:lnTo>
                <a:lnTo>
                  <a:pt x="28354" y="12060"/>
                </a:lnTo>
                <a:lnTo>
                  <a:pt x="28211" y="12138"/>
                </a:lnTo>
                <a:lnTo>
                  <a:pt x="28052" y="12216"/>
                </a:lnTo>
                <a:lnTo>
                  <a:pt x="27894" y="12288"/>
                </a:lnTo>
                <a:lnTo>
                  <a:pt x="27719" y="12360"/>
                </a:lnTo>
                <a:lnTo>
                  <a:pt x="27544" y="12432"/>
                </a:lnTo>
                <a:lnTo>
                  <a:pt x="27353" y="12498"/>
                </a:lnTo>
                <a:lnTo>
                  <a:pt x="27162" y="12564"/>
                </a:lnTo>
                <a:lnTo>
                  <a:pt x="26956" y="12630"/>
                </a:lnTo>
                <a:lnTo>
                  <a:pt x="26749" y="12690"/>
                </a:lnTo>
                <a:lnTo>
                  <a:pt x="26543" y="12745"/>
                </a:lnTo>
                <a:lnTo>
                  <a:pt x="26320" y="12799"/>
                </a:lnTo>
                <a:lnTo>
                  <a:pt x="26082" y="12853"/>
                </a:lnTo>
                <a:lnTo>
                  <a:pt x="25605" y="12949"/>
                </a:lnTo>
                <a:lnTo>
                  <a:pt x="25096" y="13039"/>
                </a:lnTo>
                <a:lnTo>
                  <a:pt x="24540" y="13117"/>
                </a:lnTo>
                <a:lnTo>
                  <a:pt x="23984" y="13183"/>
                </a:lnTo>
                <a:lnTo>
                  <a:pt x="23380" y="13237"/>
                </a:lnTo>
                <a:lnTo>
                  <a:pt x="22744" y="13285"/>
                </a:lnTo>
                <a:lnTo>
                  <a:pt x="22092" y="13321"/>
                </a:lnTo>
                <a:lnTo>
                  <a:pt x="21393" y="13345"/>
                </a:lnTo>
                <a:lnTo>
                  <a:pt x="20678" y="13363"/>
                </a:lnTo>
                <a:lnTo>
                  <a:pt x="19947" y="13369"/>
                </a:lnTo>
                <a:lnTo>
                  <a:pt x="19375" y="13363"/>
                </a:lnTo>
                <a:lnTo>
                  <a:pt x="18516" y="13351"/>
                </a:lnTo>
                <a:lnTo>
                  <a:pt x="17690" y="13327"/>
                </a:lnTo>
                <a:lnTo>
                  <a:pt x="16895" y="13291"/>
                </a:lnTo>
                <a:lnTo>
                  <a:pt x="16116" y="13249"/>
                </a:lnTo>
                <a:lnTo>
                  <a:pt x="15369" y="13195"/>
                </a:lnTo>
                <a:lnTo>
                  <a:pt x="14638" y="13135"/>
                </a:lnTo>
                <a:lnTo>
                  <a:pt x="13939" y="13069"/>
                </a:lnTo>
                <a:lnTo>
                  <a:pt x="13256" y="12991"/>
                </a:lnTo>
                <a:lnTo>
                  <a:pt x="12604" y="12907"/>
                </a:lnTo>
                <a:lnTo>
                  <a:pt x="11968" y="12811"/>
                </a:lnTo>
                <a:lnTo>
                  <a:pt x="11364" y="12715"/>
                </a:lnTo>
                <a:lnTo>
                  <a:pt x="10776" y="12606"/>
                </a:lnTo>
                <a:lnTo>
                  <a:pt x="10220" y="12498"/>
                </a:lnTo>
                <a:lnTo>
                  <a:pt x="9680" y="12378"/>
                </a:lnTo>
                <a:lnTo>
                  <a:pt x="9155" y="12258"/>
                </a:lnTo>
                <a:lnTo>
                  <a:pt x="8662" y="12132"/>
                </a:lnTo>
                <a:lnTo>
                  <a:pt x="8186" y="12000"/>
                </a:lnTo>
                <a:lnTo>
                  <a:pt x="7741" y="11861"/>
                </a:lnTo>
                <a:lnTo>
                  <a:pt x="7311" y="11723"/>
                </a:lnTo>
                <a:lnTo>
                  <a:pt x="6914" y="11585"/>
                </a:lnTo>
                <a:lnTo>
                  <a:pt x="6533" y="11435"/>
                </a:lnTo>
                <a:lnTo>
                  <a:pt x="6167" y="11291"/>
                </a:lnTo>
                <a:lnTo>
                  <a:pt x="5833" y="11140"/>
                </a:lnTo>
                <a:lnTo>
                  <a:pt x="5500" y="10990"/>
                </a:lnTo>
                <a:lnTo>
                  <a:pt x="5213" y="10834"/>
                </a:lnTo>
                <a:lnTo>
                  <a:pt x="4943" y="10684"/>
                </a:lnTo>
                <a:lnTo>
                  <a:pt x="4689" y="10527"/>
                </a:lnTo>
                <a:lnTo>
                  <a:pt x="4451" y="10371"/>
                </a:lnTo>
                <a:lnTo>
                  <a:pt x="4244" y="10215"/>
                </a:lnTo>
                <a:lnTo>
                  <a:pt x="4053" y="10065"/>
                </a:lnTo>
                <a:lnTo>
                  <a:pt x="3878" y="9909"/>
                </a:lnTo>
                <a:lnTo>
                  <a:pt x="3735" y="9758"/>
                </a:lnTo>
                <a:lnTo>
                  <a:pt x="3576" y="9572"/>
                </a:lnTo>
                <a:lnTo>
                  <a:pt x="3449" y="9392"/>
                </a:lnTo>
                <a:lnTo>
                  <a:pt x="3354" y="9212"/>
                </a:lnTo>
                <a:lnTo>
                  <a:pt x="3290" y="9037"/>
                </a:lnTo>
                <a:lnTo>
                  <a:pt x="3545" y="9115"/>
                </a:lnTo>
                <a:lnTo>
                  <a:pt x="3815" y="9188"/>
                </a:lnTo>
                <a:lnTo>
                  <a:pt x="4085" y="9254"/>
                </a:lnTo>
                <a:lnTo>
                  <a:pt x="4387" y="9314"/>
                </a:lnTo>
                <a:lnTo>
                  <a:pt x="4705" y="9368"/>
                </a:lnTo>
                <a:lnTo>
                  <a:pt x="5023" y="9416"/>
                </a:lnTo>
                <a:lnTo>
                  <a:pt x="5357" y="9452"/>
                </a:lnTo>
                <a:lnTo>
                  <a:pt x="5706" y="9488"/>
                </a:lnTo>
                <a:lnTo>
                  <a:pt x="6485" y="9542"/>
                </a:lnTo>
                <a:lnTo>
                  <a:pt x="6866" y="9566"/>
                </a:lnTo>
                <a:lnTo>
                  <a:pt x="7248" y="9584"/>
                </a:lnTo>
                <a:lnTo>
                  <a:pt x="7613" y="9596"/>
                </a:lnTo>
                <a:lnTo>
                  <a:pt x="7979" y="9608"/>
                </a:lnTo>
                <a:lnTo>
                  <a:pt x="8329" y="9614"/>
                </a:lnTo>
                <a:lnTo>
                  <a:pt x="8678" y="9614"/>
                </a:lnTo>
                <a:lnTo>
                  <a:pt x="9298" y="9608"/>
                </a:lnTo>
                <a:lnTo>
                  <a:pt x="9600" y="9596"/>
                </a:lnTo>
                <a:lnTo>
                  <a:pt x="9870" y="9590"/>
                </a:lnTo>
                <a:lnTo>
                  <a:pt x="10156" y="9572"/>
                </a:lnTo>
                <a:lnTo>
                  <a:pt x="10411" y="9554"/>
                </a:lnTo>
                <a:lnTo>
                  <a:pt x="10665" y="9536"/>
                </a:lnTo>
                <a:lnTo>
                  <a:pt x="10903" y="9512"/>
                </a:lnTo>
                <a:lnTo>
                  <a:pt x="11126" y="9488"/>
                </a:lnTo>
                <a:lnTo>
                  <a:pt x="11332" y="9458"/>
                </a:lnTo>
                <a:lnTo>
                  <a:pt x="11539" y="9428"/>
                </a:lnTo>
                <a:lnTo>
                  <a:pt x="11730" y="9392"/>
                </a:lnTo>
                <a:lnTo>
                  <a:pt x="11921" y="9362"/>
                </a:lnTo>
                <a:lnTo>
                  <a:pt x="12095" y="9320"/>
                </a:lnTo>
                <a:lnTo>
                  <a:pt x="12413" y="9242"/>
                </a:lnTo>
                <a:lnTo>
                  <a:pt x="12683" y="9157"/>
                </a:lnTo>
                <a:lnTo>
                  <a:pt x="12922" y="9067"/>
                </a:lnTo>
                <a:lnTo>
                  <a:pt x="13128" y="8971"/>
                </a:lnTo>
                <a:lnTo>
                  <a:pt x="13303" y="8869"/>
                </a:lnTo>
                <a:lnTo>
                  <a:pt x="13430" y="8767"/>
                </a:lnTo>
                <a:lnTo>
                  <a:pt x="13526" y="8659"/>
                </a:lnTo>
                <a:lnTo>
                  <a:pt x="13605" y="8557"/>
                </a:lnTo>
                <a:lnTo>
                  <a:pt x="13637" y="8448"/>
                </a:lnTo>
                <a:lnTo>
                  <a:pt x="13653" y="8364"/>
                </a:lnTo>
                <a:lnTo>
                  <a:pt x="13637" y="8280"/>
                </a:lnTo>
                <a:lnTo>
                  <a:pt x="13621" y="8202"/>
                </a:lnTo>
                <a:lnTo>
                  <a:pt x="13573" y="8118"/>
                </a:lnTo>
                <a:lnTo>
                  <a:pt x="13526" y="8040"/>
                </a:lnTo>
                <a:lnTo>
                  <a:pt x="13446" y="7962"/>
                </a:lnTo>
                <a:lnTo>
                  <a:pt x="13351" y="7884"/>
                </a:lnTo>
                <a:lnTo>
                  <a:pt x="13256" y="7812"/>
                </a:lnTo>
                <a:lnTo>
                  <a:pt x="13128" y="7739"/>
                </a:lnTo>
                <a:lnTo>
                  <a:pt x="13001" y="7667"/>
                </a:lnTo>
                <a:lnTo>
                  <a:pt x="12842" y="7595"/>
                </a:lnTo>
                <a:lnTo>
                  <a:pt x="12683" y="7523"/>
                </a:lnTo>
                <a:lnTo>
                  <a:pt x="12509" y="7457"/>
                </a:lnTo>
                <a:lnTo>
                  <a:pt x="12302" y="7391"/>
                </a:lnTo>
                <a:lnTo>
                  <a:pt x="12095" y="7325"/>
                </a:lnTo>
                <a:lnTo>
                  <a:pt x="11873" y="7265"/>
                </a:lnTo>
                <a:lnTo>
                  <a:pt x="11634" y="7205"/>
                </a:lnTo>
                <a:lnTo>
                  <a:pt x="11380" y="7145"/>
                </a:lnTo>
                <a:lnTo>
                  <a:pt x="11110" y="7091"/>
                </a:lnTo>
                <a:lnTo>
                  <a:pt x="10824" y="7030"/>
                </a:lnTo>
                <a:lnTo>
                  <a:pt x="10538" y="6982"/>
                </a:lnTo>
                <a:lnTo>
                  <a:pt x="10220" y="6928"/>
                </a:lnTo>
                <a:lnTo>
                  <a:pt x="9902" y="6880"/>
                </a:lnTo>
                <a:lnTo>
                  <a:pt x="9568" y="6832"/>
                </a:lnTo>
                <a:lnTo>
                  <a:pt x="8853" y="6748"/>
                </a:lnTo>
                <a:lnTo>
                  <a:pt x="8090" y="6670"/>
                </a:lnTo>
                <a:lnTo>
                  <a:pt x="7280" y="6598"/>
                </a:lnTo>
                <a:lnTo>
                  <a:pt x="6421" y="6538"/>
                </a:lnTo>
                <a:lnTo>
                  <a:pt x="5992" y="6514"/>
                </a:lnTo>
                <a:lnTo>
                  <a:pt x="5579" y="6502"/>
                </a:lnTo>
                <a:lnTo>
                  <a:pt x="5182" y="6502"/>
                </a:lnTo>
                <a:lnTo>
                  <a:pt x="4800" y="6508"/>
                </a:lnTo>
                <a:lnTo>
                  <a:pt x="4896" y="6351"/>
                </a:lnTo>
                <a:lnTo>
                  <a:pt x="5007" y="6195"/>
                </a:lnTo>
                <a:lnTo>
                  <a:pt x="5134" y="6039"/>
                </a:lnTo>
                <a:lnTo>
                  <a:pt x="5277" y="5877"/>
                </a:lnTo>
                <a:lnTo>
                  <a:pt x="5436" y="5721"/>
                </a:lnTo>
                <a:lnTo>
                  <a:pt x="5611" y="5558"/>
                </a:lnTo>
                <a:lnTo>
                  <a:pt x="5802" y="5402"/>
                </a:lnTo>
                <a:lnTo>
                  <a:pt x="6008" y="5246"/>
                </a:lnTo>
                <a:lnTo>
                  <a:pt x="6231" y="5090"/>
                </a:lnTo>
                <a:lnTo>
                  <a:pt x="6469" y="4939"/>
                </a:lnTo>
                <a:lnTo>
                  <a:pt x="6707" y="4789"/>
                </a:lnTo>
                <a:lnTo>
                  <a:pt x="6962" y="4639"/>
                </a:lnTo>
                <a:lnTo>
                  <a:pt x="7232" y="4501"/>
                </a:lnTo>
                <a:lnTo>
                  <a:pt x="7518" y="4357"/>
                </a:lnTo>
                <a:lnTo>
                  <a:pt x="7804" y="4224"/>
                </a:lnTo>
                <a:lnTo>
                  <a:pt x="8106" y="4098"/>
                </a:lnTo>
                <a:lnTo>
                  <a:pt x="8360" y="3996"/>
                </a:lnTo>
                <a:lnTo>
                  <a:pt x="8646" y="3894"/>
                </a:lnTo>
                <a:lnTo>
                  <a:pt x="8933" y="3792"/>
                </a:lnTo>
                <a:lnTo>
                  <a:pt x="9250" y="3690"/>
                </a:lnTo>
                <a:lnTo>
                  <a:pt x="9600" y="3594"/>
                </a:lnTo>
                <a:lnTo>
                  <a:pt x="9950" y="3497"/>
                </a:lnTo>
                <a:lnTo>
                  <a:pt x="10331" y="3407"/>
                </a:lnTo>
                <a:lnTo>
                  <a:pt x="10713" y="3323"/>
                </a:lnTo>
                <a:lnTo>
                  <a:pt x="11126" y="3251"/>
                </a:lnTo>
                <a:lnTo>
                  <a:pt x="11555" y="3185"/>
                </a:lnTo>
                <a:lnTo>
                  <a:pt x="11984" y="3131"/>
                </a:lnTo>
                <a:lnTo>
                  <a:pt x="12445" y="3089"/>
                </a:lnTo>
                <a:lnTo>
                  <a:pt x="12668" y="3071"/>
                </a:lnTo>
                <a:lnTo>
                  <a:pt x="12906" y="3059"/>
                </a:lnTo>
                <a:lnTo>
                  <a:pt x="13144" y="3047"/>
                </a:lnTo>
                <a:lnTo>
                  <a:pt x="13383" y="3041"/>
                </a:lnTo>
                <a:lnTo>
                  <a:pt x="13891" y="3041"/>
                </a:lnTo>
                <a:lnTo>
                  <a:pt x="14130" y="3047"/>
                </a:lnTo>
                <a:lnTo>
                  <a:pt x="14384" y="3059"/>
                </a:lnTo>
                <a:lnTo>
                  <a:pt x="14638" y="3053"/>
                </a:lnTo>
                <a:lnTo>
                  <a:pt x="14861" y="3041"/>
                </a:lnTo>
                <a:lnTo>
                  <a:pt x="15083" y="3023"/>
                </a:lnTo>
                <a:lnTo>
                  <a:pt x="15306" y="2999"/>
                </a:lnTo>
                <a:lnTo>
                  <a:pt x="15497" y="2969"/>
                </a:lnTo>
                <a:lnTo>
                  <a:pt x="15687" y="2939"/>
                </a:lnTo>
                <a:lnTo>
                  <a:pt x="15878" y="2897"/>
                </a:lnTo>
                <a:lnTo>
                  <a:pt x="16053" y="2854"/>
                </a:lnTo>
                <a:lnTo>
                  <a:pt x="16228" y="2806"/>
                </a:lnTo>
                <a:lnTo>
                  <a:pt x="16403" y="2752"/>
                </a:lnTo>
                <a:lnTo>
                  <a:pt x="16752" y="2638"/>
                </a:lnTo>
                <a:lnTo>
                  <a:pt x="17086" y="2506"/>
                </a:lnTo>
                <a:lnTo>
                  <a:pt x="17451" y="2356"/>
                </a:lnTo>
                <a:lnTo>
                  <a:pt x="17897" y="2170"/>
                </a:lnTo>
                <a:lnTo>
                  <a:pt x="18389" y="1977"/>
                </a:lnTo>
                <a:lnTo>
                  <a:pt x="18643" y="1881"/>
                </a:lnTo>
                <a:lnTo>
                  <a:pt x="18914" y="1791"/>
                </a:lnTo>
                <a:lnTo>
                  <a:pt x="19184" y="1701"/>
                </a:lnTo>
                <a:lnTo>
                  <a:pt x="19470" y="1611"/>
                </a:lnTo>
                <a:lnTo>
                  <a:pt x="19756" y="1533"/>
                </a:lnTo>
                <a:lnTo>
                  <a:pt x="20058" y="1461"/>
                </a:lnTo>
                <a:lnTo>
                  <a:pt x="20360" y="1394"/>
                </a:lnTo>
                <a:lnTo>
                  <a:pt x="20662" y="1334"/>
                </a:lnTo>
                <a:lnTo>
                  <a:pt x="20980" y="1292"/>
                </a:lnTo>
                <a:lnTo>
                  <a:pt x="21298" y="1256"/>
                </a:lnTo>
                <a:lnTo>
                  <a:pt x="21616" y="1232"/>
                </a:lnTo>
                <a:lnTo>
                  <a:pt x="21775" y="1226"/>
                </a:lnTo>
                <a:close/>
                <a:moveTo>
                  <a:pt x="21647" y="0"/>
                </a:moveTo>
                <a:lnTo>
                  <a:pt x="21361" y="6"/>
                </a:lnTo>
                <a:lnTo>
                  <a:pt x="21075" y="24"/>
                </a:lnTo>
                <a:lnTo>
                  <a:pt x="20789" y="42"/>
                </a:lnTo>
                <a:lnTo>
                  <a:pt x="20519" y="61"/>
                </a:lnTo>
                <a:lnTo>
                  <a:pt x="20249" y="91"/>
                </a:lnTo>
                <a:lnTo>
                  <a:pt x="19979" y="121"/>
                </a:lnTo>
                <a:lnTo>
                  <a:pt x="19724" y="151"/>
                </a:lnTo>
                <a:lnTo>
                  <a:pt x="19470" y="193"/>
                </a:lnTo>
                <a:lnTo>
                  <a:pt x="19232" y="229"/>
                </a:lnTo>
                <a:lnTo>
                  <a:pt x="18755" y="325"/>
                </a:lnTo>
                <a:lnTo>
                  <a:pt x="18294" y="427"/>
                </a:lnTo>
                <a:lnTo>
                  <a:pt x="17849" y="535"/>
                </a:lnTo>
                <a:lnTo>
                  <a:pt x="17436" y="655"/>
                </a:lnTo>
                <a:lnTo>
                  <a:pt x="17038" y="776"/>
                </a:lnTo>
                <a:lnTo>
                  <a:pt x="16657" y="902"/>
                </a:lnTo>
                <a:lnTo>
                  <a:pt x="16307" y="1034"/>
                </a:lnTo>
                <a:lnTo>
                  <a:pt x="15957" y="1160"/>
                </a:lnTo>
                <a:lnTo>
                  <a:pt x="15640" y="1286"/>
                </a:lnTo>
                <a:lnTo>
                  <a:pt x="15052" y="1533"/>
                </a:lnTo>
                <a:lnTo>
                  <a:pt x="14686" y="1683"/>
                </a:lnTo>
                <a:lnTo>
                  <a:pt x="14320" y="1821"/>
                </a:lnTo>
                <a:lnTo>
                  <a:pt x="13987" y="1815"/>
                </a:lnTo>
                <a:lnTo>
                  <a:pt x="13605" y="1809"/>
                </a:lnTo>
                <a:lnTo>
                  <a:pt x="13081" y="1815"/>
                </a:lnTo>
                <a:lnTo>
                  <a:pt x="12540" y="1833"/>
                </a:lnTo>
                <a:lnTo>
                  <a:pt x="12016" y="1863"/>
                </a:lnTo>
                <a:lnTo>
                  <a:pt x="11507" y="1905"/>
                </a:lnTo>
                <a:lnTo>
                  <a:pt x="10983" y="1953"/>
                </a:lnTo>
                <a:lnTo>
                  <a:pt x="10474" y="2019"/>
                </a:lnTo>
                <a:lnTo>
                  <a:pt x="9966" y="2091"/>
                </a:lnTo>
                <a:lnTo>
                  <a:pt x="9473" y="2182"/>
                </a:lnTo>
                <a:lnTo>
                  <a:pt x="8980" y="2278"/>
                </a:lnTo>
                <a:lnTo>
                  <a:pt x="8488" y="2386"/>
                </a:lnTo>
                <a:lnTo>
                  <a:pt x="8011" y="2506"/>
                </a:lnTo>
                <a:lnTo>
                  <a:pt x="7534" y="2638"/>
                </a:lnTo>
                <a:lnTo>
                  <a:pt x="7073" y="2776"/>
                </a:lnTo>
                <a:lnTo>
                  <a:pt x="6612" y="2927"/>
                </a:lnTo>
                <a:lnTo>
                  <a:pt x="6167" y="3089"/>
                </a:lnTo>
                <a:lnTo>
                  <a:pt x="5722" y="3263"/>
                </a:lnTo>
                <a:lnTo>
                  <a:pt x="5229" y="3473"/>
                </a:lnTo>
                <a:lnTo>
                  <a:pt x="4768" y="3696"/>
                </a:lnTo>
                <a:lnTo>
                  <a:pt x="4323" y="3924"/>
                </a:lnTo>
                <a:lnTo>
                  <a:pt x="3910" y="4158"/>
                </a:lnTo>
                <a:lnTo>
                  <a:pt x="3529" y="4399"/>
                </a:lnTo>
                <a:lnTo>
                  <a:pt x="3163" y="4645"/>
                </a:lnTo>
                <a:lnTo>
                  <a:pt x="2845" y="4891"/>
                </a:lnTo>
                <a:lnTo>
                  <a:pt x="2543" y="5144"/>
                </a:lnTo>
                <a:lnTo>
                  <a:pt x="2273" y="5402"/>
                </a:lnTo>
                <a:lnTo>
                  <a:pt x="2035" y="5660"/>
                </a:lnTo>
                <a:lnTo>
                  <a:pt x="1828" y="5913"/>
                </a:lnTo>
                <a:lnTo>
                  <a:pt x="1669" y="6171"/>
                </a:lnTo>
                <a:lnTo>
                  <a:pt x="1526" y="6424"/>
                </a:lnTo>
                <a:lnTo>
                  <a:pt x="1431" y="6676"/>
                </a:lnTo>
                <a:lnTo>
                  <a:pt x="1383" y="6922"/>
                </a:lnTo>
                <a:lnTo>
                  <a:pt x="1367" y="7042"/>
                </a:lnTo>
                <a:lnTo>
                  <a:pt x="1367" y="7163"/>
                </a:lnTo>
                <a:lnTo>
                  <a:pt x="1224" y="7229"/>
                </a:lnTo>
                <a:lnTo>
                  <a:pt x="1081" y="7301"/>
                </a:lnTo>
                <a:lnTo>
                  <a:pt x="970" y="7367"/>
                </a:lnTo>
                <a:lnTo>
                  <a:pt x="843" y="7439"/>
                </a:lnTo>
                <a:lnTo>
                  <a:pt x="636" y="7595"/>
                </a:lnTo>
                <a:lnTo>
                  <a:pt x="445" y="7751"/>
                </a:lnTo>
                <a:lnTo>
                  <a:pt x="302" y="7926"/>
                </a:lnTo>
                <a:lnTo>
                  <a:pt x="175" y="8100"/>
                </a:lnTo>
                <a:lnTo>
                  <a:pt x="80" y="8280"/>
                </a:lnTo>
                <a:lnTo>
                  <a:pt x="16" y="8472"/>
                </a:lnTo>
                <a:lnTo>
                  <a:pt x="0" y="8665"/>
                </a:lnTo>
                <a:lnTo>
                  <a:pt x="0" y="8869"/>
                </a:lnTo>
                <a:lnTo>
                  <a:pt x="32" y="9073"/>
                </a:lnTo>
                <a:lnTo>
                  <a:pt x="96" y="9284"/>
                </a:lnTo>
                <a:lnTo>
                  <a:pt x="191" y="9500"/>
                </a:lnTo>
                <a:lnTo>
                  <a:pt x="302" y="9716"/>
                </a:lnTo>
                <a:lnTo>
                  <a:pt x="461" y="9939"/>
                </a:lnTo>
                <a:lnTo>
                  <a:pt x="668" y="10167"/>
                </a:lnTo>
                <a:lnTo>
                  <a:pt x="843" y="10353"/>
                </a:lnTo>
                <a:lnTo>
                  <a:pt x="1049" y="10539"/>
                </a:lnTo>
                <a:lnTo>
                  <a:pt x="1288" y="10726"/>
                </a:lnTo>
                <a:lnTo>
                  <a:pt x="1542" y="10918"/>
                </a:lnTo>
                <a:lnTo>
                  <a:pt x="1828" y="11110"/>
                </a:lnTo>
                <a:lnTo>
                  <a:pt x="2130" y="11297"/>
                </a:lnTo>
                <a:lnTo>
                  <a:pt x="2464" y="11489"/>
                </a:lnTo>
                <a:lnTo>
                  <a:pt x="2814" y="11675"/>
                </a:lnTo>
                <a:lnTo>
                  <a:pt x="3195" y="11861"/>
                </a:lnTo>
                <a:lnTo>
                  <a:pt x="3608" y="12048"/>
                </a:lnTo>
                <a:lnTo>
                  <a:pt x="4037" y="12228"/>
                </a:lnTo>
                <a:lnTo>
                  <a:pt x="4498" y="12408"/>
                </a:lnTo>
                <a:lnTo>
                  <a:pt x="4991" y="12582"/>
                </a:lnTo>
                <a:lnTo>
                  <a:pt x="5500" y="12751"/>
                </a:lnTo>
                <a:lnTo>
                  <a:pt x="6040" y="12919"/>
                </a:lnTo>
                <a:lnTo>
                  <a:pt x="6596" y="13081"/>
                </a:lnTo>
                <a:lnTo>
                  <a:pt x="7184" y="13237"/>
                </a:lnTo>
                <a:lnTo>
                  <a:pt x="7804" y="13387"/>
                </a:lnTo>
                <a:lnTo>
                  <a:pt x="8440" y="13532"/>
                </a:lnTo>
                <a:lnTo>
                  <a:pt x="9107" y="13664"/>
                </a:lnTo>
                <a:lnTo>
                  <a:pt x="9807" y="13796"/>
                </a:lnTo>
                <a:lnTo>
                  <a:pt x="10538" y="13916"/>
                </a:lnTo>
                <a:lnTo>
                  <a:pt x="11285" y="14030"/>
                </a:lnTo>
                <a:lnTo>
                  <a:pt x="12064" y="14133"/>
                </a:lnTo>
                <a:lnTo>
                  <a:pt x="12874" y="14229"/>
                </a:lnTo>
                <a:lnTo>
                  <a:pt x="13701" y="14313"/>
                </a:lnTo>
                <a:lnTo>
                  <a:pt x="14559" y="14391"/>
                </a:lnTo>
                <a:lnTo>
                  <a:pt x="15449" y="14451"/>
                </a:lnTo>
                <a:lnTo>
                  <a:pt x="16371" y="14505"/>
                </a:lnTo>
                <a:lnTo>
                  <a:pt x="17308" y="14547"/>
                </a:lnTo>
                <a:lnTo>
                  <a:pt x="18278" y="14577"/>
                </a:lnTo>
                <a:lnTo>
                  <a:pt x="19279" y="14595"/>
                </a:lnTo>
                <a:lnTo>
                  <a:pt x="20424" y="14595"/>
                </a:lnTo>
                <a:lnTo>
                  <a:pt x="20900" y="14589"/>
                </a:lnTo>
                <a:lnTo>
                  <a:pt x="21361" y="14577"/>
                </a:lnTo>
                <a:lnTo>
                  <a:pt x="21822" y="14565"/>
                </a:lnTo>
                <a:lnTo>
                  <a:pt x="22267" y="14553"/>
                </a:lnTo>
                <a:lnTo>
                  <a:pt x="22712" y="14529"/>
                </a:lnTo>
                <a:lnTo>
                  <a:pt x="23141" y="14505"/>
                </a:lnTo>
                <a:lnTo>
                  <a:pt x="23570" y="14481"/>
                </a:lnTo>
                <a:lnTo>
                  <a:pt x="23984" y="14451"/>
                </a:lnTo>
                <a:lnTo>
                  <a:pt x="24381" y="14415"/>
                </a:lnTo>
                <a:lnTo>
                  <a:pt x="24778" y="14373"/>
                </a:lnTo>
                <a:lnTo>
                  <a:pt x="25176" y="14331"/>
                </a:lnTo>
                <a:lnTo>
                  <a:pt x="25541" y="14289"/>
                </a:lnTo>
                <a:lnTo>
                  <a:pt x="25923" y="14241"/>
                </a:lnTo>
                <a:lnTo>
                  <a:pt x="26288" y="14187"/>
                </a:lnTo>
                <a:lnTo>
                  <a:pt x="26638" y="14133"/>
                </a:lnTo>
                <a:lnTo>
                  <a:pt x="26972" y="14072"/>
                </a:lnTo>
                <a:lnTo>
                  <a:pt x="27305" y="14006"/>
                </a:lnTo>
                <a:lnTo>
                  <a:pt x="27639" y="13940"/>
                </a:lnTo>
                <a:lnTo>
                  <a:pt x="27957" y="13868"/>
                </a:lnTo>
                <a:lnTo>
                  <a:pt x="28259" y="13796"/>
                </a:lnTo>
                <a:lnTo>
                  <a:pt x="28561" y="13718"/>
                </a:lnTo>
                <a:lnTo>
                  <a:pt x="28847" y="13634"/>
                </a:lnTo>
                <a:lnTo>
                  <a:pt x="29133" y="13550"/>
                </a:lnTo>
                <a:lnTo>
                  <a:pt x="29403" y="13460"/>
                </a:lnTo>
                <a:lnTo>
                  <a:pt x="29674" y="13369"/>
                </a:lnTo>
                <a:lnTo>
                  <a:pt x="29928" y="13273"/>
                </a:lnTo>
                <a:lnTo>
                  <a:pt x="30166" y="13171"/>
                </a:lnTo>
                <a:lnTo>
                  <a:pt x="30405" y="13069"/>
                </a:lnTo>
                <a:lnTo>
                  <a:pt x="30627" y="12961"/>
                </a:lnTo>
                <a:lnTo>
                  <a:pt x="30850" y="12853"/>
                </a:lnTo>
                <a:lnTo>
                  <a:pt x="31056" y="12739"/>
                </a:lnTo>
                <a:lnTo>
                  <a:pt x="31327" y="12576"/>
                </a:lnTo>
                <a:lnTo>
                  <a:pt x="31581" y="12408"/>
                </a:lnTo>
                <a:lnTo>
                  <a:pt x="31819" y="12234"/>
                </a:lnTo>
                <a:lnTo>
                  <a:pt x="32026" y="12054"/>
                </a:lnTo>
                <a:lnTo>
                  <a:pt x="32201" y="11873"/>
                </a:lnTo>
                <a:lnTo>
                  <a:pt x="32376" y="11693"/>
                </a:lnTo>
                <a:lnTo>
                  <a:pt x="32519" y="11507"/>
                </a:lnTo>
                <a:lnTo>
                  <a:pt x="32646" y="11315"/>
                </a:lnTo>
                <a:lnTo>
                  <a:pt x="32757" y="11122"/>
                </a:lnTo>
                <a:lnTo>
                  <a:pt x="32852" y="10924"/>
                </a:lnTo>
                <a:lnTo>
                  <a:pt x="32916" y="10732"/>
                </a:lnTo>
                <a:lnTo>
                  <a:pt x="32979" y="10533"/>
                </a:lnTo>
                <a:lnTo>
                  <a:pt x="33011" y="10335"/>
                </a:lnTo>
                <a:lnTo>
                  <a:pt x="33043" y="10131"/>
                </a:lnTo>
                <a:lnTo>
                  <a:pt x="33043" y="9933"/>
                </a:lnTo>
                <a:lnTo>
                  <a:pt x="33043" y="9728"/>
                </a:lnTo>
                <a:lnTo>
                  <a:pt x="33027" y="9524"/>
                </a:lnTo>
                <a:lnTo>
                  <a:pt x="32979" y="9326"/>
                </a:lnTo>
                <a:lnTo>
                  <a:pt x="32932" y="9121"/>
                </a:lnTo>
                <a:lnTo>
                  <a:pt x="32884" y="8923"/>
                </a:lnTo>
                <a:lnTo>
                  <a:pt x="32805" y="8725"/>
                </a:lnTo>
                <a:lnTo>
                  <a:pt x="32725" y="8527"/>
                </a:lnTo>
                <a:lnTo>
                  <a:pt x="32630" y="8328"/>
                </a:lnTo>
                <a:lnTo>
                  <a:pt x="32534" y="8136"/>
                </a:lnTo>
                <a:lnTo>
                  <a:pt x="32407" y="7938"/>
                </a:lnTo>
                <a:lnTo>
                  <a:pt x="32296" y="7751"/>
                </a:lnTo>
                <a:lnTo>
                  <a:pt x="32153" y="7565"/>
                </a:lnTo>
                <a:lnTo>
                  <a:pt x="32026" y="7379"/>
                </a:lnTo>
                <a:lnTo>
                  <a:pt x="31867" y="7199"/>
                </a:lnTo>
                <a:lnTo>
                  <a:pt x="31724" y="7018"/>
                </a:lnTo>
                <a:lnTo>
                  <a:pt x="31390" y="6682"/>
                </a:lnTo>
                <a:lnTo>
                  <a:pt x="31533" y="6538"/>
                </a:lnTo>
                <a:lnTo>
                  <a:pt x="31644" y="6400"/>
                </a:lnTo>
                <a:lnTo>
                  <a:pt x="31756" y="6249"/>
                </a:lnTo>
                <a:lnTo>
                  <a:pt x="31851" y="6099"/>
                </a:lnTo>
                <a:lnTo>
                  <a:pt x="31930" y="5943"/>
                </a:lnTo>
                <a:lnTo>
                  <a:pt x="32010" y="5787"/>
                </a:lnTo>
                <a:lnTo>
                  <a:pt x="32058" y="5624"/>
                </a:lnTo>
                <a:lnTo>
                  <a:pt x="32105" y="5462"/>
                </a:lnTo>
                <a:lnTo>
                  <a:pt x="32137" y="5294"/>
                </a:lnTo>
                <a:lnTo>
                  <a:pt x="32153" y="5126"/>
                </a:lnTo>
                <a:lnTo>
                  <a:pt x="32153" y="4951"/>
                </a:lnTo>
                <a:lnTo>
                  <a:pt x="32137" y="4777"/>
                </a:lnTo>
                <a:lnTo>
                  <a:pt x="32105" y="4603"/>
                </a:lnTo>
                <a:lnTo>
                  <a:pt x="32074" y="4423"/>
                </a:lnTo>
                <a:lnTo>
                  <a:pt x="32010" y="4248"/>
                </a:lnTo>
                <a:lnTo>
                  <a:pt x="31930" y="4068"/>
                </a:lnTo>
                <a:lnTo>
                  <a:pt x="31835" y="3888"/>
                </a:lnTo>
                <a:lnTo>
                  <a:pt x="31724" y="3702"/>
                </a:lnTo>
                <a:lnTo>
                  <a:pt x="31597" y="3521"/>
                </a:lnTo>
                <a:lnTo>
                  <a:pt x="31438" y="3341"/>
                </a:lnTo>
                <a:lnTo>
                  <a:pt x="31279" y="3161"/>
                </a:lnTo>
                <a:lnTo>
                  <a:pt x="31088" y="2975"/>
                </a:lnTo>
                <a:lnTo>
                  <a:pt x="30882" y="2794"/>
                </a:lnTo>
                <a:lnTo>
                  <a:pt x="30659" y="2614"/>
                </a:lnTo>
                <a:lnTo>
                  <a:pt x="30421" y="2434"/>
                </a:lnTo>
                <a:lnTo>
                  <a:pt x="30150" y="2260"/>
                </a:lnTo>
                <a:lnTo>
                  <a:pt x="29864" y="2079"/>
                </a:lnTo>
                <a:lnTo>
                  <a:pt x="29562" y="1905"/>
                </a:lnTo>
                <a:lnTo>
                  <a:pt x="29244" y="1731"/>
                </a:lnTo>
                <a:lnTo>
                  <a:pt x="28895" y="1563"/>
                </a:lnTo>
                <a:lnTo>
                  <a:pt x="28513" y="1394"/>
                </a:lnTo>
                <a:lnTo>
                  <a:pt x="28116" y="1226"/>
                </a:lnTo>
                <a:lnTo>
                  <a:pt x="27750" y="1076"/>
                </a:lnTo>
                <a:lnTo>
                  <a:pt x="27369" y="938"/>
                </a:lnTo>
                <a:lnTo>
                  <a:pt x="26988" y="812"/>
                </a:lnTo>
                <a:lnTo>
                  <a:pt x="26606" y="691"/>
                </a:lnTo>
                <a:lnTo>
                  <a:pt x="26225" y="583"/>
                </a:lnTo>
                <a:lnTo>
                  <a:pt x="25843" y="481"/>
                </a:lnTo>
                <a:lnTo>
                  <a:pt x="25462" y="391"/>
                </a:lnTo>
                <a:lnTo>
                  <a:pt x="25064" y="307"/>
                </a:lnTo>
                <a:lnTo>
                  <a:pt x="24683" y="235"/>
                </a:lnTo>
                <a:lnTo>
                  <a:pt x="24286" y="175"/>
                </a:lnTo>
                <a:lnTo>
                  <a:pt x="23904" y="121"/>
                </a:lnTo>
                <a:lnTo>
                  <a:pt x="23507" y="79"/>
                </a:lnTo>
                <a:lnTo>
                  <a:pt x="23125" y="42"/>
                </a:lnTo>
                <a:lnTo>
                  <a:pt x="22728" y="18"/>
                </a:lnTo>
                <a:lnTo>
                  <a:pt x="22331" y="6"/>
                </a:lnTo>
                <a:lnTo>
                  <a:pt x="219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rot="757113">
            <a:off x="8306160" y="4082968"/>
            <a:ext cx="1012835" cy="1350041"/>
          </a:xfrm>
          <a:custGeom>
            <a:avLst/>
            <a:gdLst/>
            <a:ahLst/>
            <a:cxnLst/>
            <a:rect l="l" t="t" r="r" b="b"/>
            <a:pathLst>
              <a:path w="62240" h="36804" extrusionOk="0">
                <a:moveTo>
                  <a:pt x="21981" y="1"/>
                </a:moveTo>
                <a:lnTo>
                  <a:pt x="1" y="2218"/>
                </a:lnTo>
                <a:lnTo>
                  <a:pt x="14162" y="36803"/>
                </a:lnTo>
                <a:lnTo>
                  <a:pt x="62240" y="31948"/>
                </a:lnTo>
                <a:lnTo>
                  <a:pt x="219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rot="757113">
            <a:off x="8676007" y="4927643"/>
            <a:ext cx="80958" cy="134513"/>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rot="757113">
            <a:off x="8538620" y="5021564"/>
            <a:ext cx="80958" cy="134476"/>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rot="757509">
            <a:off x="7651743" y="2987256"/>
            <a:ext cx="1670210" cy="1328470"/>
          </a:xfrm>
          <a:custGeom>
            <a:avLst/>
            <a:gdLst/>
            <a:ahLst/>
            <a:cxnLst/>
            <a:rect l="l" t="t" r="r" b="b"/>
            <a:pathLst>
              <a:path w="129454" h="45678" extrusionOk="0">
                <a:moveTo>
                  <a:pt x="68963" y="0"/>
                </a:moveTo>
                <a:lnTo>
                  <a:pt x="68184" y="6"/>
                </a:lnTo>
                <a:lnTo>
                  <a:pt x="67421" y="12"/>
                </a:lnTo>
                <a:lnTo>
                  <a:pt x="66674" y="24"/>
                </a:lnTo>
                <a:lnTo>
                  <a:pt x="65927" y="42"/>
                </a:lnTo>
                <a:lnTo>
                  <a:pt x="65212" y="66"/>
                </a:lnTo>
                <a:lnTo>
                  <a:pt x="64497" y="91"/>
                </a:lnTo>
                <a:lnTo>
                  <a:pt x="63797" y="121"/>
                </a:lnTo>
                <a:lnTo>
                  <a:pt x="63114" y="151"/>
                </a:lnTo>
                <a:lnTo>
                  <a:pt x="62446" y="187"/>
                </a:lnTo>
                <a:lnTo>
                  <a:pt x="61779" y="229"/>
                </a:lnTo>
                <a:lnTo>
                  <a:pt x="61127" y="271"/>
                </a:lnTo>
                <a:lnTo>
                  <a:pt x="60491" y="319"/>
                </a:lnTo>
                <a:lnTo>
                  <a:pt x="59872" y="367"/>
                </a:lnTo>
                <a:lnTo>
                  <a:pt x="59252" y="421"/>
                </a:lnTo>
                <a:lnTo>
                  <a:pt x="58648" y="481"/>
                </a:lnTo>
                <a:lnTo>
                  <a:pt x="58060" y="541"/>
                </a:lnTo>
                <a:lnTo>
                  <a:pt x="57488" y="607"/>
                </a:lnTo>
                <a:lnTo>
                  <a:pt x="56915" y="673"/>
                </a:lnTo>
                <a:lnTo>
                  <a:pt x="56375" y="745"/>
                </a:lnTo>
                <a:lnTo>
                  <a:pt x="55819" y="824"/>
                </a:lnTo>
                <a:lnTo>
                  <a:pt x="55294" y="896"/>
                </a:lnTo>
                <a:lnTo>
                  <a:pt x="54770" y="980"/>
                </a:lnTo>
                <a:lnTo>
                  <a:pt x="54261" y="1064"/>
                </a:lnTo>
                <a:lnTo>
                  <a:pt x="53769" y="1148"/>
                </a:lnTo>
                <a:lnTo>
                  <a:pt x="53292" y="1238"/>
                </a:lnTo>
                <a:lnTo>
                  <a:pt x="52815" y="1334"/>
                </a:lnTo>
                <a:lnTo>
                  <a:pt x="52338" y="1430"/>
                </a:lnTo>
                <a:lnTo>
                  <a:pt x="51893" y="1527"/>
                </a:lnTo>
                <a:lnTo>
                  <a:pt x="51448" y="1629"/>
                </a:lnTo>
                <a:lnTo>
                  <a:pt x="51019" y="1731"/>
                </a:lnTo>
                <a:lnTo>
                  <a:pt x="50590" y="1839"/>
                </a:lnTo>
                <a:lnTo>
                  <a:pt x="50192" y="1947"/>
                </a:lnTo>
                <a:lnTo>
                  <a:pt x="49779" y="2055"/>
                </a:lnTo>
                <a:lnTo>
                  <a:pt x="49398" y="2169"/>
                </a:lnTo>
                <a:lnTo>
                  <a:pt x="49016" y="2284"/>
                </a:lnTo>
                <a:lnTo>
                  <a:pt x="48651" y="2404"/>
                </a:lnTo>
                <a:lnTo>
                  <a:pt x="48285" y="2524"/>
                </a:lnTo>
                <a:lnTo>
                  <a:pt x="47936" y="2650"/>
                </a:lnTo>
                <a:lnTo>
                  <a:pt x="47602" y="2770"/>
                </a:lnTo>
                <a:lnTo>
                  <a:pt x="47268" y="2903"/>
                </a:lnTo>
                <a:lnTo>
                  <a:pt x="46950" y="3029"/>
                </a:lnTo>
                <a:lnTo>
                  <a:pt x="46632" y="3161"/>
                </a:lnTo>
                <a:lnTo>
                  <a:pt x="46346" y="3293"/>
                </a:lnTo>
                <a:lnTo>
                  <a:pt x="46044" y="3431"/>
                </a:lnTo>
                <a:lnTo>
                  <a:pt x="45758" y="3563"/>
                </a:lnTo>
                <a:lnTo>
                  <a:pt x="45488" y="3708"/>
                </a:lnTo>
                <a:lnTo>
                  <a:pt x="45234" y="3846"/>
                </a:lnTo>
                <a:lnTo>
                  <a:pt x="44979" y="3990"/>
                </a:lnTo>
                <a:lnTo>
                  <a:pt x="44725" y="4134"/>
                </a:lnTo>
                <a:lnTo>
                  <a:pt x="43994" y="4002"/>
                </a:lnTo>
                <a:lnTo>
                  <a:pt x="43247" y="3876"/>
                </a:lnTo>
                <a:lnTo>
                  <a:pt x="42468" y="3750"/>
                </a:lnTo>
                <a:lnTo>
                  <a:pt x="41658" y="3636"/>
                </a:lnTo>
                <a:lnTo>
                  <a:pt x="40815" y="3527"/>
                </a:lnTo>
                <a:lnTo>
                  <a:pt x="39957" y="3419"/>
                </a:lnTo>
                <a:lnTo>
                  <a:pt x="39067" y="3323"/>
                </a:lnTo>
                <a:lnTo>
                  <a:pt x="38145" y="3227"/>
                </a:lnTo>
                <a:lnTo>
                  <a:pt x="37398" y="3161"/>
                </a:lnTo>
                <a:lnTo>
                  <a:pt x="36651" y="3095"/>
                </a:lnTo>
                <a:lnTo>
                  <a:pt x="35904" y="3041"/>
                </a:lnTo>
                <a:lnTo>
                  <a:pt x="35173" y="2993"/>
                </a:lnTo>
                <a:lnTo>
                  <a:pt x="34458" y="2951"/>
                </a:lnTo>
                <a:lnTo>
                  <a:pt x="33727" y="2915"/>
                </a:lnTo>
                <a:lnTo>
                  <a:pt x="33027" y="2885"/>
                </a:lnTo>
                <a:lnTo>
                  <a:pt x="32312" y="2860"/>
                </a:lnTo>
                <a:lnTo>
                  <a:pt x="31613" y="2848"/>
                </a:lnTo>
                <a:lnTo>
                  <a:pt x="30929" y="2836"/>
                </a:lnTo>
                <a:lnTo>
                  <a:pt x="29563" y="2836"/>
                </a:lnTo>
                <a:lnTo>
                  <a:pt x="28895" y="2848"/>
                </a:lnTo>
                <a:lnTo>
                  <a:pt x="28228" y="2866"/>
                </a:lnTo>
                <a:lnTo>
                  <a:pt x="27560" y="2891"/>
                </a:lnTo>
                <a:lnTo>
                  <a:pt x="26908" y="2915"/>
                </a:lnTo>
                <a:lnTo>
                  <a:pt x="26273" y="2951"/>
                </a:lnTo>
                <a:lnTo>
                  <a:pt x="25637" y="2993"/>
                </a:lnTo>
                <a:lnTo>
                  <a:pt x="25001" y="3035"/>
                </a:lnTo>
                <a:lnTo>
                  <a:pt x="24381" y="3089"/>
                </a:lnTo>
                <a:lnTo>
                  <a:pt x="23761" y="3143"/>
                </a:lnTo>
                <a:lnTo>
                  <a:pt x="23158" y="3209"/>
                </a:lnTo>
                <a:lnTo>
                  <a:pt x="22554" y="3275"/>
                </a:lnTo>
                <a:lnTo>
                  <a:pt x="21966" y="3347"/>
                </a:lnTo>
                <a:lnTo>
                  <a:pt x="21377" y="3431"/>
                </a:lnTo>
                <a:lnTo>
                  <a:pt x="20805" y="3515"/>
                </a:lnTo>
                <a:lnTo>
                  <a:pt x="20233" y="3606"/>
                </a:lnTo>
                <a:lnTo>
                  <a:pt x="19661" y="3696"/>
                </a:lnTo>
                <a:lnTo>
                  <a:pt x="19105" y="3798"/>
                </a:lnTo>
                <a:lnTo>
                  <a:pt x="18548" y="3900"/>
                </a:lnTo>
                <a:lnTo>
                  <a:pt x="18008" y="4014"/>
                </a:lnTo>
                <a:lnTo>
                  <a:pt x="17484" y="4128"/>
                </a:lnTo>
                <a:lnTo>
                  <a:pt x="16959" y="4248"/>
                </a:lnTo>
                <a:lnTo>
                  <a:pt x="16435" y="4369"/>
                </a:lnTo>
                <a:lnTo>
                  <a:pt x="15926" y="4501"/>
                </a:lnTo>
                <a:lnTo>
                  <a:pt x="15417" y="4633"/>
                </a:lnTo>
                <a:lnTo>
                  <a:pt x="14909" y="4771"/>
                </a:lnTo>
                <a:lnTo>
                  <a:pt x="14432" y="4915"/>
                </a:lnTo>
                <a:lnTo>
                  <a:pt x="13939" y="5060"/>
                </a:lnTo>
                <a:lnTo>
                  <a:pt x="13462" y="5210"/>
                </a:lnTo>
                <a:lnTo>
                  <a:pt x="13002" y="5366"/>
                </a:lnTo>
                <a:lnTo>
                  <a:pt x="12541" y="5528"/>
                </a:lnTo>
                <a:lnTo>
                  <a:pt x="12096" y="5691"/>
                </a:lnTo>
                <a:lnTo>
                  <a:pt x="11651" y="5859"/>
                </a:lnTo>
                <a:lnTo>
                  <a:pt x="11206" y="6027"/>
                </a:lnTo>
                <a:lnTo>
                  <a:pt x="10792" y="6201"/>
                </a:lnTo>
                <a:lnTo>
                  <a:pt x="10363" y="6381"/>
                </a:lnTo>
                <a:lnTo>
                  <a:pt x="9950" y="6562"/>
                </a:lnTo>
                <a:lnTo>
                  <a:pt x="9553" y="6748"/>
                </a:lnTo>
                <a:lnTo>
                  <a:pt x="9155" y="6940"/>
                </a:lnTo>
                <a:lnTo>
                  <a:pt x="8758" y="7133"/>
                </a:lnTo>
                <a:lnTo>
                  <a:pt x="8377" y="7331"/>
                </a:lnTo>
                <a:lnTo>
                  <a:pt x="8011" y="7529"/>
                </a:lnTo>
                <a:lnTo>
                  <a:pt x="7645" y="7733"/>
                </a:lnTo>
                <a:lnTo>
                  <a:pt x="7296" y="7938"/>
                </a:lnTo>
                <a:lnTo>
                  <a:pt x="6946" y="8148"/>
                </a:lnTo>
                <a:lnTo>
                  <a:pt x="6596" y="8358"/>
                </a:lnTo>
                <a:lnTo>
                  <a:pt x="6279" y="8575"/>
                </a:lnTo>
                <a:lnTo>
                  <a:pt x="5945" y="8797"/>
                </a:lnTo>
                <a:lnTo>
                  <a:pt x="5627" y="9013"/>
                </a:lnTo>
                <a:lnTo>
                  <a:pt x="5325" y="9242"/>
                </a:lnTo>
                <a:lnTo>
                  <a:pt x="5023" y="9464"/>
                </a:lnTo>
                <a:lnTo>
                  <a:pt x="4737" y="9698"/>
                </a:lnTo>
                <a:lnTo>
                  <a:pt x="4451" y="9927"/>
                </a:lnTo>
                <a:lnTo>
                  <a:pt x="4181" y="10161"/>
                </a:lnTo>
                <a:lnTo>
                  <a:pt x="3910" y="10395"/>
                </a:lnTo>
                <a:lnTo>
                  <a:pt x="3656" y="10636"/>
                </a:lnTo>
                <a:lnTo>
                  <a:pt x="3418" y="10876"/>
                </a:lnTo>
                <a:lnTo>
                  <a:pt x="3179" y="11122"/>
                </a:lnTo>
                <a:lnTo>
                  <a:pt x="2941" y="11369"/>
                </a:lnTo>
                <a:lnTo>
                  <a:pt x="2718" y="11615"/>
                </a:lnTo>
                <a:lnTo>
                  <a:pt x="2496" y="11861"/>
                </a:lnTo>
                <a:lnTo>
                  <a:pt x="2305" y="12114"/>
                </a:lnTo>
                <a:lnTo>
                  <a:pt x="2099" y="12366"/>
                </a:lnTo>
                <a:lnTo>
                  <a:pt x="1908" y="12624"/>
                </a:lnTo>
                <a:lnTo>
                  <a:pt x="1733" y="12877"/>
                </a:lnTo>
                <a:lnTo>
                  <a:pt x="1399" y="13393"/>
                </a:lnTo>
                <a:lnTo>
                  <a:pt x="1097" y="13916"/>
                </a:lnTo>
                <a:lnTo>
                  <a:pt x="843" y="14445"/>
                </a:lnTo>
                <a:lnTo>
                  <a:pt x="605" y="14980"/>
                </a:lnTo>
                <a:lnTo>
                  <a:pt x="414" y="15514"/>
                </a:lnTo>
                <a:lnTo>
                  <a:pt x="271" y="16055"/>
                </a:lnTo>
                <a:lnTo>
                  <a:pt x="144" y="16596"/>
                </a:lnTo>
                <a:lnTo>
                  <a:pt x="64" y="17143"/>
                </a:lnTo>
                <a:lnTo>
                  <a:pt x="17" y="17690"/>
                </a:lnTo>
                <a:lnTo>
                  <a:pt x="1" y="18236"/>
                </a:lnTo>
                <a:lnTo>
                  <a:pt x="32" y="18789"/>
                </a:lnTo>
                <a:lnTo>
                  <a:pt x="96" y="19336"/>
                </a:lnTo>
                <a:lnTo>
                  <a:pt x="207" y="19883"/>
                </a:lnTo>
                <a:lnTo>
                  <a:pt x="271" y="20159"/>
                </a:lnTo>
                <a:lnTo>
                  <a:pt x="350" y="20429"/>
                </a:lnTo>
                <a:lnTo>
                  <a:pt x="430" y="20700"/>
                </a:lnTo>
                <a:lnTo>
                  <a:pt x="525" y="20976"/>
                </a:lnTo>
                <a:lnTo>
                  <a:pt x="620" y="21247"/>
                </a:lnTo>
                <a:lnTo>
                  <a:pt x="748" y="21517"/>
                </a:lnTo>
                <a:lnTo>
                  <a:pt x="859" y="21787"/>
                </a:lnTo>
                <a:lnTo>
                  <a:pt x="1002" y="22058"/>
                </a:lnTo>
                <a:lnTo>
                  <a:pt x="1145" y="22322"/>
                </a:lnTo>
                <a:lnTo>
                  <a:pt x="1288" y="22593"/>
                </a:lnTo>
                <a:lnTo>
                  <a:pt x="1447" y="22857"/>
                </a:lnTo>
                <a:lnTo>
                  <a:pt x="1622" y="23121"/>
                </a:lnTo>
                <a:lnTo>
                  <a:pt x="1797" y="23386"/>
                </a:lnTo>
                <a:lnTo>
                  <a:pt x="1987" y="23650"/>
                </a:lnTo>
                <a:lnTo>
                  <a:pt x="2194" y="23908"/>
                </a:lnTo>
                <a:lnTo>
                  <a:pt x="2401" y="24173"/>
                </a:lnTo>
                <a:lnTo>
                  <a:pt x="2623" y="24431"/>
                </a:lnTo>
                <a:lnTo>
                  <a:pt x="2861" y="24684"/>
                </a:lnTo>
                <a:lnTo>
                  <a:pt x="3100" y="24942"/>
                </a:lnTo>
                <a:lnTo>
                  <a:pt x="3354" y="25194"/>
                </a:lnTo>
                <a:lnTo>
                  <a:pt x="3608" y="25447"/>
                </a:lnTo>
                <a:lnTo>
                  <a:pt x="3879" y="25693"/>
                </a:lnTo>
                <a:lnTo>
                  <a:pt x="4165" y="25945"/>
                </a:lnTo>
                <a:lnTo>
                  <a:pt x="4451" y="26192"/>
                </a:lnTo>
                <a:lnTo>
                  <a:pt x="4753" y="26432"/>
                </a:lnTo>
                <a:lnTo>
                  <a:pt x="5055" y="26678"/>
                </a:lnTo>
                <a:lnTo>
                  <a:pt x="5611" y="27081"/>
                </a:lnTo>
                <a:lnTo>
                  <a:pt x="6151" y="27465"/>
                </a:lnTo>
                <a:lnTo>
                  <a:pt x="6708" y="27838"/>
                </a:lnTo>
                <a:lnTo>
                  <a:pt x="7248" y="28199"/>
                </a:lnTo>
                <a:lnTo>
                  <a:pt x="7804" y="28535"/>
                </a:lnTo>
                <a:lnTo>
                  <a:pt x="8361" y="28859"/>
                </a:lnTo>
                <a:lnTo>
                  <a:pt x="8917" y="29172"/>
                </a:lnTo>
                <a:lnTo>
                  <a:pt x="9473" y="29466"/>
                </a:lnTo>
                <a:lnTo>
                  <a:pt x="9251" y="29647"/>
                </a:lnTo>
                <a:lnTo>
                  <a:pt x="9012" y="29833"/>
                </a:lnTo>
                <a:lnTo>
                  <a:pt x="8806" y="30019"/>
                </a:lnTo>
                <a:lnTo>
                  <a:pt x="8599" y="30211"/>
                </a:lnTo>
                <a:lnTo>
                  <a:pt x="8392" y="30404"/>
                </a:lnTo>
                <a:lnTo>
                  <a:pt x="8202" y="30602"/>
                </a:lnTo>
                <a:lnTo>
                  <a:pt x="8027" y="30800"/>
                </a:lnTo>
                <a:lnTo>
                  <a:pt x="7868" y="30999"/>
                </a:lnTo>
                <a:lnTo>
                  <a:pt x="7709" y="31203"/>
                </a:lnTo>
                <a:lnTo>
                  <a:pt x="7566" y="31407"/>
                </a:lnTo>
                <a:lnTo>
                  <a:pt x="7423" y="31617"/>
                </a:lnTo>
                <a:lnTo>
                  <a:pt x="7312" y="31828"/>
                </a:lnTo>
                <a:lnTo>
                  <a:pt x="7200" y="32038"/>
                </a:lnTo>
                <a:lnTo>
                  <a:pt x="7105" y="32248"/>
                </a:lnTo>
                <a:lnTo>
                  <a:pt x="7010" y="32465"/>
                </a:lnTo>
                <a:lnTo>
                  <a:pt x="6946" y="32681"/>
                </a:lnTo>
                <a:lnTo>
                  <a:pt x="6883" y="32897"/>
                </a:lnTo>
                <a:lnTo>
                  <a:pt x="6835" y="33114"/>
                </a:lnTo>
                <a:lnTo>
                  <a:pt x="6803" y="33336"/>
                </a:lnTo>
                <a:lnTo>
                  <a:pt x="6787" y="33558"/>
                </a:lnTo>
                <a:lnTo>
                  <a:pt x="6787" y="33780"/>
                </a:lnTo>
                <a:lnTo>
                  <a:pt x="6787" y="34003"/>
                </a:lnTo>
                <a:lnTo>
                  <a:pt x="6819" y="34225"/>
                </a:lnTo>
                <a:lnTo>
                  <a:pt x="6867" y="34453"/>
                </a:lnTo>
                <a:lnTo>
                  <a:pt x="6914" y="34682"/>
                </a:lnTo>
                <a:lnTo>
                  <a:pt x="6994" y="34904"/>
                </a:lnTo>
                <a:lnTo>
                  <a:pt x="7089" y="35132"/>
                </a:lnTo>
                <a:lnTo>
                  <a:pt x="7185" y="35361"/>
                </a:lnTo>
                <a:lnTo>
                  <a:pt x="7312" y="35589"/>
                </a:lnTo>
                <a:lnTo>
                  <a:pt x="7455" y="35817"/>
                </a:lnTo>
                <a:lnTo>
                  <a:pt x="7614" y="36046"/>
                </a:lnTo>
                <a:lnTo>
                  <a:pt x="7788" y="36280"/>
                </a:lnTo>
                <a:lnTo>
                  <a:pt x="7979" y="36508"/>
                </a:lnTo>
                <a:lnTo>
                  <a:pt x="8202" y="36737"/>
                </a:lnTo>
                <a:lnTo>
                  <a:pt x="8424" y="36965"/>
                </a:lnTo>
                <a:lnTo>
                  <a:pt x="8679" y="37193"/>
                </a:lnTo>
                <a:lnTo>
                  <a:pt x="8949" y="37422"/>
                </a:lnTo>
                <a:lnTo>
                  <a:pt x="9251" y="37650"/>
                </a:lnTo>
                <a:lnTo>
                  <a:pt x="9553" y="37878"/>
                </a:lnTo>
                <a:lnTo>
                  <a:pt x="9886" y="38107"/>
                </a:lnTo>
                <a:lnTo>
                  <a:pt x="10236" y="38335"/>
                </a:lnTo>
                <a:lnTo>
                  <a:pt x="10602" y="38563"/>
                </a:lnTo>
                <a:lnTo>
                  <a:pt x="10999" y="38786"/>
                </a:lnTo>
                <a:lnTo>
                  <a:pt x="11412" y="39008"/>
                </a:lnTo>
                <a:lnTo>
                  <a:pt x="11857" y="39236"/>
                </a:lnTo>
                <a:lnTo>
                  <a:pt x="12318" y="39459"/>
                </a:lnTo>
                <a:lnTo>
                  <a:pt x="12795" y="39675"/>
                </a:lnTo>
                <a:lnTo>
                  <a:pt x="13304" y="39897"/>
                </a:lnTo>
                <a:lnTo>
                  <a:pt x="13828" y="40113"/>
                </a:lnTo>
                <a:lnTo>
                  <a:pt x="14384" y="40336"/>
                </a:lnTo>
                <a:lnTo>
                  <a:pt x="14956" y="40546"/>
                </a:lnTo>
                <a:lnTo>
                  <a:pt x="15560" y="40762"/>
                </a:lnTo>
                <a:lnTo>
                  <a:pt x="16180" y="40973"/>
                </a:lnTo>
                <a:lnTo>
                  <a:pt x="16832" y="41189"/>
                </a:lnTo>
                <a:lnTo>
                  <a:pt x="17499" y="41393"/>
                </a:lnTo>
                <a:lnTo>
                  <a:pt x="18199" y="41604"/>
                </a:lnTo>
                <a:lnTo>
                  <a:pt x="18914" y="41808"/>
                </a:lnTo>
                <a:lnTo>
                  <a:pt x="19677" y="42012"/>
                </a:lnTo>
                <a:lnTo>
                  <a:pt x="20440" y="42210"/>
                </a:lnTo>
                <a:lnTo>
                  <a:pt x="21250" y="42409"/>
                </a:lnTo>
                <a:lnTo>
                  <a:pt x="22077" y="42601"/>
                </a:lnTo>
                <a:lnTo>
                  <a:pt x="22935" y="42799"/>
                </a:lnTo>
                <a:lnTo>
                  <a:pt x="23825" y="42986"/>
                </a:lnTo>
                <a:lnTo>
                  <a:pt x="24731" y="43178"/>
                </a:lnTo>
                <a:lnTo>
                  <a:pt x="25716" y="43370"/>
                </a:lnTo>
                <a:lnTo>
                  <a:pt x="26670" y="43556"/>
                </a:lnTo>
                <a:lnTo>
                  <a:pt x="27624" y="43731"/>
                </a:lnTo>
                <a:lnTo>
                  <a:pt x="28545" y="43899"/>
                </a:lnTo>
                <a:lnTo>
                  <a:pt x="29467" y="44061"/>
                </a:lnTo>
                <a:lnTo>
                  <a:pt x="30357" y="44211"/>
                </a:lnTo>
                <a:lnTo>
                  <a:pt x="31247" y="44356"/>
                </a:lnTo>
                <a:lnTo>
                  <a:pt x="32122" y="44488"/>
                </a:lnTo>
                <a:lnTo>
                  <a:pt x="32964" y="44614"/>
                </a:lnTo>
                <a:lnTo>
                  <a:pt x="33806" y="44734"/>
                </a:lnTo>
                <a:lnTo>
                  <a:pt x="34633" y="44848"/>
                </a:lnTo>
                <a:lnTo>
                  <a:pt x="35443" y="44950"/>
                </a:lnTo>
                <a:lnTo>
                  <a:pt x="36222" y="45046"/>
                </a:lnTo>
                <a:lnTo>
                  <a:pt x="37001" y="45137"/>
                </a:lnTo>
                <a:lnTo>
                  <a:pt x="37764" y="45215"/>
                </a:lnTo>
                <a:lnTo>
                  <a:pt x="38511" y="45293"/>
                </a:lnTo>
                <a:lnTo>
                  <a:pt x="39258" y="45359"/>
                </a:lnTo>
                <a:lnTo>
                  <a:pt x="39973" y="45419"/>
                </a:lnTo>
                <a:lnTo>
                  <a:pt x="40688" y="45473"/>
                </a:lnTo>
                <a:lnTo>
                  <a:pt x="41372" y="45521"/>
                </a:lnTo>
                <a:lnTo>
                  <a:pt x="42055" y="45557"/>
                </a:lnTo>
                <a:lnTo>
                  <a:pt x="42722" y="45593"/>
                </a:lnTo>
                <a:lnTo>
                  <a:pt x="43374" y="45623"/>
                </a:lnTo>
                <a:lnTo>
                  <a:pt x="44010" y="45647"/>
                </a:lnTo>
                <a:lnTo>
                  <a:pt x="44630" y="45659"/>
                </a:lnTo>
                <a:lnTo>
                  <a:pt x="45250" y="45671"/>
                </a:lnTo>
                <a:lnTo>
                  <a:pt x="45854" y="45677"/>
                </a:lnTo>
                <a:lnTo>
                  <a:pt x="46442" y="45677"/>
                </a:lnTo>
                <a:lnTo>
                  <a:pt x="47014" y="45665"/>
                </a:lnTo>
                <a:lnTo>
                  <a:pt x="47570" y="45659"/>
                </a:lnTo>
                <a:lnTo>
                  <a:pt x="48126" y="45641"/>
                </a:lnTo>
                <a:lnTo>
                  <a:pt x="48667" y="45617"/>
                </a:lnTo>
                <a:lnTo>
                  <a:pt x="49191" y="45593"/>
                </a:lnTo>
                <a:lnTo>
                  <a:pt x="49700" y="45557"/>
                </a:lnTo>
                <a:lnTo>
                  <a:pt x="50192" y="45521"/>
                </a:lnTo>
                <a:lnTo>
                  <a:pt x="50685" y="45479"/>
                </a:lnTo>
                <a:lnTo>
                  <a:pt x="51162" y="45437"/>
                </a:lnTo>
                <a:lnTo>
                  <a:pt x="51639" y="45389"/>
                </a:lnTo>
                <a:lnTo>
                  <a:pt x="52084" y="45335"/>
                </a:lnTo>
                <a:lnTo>
                  <a:pt x="52529" y="45275"/>
                </a:lnTo>
                <a:lnTo>
                  <a:pt x="52974" y="45215"/>
                </a:lnTo>
                <a:lnTo>
                  <a:pt x="53387" y="45149"/>
                </a:lnTo>
                <a:lnTo>
                  <a:pt x="53800" y="45077"/>
                </a:lnTo>
                <a:lnTo>
                  <a:pt x="54214" y="45004"/>
                </a:lnTo>
                <a:lnTo>
                  <a:pt x="54595" y="44932"/>
                </a:lnTo>
                <a:lnTo>
                  <a:pt x="54976" y="44854"/>
                </a:lnTo>
                <a:lnTo>
                  <a:pt x="55342" y="44770"/>
                </a:lnTo>
                <a:lnTo>
                  <a:pt x="55708" y="44686"/>
                </a:lnTo>
                <a:lnTo>
                  <a:pt x="56057" y="44596"/>
                </a:lnTo>
                <a:lnTo>
                  <a:pt x="56407" y="44506"/>
                </a:lnTo>
                <a:lnTo>
                  <a:pt x="56741" y="44410"/>
                </a:lnTo>
                <a:lnTo>
                  <a:pt x="57058" y="44313"/>
                </a:lnTo>
                <a:lnTo>
                  <a:pt x="57360" y="44217"/>
                </a:lnTo>
                <a:lnTo>
                  <a:pt x="57678" y="44115"/>
                </a:lnTo>
                <a:lnTo>
                  <a:pt x="57964" y="44013"/>
                </a:lnTo>
                <a:lnTo>
                  <a:pt x="58250" y="43911"/>
                </a:lnTo>
                <a:lnTo>
                  <a:pt x="58791" y="43695"/>
                </a:lnTo>
                <a:lnTo>
                  <a:pt x="59299" y="43472"/>
                </a:lnTo>
                <a:lnTo>
                  <a:pt x="59776" y="43244"/>
                </a:lnTo>
                <a:lnTo>
                  <a:pt x="60237" y="43016"/>
                </a:lnTo>
                <a:lnTo>
                  <a:pt x="60809" y="43130"/>
                </a:lnTo>
                <a:lnTo>
                  <a:pt x="61413" y="43238"/>
                </a:lnTo>
                <a:lnTo>
                  <a:pt x="62033" y="43340"/>
                </a:lnTo>
                <a:lnTo>
                  <a:pt x="62669" y="43436"/>
                </a:lnTo>
                <a:lnTo>
                  <a:pt x="63321" y="43526"/>
                </a:lnTo>
                <a:lnTo>
                  <a:pt x="63988" y="43610"/>
                </a:lnTo>
                <a:lnTo>
                  <a:pt x="64687" y="43683"/>
                </a:lnTo>
                <a:lnTo>
                  <a:pt x="65387" y="43749"/>
                </a:lnTo>
                <a:lnTo>
                  <a:pt x="66102" y="43809"/>
                </a:lnTo>
                <a:lnTo>
                  <a:pt x="66833" y="43857"/>
                </a:lnTo>
                <a:lnTo>
                  <a:pt x="67580" y="43899"/>
                </a:lnTo>
                <a:lnTo>
                  <a:pt x="68343" y="43929"/>
                </a:lnTo>
                <a:lnTo>
                  <a:pt x="69122" y="43953"/>
                </a:lnTo>
                <a:lnTo>
                  <a:pt x="69916" y="43965"/>
                </a:lnTo>
                <a:lnTo>
                  <a:pt x="70727" y="43971"/>
                </a:lnTo>
                <a:lnTo>
                  <a:pt x="71553" y="43965"/>
                </a:lnTo>
                <a:lnTo>
                  <a:pt x="72396" y="43947"/>
                </a:lnTo>
                <a:lnTo>
                  <a:pt x="73254" y="43923"/>
                </a:lnTo>
                <a:lnTo>
                  <a:pt x="74112" y="43881"/>
                </a:lnTo>
                <a:lnTo>
                  <a:pt x="75002" y="43833"/>
                </a:lnTo>
                <a:lnTo>
                  <a:pt x="75892" y="43773"/>
                </a:lnTo>
                <a:lnTo>
                  <a:pt x="76814" y="43701"/>
                </a:lnTo>
                <a:lnTo>
                  <a:pt x="77736" y="43616"/>
                </a:lnTo>
                <a:lnTo>
                  <a:pt x="78674" y="43520"/>
                </a:lnTo>
                <a:lnTo>
                  <a:pt x="79627" y="43412"/>
                </a:lnTo>
                <a:lnTo>
                  <a:pt x="80581" y="43292"/>
                </a:lnTo>
                <a:lnTo>
                  <a:pt x="81566" y="43160"/>
                </a:lnTo>
                <a:lnTo>
                  <a:pt x="82552" y="43010"/>
                </a:lnTo>
                <a:lnTo>
                  <a:pt x="83553" y="42847"/>
                </a:lnTo>
                <a:lnTo>
                  <a:pt x="84570" y="42673"/>
                </a:lnTo>
                <a:lnTo>
                  <a:pt x="85603" y="42487"/>
                </a:lnTo>
                <a:lnTo>
                  <a:pt x="86636" y="42283"/>
                </a:lnTo>
                <a:lnTo>
                  <a:pt x="87399" y="42126"/>
                </a:lnTo>
                <a:lnTo>
                  <a:pt x="88146" y="41964"/>
                </a:lnTo>
                <a:lnTo>
                  <a:pt x="88861" y="41802"/>
                </a:lnTo>
                <a:lnTo>
                  <a:pt x="89561" y="41640"/>
                </a:lnTo>
                <a:lnTo>
                  <a:pt x="90244" y="41477"/>
                </a:lnTo>
                <a:lnTo>
                  <a:pt x="90896" y="41309"/>
                </a:lnTo>
                <a:lnTo>
                  <a:pt x="91547" y="41141"/>
                </a:lnTo>
                <a:lnTo>
                  <a:pt x="92167" y="40967"/>
                </a:lnTo>
                <a:lnTo>
                  <a:pt x="92771" y="40792"/>
                </a:lnTo>
                <a:lnTo>
                  <a:pt x="93359" y="40618"/>
                </a:lnTo>
                <a:lnTo>
                  <a:pt x="93916" y="40444"/>
                </a:lnTo>
                <a:lnTo>
                  <a:pt x="94472" y="40264"/>
                </a:lnTo>
                <a:lnTo>
                  <a:pt x="94996" y="40083"/>
                </a:lnTo>
                <a:lnTo>
                  <a:pt x="95505" y="39903"/>
                </a:lnTo>
                <a:lnTo>
                  <a:pt x="95998" y="39723"/>
                </a:lnTo>
                <a:lnTo>
                  <a:pt x="96474" y="39537"/>
                </a:lnTo>
                <a:lnTo>
                  <a:pt x="96919" y="39350"/>
                </a:lnTo>
                <a:lnTo>
                  <a:pt x="97364" y="39164"/>
                </a:lnTo>
                <a:lnTo>
                  <a:pt x="97794" y="38978"/>
                </a:lnTo>
                <a:lnTo>
                  <a:pt x="98191" y="38786"/>
                </a:lnTo>
                <a:lnTo>
                  <a:pt x="98588" y="38599"/>
                </a:lnTo>
                <a:lnTo>
                  <a:pt x="98954" y="38407"/>
                </a:lnTo>
                <a:lnTo>
                  <a:pt x="99319" y="38215"/>
                </a:lnTo>
                <a:lnTo>
                  <a:pt x="99653" y="38023"/>
                </a:lnTo>
                <a:lnTo>
                  <a:pt x="99971" y="37830"/>
                </a:lnTo>
                <a:lnTo>
                  <a:pt x="100289" y="37632"/>
                </a:lnTo>
                <a:lnTo>
                  <a:pt x="100575" y="37440"/>
                </a:lnTo>
                <a:lnTo>
                  <a:pt x="100845" y="37241"/>
                </a:lnTo>
                <a:lnTo>
                  <a:pt x="101115" y="37049"/>
                </a:lnTo>
                <a:lnTo>
                  <a:pt x="101354" y="36851"/>
                </a:lnTo>
                <a:lnTo>
                  <a:pt x="101592" y="36653"/>
                </a:lnTo>
                <a:lnTo>
                  <a:pt x="101815" y="36460"/>
                </a:lnTo>
                <a:lnTo>
                  <a:pt x="102005" y="36262"/>
                </a:lnTo>
                <a:lnTo>
                  <a:pt x="102196" y="36064"/>
                </a:lnTo>
                <a:lnTo>
                  <a:pt x="102371" y="35865"/>
                </a:lnTo>
                <a:lnTo>
                  <a:pt x="102530" y="35667"/>
                </a:lnTo>
                <a:lnTo>
                  <a:pt x="102673" y="35469"/>
                </a:lnTo>
                <a:lnTo>
                  <a:pt x="102816" y="35271"/>
                </a:lnTo>
                <a:lnTo>
                  <a:pt x="102927" y="35072"/>
                </a:lnTo>
                <a:lnTo>
                  <a:pt x="103038" y="34874"/>
                </a:lnTo>
                <a:lnTo>
                  <a:pt x="103134" y="34682"/>
                </a:lnTo>
                <a:lnTo>
                  <a:pt x="103213" y="34483"/>
                </a:lnTo>
                <a:lnTo>
                  <a:pt x="103277" y="34285"/>
                </a:lnTo>
                <a:lnTo>
                  <a:pt x="103340" y="34093"/>
                </a:lnTo>
                <a:lnTo>
                  <a:pt x="103388" y="33895"/>
                </a:lnTo>
                <a:lnTo>
                  <a:pt x="103420" y="33702"/>
                </a:lnTo>
                <a:lnTo>
                  <a:pt x="103436" y="33504"/>
                </a:lnTo>
                <a:lnTo>
                  <a:pt x="103436" y="33312"/>
                </a:lnTo>
                <a:lnTo>
                  <a:pt x="103436" y="33120"/>
                </a:lnTo>
                <a:lnTo>
                  <a:pt x="103420" y="32927"/>
                </a:lnTo>
                <a:lnTo>
                  <a:pt x="103404" y="32735"/>
                </a:lnTo>
                <a:lnTo>
                  <a:pt x="103372" y="32549"/>
                </a:lnTo>
                <a:lnTo>
                  <a:pt x="103325" y="32356"/>
                </a:lnTo>
                <a:lnTo>
                  <a:pt x="103261" y="32170"/>
                </a:lnTo>
                <a:lnTo>
                  <a:pt x="103197" y="31984"/>
                </a:lnTo>
                <a:lnTo>
                  <a:pt x="103118" y="31798"/>
                </a:lnTo>
                <a:lnTo>
                  <a:pt x="103023" y="31617"/>
                </a:lnTo>
                <a:lnTo>
                  <a:pt x="102927" y="31431"/>
                </a:lnTo>
                <a:lnTo>
                  <a:pt x="102832" y="31251"/>
                </a:lnTo>
                <a:lnTo>
                  <a:pt x="102705" y="31071"/>
                </a:lnTo>
                <a:lnTo>
                  <a:pt x="102593" y="30896"/>
                </a:lnTo>
                <a:lnTo>
                  <a:pt x="102450" y="30716"/>
                </a:lnTo>
                <a:lnTo>
                  <a:pt x="102307" y="30542"/>
                </a:lnTo>
                <a:lnTo>
                  <a:pt x="102164" y="30374"/>
                </a:lnTo>
                <a:lnTo>
                  <a:pt x="102625" y="30350"/>
                </a:lnTo>
                <a:lnTo>
                  <a:pt x="103102" y="30320"/>
                </a:lnTo>
                <a:lnTo>
                  <a:pt x="103579" y="30289"/>
                </a:lnTo>
                <a:lnTo>
                  <a:pt x="104056" y="30253"/>
                </a:lnTo>
                <a:lnTo>
                  <a:pt x="104548" y="30211"/>
                </a:lnTo>
                <a:lnTo>
                  <a:pt x="105025" y="30169"/>
                </a:lnTo>
                <a:lnTo>
                  <a:pt x="105534" y="30115"/>
                </a:lnTo>
                <a:lnTo>
                  <a:pt x="106026" y="30061"/>
                </a:lnTo>
                <a:lnTo>
                  <a:pt x="106535" y="30001"/>
                </a:lnTo>
                <a:lnTo>
                  <a:pt x="107044" y="29935"/>
                </a:lnTo>
                <a:lnTo>
                  <a:pt x="107552" y="29869"/>
                </a:lnTo>
                <a:lnTo>
                  <a:pt x="108077" y="29791"/>
                </a:lnTo>
                <a:lnTo>
                  <a:pt x="108601" y="29713"/>
                </a:lnTo>
                <a:lnTo>
                  <a:pt x="109126" y="29629"/>
                </a:lnTo>
                <a:lnTo>
                  <a:pt x="109666" y="29538"/>
                </a:lnTo>
                <a:lnTo>
                  <a:pt x="110206" y="29436"/>
                </a:lnTo>
                <a:lnTo>
                  <a:pt x="110747" y="29334"/>
                </a:lnTo>
                <a:lnTo>
                  <a:pt x="111287" y="29232"/>
                </a:lnTo>
                <a:lnTo>
                  <a:pt x="111844" y="29118"/>
                </a:lnTo>
                <a:lnTo>
                  <a:pt x="112384" y="28998"/>
                </a:lnTo>
                <a:lnTo>
                  <a:pt x="112956" y="28871"/>
                </a:lnTo>
                <a:lnTo>
                  <a:pt x="113512" y="28739"/>
                </a:lnTo>
                <a:lnTo>
                  <a:pt x="114084" y="28601"/>
                </a:lnTo>
                <a:lnTo>
                  <a:pt x="114657" y="28457"/>
                </a:lnTo>
                <a:lnTo>
                  <a:pt x="115229" y="28307"/>
                </a:lnTo>
                <a:lnTo>
                  <a:pt x="115801" y="28150"/>
                </a:lnTo>
                <a:lnTo>
                  <a:pt x="116389" y="27988"/>
                </a:lnTo>
                <a:lnTo>
                  <a:pt x="116977" y="27820"/>
                </a:lnTo>
                <a:lnTo>
                  <a:pt x="117565" y="27646"/>
                </a:lnTo>
                <a:lnTo>
                  <a:pt x="118153" y="27465"/>
                </a:lnTo>
                <a:lnTo>
                  <a:pt x="118757" y="27273"/>
                </a:lnTo>
                <a:lnTo>
                  <a:pt x="119361" y="27081"/>
                </a:lnTo>
                <a:lnTo>
                  <a:pt x="120251" y="26774"/>
                </a:lnTo>
                <a:lnTo>
                  <a:pt x="121109" y="26468"/>
                </a:lnTo>
                <a:lnTo>
                  <a:pt x="121920" y="26168"/>
                </a:lnTo>
                <a:lnTo>
                  <a:pt x="122683" y="25873"/>
                </a:lnTo>
                <a:lnTo>
                  <a:pt x="123398" y="25573"/>
                </a:lnTo>
                <a:lnTo>
                  <a:pt x="124082" y="25284"/>
                </a:lnTo>
                <a:lnTo>
                  <a:pt x="124717" y="24990"/>
                </a:lnTo>
                <a:lnTo>
                  <a:pt x="125305" y="24702"/>
                </a:lnTo>
                <a:lnTo>
                  <a:pt x="125846" y="24419"/>
                </a:lnTo>
                <a:lnTo>
                  <a:pt x="126354" y="24131"/>
                </a:lnTo>
                <a:lnTo>
                  <a:pt x="126815" y="23854"/>
                </a:lnTo>
                <a:lnTo>
                  <a:pt x="127228" y="23572"/>
                </a:lnTo>
                <a:lnTo>
                  <a:pt x="127610" y="23296"/>
                </a:lnTo>
                <a:lnTo>
                  <a:pt x="127960" y="23025"/>
                </a:lnTo>
                <a:lnTo>
                  <a:pt x="128262" y="22755"/>
                </a:lnTo>
                <a:lnTo>
                  <a:pt x="128532" y="22484"/>
                </a:lnTo>
                <a:lnTo>
                  <a:pt x="128770" y="22220"/>
                </a:lnTo>
                <a:lnTo>
                  <a:pt x="128977" y="21956"/>
                </a:lnTo>
                <a:lnTo>
                  <a:pt x="129136" y="21697"/>
                </a:lnTo>
                <a:lnTo>
                  <a:pt x="129263" y="21439"/>
                </a:lnTo>
                <a:lnTo>
                  <a:pt x="129358" y="21181"/>
                </a:lnTo>
                <a:lnTo>
                  <a:pt x="129422" y="20928"/>
                </a:lnTo>
                <a:lnTo>
                  <a:pt x="129454" y="20676"/>
                </a:lnTo>
                <a:lnTo>
                  <a:pt x="129454" y="20429"/>
                </a:lnTo>
                <a:lnTo>
                  <a:pt x="129438" y="20183"/>
                </a:lnTo>
                <a:lnTo>
                  <a:pt x="129374" y="19943"/>
                </a:lnTo>
                <a:lnTo>
                  <a:pt x="129279" y="19702"/>
                </a:lnTo>
                <a:lnTo>
                  <a:pt x="129167" y="19462"/>
                </a:lnTo>
                <a:lnTo>
                  <a:pt x="129024" y="19228"/>
                </a:lnTo>
                <a:lnTo>
                  <a:pt x="128850" y="18993"/>
                </a:lnTo>
                <a:lnTo>
                  <a:pt x="128659" y="18765"/>
                </a:lnTo>
                <a:lnTo>
                  <a:pt x="128436" y="18537"/>
                </a:lnTo>
                <a:lnTo>
                  <a:pt x="128198" y="18308"/>
                </a:lnTo>
                <a:lnTo>
                  <a:pt x="127928" y="18086"/>
                </a:lnTo>
                <a:lnTo>
                  <a:pt x="127642" y="17864"/>
                </a:lnTo>
                <a:lnTo>
                  <a:pt x="127324" y="17648"/>
                </a:lnTo>
                <a:lnTo>
                  <a:pt x="126990" y="17431"/>
                </a:lnTo>
                <a:lnTo>
                  <a:pt x="126640" y="17221"/>
                </a:lnTo>
                <a:lnTo>
                  <a:pt x="126259" y="17011"/>
                </a:lnTo>
                <a:lnTo>
                  <a:pt x="125862" y="16806"/>
                </a:lnTo>
                <a:lnTo>
                  <a:pt x="125448" y="16602"/>
                </a:lnTo>
                <a:lnTo>
                  <a:pt x="125019" y="16398"/>
                </a:lnTo>
                <a:lnTo>
                  <a:pt x="124574" y="16199"/>
                </a:lnTo>
                <a:lnTo>
                  <a:pt x="124113" y="16001"/>
                </a:lnTo>
                <a:lnTo>
                  <a:pt x="123637" y="15803"/>
                </a:lnTo>
                <a:lnTo>
                  <a:pt x="123144" y="15617"/>
                </a:lnTo>
                <a:lnTo>
                  <a:pt x="122635" y="15424"/>
                </a:lnTo>
                <a:lnTo>
                  <a:pt x="122111" y="15238"/>
                </a:lnTo>
                <a:lnTo>
                  <a:pt x="121586" y="15052"/>
                </a:lnTo>
                <a:lnTo>
                  <a:pt x="121030" y="14872"/>
                </a:lnTo>
                <a:lnTo>
                  <a:pt x="120474" y="14691"/>
                </a:lnTo>
                <a:lnTo>
                  <a:pt x="119917" y="14517"/>
                </a:lnTo>
                <a:lnTo>
                  <a:pt x="119345" y="14343"/>
                </a:lnTo>
                <a:lnTo>
                  <a:pt x="118757" y="14175"/>
                </a:lnTo>
                <a:lnTo>
                  <a:pt x="118169" y="14006"/>
                </a:lnTo>
                <a:lnTo>
                  <a:pt x="117565" y="13838"/>
                </a:lnTo>
                <a:lnTo>
                  <a:pt x="116357" y="13514"/>
                </a:lnTo>
                <a:lnTo>
                  <a:pt x="115118" y="13201"/>
                </a:lnTo>
                <a:lnTo>
                  <a:pt x="113862" y="12901"/>
                </a:lnTo>
                <a:lnTo>
                  <a:pt x="112606" y="12606"/>
                </a:lnTo>
                <a:lnTo>
                  <a:pt x="112797" y="12408"/>
                </a:lnTo>
                <a:lnTo>
                  <a:pt x="112956" y="12204"/>
                </a:lnTo>
                <a:lnTo>
                  <a:pt x="113115" y="11999"/>
                </a:lnTo>
                <a:lnTo>
                  <a:pt x="113258" y="11795"/>
                </a:lnTo>
                <a:lnTo>
                  <a:pt x="113385" y="11585"/>
                </a:lnTo>
                <a:lnTo>
                  <a:pt x="113496" y="11375"/>
                </a:lnTo>
                <a:lnTo>
                  <a:pt x="113576" y="11164"/>
                </a:lnTo>
                <a:lnTo>
                  <a:pt x="113655" y="10948"/>
                </a:lnTo>
                <a:lnTo>
                  <a:pt x="113719" y="10738"/>
                </a:lnTo>
                <a:lnTo>
                  <a:pt x="113767" y="10521"/>
                </a:lnTo>
                <a:lnTo>
                  <a:pt x="113783" y="10299"/>
                </a:lnTo>
                <a:lnTo>
                  <a:pt x="113798" y="10083"/>
                </a:lnTo>
                <a:lnTo>
                  <a:pt x="113783" y="9860"/>
                </a:lnTo>
                <a:lnTo>
                  <a:pt x="113767" y="9644"/>
                </a:lnTo>
                <a:lnTo>
                  <a:pt x="113719" y="9422"/>
                </a:lnTo>
                <a:lnTo>
                  <a:pt x="113655" y="9199"/>
                </a:lnTo>
                <a:lnTo>
                  <a:pt x="113560" y="8977"/>
                </a:lnTo>
                <a:lnTo>
                  <a:pt x="113465" y="8755"/>
                </a:lnTo>
                <a:lnTo>
                  <a:pt x="113338" y="8533"/>
                </a:lnTo>
                <a:lnTo>
                  <a:pt x="113194" y="8310"/>
                </a:lnTo>
                <a:lnTo>
                  <a:pt x="113036" y="8088"/>
                </a:lnTo>
                <a:lnTo>
                  <a:pt x="112845" y="7866"/>
                </a:lnTo>
                <a:lnTo>
                  <a:pt x="112638" y="7643"/>
                </a:lnTo>
                <a:lnTo>
                  <a:pt x="112416" y="7427"/>
                </a:lnTo>
                <a:lnTo>
                  <a:pt x="112161" y="7205"/>
                </a:lnTo>
                <a:lnTo>
                  <a:pt x="111891" y="6982"/>
                </a:lnTo>
                <a:lnTo>
                  <a:pt x="111605" y="6766"/>
                </a:lnTo>
                <a:lnTo>
                  <a:pt x="111287" y="6550"/>
                </a:lnTo>
                <a:lnTo>
                  <a:pt x="110953" y="6333"/>
                </a:lnTo>
                <a:lnTo>
                  <a:pt x="110588" y="6117"/>
                </a:lnTo>
                <a:lnTo>
                  <a:pt x="110206" y="5901"/>
                </a:lnTo>
                <a:lnTo>
                  <a:pt x="109793" y="5691"/>
                </a:lnTo>
                <a:lnTo>
                  <a:pt x="109364" y="5480"/>
                </a:lnTo>
                <a:lnTo>
                  <a:pt x="108903" y="5270"/>
                </a:lnTo>
                <a:lnTo>
                  <a:pt x="108426" y="5060"/>
                </a:lnTo>
                <a:lnTo>
                  <a:pt x="107918" y="4855"/>
                </a:lnTo>
                <a:lnTo>
                  <a:pt x="107377" y="4657"/>
                </a:lnTo>
                <a:lnTo>
                  <a:pt x="106821" y="4453"/>
                </a:lnTo>
                <a:lnTo>
                  <a:pt x="106233" y="4254"/>
                </a:lnTo>
                <a:lnTo>
                  <a:pt x="105629" y="4062"/>
                </a:lnTo>
                <a:lnTo>
                  <a:pt x="104993" y="3864"/>
                </a:lnTo>
                <a:lnTo>
                  <a:pt x="104326" y="3678"/>
                </a:lnTo>
                <a:lnTo>
                  <a:pt x="103627" y="3491"/>
                </a:lnTo>
                <a:lnTo>
                  <a:pt x="102911" y="3305"/>
                </a:lnTo>
                <a:lnTo>
                  <a:pt x="102164" y="3125"/>
                </a:lnTo>
                <a:lnTo>
                  <a:pt x="101386" y="2945"/>
                </a:lnTo>
                <a:lnTo>
                  <a:pt x="100591" y="2776"/>
                </a:lnTo>
                <a:lnTo>
                  <a:pt x="99749" y="2602"/>
                </a:lnTo>
                <a:lnTo>
                  <a:pt x="98890" y="2434"/>
                </a:lnTo>
                <a:lnTo>
                  <a:pt x="98000" y="2272"/>
                </a:lnTo>
                <a:lnTo>
                  <a:pt x="97078" y="2115"/>
                </a:lnTo>
                <a:lnTo>
                  <a:pt x="96125" y="1959"/>
                </a:lnTo>
                <a:lnTo>
                  <a:pt x="95139" y="1809"/>
                </a:lnTo>
                <a:lnTo>
                  <a:pt x="94122" y="1665"/>
                </a:lnTo>
                <a:lnTo>
                  <a:pt x="93089" y="1521"/>
                </a:lnTo>
                <a:lnTo>
                  <a:pt x="92008" y="1388"/>
                </a:lnTo>
                <a:lnTo>
                  <a:pt x="90896" y="1256"/>
                </a:lnTo>
                <a:lnTo>
                  <a:pt x="89751" y="1124"/>
                </a:lnTo>
                <a:lnTo>
                  <a:pt x="88591" y="1004"/>
                </a:lnTo>
                <a:lnTo>
                  <a:pt x="87383" y="890"/>
                </a:lnTo>
                <a:lnTo>
                  <a:pt x="86144" y="776"/>
                </a:lnTo>
                <a:lnTo>
                  <a:pt x="84872" y="667"/>
                </a:lnTo>
                <a:lnTo>
                  <a:pt x="83569" y="571"/>
                </a:lnTo>
                <a:lnTo>
                  <a:pt x="82234" y="475"/>
                </a:lnTo>
                <a:lnTo>
                  <a:pt x="81248" y="409"/>
                </a:lnTo>
                <a:lnTo>
                  <a:pt x="80279" y="349"/>
                </a:lnTo>
                <a:lnTo>
                  <a:pt x="79325" y="295"/>
                </a:lnTo>
                <a:lnTo>
                  <a:pt x="78388" y="247"/>
                </a:lnTo>
                <a:lnTo>
                  <a:pt x="77466" y="199"/>
                </a:lnTo>
                <a:lnTo>
                  <a:pt x="76544" y="157"/>
                </a:lnTo>
                <a:lnTo>
                  <a:pt x="75654" y="121"/>
                </a:lnTo>
                <a:lnTo>
                  <a:pt x="74764" y="91"/>
                </a:lnTo>
                <a:lnTo>
                  <a:pt x="73890" y="66"/>
                </a:lnTo>
                <a:lnTo>
                  <a:pt x="73047" y="42"/>
                </a:lnTo>
                <a:lnTo>
                  <a:pt x="72189" y="24"/>
                </a:lnTo>
                <a:lnTo>
                  <a:pt x="71363" y="12"/>
                </a:lnTo>
                <a:lnTo>
                  <a:pt x="70552" y="6"/>
                </a:lnTo>
                <a:lnTo>
                  <a:pt x="69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rot="757509">
            <a:off x="7912044" y="3198306"/>
            <a:ext cx="1115723" cy="890736"/>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rot="757422">
            <a:off x="8493350" y="4343516"/>
            <a:ext cx="80641" cy="133942"/>
          </a:xfrm>
          <a:custGeom>
            <a:avLst/>
            <a:gdLst/>
            <a:ahLst/>
            <a:cxnLst/>
            <a:rect l="l" t="t" r="r" b="b"/>
            <a:pathLst>
              <a:path w="4975" h="3666" extrusionOk="0">
                <a:moveTo>
                  <a:pt x="1542" y="0"/>
                </a:moveTo>
                <a:lnTo>
                  <a:pt x="1383" y="6"/>
                </a:lnTo>
                <a:lnTo>
                  <a:pt x="1224" y="19"/>
                </a:lnTo>
                <a:lnTo>
                  <a:pt x="1065" y="37"/>
                </a:lnTo>
                <a:lnTo>
                  <a:pt x="922" y="61"/>
                </a:lnTo>
                <a:lnTo>
                  <a:pt x="779" y="91"/>
                </a:lnTo>
                <a:lnTo>
                  <a:pt x="652" y="121"/>
                </a:lnTo>
                <a:lnTo>
                  <a:pt x="525" y="163"/>
                </a:lnTo>
                <a:lnTo>
                  <a:pt x="413" y="205"/>
                </a:lnTo>
                <a:lnTo>
                  <a:pt x="318" y="247"/>
                </a:lnTo>
                <a:lnTo>
                  <a:pt x="238" y="295"/>
                </a:lnTo>
                <a:lnTo>
                  <a:pt x="159" y="349"/>
                </a:lnTo>
                <a:lnTo>
                  <a:pt x="95" y="403"/>
                </a:lnTo>
                <a:lnTo>
                  <a:pt x="48" y="457"/>
                </a:lnTo>
                <a:lnTo>
                  <a:pt x="16" y="517"/>
                </a:lnTo>
                <a:lnTo>
                  <a:pt x="0" y="577"/>
                </a:lnTo>
                <a:lnTo>
                  <a:pt x="0" y="643"/>
                </a:lnTo>
                <a:lnTo>
                  <a:pt x="16" y="703"/>
                </a:lnTo>
                <a:lnTo>
                  <a:pt x="159" y="1016"/>
                </a:lnTo>
                <a:lnTo>
                  <a:pt x="302" y="1328"/>
                </a:lnTo>
                <a:lnTo>
                  <a:pt x="525" y="1701"/>
                </a:lnTo>
                <a:lnTo>
                  <a:pt x="652" y="1905"/>
                </a:lnTo>
                <a:lnTo>
                  <a:pt x="779" y="2122"/>
                </a:lnTo>
                <a:lnTo>
                  <a:pt x="938" y="2332"/>
                </a:lnTo>
                <a:lnTo>
                  <a:pt x="1097" y="2548"/>
                </a:lnTo>
                <a:lnTo>
                  <a:pt x="1287" y="2752"/>
                </a:lnTo>
                <a:lnTo>
                  <a:pt x="1478" y="2957"/>
                </a:lnTo>
                <a:lnTo>
                  <a:pt x="1685" y="3149"/>
                </a:lnTo>
                <a:lnTo>
                  <a:pt x="1891" y="3323"/>
                </a:lnTo>
                <a:lnTo>
                  <a:pt x="2019" y="3401"/>
                </a:lnTo>
                <a:lnTo>
                  <a:pt x="2162" y="3467"/>
                </a:lnTo>
                <a:lnTo>
                  <a:pt x="2321" y="3528"/>
                </a:lnTo>
                <a:lnTo>
                  <a:pt x="2511" y="3576"/>
                </a:lnTo>
                <a:lnTo>
                  <a:pt x="2702" y="3612"/>
                </a:lnTo>
                <a:lnTo>
                  <a:pt x="2909" y="3642"/>
                </a:lnTo>
                <a:lnTo>
                  <a:pt x="3131" y="3660"/>
                </a:lnTo>
                <a:lnTo>
                  <a:pt x="3354" y="3666"/>
                </a:lnTo>
                <a:lnTo>
                  <a:pt x="3528" y="3660"/>
                </a:lnTo>
                <a:lnTo>
                  <a:pt x="3719" y="3648"/>
                </a:lnTo>
                <a:lnTo>
                  <a:pt x="3894" y="3630"/>
                </a:lnTo>
                <a:lnTo>
                  <a:pt x="4069" y="3600"/>
                </a:lnTo>
                <a:lnTo>
                  <a:pt x="4212" y="3570"/>
                </a:lnTo>
                <a:lnTo>
                  <a:pt x="4355" y="3534"/>
                </a:lnTo>
                <a:lnTo>
                  <a:pt x="4466" y="3491"/>
                </a:lnTo>
                <a:lnTo>
                  <a:pt x="4577" y="3449"/>
                </a:lnTo>
                <a:lnTo>
                  <a:pt x="4673" y="3401"/>
                </a:lnTo>
                <a:lnTo>
                  <a:pt x="4768" y="3353"/>
                </a:lnTo>
                <a:lnTo>
                  <a:pt x="4832" y="3299"/>
                </a:lnTo>
                <a:lnTo>
                  <a:pt x="4895" y="3245"/>
                </a:lnTo>
                <a:lnTo>
                  <a:pt x="4927" y="3185"/>
                </a:lnTo>
                <a:lnTo>
                  <a:pt x="4959" y="3131"/>
                </a:lnTo>
                <a:lnTo>
                  <a:pt x="4975" y="3071"/>
                </a:lnTo>
                <a:lnTo>
                  <a:pt x="4975" y="3011"/>
                </a:lnTo>
                <a:lnTo>
                  <a:pt x="4959" y="2951"/>
                </a:lnTo>
                <a:lnTo>
                  <a:pt x="4911" y="2891"/>
                </a:lnTo>
                <a:lnTo>
                  <a:pt x="4863" y="2837"/>
                </a:lnTo>
                <a:lnTo>
                  <a:pt x="4800" y="2776"/>
                </a:lnTo>
                <a:lnTo>
                  <a:pt x="4657" y="2656"/>
                </a:lnTo>
                <a:lnTo>
                  <a:pt x="4514" y="2524"/>
                </a:lnTo>
                <a:lnTo>
                  <a:pt x="4371" y="2380"/>
                </a:lnTo>
                <a:lnTo>
                  <a:pt x="4244" y="2230"/>
                </a:lnTo>
                <a:lnTo>
                  <a:pt x="4005" y="1911"/>
                </a:lnTo>
                <a:lnTo>
                  <a:pt x="3783" y="1581"/>
                </a:lnTo>
                <a:lnTo>
                  <a:pt x="3592" y="1262"/>
                </a:lnTo>
                <a:lnTo>
                  <a:pt x="3433" y="968"/>
                </a:lnTo>
                <a:lnTo>
                  <a:pt x="3306" y="716"/>
                </a:lnTo>
                <a:lnTo>
                  <a:pt x="3226" y="523"/>
                </a:lnTo>
                <a:lnTo>
                  <a:pt x="3195" y="463"/>
                </a:lnTo>
                <a:lnTo>
                  <a:pt x="3147" y="403"/>
                </a:lnTo>
                <a:lnTo>
                  <a:pt x="3083" y="349"/>
                </a:lnTo>
                <a:lnTo>
                  <a:pt x="3004" y="295"/>
                </a:lnTo>
                <a:lnTo>
                  <a:pt x="2924" y="247"/>
                </a:lnTo>
                <a:lnTo>
                  <a:pt x="2813" y="199"/>
                </a:lnTo>
                <a:lnTo>
                  <a:pt x="2702" y="157"/>
                </a:lnTo>
                <a:lnTo>
                  <a:pt x="2591" y="121"/>
                </a:lnTo>
                <a:lnTo>
                  <a:pt x="2448" y="91"/>
                </a:lnTo>
                <a:lnTo>
                  <a:pt x="2321" y="61"/>
                </a:lnTo>
                <a:lnTo>
                  <a:pt x="2177" y="37"/>
                </a:lnTo>
                <a:lnTo>
                  <a:pt x="2019" y="25"/>
                </a:lnTo>
                <a:lnTo>
                  <a:pt x="1860" y="6"/>
                </a:lnTo>
                <a:lnTo>
                  <a:pt x="1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rot="757422">
            <a:off x="8649569" y="4522906"/>
            <a:ext cx="80398" cy="133979"/>
          </a:xfrm>
          <a:custGeom>
            <a:avLst/>
            <a:gdLst/>
            <a:ahLst/>
            <a:cxnLst/>
            <a:rect l="l" t="t" r="r" b="b"/>
            <a:pathLst>
              <a:path w="4960" h="3667" extrusionOk="0">
                <a:moveTo>
                  <a:pt x="1543" y="1"/>
                </a:moveTo>
                <a:lnTo>
                  <a:pt x="1384" y="7"/>
                </a:lnTo>
                <a:lnTo>
                  <a:pt x="1209" y="19"/>
                </a:lnTo>
                <a:lnTo>
                  <a:pt x="1066" y="37"/>
                </a:lnTo>
                <a:lnTo>
                  <a:pt x="907" y="61"/>
                </a:lnTo>
                <a:lnTo>
                  <a:pt x="764" y="91"/>
                </a:lnTo>
                <a:lnTo>
                  <a:pt x="637" y="121"/>
                </a:lnTo>
                <a:lnTo>
                  <a:pt x="525" y="163"/>
                </a:lnTo>
                <a:lnTo>
                  <a:pt x="414" y="205"/>
                </a:lnTo>
                <a:lnTo>
                  <a:pt x="319" y="247"/>
                </a:lnTo>
                <a:lnTo>
                  <a:pt x="223" y="295"/>
                </a:lnTo>
                <a:lnTo>
                  <a:pt x="144" y="349"/>
                </a:lnTo>
                <a:lnTo>
                  <a:pt x="96" y="404"/>
                </a:lnTo>
                <a:lnTo>
                  <a:pt x="49" y="464"/>
                </a:lnTo>
                <a:lnTo>
                  <a:pt x="17" y="518"/>
                </a:lnTo>
                <a:lnTo>
                  <a:pt x="1" y="578"/>
                </a:lnTo>
                <a:lnTo>
                  <a:pt x="1" y="644"/>
                </a:lnTo>
                <a:lnTo>
                  <a:pt x="17" y="704"/>
                </a:lnTo>
                <a:lnTo>
                  <a:pt x="144" y="1016"/>
                </a:lnTo>
                <a:lnTo>
                  <a:pt x="303" y="1329"/>
                </a:lnTo>
                <a:lnTo>
                  <a:pt x="509" y="1707"/>
                </a:lnTo>
                <a:lnTo>
                  <a:pt x="637" y="1912"/>
                </a:lnTo>
                <a:lnTo>
                  <a:pt x="780" y="2122"/>
                </a:lnTo>
                <a:lnTo>
                  <a:pt x="923" y="2332"/>
                </a:lnTo>
                <a:lnTo>
                  <a:pt x="1097" y="2549"/>
                </a:lnTo>
                <a:lnTo>
                  <a:pt x="1272" y="2759"/>
                </a:lnTo>
                <a:lnTo>
                  <a:pt x="1463" y="2957"/>
                </a:lnTo>
                <a:lnTo>
                  <a:pt x="1670" y="3149"/>
                </a:lnTo>
                <a:lnTo>
                  <a:pt x="1892" y="3330"/>
                </a:lnTo>
                <a:lnTo>
                  <a:pt x="2003" y="3402"/>
                </a:lnTo>
                <a:lnTo>
                  <a:pt x="2146" y="3474"/>
                </a:lnTo>
                <a:lnTo>
                  <a:pt x="2321" y="3528"/>
                </a:lnTo>
                <a:lnTo>
                  <a:pt x="2496" y="3576"/>
                </a:lnTo>
                <a:lnTo>
                  <a:pt x="2687" y="3618"/>
                </a:lnTo>
                <a:lnTo>
                  <a:pt x="2909" y="3642"/>
                </a:lnTo>
                <a:lnTo>
                  <a:pt x="3116" y="3660"/>
                </a:lnTo>
                <a:lnTo>
                  <a:pt x="3338" y="3666"/>
                </a:lnTo>
                <a:lnTo>
                  <a:pt x="3529" y="3660"/>
                </a:lnTo>
                <a:lnTo>
                  <a:pt x="3704" y="3648"/>
                </a:lnTo>
                <a:lnTo>
                  <a:pt x="3895" y="3630"/>
                </a:lnTo>
                <a:lnTo>
                  <a:pt x="4070" y="3600"/>
                </a:lnTo>
                <a:lnTo>
                  <a:pt x="4213" y="3570"/>
                </a:lnTo>
                <a:lnTo>
                  <a:pt x="4340" y="3534"/>
                </a:lnTo>
                <a:lnTo>
                  <a:pt x="4467" y="3498"/>
                </a:lnTo>
                <a:lnTo>
                  <a:pt x="4578" y="3450"/>
                </a:lnTo>
                <a:lnTo>
                  <a:pt x="4674" y="3402"/>
                </a:lnTo>
                <a:lnTo>
                  <a:pt x="4753" y="3354"/>
                </a:lnTo>
                <a:lnTo>
                  <a:pt x="4832" y="3300"/>
                </a:lnTo>
                <a:lnTo>
                  <a:pt x="4880" y="3246"/>
                </a:lnTo>
                <a:lnTo>
                  <a:pt x="4928" y="3192"/>
                </a:lnTo>
                <a:lnTo>
                  <a:pt x="4944" y="3131"/>
                </a:lnTo>
                <a:lnTo>
                  <a:pt x="4960" y="3071"/>
                </a:lnTo>
                <a:lnTo>
                  <a:pt x="4960" y="3011"/>
                </a:lnTo>
                <a:lnTo>
                  <a:pt x="4944" y="2951"/>
                </a:lnTo>
                <a:lnTo>
                  <a:pt x="4912" y="2897"/>
                </a:lnTo>
                <a:lnTo>
                  <a:pt x="4864" y="2837"/>
                </a:lnTo>
                <a:lnTo>
                  <a:pt x="4801" y="2777"/>
                </a:lnTo>
                <a:lnTo>
                  <a:pt x="4642" y="2657"/>
                </a:lnTo>
                <a:lnTo>
                  <a:pt x="4499" y="2525"/>
                </a:lnTo>
                <a:lnTo>
                  <a:pt x="4372" y="2380"/>
                </a:lnTo>
                <a:lnTo>
                  <a:pt x="4229" y="2230"/>
                </a:lnTo>
                <a:lnTo>
                  <a:pt x="3990" y="1912"/>
                </a:lnTo>
                <a:lnTo>
                  <a:pt x="3768" y="1581"/>
                </a:lnTo>
                <a:lnTo>
                  <a:pt x="3577" y="1263"/>
                </a:lnTo>
                <a:lnTo>
                  <a:pt x="3434" y="968"/>
                </a:lnTo>
                <a:lnTo>
                  <a:pt x="3307" y="716"/>
                </a:lnTo>
                <a:lnTo>
                  <a:pt x="3227" y="524"/>
                </a:lnTo>
                <a:lnTo>
                  <a:pt x="3195" y="464"/>
                </a:lnTo>
                <a:lnTo>
                  <a:pt x="3148" y="404"/>
                </a:lnTo>
                <a:lnTo>
                  <a:pt x="3084" y="349"/>
                </a:lnTo>
                <a:lnTo>
                  <a:pt x="3005" y="295"/>
                </a:lnTo>
                <a:lnTo>
                  <a:pt x="2909" y="247"/>
                </a:lnTo>
                <a:lnTo>
                  <a:pt x="2814" y="199"/>
                </a:lnTo>
                <a:lnTo>
                  <a:pt x="2703" y="163"/>
                </a:lnTo>
                <a:lnTo>
                  <a:pt x="2576" y="121"/>
                </a:lnTo>
                <a:lnTo>
                  <a:pt x="2448" y="91"/>
                </a:lnTo>
                <a:lnTo>
                  <a:pt x="2305" y="61"/>
                </a:lnTo>
                <a:lnTo>
                  <a:pt x="2162" y="43"/>
                </a:lnTo>
                <a:lnTo>
                  <a:pt x="2019" y="25"/>
                </a:lnTo>
                <a:lnTo>
                  <a:pt x="1860" y="13"/>
                </a:lnTo>
                <a:lnTo>
                  <a:pt x="17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rot="757422">
            <a:off x="8515879" y="4591769"/>
            <a:ext cx="80658" cy="133942"/>
          </a:xfrm>
          <a:custGeom>
            <a:avLst/>
            <a:gdLst/>
            <a:ahLst/>
            <a:cxnLst/>
            <a:rect l="l" t="t" r="r" b="b"/>
            <a:pathLst>
              <a:path w="4976" h="3666"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7"/>
                </a:lnTo>
                <a:lnTo>
                  <a:pt x="1" y="578"/>
                </a:lnTo>
                <a:lnTo>
                  <a:pt x="1" y="638"/>
                </a:lnTo>
                <a:lnTo>
                  <a:pt x="16" y="704"/>
                </a:lnTo>
                <a:lnTo>
                  <a:pt x="159" y="1016"/>
                </a:lnTo>
                <a:lnTo>
                  <a:pt x="303" y="1329"/>
                </a:lnTo>
                <a:lnTo>
                  <a:pt x="525" y="1701"/>
                </a:lnTo>
                <a:lnTo>
                  <a:pt x="652" y="1905"/>
                </a:lnTo>
                <a:lnTo>
                  <a:pt x="779" y="2116"/>
                </a:lnTo>
                <a:lnTo>
                  <a:pt x="938" y="2332"/>
                </a:lnTo>
                <a:lnTo>
                  <a:pt x="1097" y="2542"/>
                </a:lnTo>
                <a:lnTo>
                  <a:pt x="1288" y="2753"/>
                </a:lnTo>
                <a:lnTo>
                  <a:pt x="1479" y="2957"/>
                </a:lnTo>
                <a:lnTo>
                  <a:pt x="1669" y="3149"/>
                </a:lnTo>
                <a:lnTo>
                  <a:pt x="1892" y="3323"/>
                </a:lnTo>
                <a:lnTo>
                  <a:pt x="2019" y="3402"/>
                </a:lnTo>
                <a:lnTo>
                  <a:pt x="2162" y="3468"/>
                </a:lnTo>
                <a:lnTo>
                  <a:pt x="2321" y="3528"/>
                </a:lnTo>
                <a:lnTo>
                  <a:pt x="2512" y="3576"/>
                </a:lnTo>
                <a:lnTo>
                  <a:pt x="2702" y="3612"/>
                </a:lnTo>
                <a:lnTo>
                  <a:pt x="2909" y="3642"/>
                </a:lnTo>
                <a:lnTo>
                  <a:pt x="3132" y="3660"/>
                </a:lnTo>
                <a:lnTo>
                  <a:pt x="3354" y="3666"/>
                </a:lnTo>
                <a:lnTo>
                  <a:pt x="3529" y="3660"/>
                </a:lnTo>
                <a:lnTo>
                  <a:pt x="3720" y="3648"/>
                </a:lnTo>
                <a:lnTo>
                  <a:pt x="3894" y="3630"/>
                </a:lnTo>
                <a:lnTo>
                  <a:pt x="4069" y="3600"/>
                </a:lnTo>
                <a:lnTo>
                  <a:pt x="4212" y="3570"/>
                </a:lnTo>
                <a:lnTo>
                  <a:pt x="4355" y="3534"/>
                </a:lnTo>
                <a:lnTo>
                  <a:pt x="4467" y="3492"/>
                </a:lnTo>
                <a:lnTo>
                  <a:pt x="4578" y="3450"/>
                </a:lnTo>
                <a:lnTo>
                  <a:pt x="4673" y="3402"/>
                </a:lnTo>
                <a:lnTo>
                  <a:pt x="4769" y="3353"/>
                </a:lnTo>
                <a:lnTo>
                  <a:pt x="4832" y="3299"/>
                </a:lnTo>
                <a:lnTo>
                  <a:pt x="4880" y="3245"/>
                </a:lnTo>
                <a:lnTo>
                  <a:pt x="4928" y="3185"/>
                </a:lnTo>
                <a:lnTo>
                  <a:pt x="4959" y="3131"/>
                </a:lnTo>
                <a:lnTo>
                  <a:pt x="4975" y="3071"/>
                </a:lnTo>
                <a:lnTo>
                  <a:pt x="4975" y="3011"/>
                </a:lnTo>
                <a:lnTo>
                  <a:pt x="4943" y="2951"/>
                </a:lnTo>
                <a:lnTo>
                  <a:pt x="4912" y="2891"/>
                </a:lnTo>
                <a:lnTo>
                  <a:pt x="4864" y="2831"/>
                </a:lnTo>
                <a:lnTo>
                  <a:pt x="4800" y="2777"/>
                </a:lnTo>
                <a:lnTo>
                  <a:pt x="4657" y="2657"/>
                </a:lnTo>
                <a:lnTo>
                  <a:pt x="4514" y="2524"/>
                </a:lnTo>
                <a:lnTo>
                  <a:pt x="4371" y="2380"/>
                </a:lnTo>
                <a:lnTo>
                  <a:pt x="4244" y="2230"/>
                </a:lnTo>
                <a:lnTo>
                  <a:pt x="3990" y="1911"/>
                </a:lnTo>
                <a:lnTo>
                  <a:pt x="3783" y="1581"/>
                </a:lnTo>
                <a:lnTo>
                  <a:pt x="3592" y="1263"/>
                </a:lnTo>
                <a:lnTo>
                  <a:pt x="3434" y="968"/>
                </a:lnTo>
                <a:lnTo>
                  <a:pt x="3306" y="716"/>
                </a:lnTo>
                <a:lnTo>
                  <a:pt x="3227" y="523"/>
                </a:lnTo>
                <a:lnTo>
                  <a:pt x="3195" y="463"/>
                </a:lnTo>
                <a:lnTo>
                  <a:pt x="3147" y="403"/>
                </a:lnTo>
                <a:lnTo>
                  <a:pt x="3084" y="349"/>
                </a:lnTo>
                <a:lnTo>
                  <a:pt x="3004" y="295"/>
                </a:lnTo>
                <a:lnTo>
                  <a:pt x="2925" y="247"/>
                </a:lnTo>
                <a:lnTo>
                  <a:pt x="2830" y="199"/>
                </a:lnTo>
                <a:lnTo>
                  <a:pt x="2718" y="157"/>
                </a:lnTo>
                <a:lnTo>
                  <a:pt x="2591" y="121"/>
                </a:lnTo>
                <a:lnTo>
                  <a:pt x="2464" y="91"/>
                </a:lnTo>
                <a:lnTo>
                  <a:pt x="2321" y="61"/>
                </a:lnTo>
                <a:lnTo>
                  <a:pt x="2178" y="37"/>
                </a:lnTo>
                <a:lnTo>
                  <a:pt x="2035" y="19"/>
                </a:lnTo>
                <a:lnTo>
                  <a:pt x="1876" y="7"/>
                </a:lnTo>
                <a:lnTo>
                  <a:pt x="17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rot="757422">
            <a:off x="8666643" y="4707206"/>
            <a:ext cx="80641" cy="133979"/>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rot="757422">
            <a:off x="8529796" y="4800757"/>
            <a:ext cx="80641" cy="133942"/>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627875" y="540000"/>
            <a:ext cx="1221277" cy="80037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6752125" y="623740"/>
            <a:ext cx="774598" cy="50755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7027587" y="4156424"/>
            <a:ext cx="450686" cy="447071"/>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rot="-1775945">
            <a:off x="942171" y="1963810"/>
            <a:ext cx="541287" cy="502342"/>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7730411" y="1629225"/>
            <a:ext cx="820494" cy="686800"/>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CUSTOM_10">
    <p:spTree>
      <p:nvGrpSpPr>
        <p:cNvPr id="1" name="Shape 457"/>
        <p:cNvGrpSpPr/>
        <p:nvPr/>
      </p:nvGrpSpPr>
      <p:grpSpPr>
        <a:xfrm>
          <a:off x="0" y="0"/>
          <a:ext cx="0" cy="0"/>
          <a:chOff x="0" y="0"/>
          <a:chExt cx="0" cy="0"/>
        </a:xfrm>
      </p:grpSpPr>
      <p:sp>
        <p:nvSpPr>
          <p:cNvPr id="458" name="Google Shape;458;p29"/>
          <p:cNvSpPr txBox="1">
            <a:spLocks noGrp="1"/>
          </p:cNvSpPr>
          <p:nvPr>
            <p:ph type="subTitle" idx="1"/>
          </p:nvPr>
        </p:nvSpPr>
        <p:spPr>
          <a:xfrm>
            <a:off x="1944450" y="1545875"/>
            <a:ext cx="5255100" cy="248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1600"/>
            </a:lvl1pPr>
            <a:lvl2pPr lvl="1" algn="ctr" rtl="0">
              <a:lnSpc>
                <a:spcPct val="100000"/>
              </a:lnSpc>
              <a:spcBef>
                <a:spcPts val="1600"/>
              </a:spcBef>
              <a:spcAft>
                <a:spcPts val="0"/>
              </a:spcAft>
              <a:buClr>
                <a:srgbClr val="301E4B"/>
              </a:buClr>
              <a:buSzPts val="1400"/>
              <a:buFont typeface="Century Gothic"/>
              <a:buChar char="○"/>
              <a:defRPr/>
            </a:lvl2pPr>
            <a:lvl3pPr lvl="2" algn="ctr" rtl="0">
              <a:lnSpc>
                <a:spcPct val="100000"/>
              </a:lnSpc>
              <a:spcBef>
                <a:spcPts val="1600"/>
              </a:spcBef>
              <a:spcAft>
                <a:spcPts val="0"/>
              </a:spcAft>
              <a:buClr>
                <a:srgbClr val="301E4B"/>
              </a:buClr>
              <a:buSzPts val="1400"/>
              <a:buFont typeface="Century Gothic"/>
              <a:buChar char="■"/>
              <a:defRPr/>
            </a:lvl3pPr>
            <a:lvl4pPr lvl="3" algn="ctr" rtl="0">
              <a:lnSpc>
                <a:spcPct val="100000"/>
              </a:lnSpc>
              <a:spcBef>
                <a:spcPts val="1600"/>
              </a:spcBef>
              <a:spcAft>
                <a:spcPts val="0"/>
              </a:spcAft>
              <a:buClr>
                <a:srgbClr val="301E4B"/>
              </a:buClr>
              <a:buSzPts val="1400"/>
              <a:buFont typeface="Century Gothic"/>
              <a:buChar char="●"/>
              <a:defRPr/>
            </a:lvl4pPr>
            <a:lvl5pPr lvl="4" algn="ctr" rtl="0">
              <a:lnSpc>
                <a:spcPct val="100000"/>
              </a:lnSpc>
              <a:spcBef>
                <a:spcPts val="1600"/>
              </a:spcBef>
              <a:spcAft>
                <a:spcPts val="0"/>
              </a:spcAft>
              <a:buClr>
                <a:srgbClr val="301E4B"/>
              </a:buClr>
              <a:buSzPts val="1400"/>
              <a:buFont typeface="Century Gothic"/>
              <a:buChar char="○"/>
              <a:defRPr/>
            </a:lvl5pPr>
            <a:lvl6pPr lvl="5" algn="ctr" rtl="0">
              <a:lnSpc>
                <a:spcPct val="100000"/>
              </a:lnSpc>
              <a:spcBef>
                <a:spcPts val="1600"/>
              </a:spcBef>
              <a:spcAft>
                <a:spcPts val="0"/>
              </a:spcAft>
              <a:buClr>
                <a:srgbClr val="301E4B"/>
              </a:buClr>
              <a:buSzPts val="1400"/>
              <a:buFont typeface="Century Gothic"/>
              <a:buChar char="■"/>
              <a:defRPr/>
            </a:lvl6pPr>
            <a:lvl7pPr lvl="6" algn="ctr" rtl="0">
              <a:lnSpc>
                <a:spcPct val="100000"/>
              </a:lnSpc>
              <a:spcBef>
                <a:spcPts val="1600"/>
              </a:spcBef>
              <a:spcAft>
                <a:spcPts val="0"/>
              </a:spcAft>
              <a:buClr>
                <a:srgbClr val="301E4B"/>
              </a:buClr>
              <a:buSzPts val="1400"/>
              <a:buFont typeface="Century Gothic"/>
              <a:buChar char="●"/>
              <a:defRPr/>
            </a:lvl7pPr>
            <a:lvl8pPr lvl="7" algn="ctr" rtl="0">
              <a:lnSpc>
                <a:spcPct val="100000"/>
              </a:lnSpc>
              <a:spcBef>
                <a:spcPts val="1600"/>
              </a:spcBef>
              <a:spcAft>
                <a:spcPts val="0"/>
              </a:spcAft>
              <a:buClr>
                <a:srgbClr val="301E4B"/>
              </a:buClr>
              <a:buSzPts val="1400"/>
              <a:buFont typeface="Century Gothic"/>
              <a:buChar char="○"/>
              <a:defRPr/>
            </a:lvl8pPr>
            <a:lvl9pPr lvl="8" algn="ctr" rtl="0">
              <a:lnSpc>
                <a:spcPct val="100000"/>
              </a:lnSpc>
              <a:spcBef>
                <a:spcPts val="1600"/>
              </a:spcBef>
              <a:spcAft>
                <a:spcPts val="1600"/>
              </a:spcAft>
              <a:buClr>
                <a:srgbClr val="301E4B"/>
              </a:buClr>
              <a:buSzPts val="1400"/>
              <a:buFont typeface="Century Gothic"/>
              <a:buChar char="■"/>
              <a:defRPr/>
            </a:lvl9pPr>
          </a:lstStyle>
          <a:p>
            <a:endParaRPr/>
          </a:p>
        </p:txBody>
      </p:sp>
      <p:sp>
        <p:nvSpPr>
          <p:cNvPr id="459" name="Google Shape;459;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29"/>
          <p:cNvSpPr/>
          <p:nvPr/>
        </p:nvSpPr>
        <p:spPr>
          <a:xfrm>
            <a:off x="791015" y="1635375"/>
            <a:ext cx="633317" cy="627025"/>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7309925" y="2262401"/>
            <a:ext cx="230195" cy="22236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29"/>
          <p:cNvGrpSpPr/>
          <p:nvPr/>
        </p:nvGrpSpPr>
        <p:grpSpPr>
          <a:xfrm>
            <a:off x="720009" y="3400981"/>
            <a:ext cx="870591" cy="898144"/>
            <a:chOff x="5285884" y="-1380494"/>
            <a:chExt cx="870591" cy="898144"/>
          </a:xfrm>
        </p:grpSpPr>
        <p:sp>
          <p:nvSpPr>
            <p:cNvPr id="463" name="Google Shape;463;p29"/>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8" r:id="rId7"/>
    <p:sldLayoutId id="2147483661" r:id="rId8"/>
    <p:sldLayoutId id="2147483675" r:id="rId9"/>
    <p:sldLayoutId id="2147483680" r:id="rId10"/>
    <p:sldLayoutId id="214748368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7"/>
          <p:cNvSpPr/>
          <p:nvPr/>
        </p:nvSpPr>
        <p:spPr>
          <a:xfrm>
            <a:off x="141375" y="4545875"/>
            <a:ext cx="3555300" cy="331800"/>
          </a:xfrm>
          <a:prstGeom prst="ellipse">
            <a:avLst/>
          </a:prstGeom>
          <a:solidFill>
            <a:schemeClr val="accent3">
              <a:alpha val="318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txBox="1">
            <a:spLocks noGrp="1"/>
          </p:cNvSpPr>
          <p:nvPr>
            <p:ph type="ctrTitle"/>
          </p:nvPr>
        </p:nvSpPr>
        <p:spPr>
          <a:xfrm>
            <a:off x="3454724" y="1610738"/>
            <a:ext cx="5522700" cy="1629900"/>
          </a:xfrm>
          <a:prstGeom prst="rect">
            <a:avLst/>
          </a:prstGeom>
        </p:spPr>
        <p:txBody>
          <a:bodyPr spcFirstLastPara="1" wrap="square" lIns="91425" tIns="91425" rIns="91425" bIns="91425" anchor="b" anchorCtr="0">
            <a:noAutofit/>
          </a:bodyPr>
          <a:lstStyle/>
          <a:p>
            <a:pPr marL="0" marR="0" lvl="0" indent="0" algn="ctr" defTabSz="914217"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lumMod val="50000"/>
                  </a:schemeClr>
                </a:solidFill>
                <a:effectLst/>
                <a:uLnTx/>
                <a:uFillTx/>
                <a:latin typeface="#9Slide03 Sofia Pro Soft Bold" panose="020B0000000000000000" pitchFamily="34" charset="0"/>
                <a:ea typeface="Lato Light" charset="0"/>
                <a:cs typeface="Times New Roman" pitchFamily="18" charset="0"/>
              </a:rPr>
              <a:t>TRUYỆN</a:t>
            </a:r>
            <a:r>
              <a:rPr kumimoji="0" lang="en-US" sz="4400" b="1" i="0" u="none" strike="noStrike" kern="1200" cap="none" spc="0" normalizeH="0" noProof="0" dirty="0">
                <a:ln>
                  <a:noFill/>
                </a:ln>
                <a:solidFill>
                  <a:schemeClr val="tx1">
                    <a:lumMod val="50000"/>
                  </a:schemeClr>
                </a:solidFill>
                <a:effectLst/>
                <a:uLnTx/>
                <a:uFillTx/>
                <a:latin typeface="#9Slide03 Sofia Pro Soft Bold" panose="020B0000000000000000" pitchFamily="34" charset="0"/>
                <a:ea typeface="Lato Light" charset="0"/>
                <a:cs typeface="Times New Roman" pitchFamily="18" charset="0"/>
              </a:rPr>
              <a:t> DÂN GIAN CỦA MỘT SỐ </a:t>
            </a:r>
            <a:br>
              <a:rPr kumimoji="0" lang="en-US" sz="4400" b="1" i="0" u="none" strike="noStrike" kern="1200" cap="none" spc="0" normalizeH="0" noProof="0" dirty="0">
                <a:ln>
                  <a:noFill/>
                </a:ln>
                <a:solidFill>
                  <a:schemeClr val="tx1">
                    <a:lumMod val="50000"/>
                  </a:schemeClr>
                </a:solidFill>
                <a:effectLst/>
                <a:uLnTx/>
                <a:uFillTx/>
                <a:latin typeface="#9Slide03 Sofia Pro Soft Bold" panose="020B0000000000000000" pitchFamily="34" charset="0"/>
                <a:ea typeface="Lato Light" charset="0"/>
                <a:cs typeface="Times New Roman" pitchFamily="18" charset="0"/>
              </a:rPr>
            </a:br>
            <a:r>
              <a:rPr kumimoji="0" lang="en-US" sz="4400" b="1" i="0" u="none" strike="noStrike" kern="1200" cap="none" spc="0" normalizeH="0" noProof="0" dirty="0">
                <a:ln>
                  <a:noFill/>
                </a:ln>
                <a:solidFill>
                  <a:schemeClr val="tx1">
                    <a:lumMod val="50000"/>
                  </a:schemeClr>
                </a:solidFill>
                <a:effectLst/>
                <a:uLnTx/>
                <a:uFillTx/>
                <a:latin typeface="#9Slide03 Sofia Pro Soft Bold" panose="020B0000000000000000" pitchFamily="34" charset="0"/>
                <a:ea typeface="Lato Light" charset="0"/>
                <a:cs typeface="Times New Roman" pitchFamily="18" charset="0"/>
              </a:rPr>
              <a:t>DÂN TỘC Ở </a:t>
            </a:r>
            <a:r>
              <a:rPr kumimoji="0" lang="en-US" sz="4400" b="1" i="0" u="none" strike="noStrike" kern="1200" cap="none" spc="0" normalizeH="0" noProof="0">
                <a:ln>
                  <a:noFill/>
                </a:ln>
                <a:solidFill>
                  <a:schemeClr val="tx1">
                    <a:lumMod val="50000"/>
                  </a:schemeClr>
                </a:solidFill>
                <a:effectLst/>
                <a:uLnTx/>
                <a:uFillTx/>
                <a:latin typeface="#9Slide03 Sofia Pro Soft Bold" panose="020B0000000000000000" pitchFamily="34" charset="0"/>
                <a:ea typeface="Lato Light" charset="0"/>
                <a:cs typeface="Times New Roman" pitchFamily="18" charset="0"/>
              </a:rPr>
              <a:t>ĐẮK LẮK </a:t>
            </a:r>
            <a:endParaRPr kumimoji="0" lang="en-US" sz="4400" b="1" i="0" u="none" strike="noStrike" kern="1200" cap="none" spc="0" normalizeH="0" baseline="0" noProof="0" dirty="0">
              <a:ln>
                <a:noFill/>
              </a:ln>
              <a:solidFill>
                <a:schemeClr val="tx1">
                  <a:lumMod val="50000"/>
                </a:schemeClr>
              </a:solidFill>
              <a:effectLst/>
              <a:uLnTx/>
              <a:uFillTx/>
              <a:latin typeface="#9Slide03 Sofia Pro Soft Bold" panose="020B0000000000000000" pitchFamily="34" charset="0"/>
              <a:ea typeface="Lato Light" charset="0"/>
              <a:cs typeface="Times New Roman" pitchFamily="18" charset="0"/>
            </a:endParaRPr>
          </a:p>
        </p:txBody>
      </p:sp>
      <p:grpSp>
        <p:nvGrpSpPr>
          <p:cNvPr id="554" name="Google Shape;554;p37"/>
          <p:cNvGrpSpPr/>
          <p:nvPr/>
        </p:nvGrpSpPr>
        <p:grpSpPr>
          <a:xfrm rot="10800000">
            <a:off x="1" y="2246482"/>
            <a:ext cx="4009925" cy="2598944"/>
            <a:chOff x="-11712650" y="238125"/>
            <a:chExt cx="12081725" cy="5238750"/>
          </a:xfrm>
        </p:grpSpPr>
        <p:sp>
          <p:nvSpPr>
            <p:cNvPr id="555" name="Google Shape;555;p37"/>
            <p:cNvSpPr/>
            <p:nvPr/>
          </p:nvSpPr>
          <p:spPr>
            <a:xfrm>
              <a:off x="-10484900" y="2840025"/>
              <a:ext cx="2450925" cy="2499725"/>
            </a:xfrm>
            <a:custGeom>
              <a:avLst/>
              <a:gdLst/>
              <a:ahLst/>
              <a:cxnLst/>
              <a:rect l="l" t="t" r="r" b="b"/>
              <a:pathLst>
                <a:path w="98037" h="99989" extrusionOk="0">
                  <a:moveTo>
                    <a:pt x="30904" y="0"/>
                  </a:moveTo>
                  <a:lnTo>
                    <a:pt x="29897" y="185"/>
                  </a:lnTo>
                  <a:lnTo>
                    <a:pt x="28902" y="376"/>
                  </a:lnTo>
                  <a:lnTo>
                    <a:pt x="27930" y="574"/>
                  </a:lnTo>
                  <a:lnTo>
                    <a:pt x="26969" y="785"/>
                  </a:lnTo>
                  <a:lnTo>
                    <a:pt x="26043" y="1002"/>
                  </a:lnTo>
                  <a:lnTo>
                    <a:pt x="25117" y="1226"/>
                  </a:lnTo>
                  <a:lnTo>
                    <a:pt x="24226" y="1464"/>
                  </a:lnTo>
                  <a:lnTo>
                    <a:pt x="23346" y="1708"/>
                  </a:lnTo>
                  <a:lnTo>
                    <a:pt x="22478" y="1965"/>
                  </a:lnTo>
                  <a:lnTo>
                    <a:pt x="21645" y="2222"/>
                  </a:lnTo>
                  <a:lnTo>
                    <a:pt x="20811" y="2492"/>
                  </a:lnTo>
                  <a:lnTo>
                    <a:pt x="20013" y="2776"/>
                  </a:lnTo>
                  <a:lnTo>
                    <a:pt x="19214" y="3059"/>
                  </a:lnTo>
                  <a:lnTo>
                    <a:pt x="18450" y="3356"/>
                  </a:lnTo>
                  <a:lnTo>
                    <a:pt x="17698" y="3659"/>
                  </a:lnTo>
                  <a:lnTo>
                    <a:pt x="16957" y="3969"/>
                  </a:lnTo>
                  <a:lnTo>
                    <a:pt x="16240" y="4292"/>
                  </a:lnTo>
                  <a:lnTo>
                    <a:pt x="15534" y="4622"/>
                  </a:lnTo>
                  <a:lnTo>
                    <a:pt x="14851" y="4958"/>
                  </a:lnTo>
                  <a:lnTo>
                    <a:pt x="14191" y="5301"/>
                  </a:lnTo>
                  <a:lnTo>
                    <a:pt x="13543" y="5650"/>
                  </a:lnTo>
                  <a:lnTo>
                    <a:pt x="12906" y="6006"/>
                  </a:lnTo>
                  <a:lnTo>
                    <a:pt x="12293" y="6369"/>
                  </a:lnTo>
                  <a:lnTo>
                    <a:pt x="11691" y="6745"/>
                  </a:lnTo>
                  <a:lnTo>
                    <a:pt x="11101" y="7121"/>
                  </a:lnTo>
                  <a:lnTo>
                    <a:pt x="10533" y="7510"/>
                  </a:lnTo>
                  <a:lnTo>
                    <a:pt x="9989" y="7905"/>
                  </a:lnTo>
                  <a:lnTo>
                    <a:pt x="9457" y="8307"/>
                  </a:lnTo>
                  <a:lnTo>
                    <a:pt x="8936" y="8709"/>
                  </a:lnTo>
                  <a:lnTo>
                    <a:pt x="8427" y="9125"/>
                  </a:lnTo>
                  <a:lnTo>
                    <a:pt x="7941" y="9547"/>
                  </a:lnTo>
                  <a:lnTo>
                    <a:pt x="7478" y="9975"/>
                  </a:lnTo>
                  <a:lnTo>
                    <a:pt x="7015" y="10404"/>
                  </a:lnTo>
                  <a:lnTo>
                    <a:pt x="6575" y="10846"/>
                  </a:lnTo>
                  <a:lnTo>
                    <a:pt x="6158" y="11294"/>
                  </a:lnTo>
                  <a:lnTo>
                    <a:pt x="5742" y="11742"/>
                  </a:lnTo>
                  <a:lnTo>
                    <a:pt x="5348" y="12204"/>
                  </a:lnTo>
                  <a:lnTo>
                    <a:pt x="4966" y="12665"/>
                  </a:lnTo>
                  <a:lnTo>
                    <a:pt x="4607" y="13133"/>
                  </a:lnTo>
                  <a:lnTo>
                    <a:pt x="4260" y="13615"/>
                  </a:lnTo>
                  <a:lnTo>
                    <a:pt x="3924" y="14089"/>
                  </a:lnTo>
                  <a:lnTo>
                    <a:pt x="3600" y="14577"/>
                  </a:lnTo>
                  <a:lnTo>
                    <a:pt x="3299" y="15072"/>
                  </a:lnTo>
                  <a:lnTo>
                    <a:pt x="3010" y="15566"/>
                  </a:lnTo>
                  <a:lnTo>
                    <a:pt x="2732" y="16074"/>
                  </a:lnTo>
                  <a:lnTo>
                    <a:pt x="2466" y="16581"/>
                  </a:lnTo>
                  <a:lnTo>
                    <a:pt x="2211" y="17089"/>
                  </a:lnTo>
                  <a:lnTo>
                    <a:pt x="1980" y="17610"/>
                  </a:lnTo>
                  <a:lnTo>
                    <a:pt x="1760" y="18131"/>
                  </a:lnTo>
                  <a:lnTo>
                    <a:pt x="1552" y="18658"/>
                  </a:lnTo>
                  <a:lnTo>
                    <a:pt x="1355" y="19192"/>
                  </a:lnTo>
                  <a:lnTo>
                    <a:pt x="1170" y="19726"/>
                  </a:lnTo>
                  <a:lnTo>
                    <a:pt x="1008" y="20267"/>
                  </a:lnTo>
                  <a:lnTo>
                    <a:pt x="857" y="20814"/>
                  </a:lnTo>
                  <a:lnTo>
                    <a:pt x="707" y="21361"/>
                  </a:lnTo>
                  <a:lnTo>
                    <a:pt x="579" y="21915"/>
                  </a:lnTo>
                  <a:lnTo>
                    <a:pt x="464" y="22469"/>
                  </a:lnTo>
                  <a:lnTo>
                    <a:pt x="359" y="23036"/>
                  </a:lnTo>
                  <a:lnTo>
                    <a:pt x="267" y="23596"/>
                  </a:lnTo>
                  <a:lnTo>
                    <a:pt x="197" y="24170"/>
                  </a:lnTo>
                  <a:lnTo>
                    <a:pt x="128" y="24743"/>
                  </a:lnTo>
                  <a:lnTo>
                    <a:pt x="70" y="25317"/>
                  </a:lnTo>
                  <a:lnTo>
                    <a:pt x="35" y="25897"/>
                  </a:lnTo>
                  <a:lnTo>
                    <a:pt x="1" y="26477"/>
                  </a:lnTo>
                  <a:lnTo>
                    <a:pt x="730" y="27097"/>
                  </a:lnTo>
                  <a:lnTo>
                    <a:pt x="1471" y="27704"/>
                  </a:lnTo>
                  <a:lnTo>
                    <a:pt x="2211" y="28304"/>
                  </a:lnTo>
                  <a:lnTo>
                    <a:pt x="2952" y="28890"/>
                  </a:lnTo>
                  <a:lnTo>
                    <a:pt x="4410" y="30038"/>
                  </a:lnTo>
                  <a:lnTo>
                    <a:pt x="5799" y="31132"/>
                  </a:lnTo>
                  <a:lnTo>
                    <a:pt x="6459" y="31666"/>
                  </a:lnTo>
                  <a:lnTo>
                    <a:pt x="7096" y="32180"/>
                  </a:lnTo>
                  <a:lnTo>
                    <a:pt x="7686" y="32675"/>
                  </a:lnTo>
                  <a:lnTo>
                    <a:pt x="8230" y="33163"/>
                  </a:lnTo>
                  <a:lnTo>
                    <a:pt x="8739" y="33631"/>
                  </a:lnTo>
                  <a:lnTo>
                    <a:pt x="8971" y="33855"/>
                  </a:lnTo>
                  <a:lnTo>
                    <a:pt x="9191" y="34079"/>
                  </a:lnTo>
                  <a:lnTo>
                    <a:pt x="9399" y="34297"/>
                  </a:lnTo>
                  <a:lnTo>
                    <a:pt x="9584" y="34508"/>
                  </a:lnTo>
                  <a:lnTo>
                    <a:pt x="9769" y="34719"/>
                  </a:lnTo>
                  <a:lnTo>
                    <a:pt x="9920" y="34923"/>
                  </a:lnTo>
                  <a:lnTo>
                    <a:pt x="10070" y="35121"/>
                  </a:lnTo>
                  <a:lnTo>
                    <a:pt x="10198" y="35319"/>
                  </a:lnTo>
                  <a:lnTo>
                    <a:pt x="10302" y="35510"/>
                  </a:lnTo>
                  <a:lnTo>
                    <a:pt x="10394" y="35694"/>
                  </a:lnTo>
                  <a:lnTo>
                    <a:pt x="10464" y="35872"/>
                  </a:lnTo>
                  <a:lnTo>
                    <a:pt x="10522" y="36044"/>
                  </a:lnTo>
                  <a:lnTo>
                    <a:pt x="10545" y="36215"/>
                  </a:lnTo>
                  <a:lnTo>
                    <a:pt x="10557" y="36373"/>
                  </a:lnTo>
                  <a:lnTo>
                    <a:pt x="10545" y="36532"/>
                  </a:lnTo>
                  <a:lnTo>
                    <a:pt x="10522" y="36683"/>
                  </a:lnTo>
                  <a:lnTo>
                    <a:pt x="10464" y="36828"/>
                  </a:lnTo>
                  <a:lnTo>
                    <a:pt x="10383" y="36973"/>
                  </a:lnTo>
                  <a:lnTo>
                    <a:pt x="10279" y="37105"/>
                  </a:lnTo>
                  <a:lnTo>
                    <a:pt x="10151" y="37237"/>
                  </a:lnTo>
                  <a:lnTo>
                    <a:pt x="10001" y="37356"/>
                  </a:lnTo>
                  <a:lnTo>
                    <a:pt x="9827" y="37474"/>
                  </a:lnTo>
                  <a:lnTo>
                    <a:pt x="9619" y="37580"/>
                  </a:lnTo>
                  <a:lnTo>
                    <a:pt x="9387" y="37685"/>
                  </a:lnTo>
                  <a:lnTo>
                    <a:pt x="9133" y="37784"/>
                  </a:lnTo>
                  <a:lnTo>
                    <a:pt x="8843" y="37870"/>
                  </a:lnTo>
                  <a:lnTo>
                    <a:pt x="8519" y="37956"/>
                  </a:lnTo>
                  <a:lnTo>
                    <a:pt x="8184" y="38028"/>
                  </a:lnTo>
                  <a:lnTo>
                    <a:pt x="7802" y="38101"/>
                  </a:lnTo>
                  <a:lnTo>
                    <a:pt x="7397" y="38167"/>
                  </a:lnTo>
                  <a:lnTo>
                    <a:pt x="6957" y="38219"/>
                  </a:lnTo>
                  <a:lnTo>
                    <a:pt x="6482" y="38266"/>
                  </a:lnTo>
                  <a:lnTo>
                    <a:pt x="5985" y="38312"/>
                  </a:lnTo>
                  <a:lnTo>
                    <a:pt x="5452" y="38345"/>
                  </a:lnTo>
                  <a:lnTo>
                    <a:pt x="4873" y="38371"/>
                  </a:lnTo>
                  <a:lnTo>
                    <a:pt x="4272" y="38391"/>
                  </a:lnTo>
                  <a:lnTo>
                    <a:pt x="3635" y="38404"/>
                  </a:lnTo>
                  <a:lnTo>
                    <a:pt x="2628" y="38404"/>
                  </a:lnTo>
                  <a:lnTo>
                    <a:pt x="2304" y="38391"/>
                  </a:lnTo>
                  <a:lnTo>
                    <a:pt x="1968" y="38371"/>
                  </a:lnTo>
                  <a:lnTo>
                    <a:pt x="1644" y="38345"/>
                  </a:lnTo>
                  <a:lnTo>
                    <a:pt x="1818" y="38918"/>
                  </a:lnTo>
                  <a:lnTo>
                    <a:pt x="2003" y="39492"/>
                  </a:lnTo>
                  <a:lnTo>
                    <a:pt x="2188" y="40072"/>
                  </a:lnTo>
                  <a:lnTo>
                    <a:pt x="2385" y="40646"/>
                  </a:lnTo>
                  <a:lnTo>
                    <a:pt x="2593" y="41226"/>
                  </a:lnTo>
                  <a:lnTo>
                    <a:pt x="2802" y="41806"/>
                  </a:lnTo>
                  <a:lnTo>
                    <a:pt x="3022" y="42380"/>
                  </a:lnTo>
                  <a:lnTo>
                    <a:pt x="3253" y="42960"/>
                  </a:lnTo>
                  <a:lnTo>
                    <a:pt x="3728" y="44127"/>
                  </a:lnTo>
                  <a:lnTo>
                    <a:pt x="4225" y="45287"/>
                  </a:lnTo>
                  <a:lnTo>
                    <a:pt x="4758" y="46454"/>
                  </a:lnTo>
                  <a:lnTo>
                    <a:pt x="5313" y="47621"/>
                  </a:lnTo>
                  <a:lnTo>
                    <a:pt x="5904" y="48781"/>
                  </a:lnTo>
                  <a:lnTo>
                    <a:pt x="6505" y="49948"/>
                  </a:lnTo>
                  <a:lnTo>
                    <a:pt x="7142" y="51109"/>
                  </a:lnTo>
                  <a:lnTo>
                    <a:pt x="7802" y="52276"/>
                  </a:lnTo>
                  <a:lnTo>
                    <a:pt x="8485" y="53429"/>
                  </a:lnTo>
                  <a:lnTo>
                    <a:pt x="9191" y="54590"/>
                  </a:lnTo>
                  <a:lnTo>
                    <a:pt x="9920" y="55743"/>
                  </a:lnTo>
                  <a:lnTo>
                    <a:pt x="10672" y="56891"/>
                  </a:lnTo>
                  <a:lnTo>
                    <a:pt x="11436" y="58031"/>
                  </a:lnTo>
                  <a:lnTo>
                    <a:pt x="12235" y="59172"/>
                  </a:lnTo>
                  <a:lnTo>
                    <a:pt x="13045" y="60306"/>
                  </a:lnTo>
                  <a:lnTo>
                    <a:pt x="13867" y="61433"/>
                  </a:lnTo>
                  <a:lnTo>
                    <a:pt x="14712" y="62554"/>
                  </a:lnTo>
                  <a:lnTo>
                    <a:pt x="15580" y="63662"/>
                  </a:lnTo>
                  <a:lnTo>
                    <a:pt x="16459" y="64769"/>
                  </a:lnTo>
                  <a:lnTo>
                    <a:pt x="17351" y="65864"/>
                  </a:lnTo>
                  <a:lnTo>
                    <a:pt x="18265" y="66945"/>
                  </a:lnTo>
                  <a:lnTo>
                    <a:pt x="19191" y="68020"/>
                  </a:lnTo>
                  <a:lnTo>
                    <a:pt x="20129" y="69088"/>
                  </a:lnTo>
                  <a:lnTo>
                    <a:pt x="21089" y="70142"/>
                  </a:lnTo>
                  <a:lnTo>
                    <a:pt x="22050" y="71184"/>
                  </a:lnTo>
                  <a:lnTo>
                    <a:pt x="23034" y="72213"/>
                  </a:lnTo>
                  <a:lnTo>
                    <a:pt x="24018" y="73228"/>
                  </a:lnTo>
                  <a:lnTo>
                    <a:pt x="25013" y="74230"/>
                  </a:lnTo>
                  <a:lnTo>
                    <a:pt x="26032" y="75219"/>
                  </a:lnTo>
                  <a:lnTo>
                    <a:pt x="27050" y="76195"/>
                  </a:lnTo>
                  <a:lnTo>
                    <a:pt x="28069" y="77157"/>
                  </a:lnTo>
                  <a:lnTo>
                    <a:pt x="29110" y="78100"/>
                  </a:lnTo>
                  <a:lnTo>
                    <a:pt x="30140" y="79023"/>
                  </a:lnTo>
                  <a:lnTo>
                    <a:pt x="31194" y="79933"/>
                  </a:lnTo>
                  <a:lnTo>
                    <a:pt x="32247" y="80830"/>
                  </a:lnTo>
                  <a:lnTo>
                    <a:pt x="33300" y="81700"/>
                  </a:lnTo>
                  <a:lnTo>
                    <a:pt x="34365" y="82557"/>
                  </a:lnTo>
                  <a:lnTo>
                    <a:pt x="35430" y="83394"/>
                  </a:lnTo>
                  <a:lnTo>
                    <a:pt x="36495" y="84212"/>
                  </a:lnTo>
                  <a:lnTo>
                    <a:pt x="37560" y="85010"/>
                  </a:lnTo>
                  <a:lnTo>
                    <a:pt x="38636" y="85781"/>
                  </a:lnTo>
                  <a:lnTo>
                    <a:pt x="39713" y="86539"/>
                  </a:lnTo>
                  <a:lnTo>
                    <a:pt x="40777" y="87264"/>
                  </a:lnTo>
                  <a:lnTo>
                    <a:pt x="41854" y="87976"/>
                  </a:lnTo>
                  <a:lnTo>
                    <a:pt x="42919" y="88662"/>
                  </a:lnTo>
                  <a:lnTo>
                    <a:pt x="43984" y="89321"/>
                  </a:lnTo>
                  <a:lnTo>
                    <a:pt x="44516" y="89644"/>
                  </a:lnTo>
                  <a:lnTo>
                    <a:pt x="45048" y="89961"/>
                  </a:lnTo>
                  <a:lnTo>
                    <a:pt x="45581" y="90264"/>
                  </a:lnTo>
                  <a:lnTo>
                    <a:pt x="46113" y="90567"/>
                  </a:lnTo>
                  <a:lnTo>
                    <a:pt x="46646" y="90864"/>
                  </a:lnTo>
                  <a:lnTo>
                    <a:pt x="47166" y="91154"/>
                  </a:lnTo>
                  <a:lnTo>
                    <a:pt x="47699" y="91438"/>
                  </a:lnTo>
                  <a:lnTo>
                    <a:pt x="48220" y="91715"/>
                  </a:lnTo>
                  <a:lnTo>
                    <a:pt x="48741" y="91985"/>
                  </a:lnTo>
                  <a:lnTo>
                    <a:pt x="49261" y="92249"/>
                  </a:lnTo>
                  <a:lnTo>
                    <a:pt x="49782" y="92506"/>
                  </a:lnTo>
                  <a:lnTo>
                    <a:pt x="50303" y="92750"/>
                  </a:lnTo>
                  <a:lnTo>
                    <a:pt x="50824" y="92994"/>
                  </a:lnTo>
                  <a:lnTo>
                    <a:pt x="51333" y="93231"/>
                  </a:lnTo>
                  <a:lnTo>
                    <a:pt x="51854" y="93455"/>
                  </a:lnTo>
                  <a:lnTo>
                    <a:pt x="52363" y="93679"/>
                  </a:lnTo>
                  <a:lnTo>
                    <a:pt x="52873" y="93890"/>
                  </a:lnTo>
                  <a:lnTo>
                    <a:pt x="53382" y="94095"/>
                  </a:lnTo>
                  <a:lnTo>
                    <a:pt x="53880" y="94292"/>
                  </a:lnTo>
                  <a:lnTo>
                    <a:pt x="54389" y="94484"/>
                  </a:lnTo>
                  <a:lnTo>
                    <a:pt x="54887" y="94668"/>
                  </a:lnTo>
                  <a:lnTo>
                    <a:pt x="55384" y="94846"/>
                  </a:lnTo>
                  <a:lnTo>
                    <a:pt x="55882" y="95011"/>
                  </a:lnTo>
                  <a:lnTo>
                    <a:pt x="56368" y="95169"/>
                  </a:lnTo>
                  <a:lnTo>
                    <a:pt x="56866" y="95327"/>
                  </a:lnTo>
                  <a:lnTo>
                    <a:pt x="57352" y="95466"/>
                  </a:lnTo>
                  <a:lnTo>
                    <a:pt x="57838" y="95604"/>
                  </a:lnTo>
                  <a:lnTo>
                    <a:pt x="58313" y="95730"/>
                  </a:lnTo>
                  <a:lnTo>
                    <a:pt x="59158" y="95947"/>
                  </a:lnTo>
                  <a:lnTo>
                    <a:pt x="60003" y="96158"/>
                  </a:lnTo>
                  <a:lnTo>
                    <a:pt x="60836" y="96363"/>
                  </a:lnTo>
                  <a:lnTo>
                    <a:pt x="61658" y="96560"/>
                  </a:lnTo>
                  <a:lnTo>
                    <a:pt x="62479" y="96752"/>
                  </a:lnTo>
                  <a:lnTo>
                    <a:pt x="63290" y="96936"/>
                  </a:lnTo>
                  <a:lnTo>
                    <a:pt x="64100" y="97114"/>
                  </a:lnTo>
                  <a:lnTo>
                    <a:pt x="64887" y="97286"/>
                  </a:lnTo>
                  <a:lnTo>
                    <a:pt x="65686" y="97450"/>
                  </a:lnTo>
                  <a:lnTo>
                    <a:pt x="66461" y="97609"/>
                  </a:lnTo>
                  <a:lnTo>
                    <a:pt x="67237" y="97767"/>
                  </a:lnTo>
                  <a:lnTo>
                    <a:pt x="68000" y="97912"/>
                  </a:lnTo>
                  <a:lnTo>
                    <a:pt x="68764" y="98050"/>
                  </a:lnTo>
                  <a:lnTo>
                    <a:pt x="69517" y="98189"/>
                  </a:lnTo>
                  <a:lnTo>
                    <a:pt x="70257" y="98321"/>
                  </a:lnTo>
                  <a:lnTo>
                    <a:pt x="70998" y="98446"/>
                  </a:lnTo>
                  <a:lnTo>
                    <a:pt x="71727" y="98565"/>
                  </a:lnTo>
                  <a:lnTo>
                    <a:pt x="72457" y="98677"/>
                  </a:lnTo>
                  <a:lnTo>
                    <a:pt x="73163" y="98782"/>
                  </a:lnTo>
                  <a:lnTo>
                    <a:pt x="73880" y="98888"/>
                  </a:lnTo>
                  <a:lnTo>
                    <a:pt x="74575" y="98987"/>
                  </a:lnTo>
                  <a:lnTo>
                    <a:pt x="75269" y="99079"/>
                  </a:lnTo>
                  <a:lnTo>
                    <a:pt x="75964" y="99165"/>
                  </a:lnTo>
                  <a:lnTo>
                    <a:pt x="76635" y="99250"/>
                  </a:lnTo>
                  <a:lnTo>
                    <a:pt x="77978" y="99402"/>
                  </a:lnTo>
                  <a:lnTo>
                    <a:pt x="79286" y="99534"/>
                  </a:lnTo>
                  <a:lnTo>
                    <a:pt x="80570" y="99646"/>
                  </a:lnTo>
                  <a:lnTo>
                    <a:pt x="81820" y="99745"/>
                  </a:lnTo>
                  <a:lnTo>
                    <a:pt x="83047" y="99824"/>
                  </a:lnTo>
                  <a:lnTo>
                    <a:pt x="84239" y="99883"/>
                  </a:lnTo>
                  <a:lnTo>
                    <a:pt x="85408" y="99936"/>
                  </a:lnTo>
                  <a:lnTo>
                    <a:pt x="86543" y="99969"/>
                  </a:lnTo>
                  <a:lnTo>
                    <a:pt x="87654" y="99982"/>
                  </a:lnTo>
                  <a:lnTo>
                    <a:pt x="88730" y="99989"/>
                  </a:lnTo>
                  <a:lnTo>
                    <a:pt x="89784" y="99982"/>
                  </a:lnTo>
                  <a:lnTo>
                    <a:pt x="90814" y="99962"/>
                  </a:lnTo>
                  <a:lnTo>
                    <a:pt x="91809" y="99929"/>
                  </a:lnTo>
                  <a:lnTo>
                    <a:pt x="92781" y="99883"/>
                  </a:lnTo>
                  <a:lnTo>
                    <a:pt x="93730" y="99830"/>
                  </a:lnTo>
                  <a:lnTo>
                    <a:pt x="94645" y="99765"/>
                  </a:lnTo>
                  <a:lnTo>
                    <a:pt x="95536" y="99692"/>
                  </a:lnTo>
                  <a:lnTo>
                    <a:pt x="96393" y="99613"/>
                  </a:lnTo>
                  <a:lnTo>
                    <a:pt x="97226" y="99521"/>
                  </a:lnTo>
                  <a:lnTo>
                    <a:pt x="98036" y="99428"/>
                  </a:lnTo>
                  <a:lnTo>
                    <a:pt x="96404" y="98947"/>
                  </a:lnTo>
                  <a:lnTo>
                    <a:pt x="94795" y="98466"/>
                  </a:lnTo>
                  <a:lnTo>
                    <a:pt x="93210" y="97971"/>
                  </a:lnTo>
                  <a:lnTo>
                    <a:pt x="91647" y="97464"/>
                  </a:lnTo>
                  <a:lnTo>
                    <a:pt x="90119" y="96949"/>
                  </a:lnTo>
                  <a:lnTo>
                    <a:pt x="88603" y="96428"/>
                  </a:lnTo>
                  <a:lnTo>
                    <a:pt x="87121" y="95901"/>
                  </a:lnTo>
                  <a:lnTo>
                    <a:pt x="85663" y="95360"/>
                  </a:lnTo>
                  <a:lnTo>
                    <a:pt x="84228" y="94813"/>
                  </a:lnTo>
                  <a:lnTo>
                    <a:pt x="82827" y="94253"/>
                  </a:lnTo>
                  <a:lnTo>
                    <a:pt x="81438" y="93686"/>
                  </a:lnTo>
                  <a:lnTo>
                    <a:pt x="80073" y="93112"/>
                  </a:lnTo>
                  <a:lnTo>
                    <a:pt x="78730" y="92532"/>
                  </a:lnTo>
                  <a:lnTo>
                    <a:pt x="77422" y="91945"/>
                  </a:lnTo>
                  <a:lnTo>
                    <a:pt x="76126" y="91345"/>
                  </a:lnTo>
                  <a:lnTo>
                    <a:pt x="74853" y="90739"/>
                  </a:lnTo>
                  <a:lnTo>
                    <a:pt x="73614" y="90126"/>
                  </a:lnTo>
                  <a:lnTo>
                    <a:pt x="72387" y="89506"/>
                  </a:lnTo>
                  <a:lnTo>
                    <a:pt x="71183" y="88873"/>
                  </a:lnTo>
                  <a:lnTo>
                    <a:pt x="70003" y="88240"/>
                  </a:lnTo>
                  <a:lnTo>
                    <a:pt x="68845" y="87594"/>
                  </a:lnTo>
                  <a:lnTo>
                    <a:pt x="67711" y="86948"/>
                  </a:lnTo>
                  <a:lnTo>
                    <a:pt x="66600" y="86289"/>
                  </a:lnTo>
                  <a:lnTo>
                    <a:pt x="65500" y="85623"/>
                  </a:lnTo>
                  <a:lnTo>
                    <a:pt x="64436" y="84950"/>
                  </a:lnTo>
                  <a:lnTo>
                    <a:pt x="63382" y="84271"/>
                  </a:lnTo>
                  <a:lnTo>
                    <a:pt x="62352" y="83592"/>
                  </a:lnTo>
                  <a:lnTo>
                    <a:pt x="61345" y="82900"/>
                  </a:lnTo>
                  <a:lnTo>
                    <a:pt x="60350" y="82201"/>
                  </a:lnTo>
                  <a:lnTo>
                    <a:pt x="59389" y="81495"/>
                  </a:lnTo>
                  <a:lnTo>
                    <a:pt x="58440" y="80783"/>
                  </a:lnTo>
                  <a:lnTo>
                    <a:pt x="57514" y="80071"/>
                  </a:lnTo>
                  <a:lnTo>
                    <a:pt x="56600" y="79346"/>
                  </a:lnTo>
                  <a:lnTo>
                    <a:pt x="55708" y="78621"/>
                  </a:lnTo>
                  <a:lnTo>
                    <a:pt x="54840" y="77883"/>
                  </a:lnTo>
                  <a:lnTo>
                    <a:pt x="53995" y="77144"/>
                  </a:lnTo>
                  <a:lnTo>
                    <a:pt x="53162" y="76399"/>
                  </a:lnTo>
                  <a:lnTo>
                    <a:pt x="52340" y="75648"/>
                  </a:lnTo>
                  <a:lnTo>
                    <a:pt x="51553" y="74896"/>
                  </a:lnTo>
                  <a:lnTo>
                    <a:pt x="50766" y="74131"/>
                  </a:lnTo>
                  <a:lnTo>
                    <a:pt x="50014" y="73366"/>
                  </a:lnTo>
                  <a:lnTo>
                    <a:pt x="49273" y="72595"/>
                  </a:lnTo>
                  <a:lnTo>
                    <a:pt x="48544" y="71817"/>
                  </a:lnTo>
                  <a:lnTo>
                    <a:pt x="47838" y="71039"/>
                  </a:lnTo>
                  <a:lnTo>
                    <a:pt x="47155" y="70255"/>
                  </a:lnTo>
                  <a:lnTo>
                    <a:pt x="46484" y="69463"/>
                  </a:lnTo>
                  <a:lnTo>
                    <a:pt x="45824" y="68672"/>
                  </a:lnTo>
                  <a:lnTo>
                    <a:pt x="45187" y="67874"/>
                  </a:lnTo>
                  <a:lnTo>
                    <a:pt x="44574" y="67070"/>
                  </a:lnTo>
                  <a:lnTo>
                    <a:pt x="43960" y="66266"/>
                  </a:lnTo>
                  <a:lnTo>
                    <a:pt x="43370" y="65455"/>
                  </a:lnTo>
                  <a:lnTo>
                    <a:pt x="42803" y="64637"/>
                  </a:lnTo>
                  <a:lnTo>
                    <a:pt x="42247" y="63820"/>
                  </a:lnTo>
                  <a:lnTo>
                    <a:pt x="41703" y="62996"/>
                  </a:lnTo>
                  <a:lnTo>
                    <a:pt x="41171" y="62172"/>
                  </a:lnTo>
                  <a:lnTo>
                    <a:pt x="40662" y="61341"/>
                  </a:lnTo>
                  <a:lnTo>
                    <a:pt x="40164" y="60510"/>
                  </a:lnTo>
                  <a:lnTo>
                    <a:pt x="39689" y="59679"/>
                  </a:lnTo>
                  <a:lnTo>
                    <a:pt x="39215" y="58842"/>
                  </a:lnTo>
                  <a:lnTo>
                    <a:pt x="38763" y="57998"/>
                  </a:lnTo>
                  <a:lnTo>
                    <a:pt x="38324" y="57154"/>
                  </a:lnTo>
                  <a:lnTo>
                    <a:pt x="37907" y="56310"/>
                  </a:lnTo>
                  <a:lnTo>
                    <a:pt x="37490" y="55460"/>
                  </a:lnTo>
                  <a:lnTo>
                    <a:pt x="37097" y="54609"/>
                  </a:lnTo>
                  <a:lnTo>
                    <a:pt x="36715" y="53752"/>
                  </a:lnTo>
                  <a:lnTo>
                    <a:pt x="36344" y="52895"/>
                  </a:lnTo>
                  <a:lnTo>
                    <a:pt x="35986" y="52038"/>
                  </a:lnTo>
                  <a:lnTo>
                    <a:pt x="35638" y="51175"/>
                  </a:lnTo>
                  <a:lnTo>
                    <a:pt x="35303" y="50311"/>
                  </a:lnTo>
                  <a:lnTo>
                    <a:pt x="34990" y="49447"/>
                  </a:lnTo>
                  <a:lnTo>
                    <a:pt x="34678" y="48584"/>
                  </a:lnTo>
                  <a:lnTo>
                    <a:pt x="34377" y="47713"/>
                  </a:lnTo>
                  <a:lnTo>
                    <a:pt x="34099" y="46843"/>
                  </a:lnTo>
                  <a:lnTo>
                    <a:pt x="33821" y="45973"/>
                  </a:lnTo>
                  <a:lnTo>
                    <a:pt x="33567" y="45102"/>
                  </a:lnTo>
                  <a:lnTo>
                    <a:pt x="33312" y="44232"/>
                  </a:lnTo>
                  <a:lnTo>
                    <a:pt x="33080" y="43355"/>
                  </a:lnTo>
                  <a:lnTo>
                    <a:pt x="32849" y="42478"/>
                  </a:lnTo>
                  <a:lnTo>
                    <a:pt x="32629" y="41608"/>
                  </a:lnTo>
                  <a:lnTo>
                    <a:pt x="32421" y="40731"/>
                  </a:lnTo>
                  <a:lnTo>
                    <a:pt x="32224" y="39854"/>
                  </a:lnTo>
                  <a:lnTo>
                    <a:pt x="32039" y="38971"/>
                  </a:lnTo>
                  <a:lnTo>
                    <a:pt x="31865" y="38094"/>
                  </a:lnTo>
                  <a:lnTo>
                    <a:pt x="31691" y="37217"/>
                  </a:lnTo>
                  <a:lnTo>
                    <a:pt x="31541" y="36340"/>
                  </a:lnTo>
                  <a:lnTo>
                    <a:pt x="31391" y="35464"/>
                  </a:lnTo>
                  <a:lnTo>
                    <a:pt x="31252" y="34580"/>
                  </a:lnTo>
                  <a:lnTo>
                    <a:pt x="31113" y="33703"/>
                  </a:lnTo>
                  <a:lnTo>
                    <a:pt x="30997" y="32826"/>
                  </a:lnTo>
                  <a:lnTo>
                    <a:pt x="30881" y="31950"/>
                  </a:lnTo>
                  <a:lnTo>
                    <a:pt x="30777" y="31073"/>
                  </a:lnTo>
                  <a:lnTo>
                    <a:pt x="30684" y="30196"/>
                  </a:lnTo>
                  <a:lnTo>
                    <a:pt x="30592" y="29319"/>
                  </a:lnTo>
                  <a:lnTo>
                    <a:pt x="30511" y="28442"/>
                  </a:lnTo>
                  <a:lnTo>
                    <a:pt x="30430" y="27572"/>
                  </a:lnTo>
                  <a:lnTo>
                    <a:pt x="30372" y="26695"/>
                  </a:lnTo>
                  <a:lnTo>
                    <a:pt x="30256" y="24954"/>
                  </a:lnTo>
                  <a:lnTo>
                    <a:pt x="30164" y="23220"/>
                  </a:lnTo>
                  <a:lnTo>
                    <a:pt x="30106" y="21487"/>
                  </a:lnTo>
                  <a:lnTo>
                    <a:pt x="30071" y="19766"/>
                  </a:lnTo>
                  <a:lnTo>
                    <a:pt x="30059" y="18052"/>
                  </a:lnTo>
                  <a:lnTo>
                    <a:pt x="30059" y="16351"/>
                  </a:lnTo>
                  <a:lnTo>
                    <a:pt x="30083" y="14656"/>
                  </a:lnTo>
                  <a:lnTo>
                    <a:pt x="30129" y="12968"/>
                  </a:lnTo>
                  <a:lnTo>
                    <a:pt x="30187" y="11300"/>
                  </a:lnTo>
                  <a:lnTo>
                    <a:pt x="30256" y="9639"/>
                  </a:lnTo>
                  <a:lnTo>
                    <a:pt x="30349" y="7991"/>
                  </a:lnTo>
                  <a:lnTo>
                    <a:pt x="30441" y="6362"/>
                  </a:lnTo>
                  <a:lnTo>
                    <a:pt x="30546" y="4747"/>
                  </a:lnTo>
                  <a:lnTo>
                    <a:pt x="30661" y="3145"/>
                  </a:lnTo>
                  <a:lnTo>
                    <a:pt x="30904" y="0"/>
                  </a:lnTo>
                  <a:close/>
                </a:path>
              </a:pathLst>
            </a:custGeom>
            <a:solidFill>
              <a:srgbClr val="D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11712650" y="251950"/>
              <a:ext cx="11439900" cy="5224925"/>
            </a:xfrm>
            <a:custGeom>
              <a:avLst/>
              <a:gdLst/>
              <a:ahLst/>
              <a:cxnLst/>
              <a:rect l="l" t="t" r="r" b="b"/>
              <a:pathLst>
                <a:path w="457596" h="208997" extrusionOk="0">
                  <a:moveTo>
                    <a:pt x="141208" y="1"/>
                  </a:moveTo>
                  <a:lnTo>
                    <a:pt x="102666" y="9950"/>
                  </a:lnTo>
                  <a:lnTo>
                    <a:pt x="102492" y="10193"/>
                  </a:lnTo>
                  <a:lnTo>
                    <a:pt x="102307" y="10451"/>
                  </a:lnTo>
                  <a:lnTo>
                    <a:pt x="102145" y="10701"/>
                  </a:lnTo>
                  <a:lnTo>
                    <a:pt x="101983" y="10958"/>
                  </a:lnTo>
                  <a:lnTo>
                    <a:pt x="101832" y="11222"/>
                  </a:lnTo>
                  <a:lnTo>
                    <a:pt x="101693" y="11486"/>
                  </a:lnTo>
                  <a:lnTo>
                    <a:pt x="101554" y="11756"/>
                  </a:lnTo>
                  <a:lnTo>
                    <a:pt x="101439" y="12026"/>
                  </a:lnTo>
                  <a:lnTo>
                    <a:pt x="101311" y="12303"/>
                  </a:lnTo>
                  <a:lnTo>
                    <a:pt x="101207" y="12580"/>
                  </a:lnTo>
                  <a:lnTo>
                    <a:pt x="101103" y="12864"/>
                  </a:lnTo>
                  <a:lnTo>
                    <a:pt x="101010" y="13147"/>
                  </a:lnTo>
                  <a:lnTo>
                    <a:pt x="100918" y="13437"/>
                  </a:lnTo>
                  <a:lnTo>
                    <a:pt x="100837" y="13727"/>
                  </a:lnTo>
                  <a:lnTo>
                    <a:pt x="100767" y="14024"/>
                  </a:lnTo>
                  <a:lnTo>
                    <a:pt x="100698" y="14321"/>
                  </a:lnTo>
                  <a:lnTo>
                    <a:pt x="100640" y="14617"/>
                  </a:lnTo>
                  <a:lnTo>
                    <a:pt x="100594" y="14921"/>
                  </a:lnTo>
                  <a:lnTo>
                    <a:pt x="100547" y="15230"/>
                  </a:lnTo>
                  <a:lnTo>
                    <a:pt x="100513" y="15540"/>
                  </a:lnTo>
                  <a:lnTo>
                    <a:pt x="100490" y="15850"/>
                  </a:lnTo>
                  <a:lnTo>
                    <a:pt x="100466" y="16167"/>
                  </a:lnTo>
                  <a:lnTo>
                    <a:pt x="100455" y="16483"/>
                  </a:lnTo>
                  <a:lnTo>
                    <a:pt x="100443" y="16806"/>
                  </a:lnTo>
                  <a:lnTo>
                    <a:pt x="100455" y="17452"/>
                  </a:lnTo>
                  <a:lnTo>
                    <a:pt x="100478" y="18118"/>
                  </a:lnTo>
                  <a:lnTo>
                    <a:pt x="100536" y="18784"/>
                  </a:lnTo>
                  <a:lnTo>
                    <a:pt x="100628" y="19463"/>
                  </a:lnTo>
                  <a:lnTo>
                    <a:pt x="100733" y="20155"/>
                  </a:lnTo>
                  <a:lnTo>
                    <a:pt x="100872" y="20854"/>
                  </a:lnTo>
                  <a:lnTo>
                    <a:pt x="101034" y="21566"/>
                  </a:lnTo>
                  <a:lnTo>
                    <a:pt x="101219" y="22278"/>
                  </a:lnTo>
                  <a:lnTo>
                    <a:pt x="101427" y="23010"/>
                  </a:lnTo>
                  <a:lnTo>
                    <a:pt x="101659" y="23742"/>
                  </a:lnTo>
                  <a:lnTo>
                    <a:pt x="101913" y="24480"/>
                  </a:lnTo>
                  <a:lnTo>
                    <a:pt x="102179" y="25232"/>
                  </a:lnTo>
                  <a:lnTo>
                    <a:pt x="102480" y="25990"/>
                  </a:lnTo>
                  <a:lnTo>
                    <a:pt x="102793" y="26755"/>
                  </a:lnTo>
                  <a:lnTo>
                    <a:pt x="103140" y="27520"/>
                  </a:lnTo>
                  <a:lnTo>
                    <a:pt x="103499" y="28298"/>
                  </a:lnTo>
                  <a:lnTo>
                    <a:pt x="103869" y="29082"/>
                  </a:lnTo>
                  <a:lnTo>
                    <a:pt x="104263" y="29867"/>
                  </a:lnTo>
                  <a:lnTo>
                    <a:pt x="104680" y="30658"/>
                  </a:lnTo>
                  <a:lnTo>
                    <a:pt x="105119" y="31456"/>
                  </a:lnTo>
                  <a:lnTo>
                    <a:pt x="105119" y="31456"/>
                  </a:lnTo>
                  <a:lnTo>
                    <a:pt x="104112" y="31291"/>
                  </a:lnTo>
                  <a:lnTo>
                    <a:pt x="103094" y="31133"/>
                  </a:lnTo>
                  <a:lnTo>
                    <a:pt x="102075" y="30981"/>
                  </a:lnTo>
                  <a:lnTo>
                    <a:pt x="101057" y="30843"/>
                  </a:lnTo>
                  <a:lnTo>
                    <a:pt x="100027" y="30704"/>
                  </a:lnTo>
                  <a:lnTo>
                    <a:pt x="98985" y="30579"/>
                  </a:lnTo>
                  <a:lnTo>
                    <a:pt x="97943" y="30454"/>
                  </a:lnTo>
                  <a:lnTo>
                    <a:pt x="96902" y="30342"/>
                  </a:lnTo>
                  <a:lnTo>
                    <a:pt x="95837" y="30236"/>
                  </a:lnTo>
                  <a:lnTo>
                    <a:pt x="94783" y="30137"/>
                  </a:lnTo>
                  <a:lnTo>
                    <a:pt x="93719" y="30045"/>
                  </a:lnTo>
                  <a:lnTo>
                    <a:pt x="92642" y="29966"/>
                  </a:lnTo>
                  <a:lnTo>
                    <a:pt x="91566" y="29893"/>
                  </a:lnTo>
                  <a:lnTo>
                    <a:pt x="90478" y="29821"/>
                  </a:lnTo>
                  <a:lnTo>
                    <a:pt x="89390" y="29768"/>
                  </a:lnTo>
                  <a:lnTo>
                    <a:pt x="88290" y="29715"/>
                  </a:lnTo>
                  <a:lnTo>
                    <a:pt x="87191" y="29669"/>
                  </a:lnTo>
                  <a:lnTo>
                    <a:pt x="86079" y="29636"/>
                  </a:lnTo>
                  <a:lnTo>
                    <a:pt x="84957" y="29610"/>
                  </a:lnTo>
                  <a:lnTo>
                    <a:pt x="83834" y="29597"/>
                  </a:lnTo>
                  <a:lnTo>
                    <a:pt x="82711" y="29590"/>
                  </a:lnTo>
                  <a:lnTo>
                    <a:pt x="81577" y="29590"/>
                  </a:lnTo>
                  <a:lnTo>
                    <a:pt x="80431" y="29597"/>
                  </a:lnTo>
                  <a:lnTo>
                    <a:pt x="79285" y="29610"/>
                  </a:lnTo>
                  <a:lnTo>
                    <a:pt x="78128" y="29636"/>
                  </a:lnTo>
                  <a:lnTo>
                    <a:pt x="76970" y="29676"/>
                  </a:lnTo>
                  <a:lnTo>
                    <a:pt x="75801" y="29715"/>
                  </a:lnTo>
                  <a:lnTo>
                    <a:pt x="74632" y="29768"/>
                  </a:lnTo>
                  <a:lnTo>
                    <a:pt x="73452" y="29834"/>
                  </a:lnTo>
                  <a:lnTo>
                    <a:pt x="72260" y="29900"/>
                  </a:lnTo>
                  <a:lnTo>
                    <a:pt x="71067" y="29979"/>
                  </a:lnTo>
                  <a:lnTo>
                    <a:pt x="69864" y="30071"/>
                  </a:lnTo>
                  <a:lnTo>
                    <a:pt x="68660" y="30170"/>
                  </a:lnTo>
                  <a:lnTo>
                    <a:pt x="67445" y="30276"/>
                  </a:lnTo>
                  <a:lnTo>
                    <a:pt x="66229" y="30394"/>
                  </a:lnTo>
                  <a:lnTo>
                    <a:pt x="65002" y="30520"/>
                  </a:lnTo>
                  <a:lnTo>
                    <a:pt x="63775" y="30658"/>
                  </a:lnTo>
                  <a:lnTo>
                    <a:pt x="62537" y="30803"/>
                  </a:lnTo>
                  <a:lnTo>
                    <a:pt x="61287" y="30961"/>
                  </a:lnTo>
                  <a:lnTo>
                    <a:pt x="60037" y="31126"/>
                  </a:lnTo>
                  <a:lnTo>
                    <a:pt x="58775" y="31304"/>
                  </a:lnTo>
                  <a:lnTo>
                    <a:pt x="57514" y="31489"/>
                  </a:lnTo>
                  <a:lnTo>
                    <a:pt x="56240" y="31680"/>
                  </a:lnTo>
                  <a:lnTo>
                    <a:pt x="54967" y="31891"/>
                  </a:lnTo>
                  <a:lnTo>
                    <a:pt x="53683" y="32102"/>
                  </a:lnTo>
                  <a:lnTo>
                    <a:pt x="52386" y="32333"/>
                  </a:lnTo>
                  <a:lnTo>
                    <a:pt x="51090" y="32570"/>
                  </a:lnTo>
                  <a:lnTo>
                    <a:pt x="49782" y="32814"/>
                  </a:lnTo>
                  <a:lnTo>
                    <a:pt x="48462" y="33071"/>
                  </a:lnTo>
                  <a:lnTo>
                    <a:pt x="47143" y="33335"/>
                  </a:lnTo>
                  <a:lnTo>
                    <a:pt x="45823" y="33618"/>
                  </a:lnTo>
                  <a:lnTo>
                    <a:pt x="44492" y="33902"/>
                  </a:lnTo>
                  <a:lnTo>
                    <a:pt x="43150" y="34205"/>
                  </a:lnTo>
                  <a:lnTo>
                    <a:pt x="41807" y="34515"/>
                  </a:lnTo>
                  <a:lnTo>
                    <a:pt x="40453" y="34838"/>
                  </a:lnTo>
                  <a:lnTo>
                    <a:pt x="39087" y="35168"/>
                  </a:lnTo>
                  <a:lnTo>
                    <a:pt x="37721" y="35510"/>
                  </a:lnTo>
                  <a:lnTo>
                    <a:pt x="36344" y="35866"/>
                  </a:lnTo>
                  <a:lnTo>
                    <a:pt x="34967" y="36229"/>
                  </a:lnTo>
                  <a:lnTo>
                    <a:pt x="33578" y="36605"/>
                  </a:lnTo>
                  <a:lnTo>
                    <a:pt x="32177" y="36994"/>
                  </a:lnTo>
                  <a:lnTo>
                    <a:pt x="30777" y="37389"/>
                  </a:lnTo>
                  <a:lnTo>
                    <a:pt x="29365" y="37805"/>
                  </a:lnTo>
                  <a:lnTo>
                    <a:pt x="27953" y="38227"/>
                  </a:lnTo>
                  <a:lnTo>
                    <a:pt x="27293" y="38424"/>
                  </a:lnTo>
                  <a:lnTo>
                    <a:pt x="26645" y="38629"/>
                  </a:lnTo>
                  <a:lnTo>
                    <a:pt x="26008" y="38833"/>
                  </a:lnTo>
                  <a:lnTo>
                    <a:pt x="25383" y="39044"/>
                  </a:lnTo>
                  <a:lnTo>
                    <a:pt x="24758" y="39262"/>
                  </a:lnTo>
                  <a:lnTo>
                    <a:pt x="24156" y="39479"/>
                  </a:lnTo>
                  <a:lnTo>
                    <a:pt x="23554" y="39697"/>
                  </a:lnTo>
                  <a:lnTo>
                    <a:pt x="22964" y="39921"/>
                  </a:lnTo>
                  <a:lnTo>
                    <a:pt x="22374" y="40152"/>
                  </a:lnTo>
                  <a:lnTo>
                    <a:pt x="21807" y="40383"/>
                  </a:lnTo>
                  <a:lnTo>
                    <a:pt x="21239" y="40613"/>
                  </a:lnTo>
                  <a:lnTo>
                    <a:pt x="20684" y="40851"/>
                  </a:lnTo>
                  <a:lnTo>
                    <a:pt x="20140" y="41095"/>
                  </a:lnTo>
                  <a:lnTo>
                    <a:pt x="19596" y="41339"/>
                  </a:lnTo>
                  <a:lnTo>
                    <a:pt x="19063" y="41582"/>
                  </a:lnTo>
                  <a:lnTo>
                    <a:pt x="18543" y="41833"/>
                  </a:lnTo>
                  <a:lnTo>
                    <a:pt x="18033" y="42084"/>
                  </a:lnTo>
                  <a:lnTo>
                    <a:pt x="17524" y="42341"/>
                  </a:lnTo>
                  <a:lnTo>
                    <a:pt x="17038" y="42598"/>
                  </a:lnTo>
                  <a:lnTo>
                    <a:pt x="16540" y="42862"/>
                  </a:lnTo>
                  <a:lnTo>
                    <a:pt x="16066" y="43125"/>
                  </a:lnTo>
                  <a:lnTo>
                    <a:pt x="15591" y="43389"/>
                  </a:lnTo>
                  <a:lnTo>
                    <a:pt x="15128" y="43659"/>
                  </a:lnTo>
                  <a:lnTo>
                    <a:pt x="14677" y="43936"/>
                  </a:lnTo>
                  <a:lnTo>
                    <a:pt x="14225" y="44213"/>
                  </a:lnTo>
                  <a:lnTo>
                    <a:pt x="13785" y="44490"/>
                  </a:lnTo>
                  <a:lnTo>
                    <a:pt x="13357" y="44773"/>
                  </a:lnTo>
                  <a:lnTo>
                    <a:pt x="12940" y="45057"/>
                  </a:lnTo>
                  <a:lnTo>
                    <a:pt x="12524" y="45340"/>
                  </a:lnTo>
                  <a:lnTo>
                    <a:pt x="12119" y="45631"/>
                  </a:lnTo>
                  <a:lnTo>
                    <a:pt x="11714" y="45921"/>
                  </a:lnTo>
                  <a:lnTo>
                    <a:pt x="11320" y="46217"/>
                  </a:lnTo>
                  <a:lnTo>
                    <a:pt x="10938" y="46514"/>
                  </a:lnTo>
                  <a:lnTo>
                    <a:pt x="10568" y="46817"/>
                  </a:lnTo>
                  <a:lnTo>
                    <a:pt x="10197" y="47121"/>
                  </a:lnTo>
                  <a:lnTo>
                    <a:pt x="9839" y="47424"/>
                  </a:lnTo>
                  <a:lnTo>
                    <a:pt x="9480" y="47734"/>
                  </a:lnTo>
                  <a:lnTo>
                    <a:pt x="9132" y="48044"/>
                  </a:lnTo>
                  <a:lnTo>
                    <a:pt x="8797" y="48353"/>
                  </a:lnTo>
                  <a:lnTo>
                    <a:pt x="8461" y="48670"/>
                  </a:lnTo>
                  <a:lnTo>
                    <a:pt x="8137" y="48986"/>
                  </a:lnTo>
                  <a:lnTo>
                    <a:pt x="7825" y="49303"/>
                  </a:lnTo>
                  <a:lnTo>
                    <a:pt x="7512" y="49626"/>
                  </a:lnTo>
                  <a:lnTo>
                    <a:pt x="7211" y="49949"/>
                  </a:lnTo>
                  <a:lnTo>
                    <a:pt x="6910" y="50279"/>
                  </a:lnTo>
                  <a:lnTo>
                    <a:pt x="6621" y="50608"/>
                  </a:lnTo>
                  <a:lnTo>
                    <a:pt x="6343" y="50938"/>
                  </a:lnTo>
                  <a:lnTo>
                    <a:pt x="6065" y="51268"/>
                  </a:lnTo>
                  <a:lnTo>
                    <a:pt x="5799" y="51604"/>
                  </a:lnTo>
                  <a:lnTo>
                    <a:pt x="5544" y="51940"/>
                  </a:lnTo>
                  <a:lnTo>
                    <a:pt x="5290" y="52283"/>
                  </a:lnTo>
                  <a:lnTo>
                    <a:pt x="5035" y="52619"/>
                  </a:lnTo>
                  <a:lnTo>
                    <a:pt x="4792" y="52962"/>
                  </a:lnTo>
                  <a:lnTo>
                    <a:pt x="4561" y="53311"/>
                  </a:lnTo>
                  <a:lnTo>
                    <a:pt x="4329" y="53654"/>
                  </a:lnTo>
                  <a:lnTo>
                    <a:pt x="4109" y="54004"/>
                  </a:lnTo>
                  <a:lnTo>
                    <a:pt x="3901" y="54360"/>
                  </a:lnTo>
                  <a:lnTo>
                    <a:pt x="3693" y="54709"/>
                  </a:lnTo>
                  <a:lnTo>
                    <a:pt x="3484" y="55065"/>
                  </a:lnTo>
                  <a:lnTo>
                    <a:pt x="3287" y="55421"/>
                  </a:lnTo>
                  <a:lnTo>
                    <a:pt x="2917" y="56140"/>
                  </a:lnTo>
                  <a:lnTo>
                    <a:pt x="2570" y="56865"/>
                  </a:lnTo>
                  <a:lnTo>
                    <a:pt x="2246" y="57597"/>
                  </a:lnTo>
                  <a:lnTo>
                    <a:pt x="1945" y="58335"/>
                  </a:lnTo>
                  <a:lnTo>
                    <a:pt x="1667" y="59080"/>
                  </a:lnTo>
                  <a:lnTo>
                    <a:pt x="1412" y="59832"/>
                  </a:lnTo>
                  <a:lnTo>
                    <a:pt x="1181" y="60590"/>
                  </a:lnTo>
                  <a:lnTo>
                    <a:pt x="973" y="61355"/>
                  </a:lnTo>
                  <a:lnTo>
                    <a:pt x="787" y="62119"/>
                  </a:lnTo>
                  <a:lnTo>
                    <a:pt x="614" y="62891"/>
                  </a:lnTo>
                  <a:lnTo>
                    <a:pt x="475" y="63669"/>
                  </a:lnTo>
                  <a:lnTo>
                    <a:pt x="347" y="64453"/>
                  </a:lnTo>
                  <a:lnTo>
                    <a:pt x="243" y="65238"/>
                  </a:lnTo>
                  <a:lnTo>
                    <a:pt x="162" y="66029"/>
                  </a:lnTo>
                  <a:lnTo>
                    <a:pt x="93" y="66827"/>
                  </a:lnTo>
                  <a:lnTo>
                    <a:pt x="47" y="67625"/>
                  </a:lnTo>
                  <a:lnTo>
                    <a:pt x="12" y="68429"/>
                  </a:lnTo>
                  <a:lnTo>
                    <a:pt x="0" y="69233"/>
                  </a:lnTo>
                  <a:lnTo>
                    <a:pt x="12" y="70044"/>
                  </a:lnTo>
                  <a:lnTo>
                    <a:pt x="35" y="70855"/>
                  </a:lnTo>
                  <a:lnTo>
                    <a:pt x="70" y="71673"/>
                  </a:lnTo>
                  <a:lnTo>
                    <a:pt x="128" y="72490"/>
                  </a:lnTo>
                  <a:lnTo>
                    <a:pt x="197" y="73308"/>
                  </a:lnTo>
                  <a:lnTo>
                    <a:pt x="290" y="74125"/>
                  </a:lnTo>
                  <a:lnTo>
                    <a:pt x="394" y="74949"/>
                  </a:lnTo>
                  <a:lnTo>
                    <a:pt x="510" y="75773"/>
                  </a:lnTo>
                  <a:lnTo>
                    <a:pt x="637" y="76598"/>
                  </a:lnTo>
                  <a:lnTo>
                    <a:pt x="787" y="77428"/>
                  </a:lnTo>
                  <a:lnTo>
                    <a:pt x="938" y="78252"/>
                  </a:lnTo>
                  <a:lnTo>
                    <a:pt x="1111" y="79083"/>
                  </a:lnTo>
                  <a:lnTo>
                    <a:pt x="1297" y="79914"/>
                  </a:lnTo>
                  <a:lnTo>
                    <a:pt x="1493" y="80738"/>
                  </a:lnTo>
                  <a:lnTo>
                    <a:pt x="1702" y="81569"/>
                  </a:lnTo>
                  <a:lnTo>
                    <a:pt x="1922" y="82399"/>
                  </a:lnTo>
                  <a:lnTo>
                    <a:pt x="2153" y="83223"/>
                  </a:lnTo>
                  <a:lnTo>
                    <a:pt x="2396" y="84054"/>
                  </a:lnTo>
                  <a:lnTo>
                    <a:pt x="2651" y="84878"/>
                  </a:lnTo>
                  <a:lnTo>
                    <a:pt x="2905" y="85702"/>
                  </a:lnTo>
                  <a:lnTo>
                    <a:pt x="3183" y="86527"/>
                  </a:lnTo>
                  <a:lnTo>
                    <a:pt x="3461" y="87344"/>
                  </a:lnTo>
                  <a:lnTo>
                    <a:pt x="3750" y="88168"/>
                  </a:lnTo>
                  <a:lnTo>
                    <a:pt x="4040" y="88986"/>
                  </a:lnTo>
                  <a:lnTo>
                    <a:pt x="4341" y="89797"/>
                  </a:lnTo>
                  <a:lnTo>
                    <a:pt x="4653" y="90614"/>
                  </a:lnTo>
                  <a:lnTo>
                    <a:pt x="4977" y="91419"/>
                  </a:lnTo>
                  <a:lnTo>
                    <a:pt x="5301" y="92229"/>
                  </a:lnTo>
                  <a:lnTo>
                    <a:pt x="5961" y="93832"/>
                  </a:lnTo>
                  <a:lnTo>
                    <a:pt x="6644" y="95420"/>
                  </a:lnTo>
                  <a:lnTo>
                    <a:pt x="7350" y="96990"/>
                  </a:lnTo>
                  <a:lnTo>
                    <a:pt x="8068" y="98545"/>
                  </a:lnTo>
                  <a:lnTo>
                    <a:pt x="8797" y="100082"/>
                  </a:lnTo>
                  <a:lnTo>
                    <a:pt x="9526" y="101591"/>
                  </a:lnTo>
                  <a:lnTo>
                    <a:pt x="10267" y="103075"/>
                  </a:lnTo>
                  <a:lnTo>
                    <a:pt x="11008" y="104538"/>
                  </a:lnTo>
                  <a:lnTo>
                    <a:pt x="11748" y="105969"/>
                  </a:lnTo>
                  <a:lnTo>
                    <a:pt x="12478" y="107373"/>
                  </a:lnTo>
                  <a:lnTo>
                    <a:pt x="13913" y="110090"/>
                  </a:lnTo>
                  <a:lnTo>
                    <a:pt x="15279" y="112661"/>
                  </a:lnTo>
                  <a:lnTo>
                    <a:pt x="16563" y="115081"/>
                  </a:lnTo>
                  <a:lnTo>
                    <a:pt x="17154" y="116234"/>
                  </a:lnTo>
                  <a:lnTo>
                    <a:pt x="17721" y="117335"/>
                  </a:lnTo>
                  <a:lnTo>
                    <a:pt x="18253" y="118390"/>
                  </a:lnTo>
                  <a:lnTo>
                    <a:pt x="18751" y="119406"/>
                  </a:lnTo>
                  <a:lnTo>
                    <a:pt x="19202" y="120368"/>
                  </a:lnTo>
                  <a:lnTo>
                    <a:pt x="19607" y="121278"/>
                  </a:lnTo>
                  <a:lnTo>
                    <a:pt x="19955" y="122135"/>
                  </a:lnTo>
                  <a:lnTo>
                    <a:pt x="20117" y="122537"/>
                  </a:lnTo>
                  <a:lnTo>
                    <a:pt x="20267" y="122933"/>
                  </a:lnTo>
                  <a:lnTo>
                    <a:pt x="20394" y="123315"/>
                  </a:lnTo>
                  <a:lnTo>
                    <a:pt x="20510" y="123678"/>
                  </a:lnTo>
                  <a:lnTo>
                    <a:pt x="20614" y="124027"/>
                  </a:lnTo>
                  <a:lnTo>
                    <a:pt x="20695" y="124363"/>
                  </a:lnTo>
                  <a:lnTo>
                    <a:pt x="20765" y="124706"/>
                  </a:lnTo>
                  <a:lnTo>
                    <a:pt x="20811" y="125043"/>
                  </a:lnTo>
                  <a:lnTo>
                    <a:pt x="20823" y="125379"/>
                  </a:lnTo>
                  <a:lnTo>
                    <a:pt x="20811" y="125708"/>
                  </a:lnTo>
                  <a:lnTo>
                    <a:pt x="20788" y="126038"/>
                  </a:lnTo>
                  <a:lnTo>
                    <a:pt x="20730" y="126361"/>
                  </a:lnTo>
                  <a:lnTo>
                    <a:pt x="20649" y="126684"/>
                  </a:lnTo>
                  <a:lnTo>
                    <a:pt x="20545" y="127001"/>
                  </a:lnTo>
                  <a:lnTo>
                    <a:pt x="20429" y="127317"/>
                  </a:lnTo>
                  <a:lnTo>
                    <a:pt x="20290" y="127634"/>
                  </a:lnTo>
                  <a:lnTo>
                    <a:pt x="20128" y="127943"/>
                  </a:lnTo>
                  <a:lnTo>
                    <a:pt x="19955" y="128260"/>
                  </a:lnTo>
                  <a:lnTo>
                    <a:pt x="19769" y="128563"/>
                  </a:lnTo>
                  <a:lnTo>
                    <a:pt x="19561" y="128873"/>
                  </a:lnTo>
                  <a:lnTo>
                    <a:pt x="19341" y="129176"/>
                  </a:lnTo>
                  <a:lnTo>
                    <a:pt x="19110" y="129480"/>
                  </a:lnTo>
                  <a:lnTo>
                    <a:pt x="18867" y="129776"/>
                  </a:lnTo>
                  <a:lnTo>
                    <a:pt x="18612" y="130080"/>
                  </a:lnTo>
                  <a:lnTo>
                    <a:pt x="18346" y="130376"/>
                  </a:lnTo>
                  <a:lnTo>
                    <a:pt x="18068" y="130673"/>
                  </a:lnTo>
                  <a:lnTo>
                    <a:pt x="17779" y="130970"/>
                  </a:lnTo>
                  <a:lnTo>
                    <a:pt x="17489" y="131260"/>
                  </a:lnTo>
                  <a:lnTo>
                    <a:pt x="16899" y="131846"/>
                  </a:lnTo>
                  <a:lnTo>
                    <a:pt x="16286" y="132427"/>
                  </a:lnTo>
                  <a:lnTo>
                    <a:pt x="15660" y="133013"/>
                  </a:lnTo>
                  <a:lnTo>
                    <a:pt x="15047" y="133587"/>
                  </a:lnTo>
                  <a:lnTo>
                    <a:pt x="14434" y="134167"/>
                  </a:lnTo>
                  <a:lnTo>
                    <a:pt x="13832" y="134747"/>
                  </a:lnTo>
                  <a:lnTo>
                    <a:pt x="13265" y="135327"/>
                  </a:lnTo>
                  <a:lnTo>
                    <a:pt x="12987" y="135618"/>
                  </a:lnTo>
                  <a:lnTo>
                    <a:pt x="12732" y="135908"/>
                  </a:lnTo>
                  <a:lnTo>
                    <a:pt x="12478" y="136204"/>
                  </a:lnTo>
                  <a:lnTo>
                    <a:pt x="12223" y="136494"/>
                  </a:lnTo>
                  <a:lnTo>
                    <a:pt x="11991" y="136791"/>
                  </a:lnTo>
                  <a:lnTo>
                    <a:pt x="11783" y="137088"/>
                  </a:lnTo>
                  <a:lnTo>
                    <a:pt x="11575" y="137384"/>
                  </a:lnTo>
                  <a:lnTo>
                    <a:pt x="11390" y="137681"/>
                  </a:lnTo>
                  <a:lnTo>
                    <a:pt x="11216" y="137984"/>
                  </a:lnTo>
                  <a:lnTo>
                    <a:pt x="11054" y="138281"/>
                  </a:lnTo>
                  <a:lnTo>
                    <a:pt x="10915" y="138584"/>
                  </a:lnTo>
                  <a:lnTo>
                    <a:pt x="10799" y="138888"/>
                  </a:lnTo>
                  <a:lnTo>
                    <a:pt x="10707" y="139198"/>
                  </a:lnTo>
                  <a:lnTo>
                    <a:pt x="10626" y="139507"/>
                  </a:lnTo>
                  <a:lnTo>
                    <a:pt x="10568" y="139817"/>
                  </a:lnTo>
                  <a:lnTo>
                    <a:pt x="10533" y="140127"/>
                  </a:lnTo>
                  <a:lnTo>
                    <a:pt x="10533" y="140444"/>
                  </a:lnTo>
                  <a:lnTo>
                    <a:pt x="10545" y="140760"/>
                  </a:lnTo>
                  <a:lnTo>
                    <a:pt x="10591" y="141083"/>
                  </a:lnTo>
                  <a:lnTo>
                    <a:pt x="10660" y="141406"/>
                  </a:lnTo>
                  <a:lnTo>
                    <a:pt x="10764" y="141729"/>
                  </a:lnTo>
                  <a:lnTo>
                    <a:pt x="10822" y="141894"/>
                  </a:lnTo>
                  <a:lnTo>
                    <a:pt x="10892" y="142059"/>
                  </a:lnTo>
                  <a:lnTo>
                    <a:pt x="10973" y="142224"/>
                  </a:lnTo>
                  <a:lnTo>
                    <a:pt x="11054" y="142389"/>
                  </a:lnTo>
                  <a:lnTo>
                    <a:pt x="11146" y="142553"/>
                  </a:lnTo>
                  <a:lnTo>
                    <a:pt x="11239" y="142725"/>
                  </a:lnTo>
                  <a:lnTo>
                    <a:pt x="11343" y="142890"/>
                  </a:lnTo>
                  <a:lnTo>
                    <a:pt x="11459" y="143061"/>
                  </a:lnTo>
                  <a:lnTo>
                    <a:pt x="11586" y="143232"/>
                  </a:lnTo>
                  <a:lnTo>
                    <a:pt x="11725" y="143404"/>
                  </a:lnTo>
                  <a:lnTo>
                    <a:pt x="11864" y="143575"/>
                  </a:lnTo>
                  <a:lnTo>
                    <a:pt x="12015" y="143747"/>
                  </a:lnTo>
                  <a:lnTo>
                    <a:pt x="12165" y="143918"/>
                  </a:lnTo>
                  <a:lnTo>
                    <a:pt x="12339" y="144096"/>
                  </a:lnTo>
                  <a:lnTo>
                    <a:pt x="12512" y="144261"/>
                  </a:lnTo>
                  <a:lnTo>
                    <a:pt x="12686" y="144426"/>
                  </a:lnTo>
                  <a:lnTo>
                    <a:pt x="12859" y="144571"/>
                  </a:lnTo>
                  <a:lnTo>
                    <a:pt x="13045" y="144716"/>
                  </a:lnTo>
                  <a:lnTo>
                    <a:pt x="13230" y="144841"/>
                  </a:lnTo>
                  <a:lnTo>
                    <a:pt x="13415" y="144966"/>
                  </a:lnTo>
                  <a:lnTo>
                    <a:pt x="13600" y="145078"/>
                  </a:lnTo>
                  <a:lnTo>
                    <a:pt x="13785" y="145177"/>
                  </a:lnTo>
                  <a:lnTo>
                    <a:pt x="13982" y="145276"/>
                  </a:lnTo>
                  <a:lnTo>
                    <a:pt x="14179" y="145362"/>
                  </a:lnTo>
                  <a:lnTo>
                    <a:pt x="14376" y="145434"/>
                  </a:lnTo>
                  <a:lnTo>
                    <a:pt x="14572" y="145500"/>
                  </a:lnTo>
                  <a:lnTo>
                    <a:pt x="14769" y="145560"/>
                  </a:lnTo>
                  <a:lnTo>
                    <a:pt x="14978" y="145612"/>
                  </a:lnTo>
                  <a:lnTo>
                    <a:pt x="15174" y="145659"/>
                  </a:lnTo>
                  <a:lnTo>
                    <a:pt x="15383" y="145692"/>
                  </a:lnTo>
                  <a:lnTo>
                    <a:pt x="15591" y="145718"/>
                  </a:lnTo>
                  <a:lnTo>
                    <a:pt x="15799" y="145738"/>
                  </a:lnTo>
                  <a:lnTo>
                    <a:pt x="16019" y="145751"/>
                  </a:lnTo>
                  <a:lnTo>
                    <a:pt x="16436" y="145751"/>
                  </a:lnTo>
                  <a:lnTo>
                    <a:pt x="16656" y="145738"/>
                  </a:lnTo>
                  <a:lnTo>
                    <a:pt x="16876" y="145718"/>
                  </a:lnTo>
                  <a:lnTo>
                    <a:pt x="17096" y="145698"/>
                  </a:lnTo>
                  <a:lnTo>
                    <a:pt x="17316" y="145665"/>
                  </a:lnTo>
                  <a:lnTo>
                    <a:pt x="17536" y="145626"/>
                  </a:lnTo>
                  <a:lnTo>
                    <a:pt x="17755" y="145580"/>
                  </a:lnTo>
                  <a:lnTo>
                    <a:pt x="17975" y="145533"/>
                  </a:lnTo>
                  <a:lnTo>
                    <a:pt x="18195" y="145474"/>
                  </a:lnTo>
                  <a:lnTo>
                    <a:pt x="18427" y="145408"/>
                  </a:lnTo>
                  <a:lnTo>
                    <a:pt x="18647" y="145342"/>
                  </a:lnTo>
                  <a:lnTo>
                    <a:pt x="18878" y="145263"/>
                  </a:lnTo>
                  <a:lnTo>
                    <a:pt x="19098" y="145184"/>
                  </a:lnTo>
                  <a:lnTo>
                    <a:pt x="19330" y="145098"/>
                  </a:lnTo>
                  <a:lnTo>
                    <a:pt x="19549" y="145006"/>
                  </a:lnTo>
                  <a:lnTo>
                    <a:pt x="19781" y="144907"/>
                  </a:lnTo>
                  <a:lnTo>
                    <a:pt x="20244" y="144696"/>
                  </a:lnTo>
                  <a:lnTo>
                    <a:pt x="20695" y="144465"/>
                  </a:lnTo>
                  <a:lnTo>
                    <a:pt x="21158" y="144215"/>
                  </a:lnTo>
                  <a:lnTo>
                    <a:pt x="21621" y="143951"/>
                  </a:lnTo>
                  <a:lnTo>
                    <a:pt x="22073" y="143668"/>
                  </a:lnTo>
                  <a:lnTo>
                    <a:pt x="22536" y="143371"/>
                  </a:lnTo>
                  <a:lnTo>
                    <a:pt x="22987" y="143061"/>
                  </a:lnTo>
                  <a:lnTo>
                    <a:pt x="23450" y="142731"/>
                  </a:lnTo>
                  <a:lnTo>
                    <a:pt x="23901" y="142395"/>
                  </a:lnTo>
                  <a:lnTo>
                    <a:pt x="24353" y="142046"/>
                  </a:lnTo>
                  <a:lnTo>
                    <a:pt x="24793" y="141690"/>
                  </a:lnTo>
                  <a:lnTo>
                    <a:pt x="25244" y="141320"/>
                  </a:lnTo>
                  <a:lnTo>
                    <a:pt x="25684" y="140951"/>
                  </a:lnTo>
                  <a:lnTo>
                    <a:pt x="26112" y="140569"/>
                  </a:lnTo>
                  <a:lnTo>
                    <a:pt x="26540" y="140180"/>
                  </a:lnTo>
                  <a:lnTo>
                    <a:pt x="26969" y="139791"/>
                  </a:lnTo>
                  <a:lnTo>
                    <a:pt x="27385" y="139395"/>
                  </a:lnTo>
                  <a:lnTo>
                    <a:pt x="27790" y="139000"/>
                  </a:lnTo>
                  <a:lnTo>
                    <a:pt x="28196" y="138604"/>
                  </a:lnTo>
                  <a:lnTo>
                    <a:pt x="28589" y="138209"/>
                  </a:lnTo>
                  <a:lnTo>
                    <a:pt x="29353" y="137417"/>
                  </a:lnTo>
                  <a:lnTo>
                    <a:pt x="30071" y="136639"/>
                  </a:lnTo>
                  <a:lnTo>
                    <a:pt x="30754" y="135881"/>
                  </a:lnTo>
                  <a:lnTo>
                    <a:pt x="31390" y="135156"/>
                  </a:lnTo>
                  <a:lnTo>
                    <a:pt x="31980" y="134470"/>
                  </a:lnTo>
                  <a:lnTo>
                    <a:pt x="32513" y="133837"/>
                  </a:lnTo>
                  <a:lnTo>
                    <a:pt x="32987" y="133257"/>
                  </a:lnTo>
                  <a:lnTo>
                    <a:pt x="33404" y="132736"/>
                  </a:lnTo>
                  <a:lnTo>
                    <a:pt x="33751" y="132295"/>
                  </a:lnTo>
                  <a:lnTo>
                    <a:pt x="34226" y="131675"/>
                  </a:lnTo>
                  <a:lnTo>
                    <a:pt x="34400" y="131451"/>
                  </a:lnTo>
                  <a:lnTo>
                    <a:pt x="34492" y="131570"/>
                  </a:lnTo>
                  <a:lnTo>
                    <a:pt x="34747" y="131899"/>
                  </a:lnTo>
                  <a:lnTo>
                    <a:pt x="35187" y="132413"/>
                  </a:lnTo>
                  <a:lnTo>
                    <a:pt x="35453" y="132736"/>
                  </a:lnTo>
                  <a:lnTo>
                    <a:pt x="35765" y="133086"/>
                  </a:lnTo>
                  <a:lnTo>
                    <a:pt x="36124" y="133468"/>
                  </a:lnTo>
                  <a:lnTo>
                    <a:pt x="36506" y="133877"/>
                  </a:lnTo>
                  <a:lnTo>
                    <a:pt x="36923" y="134312"/>
                  </a:lnTo>
                  <a:lnTo>
                    <a:pt x="37386" y="134767"/>
                  </a:lnTo>
                  <a:lnTo>
                    <a:pt x="37872" y="135229"/>
                  </a:lnTo>
                  <a:lnTo>
                    <a:pt x="38393" y="135710"/>
                  </a:lnTo>
                  <a:lnTo>
                    <a:pt x="38948" y="136198"/>
                  </a:lnTo>
                  <a:lnTo>
                    <a:pt x="39527" y="136686"/>
                  </a:lnTo>
                  <a:lnTo>
                    <a:pt x="40140" y="137180"/>
                  </a:lnTo>
                  <a:lnTo>
                    <a:pt x="40453" y="137424"/>
                  </a:lnTo>
                  <a:lnTo>
                    <a:pt x="40777" y="137668"/>
                  </a:lnTo>
                  <a:lnTo>
                    <a:pt x="41101" y="137905"/>
                  </a:lnTo>
                  <a:lnTo>
                    <a:pt x="41448" y="138143"/>
                  </a:lnTo>
                  <a:lnTo>
                    <a:pt x="41784" y="138380"/>
                  </a:lnTo>
                  <a:lnTo>
                    <a:pt x="42131" y="138611"/>
                  </a:lnTo>
                  <a:lnTo>
                    <a:pt x="42490" y="138842"/>
                  </a:lnTo>
                  <a:lnTo>
                    <a:pt x="42849" y="139066"/>
                  </a:lnTo>
                  <a:lnTo>
                    <a:pt x="43219" y="139283"/>
                  </a:lnTo>
                  <a:lnTo>
                    <a:pt x="43590" y="139494"/>
                  </a:lnTo>
                  <a:lnTo>
                    <a:pt x="43972" y="139705"/>
                  </a:lnTo>
                  <a:lnTo>
                    <a:pt x="44354" y="139910"/>
                  </a:lnTo>
                  <a:lnTo>
                    <a:pt x="44747" y="140101"/>
                  </a:lnTo>
                  <a:lnTo>
                    <a:pt x="45141" y="140292"/>
                  </a:lnTo>
                  <a:lnTo>
                    <a:pt x="45534" y="140470"/>
                  </a:lnTo>
                  <a:lnTo>
                    <a:pt x="45939" y="140641"/>
                  </a:lnTo>
                  <a:lnTo>
                    <a:pt x="46356" y="140806"/>
                  </a:lnTo>
                  <a:lnTo>
                    <a:pt x="46773" y="140958"/>
                  </a:lnTo>
                  <a:lnTo>
                    <a:pt x="47189" y="141103"/>
                  </a:lnTo>
                  <a:lnTo>
                    <a:pt x="47606" y="141241"/>
                  </a:lnTo>
                  <a:lnTo>
                    <a:pt x="48034" y="141367"/>
                  </a:lnTo>
                  <a:lnTo>
                    <a:pt x="48474" y="141479"/>
                  </a:lnTo>
                  <a:lnTo>
                    <a:pt x="48902" y="141578"/>
                  </a:lnTo>
                  <a:lnTo>
                    <a:pt x="49342" y="141670"/>
                  </a:lnTo>
                  <a:lnTo>
                    <a:pt x="49794" y="141749"/>
                  </a:lnTo>
                  <a:lnTo>
                    <a:pt x="50245" y="141808"/>
                  </a:lnTo>
                  <a:lnTo>
                    <a:pt x="50696" y="141861"/>
                  </a:lnTo>
                  <a:lnTo>
                    <a:pt x="51148" y="141901"/>
                  </a:lnTo>
                  <a:lnTo>
                    <a:pt x="51599" y="141920"/>
                  </a:lnTo>
                  <a:lnTo>
                    <a:pt x="52062" y="141927"/>
                  </a:lnTo>
                  <a:lnTo>
                    <a:pt x="52988" y="141920"/>
                  </a:lnTo>
                  <a:lnTo>
                    <a:pt x="53416" y="141914"/>
                  </a:lnTo>
                  <a:lnTo>
                    <a:pt x="53833" y="141901"/>
                  </a:lnTo>
                  <a:lnTo>
                    <a:pt x="54238" y="141881"/>
                  </a:lnTo>
                  <a:lnTo>
                    <a:pt x="54620" y="141861"/>
                  </a:lnTo>
                  <a:lnTo>
                    <a:pt x="54990" y="141841"/>
                  </a:lnTo>
                  <a:lnTo>
                    <a:pt x="55349" y="141815"/>
                  </a:lnTo>
                  <a:lnTo>
                    <a:pt x="55685" y="141782"/>
                  </a:lnTo>
                  <a:lnTo>
                    <a:pt x="56009" y="141749"/>
                  </a:lnTo>
                  <a:lnTo>
                    <a:pt x="56310" y="141709"/>
                  </a:lnTo>
                  <a:lnTo>
                    <a:pt x="56611" y="141670"/>
                  </a:lnTo>
                  <a:lnTo>
                    <a:pt x="56889" y="141630"/>
                  </a:lnTo>
                  <a:lnTo>
                    <a:pt x="57143" y="141584"/>
                  </a:lnTo>
                  <a:lnTo>
                    <a:pt x="57398" y="141531"/>
                  </a:lnTo>
                  <a:lnTo>
                    <a:pt x="57629" y="141479"/>
                  </a:lnTo>
                  <a:lnTo>
                    <a:pt x="57849" y="141419"/>
                  </a:lnTo>
                  <a:lnTo>
                    <a:pt x="58058" y="141360"/>
                  </a:lnTo>
                  <a:lnTo>
                    <a:pt x="58254" y="141301"/>
                  </a:lnTo>
                  <a:lnTo>
                    <a:pt x="58440" y="141235"/>
                  </a:lnTo>
                  <a:lnTo>
                    <a:pt x="58602" y="141162"/>
                  </a:lnTo>
                  <a:lnTo>
                    <a:pt x="58752" y="141090"/>
                  </a:lnTo>
                  <a:lnTo>
                    <a:pt x="58891" y="141017"/>
                  </a:lnTo>
                  <a:lnTo>
                    <a:pt x="59030" y="140938"/>
                  </a:lnTo>
                  <a:lnTo>
                    <a:pt x="59146" y="140859"/>
                  </a:lnTo>
                  <a:lnTo>
                    <a:pt x="59250" y="140773"/>
                  </a:lnTo>
                  <a:lnTo>
                    <a:pt x="59342" y="140688"/>
                  </a:lnTo>
                  <a:lnTo>
                    <a:pt x="59423" y="140595"/>
                  </a:lnTo>
                  <a:lnTo>
                    <a:pt x="59493" y="140503"/>
                  </a:lnTo>
                  <a:lnTo>
                    <a:pt x="59551" y="140411"/>
                  </a:lnTo>
                  <a:lnTo>
                    <a:pt x="59597" y="140312"/>
                  </a:lnTo>
                  <a:lnTo>
                    <a:pt x="59632" y="140213"/>
                  </a:lnTo>
                  <a:lnTo>
                    <a:pt x="59655" y="140107"/>
                  </a:lnTo>
                  <a:lnTo>
                    <a:pt x="59667" y="140002"/>
                  </a:lnTo>
                  <a:lnTo>
                    <a:pt x="59667" y="139890"/>
                  </a:lnTo>
                  <a:lnTo>
                    <a:pt x="59667" y="139778"/>
                  </a:lnTo>
                  <a:lnTo>
                    <a:pt x="59643" y="139666"/>
                  </a:lnTo>
                  <a:lnTo>
                    <a:pt x="59620" y="139547"/>
                  </a:lnTo>
                  <a:lnTo>
                    <a:pt x="59585" y="139428"/>
                  </a:lnTo>
                  <a:lnTo>
                    <a:pt x="59539" y="139310"/>
                  </a:lnTo>
                  <a:lnTo>
                    <a:pt x="59493" y="139184"/>
                  </a:lnTo>
                  <a:lnTo>
                    <a:pt x="59423" y="139053"/>
                  </a:lnTo>
                  <a:lnTo>
                    <a:pt x="59273" y="138795"/>
                  </a:lnTo>
                  <a:lnTo>
                    <a:pt x="59088" y="138525"/>
                  </a:lnTo>
                  <a:lnTo>
                    <a:pt x="58879" y="138242"/>
                  </a:lnTo>
                  <a:lnTo>
                    <a:pt x="58636" y="137958"/>
                  </a:lnTo>
                  <a:lnTo>
                    <a:pt x="58359" y="137661"/>
                  </a:lnTo>
                  <a:lnTo>
                    <a:pt x="58058" y="137352"/>
                  </a:lnTo>
                  <a:lnTo>
                    <a:pt x="57734" y="137042"/>
                  </a:lnTo>
                  <a:lnTo>
                    <a:pt x="57375" y="136719"/>
                  </a:lnTo>
                  <a:lnTo>
                    <a:pt x="57004" y="136389"/>
                  </a:lnTo>
                  <a:lnTo>
                    <a:pt x="56611" y="136053"/>
                  </a:lnTo>
                  <a:lnTo>
                    <a:pt x="56206" y="135703"/>
                  </a:lnTo>
                  <a:lnTo>
                    <a:pt x="55338" y="134991"/>
                  </a:lnTo>
                  <a:lnTo>
                    <a:pt x="54412" y="134259"/>
                  </a:lnTo>
                  <a:lnTo>
                    <a:pt x="52444" y="132710"/>
                  </a:lnTo>
                  <a:lnTo>
                    <a:pt x="51426" y="131906"/>
                  </a:lnTo>
                  <a:lnTo>
                    <a:pt x="50407" y="131082"/>
                  </a:lnTo>
                  <a:lnTo>
                    <a:pt x="49898" y="130666"/>
                  </a:lnTo>
                  <a:lnTo>
                    <a:pt x="49400" y="130244"/>
                  </a:lnTo>
                  <a:lnTo>
                    <a:pt x="48902" y="129816"/>
                  </a:lnTo>
                  <a:lnTo>
                    <a:pt x="48405" y="129387"/>
                  </a:lnTo>
                  <a:lnTo>
                    <a:pt x="47918" y="128952"/>
                  </a:lnTo>
                  <a:lnTo>
                    <a:pt x="47455" y="128517"/>
                  </a:lnTo>
                  <a:lnTo>
                    <a:pt x="46993" y="128082"/>
                  </a:lnTo>
                  <a:lnTo>
                    <a:pt x="46541" y="127640"/>
                  </a:lnTo>
                  <a:lnTo>
                    <a:pt x="46113" y="127198"/>
                  </a:lnTo>
                  <a:lnTo>
                    <a:pt x="45696" y="126750"/>
                  </a:lnTo>
                  <a:lnTo>
                    <a:pt x="45303" y="126302"/>
                  </a:lnTo>
                  <a:lnTo>
                    <a:pt x="44932" y="125853"/>
                  </a:lnTo>
                  <a:lnTo>
                    <a:pt x="44573" y="125405"/>
                  </a:lnTo>
                  <a:lnTo>
                    <a:pt x="44238" y="124950"/>
                  </a:lnTo>
                  <a:lnTo>
                    <a:pt x="43937" y="124502"/>
                  </a:lnTo>
                  <a:lnTo>
                    <a:pt x="43659" y="124047"/>
                  </a:lnTo>
                  <a:lnTo>
                    <a:pt x="43520" y="123823"/>
                  </a:lnTo>
                  <a:lnTo>
                    <a:pt x="43404" y="123592"/>
                  </a:lnTo>
                  <a:lnTo>
                    <a:pt x="43289" y="123368"/>
                  </a:lnTo>
                  <a:lnTo>
                    <a:pt x="43185" y="123137"/>
                  </a:lnTo>
                  <a:lnTo>
                    <a:pt x="43080" y="122913"/>
                  </a:lnTo>
                  <a:lnTo>
                    <a:pt x="42988" y="122689"/>
                  </a:lnTo>
                  <a:lnTo>
                    <a:pt x="42907" y="122458"/>
                  </a:lnTo>
                  <a:lnTo>
                    <a:pt x="42826" y="122234"/>
                  </a:lnTo>
                  <a:lnTo>
                    <a:pt x="42502" y="121166"/>
                  </a:lnTo>
                  <a:lnTo>
                    <a:pt x="42201" y="120085"/>
                  </a:lnTo>
                  <a:lnTo>
                    <a:pt x="41911" y="118997"/>
                  </a:lnTo>
                  <a:lnTo>
                    <a:pt x="41634" y="117896"/>
                  </a:lnTo>
                  <a:lnTo>
                    <a:pt x="41379" y="116795"/>
                  </a:lnTo>
                  <a:lnTo>
                    <a:pt x="41136" y="115681"/>
                  </a:lnTo>
                  <a:lnTo>
                    <a:pt x="40916" y="114566"/>
                  </a:lnTo>
                  <a:lnTo>
                    <a:pt x="40708" y="113446"/>
                  </a:lnTo>
                  <a:lnTo>
                    <a:pt x="40522" y="112318"/>
                  </a:lnTo>
                  <a:lnTo>
                    <a:pt x="40360" y="111191"/>
                  </a:lnTo>
                  <a:lnTo>
                    <a:pt x="40210" y="110057"/>
                  </a:lnTo>
                  <a:lnTo>
                    <a:pt x="40083" y="108923"/>
                  </a:lnTo>
                  <a:lnTo>
                    <a:pt x="39967" y="107789"/>
                  </a:lnTo>
                  <a:lnTo>
                    <a:pt x="39874" y="106655"/>
                  </a:lnTo>
                  <a:lnTo>
                    <a:pt x="39805" y="105521"/>
                  </a:lnTo>
                  <a:lnTo>
                    <a:pt x="39758" y="104387"/>
                  </a:lnTo>
                  <a:lnTo>
                    <a:pt x="39724" y="103253"/>
                  </a:lnTo>
                  <a:lnTo>
                    <a:pt x="39712" y="102125"/>
                  </a:lnTo>
                  <a:lnTo>
                    <a:pt x="39724" y="100998"/>
                  </a:lnTo>
                  <a:lnTo>
                    <a:pt x="39758" y="99877"/>
                  </a:lnTo>
                  <a:lnTo>
                    <a:pt x="39816" y="98763"/>
                  </a:lnTo>
                  <a:lnTo>
                    <a:pt x="39886" y="97649"/>
                  </a:lnTo>
                  <a:lnTo>
                    <a:pt x="39978" y="96548"/>
                  </a:lnTo>
                  <a:lnTo>
                    <a:pt x="40106" y="95453"/>
                  </a:lnTo>
                  <a:lnTo>
                    <a:pt x="40245" y="94359"/>
                  </a:lnTo>
                  <a:lnTo>
                    <a:pt x="40407" y="93284"/>
                  </a:lnTo>
                  <a:lnTo>
                    <a:pt x="40592" y="92210"/>
                  </a:lnTo>
                  <a:lnTo>
                    <a:pt x="40812" y="91148"/>
                  </a:lnTo>
                  <a:lnTo>
                    <a:pt x="41043" y="90100"/>
                  </a:lnTo>
                  <a:lnTo>
                    <a:pt x="41298" y="89065"/>
                  </a:lnTo>
                  <a:lnTo>
                    <a:pt x="41587" y="88036"/>
                  </a:lnTo>
                  <a:lnTo>
                    <a:pt x="41738" y="87529"/>
                  </a:lnTo>
                  <a:lnTo>
                    <a:pt x="41888" y="87028"/>
                  </a:lnTo>
                  <a:lnTo>
                    <a:pt x="42050" y="86527"/>
                  </a:lnTo>
                  <a:lnTo>
                    <a:pt x="42224" y="86032"/>
                  </a:lnTo>
                  <a:lnTo>
                    <a:pt x="42397" y="85538"/>
                  </a:lnTo>
                  <a:lnTo>
                    <a:pt x="42571" y="85043"/>
                  </a:lnTo>
                  <a:lnTo>
                    <a:pt x="42768" y="84562"/>
                  </a:lnTo>
                  <a:lnTo>
                    <a:pt x="42953" y="84081"/>
                  </a:lnTo>
                  <a:lnTo>
                    <a:pt x="43161" y="83599"/>
                  </a:lnTo>
                  <a:lnTo>
                    <a:pt x="43358" y="83131"/>
                  </a:lnTo>
                  <a:lnTo>
                    <a:pt x="43578" y="82663"/>
                  </a:lnTo>
                  <a:lnTo>
                    <a:pt x="43798" y="82195"/>
                  </a:lnTo>
                  <a:lnTo>
                    <a:pt x="44018" y="81733"/>
                  </a:lnTo>
                  <a:lnTo>
                    <a:pt x="44249" y="81279"/>
                  </a:lnTo>
                  <a:lnTo>
                    <a:pt x="44492" y="80830"/>
                  </a:lnTo>
                  <a:lnTo>
                    <a:pt x="44735" y="80382"/>
                  </a:lnTo>
                  <a:lnTo>
                    <a:pt x="44990" y="79940"/>
                  </a:lnTo>
                  <a:lnTo>
                    <a:pt x="45245" y="79505"/>
                  </a:lnTo>
                  <a:lnTo>
                    <a:pt x="45511" y="79077"/>
                  </a:lnTo>
                  <a:lnTo>
                    <a:pt x="45789" y="78648"/>
                  </a:lnTo>
                  <a:lnTo>
                    <a:pt x="46067" y="78226"/>
                  </a:lnTo>
                  <a:lnTo>
                    <a:pt x="46356" y="77811"/>
                  </a:lnTo>
                  <a:lnTo>
                    <a:pt x="46645" y="77402"/>
                  </a:lnTo>
                  <a:lnTo>
                    <a:pt x="46946" y="77000"/>
                  </a:lnTo>
                  <a:lnTo>
                    <a:pt x="47247" y="76604"/>
                  </a:lnTo>
                  <a:lnTo>
                    <a:pt x="47560" y="76209"/>
                  </a:lnTo>
                  <a:lnTo>
                    <a:pt x="47884" y="75820"/>
                  </a:lnTo>
                  <a:lnTo>
                    <a:pt x="48208" y="75437"/>
                  </a:lnTo>
                  <a:lnTo>
                    <a:pt x="48543" y="75061"/>
                  </a:lnTo>
                  <a:lnTo>
                    <a:pt x="48891" y="74692"/>
                  </a:lnTo>
                  <a:lnTo>
                    <a:pt x="49238" y="74330"/>
                  </a:lnTo>
                  <a:lnTo>
                    <a:pt x="49585" y="73974"/>
                  </a:lnTo>
                  <a:lnTo>
                    <a:pt x="49956" y="73624"/>
                  </a:lnTo>
                  <a:lnTo>
                    <a:pt x="50326" y="73281"/>
                  </a:lnTo>
                  <a:lnTo>
                    <a:pt x="50696" y="72945"/>
                  </a:lnTo>
                  <a:lnTo>
                    <a:pt x="51078" y="72615"/>
                  </a:lnTo>
                  <a:lnTo>
                    <a:pt x="51472" y="72292"/>
                  </a:lnTo>
                  <a:lnTo>
                    <a:pt x="51877" y="71976"/>
                  </a:lnTo>
                  <a:lnTo>
                    <a:pt x="52282" y="71666"/>
                  </a:lnTo>
                  <a:lnTo>
                    <a:pt x="52687" y="71363"/>
                  </a:lnTo>
                  <a:lnTo>
                    <a:pt x="53115" y="71066"/>
                  </a:lnTo>
                  <a:lnTo>
                    <a:pt x="53544" y="70776"/>
                  </a:lnTo>
                  <a:lnTo>
                    <a:pt x="53983" y="70499"/>
                  </a:lnTo>
                  <a:lnTo>
                    <a:pt x="54423" y="70222"/>
                  </a:lnTo>
                  <a:lnTo>
                    <a:pt x="54875" y="69958"/>
                  </a:lnTo>
                  <a:lnTo>
                    <a:pt x="55326" y="69701"/>
                  </a:lnTo>
                  <a:lnTo>
                    <a:pt x="55801" y="69451"/>
                  </a:lnTo>
                  <a:lnTo>
                    <a:pt x="56275" y="69207"/>
                  </a:lnTo>
                  <a:lnTo>
                    <a:pt x="56750" y="68970"/>
                  </a:lnTo>
                  <a:lnTo>
                    <a:pt x="57236" y="68745"/>
                  </a:lnTo>
                  <a:lnTo>
                    <a:pt x="57734" y="68528"/>
                  </a:lnTo>
                  <a:lnTo>
                    <a:pt x="58243" y="68317"/>
                  </a:lnTo>
                  <a:lnTo>
                    <a:pt x="58752" y="68112"/>
                  </a:lnTo>
                  <a:lnTo>
                    <a:pt x="59273" y="67921"/>
                  </a:lnTo>
                  <a:lnTo>
                    <a:pt x="59805" y="67737"/>
                  </a:lnTo>
                  <a:lnTo>
                    <a:pt x="60338" y="67559"/>
                  </a:lnTo>
                  <a:lnTo>
                    <a:pt x="60882" y="67387"/>
                  </a:lnTo>
                  <a:lnTo>
                    <a:pt x="61437" y="67229"/>
                  </a:lnTo>
                  <a:lnTo>
                    <a:pt x="61993" y="67077"/>
                  </a:lnTo>
                  <a:lnTo>
                    <a:pt x="62560" y="66939"/>
                  </a:lnTo>
                  <a:lnTo>
                    <a:pt x="63139" y="66807"/>
                  </a:lnTo>
                  <a:lnTo>
                    <a:pt x="63729" y="66682"/>
                  </a:lnTo>
                  <a:lnTo>
                    <a:pt x="64319" y="66570"/>
                  </a:lnTo>
                  <a:lnTo>
                    <a:pt x="64921" y="66464"/>
                  </a:lnTo>
                  <a:lnTo>
                    <a:pt x="65523" y="66372"/>
                  </a:lnTo>
                  <a:lnTo>
                    <a:pt x="66148" y="66286"/>
                  </a:lnTo>
                  <a:lnTo>
                    <a:pt x="66692" y="66220"/>
                  </a:lnTo>
                  <a:lnTo>
                    <a:pt x="67225" y="66161"/>
                  </a:lnTo>
                  <a:lnTo>
                    <a:pt x="67745" y="66121"/>
                  </a:lnTo>
                  <a:lnTo>
                    <a:pt x="68255" y="66088"/>
                  </a:lnTo>
                  <a:lnTo>
                    <a:pt x="68752" y="66062"/>
                  </a:lnTo>
                  <a:lnTo>
                    <a:pt x="69239" y="66055"/>
                  </a:lnTo>
                  <a:lnTo>
                    <a:pt x="69713" y="66055"/>
                  </a:lnTo>
                  <a:lnTo>
                    <a:pt x="70176" y="66062"/>
                  </a:lnTo>
                  <a:lnTo>
                    <a:pt x="70616" y="66082"/>
                  </a:lnTo>
                  <a:lnTo>
                    <a:pt x="71056" y="66115"/>
                  </a:lnTo>
                  <a:lnTo>
                    <a:pt x="71484" y="66154"/>
                  </a:lnTo>
                  <a:lnTo>
                    <a:pt x="71901" y="66207"/>
                  </a:lnTo>
                  <a:lnTo>
                    <a:pt x="72306" y="66266"/>
                  </a:lnTo>
                  <a:lnTo>
                    <a:pt x="72699" y="66339"/>
                  </a:lnTo>
                  <a:lnTo>
                    <a:pt x="73081" y="66425"/>
                  </a:lnTo>
                  <a:lnTo>
                    <a:pt x="73463" y="66517"/>
                  </a:lnTo>
                  <a:lnTo>
                    <a:pt x="73822" y="66616"/>
                  </a:lnTo>
                  <a:lnTo>
                    <a:pt x="74169" y="66728"/>
                  </a:lnTo>
                  <a:lnTo>
                    <a:pt x="74517" y="66853"/>
                  </a:lnTo>
                  <a:lnTo>
                    <a:pt x="74841" y="66985"/>
                  </a:lnTo>
                  <a:lnTo>
                    <a:pt x="75165" y="67124"/>
                  </a:lnTo>
                  <a:lnTo>
                    <a:pt x="75477" y="67275"/>
                  </a:lnTo>
                  <a:lnTo>
                    <a:pt x="75778" y="67440"/>
                  </a:lnTo>
                  <a:lnTo>
                    <a:pt x="76068" y="67611"/>
                  </a:lnTo>
                  <a:lnTo>
                    <a:pt x="76357" y="67789"/>
                  </a:lnTo>
                  <a:lnTo>
                    <a:pt x="76623" y="67974"/>
                  </a:lnTo>
                  <a:lnTo>
                    <a:pt x="76889" y="68172"/>
                  </a:lnTo>
                  <a:lnTo>
                    <a:pt x="77144" y="68383"/>
                  </a:lnTo>
                  <a:lnTo>
                    <a:pt x="77387" y="68600"/>
                  </a:lnTo>
                  <a:lnTo>
                    <a:pt x="77630" y="68825"/>
                  </a:lnTo>
                  <a:lnTo>
                    <a:pt x="77862" y="69055"/>
                  </a:lnTo>
                  <a:lnTo>
                    <a:pt x="78081" y="69299"/>
                  </a:lnTo>
                  <a:lnTo>
                    <a:pt x="78290" y="69550"/>
                  </a:lnTo>
                  <a:lnTo>
                    <a:pt x="78498" y="69813"/>
                  </a:lnTo>
                  <a:lnTo>
                    <a:pt x="78683" y="70084"/>
                  </a:lnTo>
                  <a:lnTo>
                    <a:pt x="78880" y="70361"/>
                  </a:lnTo>
                  <a:lnTo>
                    <a:pt x="79054" y="70644"/>
                  </a:lnTo>
                  <a:lnTo>
                    <a:pt x="79227" y="70941"/>
                  </a:lnTo>
                  <a:lnTo>
                    <a:pt x="79389" y="71244"/>
                  </a:lnTo>
                  <a:lnTo>
                    <a:pt x="79551" y="71554"/>
                  </a:lnTo>
                  <a:lnTo>
                    <a:pt x="79690" y="71870"/>
                  </a:lnTo>
                  <a:lnTo>
                    <a:pt x="79841" y="72200"/>
                  </a:lnTo>
                  <a:lnTo>
                    <a:pt x="79968" y="72536"/>
                  </a:lnTo>
                  <a:lnTo>
                    <a:pt x="80095" y="72879"/>
                  </a:lnTo>
                  <a:lnTo>
                    <a:pt x="80223" y="73229"/>
                  </a:lnTo>
                  <a:lnTo>
                    <a:pt x="80338" y="73591"/>
                  </a:lnTo>
                  <a:lnTo>
                    <a:pt x="80443" y="73954"/>
                  </a:lnTo>
                  <a:lnTo>
                    <a:pt x="80547" y="74330"/>
                  </a:lnTo>
                  <a:lnTo>
                    <a:pt x="80639" y="74712"/>
                  </a:lnTo>
                  <a:lnTo>
                    <a:pt x="80720" y="75101"/>
                  </a:lnTo>
                  <a:lnTo>
                    <a:pt x="80801" y="75503"/>
                  </a:lnTo>
                  <a:lnTo>
                    <a:pt x="80882" y="75905"/>
                  </a:lnTo>
                  <a:lnTo>
                    <a:pt x="81021" y="76736"/>
                  </a:lnTo>
                  <a:lnTo>
                    <a:pt x="81126" y="77593"/>
                  </a:lnTo>
                  <a:lnTo>
                    <a:pt x="81218" y="78483"/>
                  </a:lnTo>
                  <a:lnTo>
                    <a:pt x="81299" y="79400"/>
                  </a:lnTo>
                  <a:lnTo>
                    <a:pt x="81345" y="80342"/>
                  </a:lnTo>
                  <a:lnTo>
                    <a:pt x="81380" y="81305"/>
                  </a:lnTo>
                  <a:lnTo>
                    <a:pt x="81392" y="82300"/>
                  </a:lnTo>
                  <a:lnTo>
                    <a:pt x="81403" y="83322"/>
                  </a:lnTo>
                  <a:lnTo>
                    <a:pt x="81380" y="84364"/>
                  </a:lnTo>
                  <a:lnTo>
                    <a:pt x="81357" y="85432"/>
                  </a:lnTo>
                  <a:lnTo>
                    <a:pt x="81322" y="86520"/>
                  </a:lnTo>
                  <a:lnTo>
                    <a:pt x="81264" y="87634"/>
                  </a:lnTo>
                  <a:lnTo>
                    <a:pt x="81207" y="88768"/>
                  </a:lnTo>
                  <a:lnTo>
                    <a:pt x="81126" y="89922"/>
                  </a:lnTo>
                  <a:lnTo>
                    <a:pt x="80963" y="92295"/>
                  </a:lnTo>
                  <a:lnTo>
                    <a:pt x="80767" y="94748"/>
                  </a:lnTo>
                  <a:lnTo>
                    <a:pt x="80327" y="99877"/>
                  </a:lnTo>
                  <a:lnTo>
                    <a:pt x="80095" y="102534"/>
                  </a:lnTo>
                  <a:lnTo>
                    <a:pt x="79875" y="105257"/>
                  </a:lnTo>
                  <a:lnTo>
                    <a:pt x="79667" y="108033"/>
                  </a:lnTo>
                  <a:lnTo>
                    <a:pt x="79575" y="109437"/>
                  </a:lnTo>
                  <a:lnTo>
                    <a:pt x="79494" y="110861"/>
                  </a:lnTo>
                  <a:lnTo>
                    <a:pt x="79413" y="112285"/>
                  </a:lnTo>
                  <a:lnTo>
                    <a:pt x="79343" y="113729"/>
                  </a:lnTo>
                  <a:lnTo>
                    <a:pt x="79285" y="115179"/>
                  </a:lnTo>
                  <a:lnTo>
                    <a:pt x="79239" y="116643"/>
                  </a:lnTo>
                  <a:lnTo>
                    <a:pt x="79204" y="118113"/>
                  </a:lnTo>
                  <a:lnTo>
                    <a:pt x="79181" y="119590"/>
                  </a:lnTo>
                  <a:lnTo>
                    <a:pt x="79169" y="121074"/>
                  </a:lnTo>
                  <a:lnTo>
                    <a:pt x="79169" y="122570"/>
                  </a:lnTo>
                  <a:lnTo>
                    <a:pt x="79193" y="124067"/>
                  </a:lnTo>
                  <a:lnTo>
                    <a:pt x="79239" y="125577"/>
                  </a:lnTo>
                  <a:lnTo>
                    <a:pt x="79297" y="127086"/>
                  </a:lnTo>
                  <a:lnTo>
                    <a:pt x="79378" y="128603"/>
                  </a:lnTo>
                  <a:lnTo>
                    <a:pt x="79470" y="130126"/>
                  </a:lnTo>
                  <a:lnTo>
                    <a:pt x="79586" y="131649"/>
                  </a:lnTo>
                  <a:lnTo>
                    <a:pt x="79737" y="133172"/>
                  </a:lnTo>
                  <a:lnTo>
                    <a:pt x="79899" y="134701"/>
                  </a:lnTo>
                  <a:lnTo>
                    <a:pt x="80095" y="136237"/>
                  </a:lnTo>
                  <a:lnTo>
                    <a:pt x="80304" y="137767"/>
                  </a:lnTo>
                  <a:lnTo>
                    <a:pt x="80547" y="139303"/>
                  </a:lnTo>
                  <a:lnTo>
                    <a:pt x="80686" y="140068"/>
                  </a:lnTo>
                  <a:lnTo>
                    <a:pt x="80825" y="140833"/>
                  </a:lnTo>
                  <a:lnTo>
                    <a:pt x="80963" y="141604"/>
                  </a:lnTo>
                  <a:lnTo>
                    <a:pt x="81126" y="142369"/>
                  </a:lnTo>
                  <a:lnTo>
                    <a:pt x="81288" y="143134"/>
                  </a:lnTo>
                  <a:lnTo>
                    <a:pt x="81450" y="143898"/>
                  </a:lnTo>
                  <a:lnTo>
                    <a:pt x="81623" y="144663"/>
                  </a:lnTo>
                  <a:lnTo>
                    <a:pt x="81808" y="145428"/>
                  </a:lnTo>
                  <a:lnTo>
                    <a:pt x="82005" y="146193"/>
                  </a:lnTo>
                  <a:lnTo>
                    <a:pt x="82202" y="146957"/>
                  </a:lnTo>
                  <a:lnTo>
                    <a:pt x="82410" y="147722"/>
                  </a:lnTo>
                  <a:lnTo>
                    <a:pt x="82630" y="148480"/>
                  </a:lnTo>
                  <a:lnTo>
                    <a:pt x="82862" y="149245"/>
                  </a:lnTo>
                  <a:lnTo>
                    <a:pt x="83093" y="150003"/>
                  </a:lnTo>
                  <a:lnTo>
                    <a:pt x="83336" y="150762"/>
                  </a:lnTo>
                  <a:lnTo>
                    <a:pt x="83591" y="151520"/>
                  </a:lnTo>
                  <a:lnTo>
                    <a:pt x="83846" y="152278"/>
                  </a:lnTo>
                  <a:lnTo>
                    <a:pt x="84112" y="153036"/>
                  </a:lnTo>
                  <a:lnTo>
                    <a:pt x="84401" y="153788"/>
                  </a:lnTo>
                  <a:lnTo>
                    <a:pt x="84690" y="154539"/>
                  </a:lnTo>
                  <a:lnTo>
                    <a:pt x="84980" y="155291"/>
                  </a:lnTo>
                  <a:lnTo>
                    <a:pt x="85292" y="156043"/>
                  </a:lnTo>
                  <a:lnTo>
                    <a:pt x="85605" y="156794"/>
                  </a:lnTo>
                  <a:lnTo>
                    <a:pt x="85941" y="157539"/>
                  </a:lnTo>
                  <a:lnTo>
                    <a:pt x="86276" y="158284"/>
                  </a:lnTo>
                  <a:lnTo>
                    <a:pt x="86623" y="159029"/>
                  </a:lnTo>
                  <a:lnTo>
                    <a:pt x="86982" y="159768"/>
                  </a:lnTo>
                  <a:lnTo>
                    <a:pt x="87353" y="160506"/>
                  </a:lnTo>
                  <a:lnTo>
                    <a:pt x="87735" y="161244"/>
                  </a:lnTo>
                  <a:lnTo>
                    <a:pt x="88116" y="161983"/>
                  </a:lnTo>
                  <a:lnTo>
                    <a:pt x="88522" y="162715"/>
                  </a:lnTo>
                  <a:lnTo>
                    <a:pt x="88938" y="163440"/>
                  </a:lnTo>
                  <a:lnTo>
                    <a:pt x="89355" y="164172"/>
                  </a:lnTo>
                  <a:lnTo>
                    <a:pt x="89795" y="164897"/>
                  </a:lnTo>
                  <a:lnTo>
                    <a:pt x="90235" y="165622"/>
                  </a:lnTo>
                  <a:lnTo>
                    <a:pt x="90698" y="166341"/>
                  </a:lnTo>
                  <a:lnTo>
                    <a:pt x="91161" y="167059"/>
                  </a:lnTo>
                  <a:lnTo>
                    <a:pt x="91647" y="167771"/>
                  </a:lnTo>
                  <a:lnTo>
                    <a:pt x="92144" y="168490"/>
                  </a:lnTo>
                  <a:lnTo>
                    <a:pt x="92642" y="169195"/>
                  </a:lnTo>
                  <a:lnTo>
                    <a:pt x="93163" y="169901"/>
                  </a:lnTo>
                  <a:lnTo>
                    <a:pt x="93695" y="170606"/>
                  </a:lnTo>
                  <a:lnTo>
                    <a:pt x="94228" y="171305"/>
                  </a:lnTo>
                  <a:lnTo>
                    <a:pt x="94783" y="172004"/>
                  </a:lnTo>
                  <a:lnTo>
                    <a:pt x="95351" y="172696"/>
                  </a:lnTo>
                  <a:lnTo>
                    <a:pt x="95929" y="173389"/>
                  </a:lnTo>
                  <a:lnTo>
                    <a:pt x="96520" y="174081"/>
                  </a:lnTo>
                  <a:lnTo>
                    <a:pt x="97133" y="174760"/>
                  </a:lnTo>
                  <a:lnTo>
                    <a:pt x="97746" y="175446"/>
                  </a:lnTo>
                  <a:lnTo>
                    <a:pt x="98383" y="176118"/>
                  </a:lnTo>
                  <a:lnTo>
                    <a:pt x="99031" y="176790"/>
                  </a:lnTo>
                  <a:lnTo>
                    <a:pt x="99691" y="177463"/>
                  </a:lnTo>
                  <a:lnTo>
                    <a:pt x="100362" y="178129"/>
                  </a:lnTo>
                  <a:lnTo>
                    <a:pt x="101045" y="178788"/>
                  </a:lnTo>
                  <a:lnTo>
                    <a:pt x="101751" y="179447"/>
                  </a:lnTo>
                  <a:lnTo>
                    <a:pt x="102469" y="180100"/>
                  </a:lnTo>
                  <a:lnTo>
                    <a:pt x="103198" y="180753"/>
                  </a:lnTo>
                  <a:lnTo>
                    <a:pt x="103939" y="181392"/>
                  </a:lnTo>
                  <a:lnTo>
                    <a:pt x="104691" y="182038"/>
                  </a:lnTo>
                  <a:lnTo>
                    <a:pt x="105467" y="182671"/>
                  </a:lnTo>
                  <a:lnTo>
                    <a:pt x="106254" y="183304"/>
                  </a:lnTo>
                  <a:lnTo>
                    <a:pt x="107052" y="183931"/>
                  </a:lnTo>
                  <a:lnTo>
                    <a:pt x="107874" y="184557"/>
                  </a:lnTo>
                  <a:lnTo>
                    <a:pt x="108707" y="185177"/>
                  </a:lnTo>
                  <a:lnTo>
                    <a:pt x="109552" y="185790"/>
                  </a:lnTo>
                  <a:lnTo>
                    <a:pt x="110420" y="186396"/>
                  </a:lnTo>
                  <a:lnTo>
                    <a:pt x="111300" y="187003"/>
                  </a:lnTo>
                  <a:lnTo>
                    <a:pt x="112191" y="187596"/>
                  </a:lnTo>
                  <a:lnTo>
                    <a:pt x="113106" y="188196"/>
                  </a:lnTo>
                  <a:lnTo>
                    <a:pt x="114032" y="188783"/>
                  </a:lnTo>
                  <a:lnTo>
                    <a:pt x="114969" y="189363"/>
                  </a:lnTo>
                  <a:lnTo>
                    <a:pt x="115930" y="189943"/>
                  </a:lnTo>
                  <a:lnTo>
                    <a:pt x="116902" y="190517"/>
                  </a:lnTo>
                  <a:lnTo>
                    <a:pt x="117898" y="191084"/>
                  </a:lnTo>
                  <a:lnTo>
                    <a:pt x="118905" y="191651"/>
                  </a:lnTo>
                  <a:lnTo>
                    <a:pt x="119935" y="192205"/>
                  </a:lnTo>
                  <a:lnTo>
                    <a:pt x="120976" y="192759"/>
                  </a:lnTo>
                  <a:lnTo>
                    <a:pt x="122030" y="193299"/>
                  </a:lnTo>
                  <a:lnTo>
                    <a:pt x="123106" y="193840"/>
                  </a:lnTo>
                  <a:lnTo>
                    <a:pt x="124194" y="194374"/>
                  </a:lnTo>
                  <a:lnTo>
                    <a:pt x="125305" y="194901"/>
                  </a:lnTo>
                  <a:lnTo>
                    <a:pt x="126439" y="195422"/>
                  </a:lnTo>
                  <a:lnTo>
                    <a:pt x="127585" y="195943"/>
                  </a:lnTo>
                  <a:lnTo>
                    <a:pt x="128743" y="196451"/>
                  </a:lnTo>
                  <a:lnTo>
                    <a:pt x="129923" y="196952"/>
                  </a:lnTo>
                  <a:lnTo>
                    <a:pt x="131127" y="197453"/>
                  </a:lnTo>
                  <a:lnTo>
                    <a:pt x="132342" y="197941"/>
                  </a:lnTo>
                  <a:lnTo>
                    <a:pt x="133581" y="198429"/>
                  </a:lnTo>
                  <a:lnTo>
                    <a:pt x="134831" y="198903"/>
                  </a:lnTo>
                  <a:lnTo>
                    <a:pt x="136104" y="199378"/>
                  </a:lnTo>
                  <a:lnTo>
                    <a:pt x="137400" y="199839"/>
                  </a:lnTo>
                  <a:lnTo>
                    <a:pt x="138708" y="200301"/>
                  </a:lnTo>
                  <a:lnTo>
                    <a:pt x="140039" y="200749"/>
                  </a:lnTo>
                  <a:lnTo>
                    <a:pt x="141382" y="201191"/>
                  </a:lnTo>
                  <a:lnTo>
                    <a:pt x="142748" y="201633"/>
                  </a:lnTo>
                  <a:lnTo>
                    <a:pt x="144137" y="202061"/>
                  </a:lnTo>
                  <a:lnTo>
                    <a:pt x="145549" y="202483"/>
                  </a:lnTo>
                  <a:lnTo>
                    <a:pt x="146973" y="202899"/>
                  </a:lnTo>
                  <a:lnTo>
                    <a:pt x="148419" y="203307"/>
                  </a:lnTo>
                  <a:lnTo>
                    <a:pt x="149878" y="203709"/>
                  </a:lnTo>
                  <a:lnTo>
                    <a:pt x="151371" y="204105"/>
                  </a:lnTo>
                  <a:lnTo>
                    <a:pt x="152876" y="204487"/>
                  </a:lnTo>
                  <a:lnTo>
                    <a:pt x="154392" y="204870"/>
                  </a:lnTo>
                  <a:lnTo>
                    <a:pt x="155943" y="205239"/>
                  </a:lnTo>
                  <a:lnTo>
                    <a:pt x="157505" y="205602"/>
                  </a:lnTo>
                  <a:lnTo>
                    <a:pt x="159103" y="205958"/>
                  </a:lnTo>
                  <a:lnTo>
                    <a:pt x="160376" y="206235"/>
                  </a:lnTo>
                  <a:lnTo>
                    <a:pt x="161637" y="206492"/>
                  </a:lnTo>
                  <a:lnTo>
                    <a:pt x="162911" y="206742"/>
                  </a:lnTo>
                  <a:lnTo>
                    <a:pt x="164161" y="206973"/>
                  </a:lnTo>
                  <a:lnTo>
                    <a:pt x="165422" y="207191"/>
                  </a:lnTo>
                  <a:lnTo>
                    <a:pt x="166672" y="207395"/>
                  </a:lnTo>
                  <a:lnTo>
                    <a:pt x="167922" y="207586"/>
                  </a:lnTo>
                  <a:lnTo>
                    <a:pt x="169161" y="207764"/>
                  </a:lnTo>
                  <a:lnTo>
                    <a:pt x="170388" y="207929"/>
                  </a:lnTo>
                  <a:lnTo>
                    <a:pt x="171626" y="208081"/>
                  </a:lnTo>
                  <a:lnTo>
                    <a:pt x="172841" y="208219"/>
                  </a:lnTo>
                  <a:lnTo>
                    <a:pt x="174068" y="208351"/>
                  </a:lnTo>
                  <a:lnTo>
                    <a:pt x="175284" y="208463"/>
                  </a:lnTo>
                  <a:lnTo>
                    <a:pt x="176487" y="208568"/>
                  </a:lnTo>
                  <a:lnTo>
                    <a:pt x="177691" y="208661"/>
                  </a:lnTo>
                  <a:lnTo>
                    <a:pt x="178883" y="208740"/>
                  </a:lnTo>
                  <a:lnTo>
                    <a:pt x="180075" y="208812"/>
                  </a:lnTo>
                  <a:lnTo>
                    <a:pt x="181256" y="208872"/>
                  </a:lnTo>
                  <a:lnTo>
                    <a:pt x="182437" y="208918"/>
                  </a:lnTo>
                  <a:lnTo>
                    <a:pt x="183606" y="208951"/>
                  </a:lnTo>
                  <a:lnTo>
                    <a:pt x="184775" y="208977"/>
                  </a:lnTo>
                  <a:lnTo>
                    <a:pt x="185932" y="208990"/>
                  </a:lnTo>
                  <a:lnTo>
                    <a:pt x="187090" y="208997"/>
                  </a:lnTo>
                  <a:lnTo>
                    <a:pt x="188235" y="208990"/>
                  </a:lnTo>
                  <a:lnTo>
                    <a:pt x="189370" y="208977"/>
                  </a:lnTo>
                  <a:lnTo>
                    <a:pt x="190504" y="208951"/>
                  </a:lnTo>
                  <a:lnTo>
                    <a:pt x="191638" y="208918"/>
                  </a:lnTo>
                  <a:lnTo>
                    <a:pt x="192749" y="208872"/>
                  </a:lnTo>
                  <a:lnTo>
                    <a:pt x="193861" y="208819"/>
                  </a:lnTo>
                  <a:lnTo>
                    <a:pt x="194972" y="208760"/>
                  </a:lnTo>
                  <a:lnTo>
                    <a:pt x="196071" y="208687"/>
                  </a:lnTo>
                  <a:lnTo>
                    <a:pt x="197159" y="208615"/>
                  </a:lnTo>
                  <a:lnTo>
                    <a:pt x="198247" y="208522"/>
                  </a:lnTo>
                  <a:lnTo>
                    <a:pt x="199324" y="208430"/>
                  </a:lnTo>
                  <a:lnTo>
                    <a:pt x="200389" y="208325"/>
                  </a:lnTo>
                  <a:lnTo>
                    <a:pt x="201453" y="208212"/>
                  </a:lnTo>
                  <a:lnTo>
                    <a:pt x="202507" y="208094"/>
                  </a:lnTo>
                  <a:lnTo>
                    <a:pt x="203560" y="207969"/>
                  </a:lnTo>
                  <a:lnTo>
                    <a:pt x="204590" y="207837"/>
                  </a:lnTo>
                  <a:lnTo>
                    <a:pt x="205620" y="207698"/>
                  </a:lnTo>
                  <a:lnTo>
                    <a:pt x="206650" y="207553"/>
                  </a:lnTo>
                  <a:lnTo>
                    <a:pt x="207669" y="207402"/>
                  </a:lnTo>
                  <a:lnTo>
                    <a:pt x="208676" y="207237"/>
                  </a:lnTo>
                  <a:lnTo>
                    <a:pt x="209671" y="207072"/>
                  </a:lnTo>
                  <a:lnTo>
                    <a:pt x="210655" y="206900"/>
                  </a:lnTo>
                  <a:lnTo>
                    <a:pt x="211639" y="206722"/>
                  </a:lnTo>
                  <a:lnTo>
                    <a:pt x="212611" y="206538"/>
                  </a:lnTo>
                  <a:lnTo>
                    <a:pt x="213583" y="206353"/>
                  </a:lnTo>
                  <a:lnTo>
                    <a:pt x="214544" y="206155"/>
                  </a:lnTo>
                  <a:lnTo>
                    <a:pt x="215482" y="205958"/>
                  </a:lnTo>
                  <a:lnTo>
                    <a:pt x="216431" y="205753"/>
                  </a:lnTo>
                  <a:lnTo>
                    <a:pt x="217357" y="205549"/>
                  </a:lnTo>
                  <a:lnTo>
                    <a:pt x="218283" y="205331"/>
                  </a:lnTo>
                  <a:lnTo>
                    <a:pt x="219185" y="205114"/>
                  </a:lnTo>
                  <a:lnTo>
                    <a:pt x="220088" y="204896"/>
                  </a:lnTo>
                  <a:lnTo>
                    <a:pt x="220991" y="204665"/>
                  </a:lnTo>
                  <a:lnTo>
                    <a:pt x="221871" y="204441"/>
                  </a:lnTo>
                  <a:lnTo>
                    <a:pt x="222750" y="204204"/>
                  </a:lnTo>
                  <a:lnTo>
                    <a:pt x="223607" y="203967"/>
                  </a:lnTo>
                  <a:lnTo>
                    <a:pt x="224463" y="203729"/>
                  </a:lnTo>
                  <a:lnTo>
                    <a:pt x="225320" y="203485"/>
                  </a:lnTo>
                  <a:lnTo>
                    <a:pt x="226153" y="203241"/>
                  </a:lnTo>
                  <a:lnTo>
                    <a:pt x="226975" y="202997"/>
                  </a:lnTo>
                  <a:lnTo>
                    <a:pt x="227797" y="202747"/>
                  </a:lnTo>
                  <a:lnTo>
                    <a:pt x="228607" y="202496"/>
                  </a:lnTo>
                  <a:lnTo>
                    <a:pt x="229406" y="202239"/>
                  </a:lnTo>
                  <a:lnTo>
                    <a:pt x="230193" y="201982"/>
                  </a:lnTo>
                  <a:lnTo>
                    <a:pt x="230968" y="201725"/>
                  </a:lnTo>
                  <a:lnTo>
                    <a:pt x="231732" y="201468"/>
                  </a:lnTo>
                  <a:lnTo>
                    <a:pt x="232485" y="201204"/>
                  </a:lnTo>
                  <a:lnTo>
                    <a:pt x="233966" y="200683"/>
                  </a:lnTo>
                  <a:lnTo>
                    <a:pt x="235401" y="200156"/>
                  </a:lnTo>
                  <a:lnTo>
                    <a:pt x="236802" y="199628"/>
                  </a:lnTo>
                  <a:lnTo>
                    <a:pt x="238156" y="199101"/>
                  </a:lnTo>
                  <a:lnTo>
                    <a:pt x="239452" y="198580"/>
                  </a:lnTo>
                  <a:lnTo>
                    <a:pt x="240714" y="198059"/>
                  </a:lnTo>
                  <a:lnTo>
                    <a:pt x="241929" y="197538"/>
                  </a:lnTo>
                  <a:lnTo>
                    <a:pt x="243098" y="197031"/>
                  </a:lnTo>
                  <a:lnTo>
                    <a:pt x="244221" y="196530"/>
                  </a:lnTo>
                  <a:lnTo>
                    <a:pt x="245297" y="196035"/>
                  </a:lnTo>
                  <a:lnTo>
                    <a:pt x="246316" y="195554"/>
                  </a:lnTo>
                  <a:lnTo>
                    <a:pt x="247288" y="195086"/>
                  </a:lnTo>
                  <a:lnTo>
                    <a:pt x="248214" y="194631"/>
                  </a:lnTo>
                  <a:lnTo>
                    <a:pt x="249094" y="194189"/>
                  </a:lnTo>
                  <a:lnTo>
                    <a:pt x="249916" y="193767"/>
                  </a:lnTo>
                  <a:lnTo>
                    <a:pt x="250680" y="193365"/>
                  </a:lnTo>
                  <a:lnTo>
                    <a:pt x="251397" y="192983"/>
                  </a:lnTo>
                  <a:lnTo>
                    <a:pt x="252068" y="192627"/>
                  </a:lnTo>
                  <a:lnTo>
                    <a:pt x="252670" y="192284"/>
                  </a:lnTo>
                  <a:lnTo>
                    <a:pt x="253724" y="191691"/>
                  </a:lnTo>
                  <a:lnTo>
                    <a:pt x="254557" y="191203"/>
                  </a:lnTo>
                  <a:lnTo>
                    <a:pt x="255159" y="190840"/>
                  </a:lnTo>
                  <a:lnTo>
                    <a:pt x="255645" y="190530"/>
                  </a:lnTo>
                  <a:lnTo>
                    <a:pt x="257474" y="190893"/>
                  </a:lnTo>
                  <a:lnTo>
                    <a:pt x="259279" y="191242"/>
                  </a:lnTo>
                  <a:lnTo>
                    <a:pt x="261062" y="191572"/>
                  </a:lnTo>
                  <a:lnTo>
                    <a:pt x="262821" y="191882"/>
                  </a:lnTo>
                  <a:lnTo>
                    <a:pt x="264569" y="192185"/>
                  </a:lnTo>
                  <a:lnTo>
                    <a:pt x="266293" y="192469"/>
                  </a:lnTo>
                  <a:lnTo>
                    <a:pt x="267995" y="192739"/>
                  </a:lnTo>
                  <a:lnTo>
                    <a:pt x="269685" y="192996"/>
                  </a:lnTo>
                  <a:lnTo>
                    <a:pt x="271352" y="193233"/>
                  </a:lnTo>
                  <a:lnTo>
                    <a:pt x="272995" y="193457"/>
                  </a:lnTo>
                  <a:lnTo>
                    <a:pt x="274616" y="193668"/>
                  </a:lnTo>
                  <a:lnTo>
                    <a:pt x="276224" y="193866"/>
                  </a:lnTo>
                  <a:lnTo>
                    <a:pt x="277810" y="194044"/>
                  </a:lnTo>
                  <a:lnTo>
                    <a:pt x="279373" y="194209"/>
                  </a:lnTo>
                  <a:lnTo>
                    <a:pt x="280912" y="194361"/>
                  </a:lnTo>
                  <a:lnTo>
                    <a:pt x="282440" y="194499"/>
                  </a:lnTo>
                  <a:lnTo>
                    <a:pt x="283945" y="194624"/>
                  </a:lnTo>
                  <a:lnTo>
                    <a:pt x="285438" y="194736"/>
                  </a:lnTo>
                  <a:lnTo>
                    <a:pt x="286896" y="194835"/>
                  </a:lnTo>
                  <a:lnTo>
                    <a:pt x="288343" y="194914"/>
                  </a:lnTo>
                  <a:lnTo>
                    <a:pt x="289778" y="194987"/>
                  </a:lnTo>
                  <a:lnTo>
                    <a:pt x="291190" y="195046"/>
                  </a:lnTo>
                  <a:lnTo>
                    <a:pt x="292579" y="195086"/>
                  </a:lnTo>
                  <a:lnTo>
                    <a:pt x="293945" y="195119"/>
                  </a:lnTo>
                  <a:lnTo>
                    <a:pt x="295299" y="195132"/>
                  </a:lnTo>
                  <a:lnTo>
                    <a:pt x="296630" y="195132"/>
                  </a:lnTo>
                  <a:lnTo>
                    <a:pt x="297950" y="195125"/>
                  </a:lnTo>
                  <a:lnTo>
                    <a:pt x="299246" y="195106"/>
                  </a:lnTo>
                  <a:lnTo>
                    <a:pt x="300519" y="195066"/>
                  </a:lnTo>
                  <a:lnTo>
                    <a:pt x="301781" y="195020"/>
                  </a:lnTo>
                  <a:lnTo>
                    <a:pt x="303019" y="194961"/>
                  </a:lnTo>
                  <a:lnTo>
                    <a:pt x="304246" y="194888"/>
                  </a:lnTo>
                  <a:lnTo>
                    <a:pt x="305450" y="194802"/>
                  </a:lnTo>
                  <a:lnTo>
                    <a:pt x="306630" y="194704"/>
                  </a:lnTo>
                  <a:lnTo>
                    <a:pt x="307799" y="194598"/>
                  </a:lnTo>
                  <a:lnTo>
                    <a:pt x="308957" y="194473"/>
                  </a:lnTo>
                  <a:lnTo>
                    <a:pt x="310080" y="194341"/>
                  </a:lnTo>
                  <a:lnTo>
                    <a:pt x="311202" y="194196"/>
                  </a:lnTo>
                  <a:lnTo>
                    <a:pt x="312290" y="194038"/>
                  </a:lnTo>
                  <a:lnTo>
                    <a:pt x="313367" y="193873"/>
                  </a:lnTo>
                  <a:lnTo>
                    <a:pt x="314432" y="193688"/>
                  </a:lnTo>
                  <a:lnTo>
                    <a:pt x="315473" y="193497"/>
                  </a:lnTo>
                  <a:lnTo>
                    <a:pt x="316503" y="193299"/>
                  </a:lnTo>
                  <a:lnTo>
                    <a:pt x="317510" y="193082"/>
                  </a:lnTo>
                  <a:lnTo>
                    <a:pt x="318494" y="192857"/>
                  </a:lnTo>
                  <a:lnTo>
                    <a:pt x="319466" y="192627"/>
                  </a:lnTo>
                  <a:lnTo>
                    <a:pt x="320427" y="192376"/>
                  </a:lnTo>
                  <a:lnTo>
                    <a:pt x="321365" y="192119"/>
                  </a:lnTo>
                  <a:lnTo>
                    <a:pt x="322291" y="191855"/>
                  </a:lnTo>
                  <a:lnTo>
                    <a:pt x="323193" y="191572"/>
                  </a:lnTo>
                  <a:lnTo>
                    <a:pt x="324073" y="191288"/>
                  </a:lnTo>
                  <a:lnTo>
                    <a:pt x="324953" y="190985"/>
                  </a:lnTo>
                  <a:lnTo>
                    <a:pt x="325798" y="190675"/>
                  </a:lnTo>
                  <a:lnTo>
                    <a:pt x="326643" y="190359"/>
                  </a:lnTo>
                  <a:lnTo>
                    <a:pt x="327464" y="190029"/>
                  </a:lnTo>
                  <a:lnTo>
                    <a:pt x="328263" y="189693"/>
                  </a:lnTo>
                  <a:lnTo>
                    <a:pt x="329050" y="189343"/>
                  </a:lnTo>
                  <a:lnTo>
                    <a:pt x="329826" y="188987"/>
                  </a:lnTo>
                  <a:lnTo>
                    <a:pt x="330578" y="188618"/>
                  </a:lnTo>
                  <a:lnTo>
                    <a:pt x="331319" y="188242"/>
                  </a:lnTo>
                  <a:lnTo>
                    <a:pt x="332036" y="187853"/>
                  </a:lnTo>
                  <a:lnTo>
                    <a:pt x="332742" y="187458"/>
                  </a:lnTo>
                  <a:lnTo>
                    <a:pt x="333437" y="187049"/>
                  </a:lnTo>
                  <a:lnTo>
                    <a:pt x="334108" y="186640"/>
                  </a:lnTo>
                  <a:lnTo>
                    <a:pt x="334768" y="186212"/>
                  </a:lnTo>
                  <a:lnTo>
                    <a:pt x="335405" y="185783"/>
                  </a:lnTo>
                  <a:lnTo>
                    <a:pt x="336030" y="185342"/>
                  </a:lnTo>
                  <a:lnTo>
                    <a:pt x="336643" y="184893"/>
                  </a:lnTo>
                  <a:lnTo>
                    <a:pt x="337233" y="184438"/>
                  </a:lnTo>
                  <a:lnTo>
                    <a:pt x="337812" y="183970"/>
                  </a:lnTo>
                  <a:lnTo>
                    <a:pt x="338379" y="183496"/>
                  </a:lnTo>
                  <a:lnTo>
                    <a:pt x="338935" y="183014"/>
                  </a:lnTo>
                  <a:lnTo>
                    <a:pt x="339467" y="182520"/>
                  </a:lnTo>
                  <a:lnTo>
                    <a:pt x="339976" y="182025"/>
                  </a:lnTo>
                  <a:lnTo>
                    <a:pt x="340486" y="181518"/>
                  </a:lnTo>
                  <a:lnTo>
                    <a:pt x="340972" y="181003"/>
                  </a:lnTo>
                  <a:lnTo>
                    <a:pt x="341446" y="180483"/>
                  </a:lnTo>
                  <a:lnTo>
                    <a:pt x="341909" y="179955"/>
                  </a:lnTo>
                  <a:lnTo>
                    <a:pt x="342349" y="179414"/>
                  </a:lnTo>
                  <a:lnTo>
                    <a:pt x="342777" y="178874"/>
                  </a:lnTo>
                  <a:lnTo>
                    <a:pt x="343194" y="178320"/>
                  </a:lnTo>
                  <a:lnTo>
                    <a:pt x="343588" y="177760"/>
                  </a:lnTo>
                  <a:lnTo>
                    <a:pt x="343970" y="177199"/>
                  </a:lnTo>
                  <a:lnTo>
                    <a:pt x="344340" y="176626"/>
                  </a:lnTo>
                  <a:lnTo>
                    <a:pt x="344699" y="176045"/>
                  </a:lnTo>
                  <a:lnTo>
                    <a:pt x="345046" y="175459"/>
                  </a:lnTo>
                  <a:lnTo>
                    <a:pt x="345370" y="174865"/>
                  </a:lnTo>
                  <a:lnTo>
                    <a:pt x="345683" y="174272"/>
                  </a:lnTo>
                  <a:lnTo>
                    <a:pt x="345984" y="173665"/>
                  </a:lnTo>
                  <a:lnTo>
                    <a:pt x="346261" y="173052"/>
                  </a:lnTo>
                  <a:lnTo>
                    <a:pt x="346539" y="172433"/>
                  </a:lnTo>
                  <a:lnTo>
                    <a:pt x="346794" y="171813"/>
                  </a:lnTo>
                  <a:lnTo>
                    <a:pt x="347037" y="171180"/>
                  </a:lnTo>
                  <a:lnTo>
                    <a:pt x="347268" y="170547"/>
                  </a:lnTo>
                  <a:lnTo>
                    <a:pt x="347488" y="169907"/>
                  </a:lnTo>
                  <a:lnTo>
                    <a:pt x="347685" y="169261"/>
                  </a:lnTo>
                  <a:lnTo>
                    <a:pt x="347870" y="168609"/>
                  </a:lnTo>
                  <a:lnTo>
                    <a:pt x="348044" y="167949"/>
                  </a:lnTo>
                  <a:lnTo>
                    <a:pt x="348217" y="167283"/>
                  </a:lnTo>
                  <a:lnTo>
                    <a:pt x="348356" y="166618"/>
                  </a:lnTo>
                  <a:lnTo>
                    <a:pt x="348495" y="165945"/>
                  </a:lnTo>
                  <a:lnTo>
                    <a:pt x="348623" y="165266"/>
                  </a:lnTo>
                  <a:lnTo>
                    <a:pt x="348727" y="164580"/>
                  </a:lnTo>
                  <a:lnTo>
                    <a:pt x="348819" y="163895"/>
                  </a:lnTo>
                  <a:lnTo>
                    <a:pt x="348912" y="163202"/>
                  </a:lnTo>
                  <a:lnTo>
                    <a:pt x="348981" y="162504"/>
                  </a:lnTo>
                  <a:lnTo>
                    <a:pt x="349039" y="161805"/>
                  </a:lnTo>
                  <a:lnTo>
                    <a:pt x="349085" y="161099"/>
                  </a:lnTo>
                  <a:lnTo>
                    <a:pt x="349120" y="160387"/>
                  </a:lnTo>
                  <a:lnTo>
                    <a:pt x="349132" y="159669"/>
                  </a:lnTo>
                  <a:lnTo>
                    <a:pt x="349143" y="158957"/>
                  </a:lnTo>
                  <a:lnTo>
                    <a:pt x="349143" y="158231"/>
                  </a:lnTo>
                  <a:lnTo>
                    <a:pt x="349120" y="157506"/>
                  </a:lnTo>
                  <a:lnTo>
                    <a:pt x="349097" y="156774"/>
                  </a:lnTo>
                  <a:lnTo>
                    <a:pt x="349051" y="156043"/>
                  </a:lnTo>
                  <a:lnTo>
                    <a:pt x="349004" y="155304"/>
                  </a:lnTo>
                  <a:lnTo>
                    <a:pt x="348935" y="154566"/>
                  </a:lnTo>
                  <a:lnTo>
                    <a:pt x="348854" y="153821"/>
                  </a:lnTo>
                  <a:lnTo>
                    <a:pt x="348773" y="153076"/>
                  </a:lnTo>
                  <a:lnTo>
                    <a:pt x="348669" y="152324"/>
                  </a:lnTo>
                  <a:lnTo>
                    <a:pt x="348553" y="151573"/>
                  </a:lnTo>
                  <a:lnTo>
                    <a:pt x="348426" y="150814"/>
                  </a:lnTo>
                  <a:lnTo>
                    <a:pt x="348298" y="150056"/>
                  </a:lnTo>
                  <a:lnTo>
                    <a:pt x="348148" y="149291"/>
                  </a:lnTo>
                  <a:lnTo>
                    <a:pt x="347986" y="148527"/>
                  </a:lnTo>
                  <a:lnTo>
                    <a:pt x="347824" y="147762"/>
                  </a:lnTo>
                  <a:lnTo>
                    <a:pt x="347639" y="146997"/>
                  </a:lnTo>
                  <a:lnTo>
                    <a:pt x="347453" y="146226"/>
                  </a:lnTo>
                  <a:lnTo>
                    <a:pt x="350521" y="145889"/>
                  </a:lnTo>
                  <a:lnTo>
                    <a:pt x="353576" y="145553"/>
                  </a:lnTo>
                  <a:lnTo>
                    <a:pt x="356609" y="145210"/>
                  </a:lnTo>
                  <a:lnTo>
                    <a:pt x="359618" y="144861"/>
                  </a:lnTo>
                  <a:lnTo>
                    <a:pt x="362593" y="144511"/>
                  </a:lnTo>
                  <a:lnTo>
                    <a:pt x="365544" y="144155"/>
                  </a:lnTo>
                  <a:lnTo>
                    <a:pt x="368450" y="143786"/>
                  </a:lnTo>
                  <a:lnTo>
                    <a:pt x="371308" y="143424"/>
                  </a:lnTo>
                  <a:lnTo>
                    <a:pt x="374121" y="143048"/>
                  </a:lnTo>
                  <a:lnTo>
                    <a:pt x="376887" y="142672"/>
                  </a:lnTo>
                  <a:lnTo>
                    <a:pt x="379607" y="142290"/>
                  </a:lnTo>
                  <a:lnTo>
                    <a:pt x="382258" y="141901"/>
                  </a:lnTo>
                  <a:lnTo>
                    <a:pt x="384862" y="141512"/>
                  </a:lnTo>
                  <a:lnTo>
                    <a:pt x="387397" y="141116"/>
                  </a:lnTo>
                  <a:lnTo>
                    <a:pt x="389851" y="140714"/>
                  </a:lnTo>
                  <a:lnTo>
                    <a:pt x="391066" y="140516"/>
                  </a:lnTo>
                  <a:lnTo>
                    <a:pt x="392247" y="140312"/>
                  </a:lnTo>
                  <a:lnTo>
                    <a:pt x="393416" y="140107"/>
                  </a:lnTo>
                  <a:lnTo>
                    <a:pt x="394561" y="139903"/>
                  </a:lnTo>
                  <a:lnTo>
                    <a:pt x="395696" y="139699"/>
                  </a:lnTo>
                  <a:lnTo>
                    <a:pt x="396795" y="139494"/>
                  </a:lnTo>
                  <a:lnTo>
                    <a:pt x="397883" y="139283"/>
                  </a:lnTo>
                  <a:lnTo>
                    <a:pt x="398948" y="139079"/>
                  </a:lnTo>
                  <a:lnTo>
                    <a:pt x="399990" y="138868"/>
                  </a:lnTo>
                  <a:lnTo>
                    <a:pt x="401020" y="138657"/>
                  </a:lnTo>
                  <a:lnTo>
                    <a:pt x="402015" y="138446"/>
                  </a:lnTo>
                  <a:lnTo>
                    <a:pt x="402988" y="138235"/>
                  </a:lnTo>
                  <a:lnTo>
                    <a:pt x="403948" y="138024"/>
                  </a:lnTo>
                  <a:lnTo>
                    <a:pt x="404874" y="137806"/>
                  </a:lnTo>
                  <a:lnTo>
                    <a:pt x="405777" y="137595"/>
                  </a:lnTo>
                  <a:lnTo>
                    <a:pt x="406657" y="137378"/>
                  </a:lnTo>
                  <a:lnTo>
                    <a:pt x="407502" y="137160"/>
                  </a:lnTo>
                  <a:lnTo>
                    <a:pt x="408335" y="136943"/>
                  </a:lnTo>
                  <a:lnTo>
                    <a:pt x="409134" y="136725"/>
                  </a:lnTo>
                  <a:lnTo>
                    <a:pt x="409898" y="136508"/>
                  </a:lnTo>
                  <a:lnTo>
                    <a:pt x="410650" y="136283"/>
                  </a:lnTo>
                  <a:lnTo>
                    <a:pt x="411368" y="136066"/>
                  </a:lnTo>
                  <a:lnTo>
                    <a:pt x="412050" y="135842"/>
                  </a:lnTo>
                  <a:lnTo>
                    <a:pt x="412710" y="135618"/>
                  </a:lnTo>
                  <a:lnTo>
                    <a:pt x="413347" y="135400"/>
                  </a:lnTo>
                  <a:lnTo>
                    <a:pt x="413949" y="135176"/>
                  </a:lnTo>
                  <a:lnTo>
                    <a:pt x="414516" y="134945"/>
                  </a:lnTo>
                  <a:lnTo>
                    <a:pt x="415048" y="134721"/>
                  </a:lnTo>
                  <a:lnTo>
                    <a:pt x="415558" y="134497"/>
                  </a:lnTo>
                  <a:lnTo>
                    <a:pt x="416032" y="134273"/>
                  </a:lnTo>
                  <a:lnTo>
                    <a:pt x="416483" y="134042"/>
                  </a:lnTo>
                  <a:lnTo>
                    <a:pt x="416889" y="133811"/>
                  </a:lnTo>
                  <a:lnTo>
                    <a:pt x="417271" y="133587"/>
                  </a:lnTo>
                  <a:lnTo>
                    <a:pt x="417618" y="133356"/>
                  </a:lnTo>
                  <a:lnTo>
                    <a:pt x="417872" y="133158"/>
                  </a:lnTo>
                  <a:lnTo>
                    <a:pt x="418127" y="132947"/>
                  </a:lnTo>
                  <a:lnTo>
                    <a:pt x="418382" y="132723"/>
                  </a:lnTo>
                  <a:lnTo>
                    <a:pt x="418625" y="132479"/>
                  </a:lnTo>
                  <a:lnTo>
                    <a:pt x="419134" y="132275"/>
                  </a:lnTo>
                  <a:lnTo>
                    <a:pt x="419655" y="132064"/>
                  </a:lnTo>
                  <a:lnTo>
                    <a:pt x="420187" y="131846"/>
                  </a:lnTo>
                  <a:lnTo>
                    <a:pt x="420708" y="131616"/>
                  </a:lnTo>
                  <a:lnTo>
                    <a:pt x="421241" y="131385"/>
                  </a:lnTo>
                  <a:lnTo>
                    <a:pt x="421773" y="131148"/>
                  </a:lnTo>
                  <a:lnTo>
                    <a:pt x="422305" y="130897"/>
                  </a:lnTo>
                  <a:lnTo>
                    <a:pt x="422838" y="130640"/>
                  </a:lnTo>
                  <a:lnTo>
                    <a:pt x="423370" y="130376"/>
                  </a:lnTo>
                  <a:lnTo>
                    <a:pt x="423914" y="130106"/>
                  </a:lnTo>
                  <a:lnTo>
                    <a:pt x="424447" y="129829"/>
                  </a:lnTo>
                  <a:lnTo>
                    <a:pt x="424991" y="129545"/>
                  </a:lnTo>
                  <a:lnTo>
                    <a:pt x="425523" y="129249"/>
                  </a:lnTo>
                  <a:lnTo>
                    <a:pt x="426067" y="128952"/>
                  </a:lnTo>
                  <a:lnTo>
                    <a:pt x="426600" y="128642"/>
                  </a:lnTo>
                  <a:lnTo>
                    <a:pt x="427144" y="128326"/>
                  </a:lnTo>
                  <a:lnTo>
                    <a:pt x="427676" y="128003"/>
                  </a:lnTo>
                  <a:lnTo>
                    <a:pt x="428208" y="127667"/>
                  </a:lnTo>
                  <a:lnTo>
                    <a:pt x="428741" y="127330"/>
                  </a:lnTo>
                  <a:lnTo>
                    <a:pt x="429273" y="126981"/>
                  </a:lnTo>
                  <a:lnTo>
                    <a:pt x="429806" y="126625"/>
                  </a:lnTo>
                  <a:lnTo>
                    <a:pt x="430327" y="126256"/>
                  </a:lnTo>
                  <a:lnTo>
                    <a:pt x="430859" y="125886"/>
                  </a:lnTo>
                  <a:lnTo>
                    <a:pt x="431380" y="125504"/>
                  </a:lnTo>
                  <a:lnTo>
                    <a:pt x="431901" y="125115"/>
                  </a:lnTo>
                  <a:lnTo>
                    <a:pt x="432410" y="124719"/>
                  </a:lnTo>
                  <a:lnTo>
                    <a:pt x="432919" y="124311"/>
                  </a:lnTo>
                  <a:lnTo>
                    <a:pt x="433428" y="123895"/>
                  </a:lnTo>
                  <a:lnTo>
                    <a:pt x="433926" y="123473"/>
                  </a:lnTo>
                  <a:lnTo>
                    <a:pt x="434424" y="123045"/>
                  </a:lnTo>
                  <a:lnTo>
                    <a:pt x="434922" y="122603"/>
                  </a:lnTo>
                  <a:lnTo>
                    <a:pt x="435408" y="122155"/>
                  </a:lnTo>
                  <a:lnTo>
                    <a:pt x="435894" y="121700"/>
                  </a:lnTo>
                  <a:lnTo>
                    <a:pt x="436368" y="121238"/>
                  </a:lnTo>
                  <a:lnTo>
                    <a:pt x="436831" y="120764"/>
                  </a:lnTo>
                  <a:lnTo>
                    <a:pt x="437294" y="120282"/>
                  </a:lnTo>
                  <a:lnTo>
                    <a:pt x="437757" y="119788"/>
                  </a:lnTo>
                  <a:lnTo>
                    <a:pt x="438209" y="119287"/>
                  </a:lnTo>
                  <a:lnTo>
                    <a:pt x="438649" y="118779"/>
                  </a:lnTo>
                  <a:lnTo>
                    <a:pt x="439077" y="118265"/>
                  </a:lnTo>
                  <a:lnTo>
                    <a:pt x="439505" y="117738"/>
                  </a:lnTo>
                  <a:lnTo>
                    <a:pt x="439922" y="117204"/>
                  </a:lnTo>
                  <a:lnTo>
                    <a:pt x="440338" y="116656"/>
                  </a:lnTo>
                  <a:lnTo>
                    <a:pt x="440732" y="116102"/>
                  </a:lnTo>
                  <a:lnTo>
                    <a:pt x="441125" y="115542"/>
                  </a:lnTo>
                  <a:lnTo>
                    <a:pt x="441519" y="114968"/>
                  </a:lnTo>
                  <a:lnTo>
                    <a:pt x="441889" y="114388"/>
                  </a:lnTo>
                  <a:lnTo>
                    <a:pt x="442248" y="113795"/>
                  </a:lnTo>
                  <a:lnTo>
                    <a:pt x="442607" y="113195"/>
                  </a:lnTo>
                  <a:lnTo>
                    <a:pt x="442943" y="112588"/>
                  </a:lnTo>
                  <a:lnTo>
                    <a:pt x="443278" y="111969"/>
                  </a:lnTo>
                  <a:lnTo>
                    <a:pt x="443602" y="111342"/>
                  </a:lnTo>
                  <a:lnTo>
                    <a:pt x="443915" y="110703"/>
                  </a:lnTo>
                  <a:lnTo>
                    <a:pt x="444216" y="110057"/>
                  </a:lnTo>
                  <a:lnTo>
                    <a:pt x="444494" y="109404"/>
                  </a:lnTo>
                  <a:lnTo>
                    <a:pt x="444771" y="108738"/>
                  </a:lnTo>
                  <a:lnTo>
                    <a:pt x="445038" y="108059"/>
                  </a:lnTo>
                  <a:lnTo>
                    <a:pt x="445281" y="107380"/>
                  </a:lnTo>
                  <a:lnTo>
                    <a:pt x="445524" y="106681"/>
                  </a:lnTo>
                  <a:lnTo>
                    <a:pt x="445744" y="105976"/>
                  </a:lnTo>
                  <a:lnTo>
                    <a:pt x="445952" y="105264"/>
                  </a:lnTo>
                  <a:lnTo>
                    <a:pt x="446149" y="104538"/>
                  </a:lnTo>
                  <a:lnTo>
                    <a:pt x="446334" y="103807"/>
                  </a:lnTo>
                  <a:lnTo>
                    <a:pt x="446496" y="103062"/>
                  </a:lnTo>
                  <a:lnTo>
                    <a:pt x="446635" y="102389"/>
                  </a:lnTo>
                  <a:lnTo>
                    <a:pt x="446774" y="101717"/>
                  </a:lnTo>
                  <a:lnTo>
                    <a:pt x="447017" y="100372"/>
                  </a:lnTo>
                  <a:lnTo>
                    <a:pt x="447237" y="99040"/>
                  </a:lnTo>
                  <a:lnTo>
                    <a:pt x="447422" y="97721"/>
                  </a:lnTo>
                  <a:lnTo>
                    <a:pt x="447584" y="96409"/>
                  </a:lnTo>
                  <a:lnTo>
                    <a:pt x="447723" y="95104"/>
                  </a:lnTo>
                  <a:lnTo>
                    <a:pt x="447839" y="93812"/>
                  </a:lnTo>
                  <a:lnTo>
                    <a:pt x="447931" y="92526"/>
                  </a:lnTo>
                  <a:lnTo>
                    <a:pt x="448012" y="91260"/>
                  </a:lnTo>
                  <a:lnTo>
                    <a:pt x="448070" y="90001"/>
                  </a:lnTo>
                  <a:lnTo>
                    <a:pt x="448105" y="88755"/>
                  </a:lnTo>
                  <a:lnTo>
                    <a:pt x="448116" y="87522"/>
                  </a:lnTo>
                  <a:lnTo>
                    <a:pt x="448128" y="86302"/>
                  </a:lnTo>
                  <a:lnTo>
                    <a:pt x="448116" y="85096"/>
                  </a:lnTo>
                  <a:lnTo>
                    <a:pt x="448093" y="83909"/>
                  </a:lnTo>
                  <a:lnTo>
                    <a:pt x="448059" y="82736"/>
                  </a:lnTo>
                  <a:lnTo>
                    <a:pt x="448012" y="81575"/>
                  </a:lnTo>
                  <a:lnTo>
                    <a:pt x="447966" y="80428"/>
                  </a:lnTo>
                  <a:lnTo>
                    <a:pt x="447897" y="79301"/>
                  </a:lnTo>
                  <a:lnTo>
                    <a:pt x="447827" y="78193"/>
                  </a:lnTo>
                  <a:lnTo>
                    <a:pt x="447677" y="76024"/>
                  </a:lnTo>
                  <a:lnTo>
                    <a:pt x="447515" y="73934"/>
                  </a:lnTo>
                  <a:lnTo>
                    <a:pt x="447202" y="69985"/>
                  </a:lnTo>
                  <a:lnTo>
                    <a:pt x="447063" y="68139"/>
                  </a:lnTo>
                  <a:lnTo>
                    <a:pt x="447005" y="67255"/>
                  </a:lnTo>
                  <a:lnTo>
                    <a:pt x="446959" y="66385"/>
                  </a:lnTo>
                  <a:lnTo>
                    <a:pt x="446924" y="65548"/>
                  </a:lnTo>
                  <a:lnTo>
                    <a:pt x="446901" y="64730"/>
                  </a:lnTo>
                  <a:lnTo>
                    <a:pt x="446878" y="63933"/>
                  </a:lnTo>
                  <a:lnTo>
                    <a:pt x="446878" y="63168"/>
                  </a:lnTo>
                  <a:lnTo>
                    <a:pt x="446901" y="62423"/>
                  </a:lnTo>
                  <a:lnTo>
                    <a:pt x="446924" y="61704"/>
                  </a:lnTo>
                  <a:lnTo>
                    <a:pt x="446971" y="61018"/>
                  </a:lnTo>
                  <a:lnTo>
                    <a:pt x="447040" y="60353"/>
                  </a:lnTo>
                  <a:lnTo>
                    <a:pt x="447133" y="59720"/>
                  </a:lnTo>
                  <a:lnTo>
                    <a:pt x="447237" y="59113"/>
                  </a:lnTo>
                  <a:lnTo>
                    <a:pt x="447295" y="58823"/>
                  </a:lnTo>
                  <a:lnTo>
                    <a:pt x="447364" y="58540"/>
                  </a:lnTo>
                  <a:lnTo>
                    <a:pt x="447445" y="58256"/>
                  </a:lnTo>
                  <a:lnTo>
                    <a:pt x="447526" y="57986"/>
                  </a:lnTo>
                  <a:lnTo>
                    <a:pt x="447607" y="57722"/>
                  </a:lnTo>
                  <a:lnTo>
                    <a:pt x="447700" y="57471"/>
                  </a:lnTo>
                  <a:lnTo>
                    <a:pt x="447804" y="57221"/>
                  </a:lnTo>
                  <a:lnTo>
                    <a:pt x="447908" y="56984"/>
                  </a:lnTo>
                  <a:lnTo>
                    <a:pt x="448024" y="56746"/>
                  </a:lnTo>
                  <a:lnTo>
                    <a:pt x="448140" y="56522"/>
                  </a:lnTo>
                  <a:lnTo>
                    <a:pt x="448267" y="56305"/>
                  </a:lnTo>
                  <a:lnTo>
                    <a:pt x="448406" y="56094"/>
                  </a:lnTo>
                  <a:lnTo>
                    <a:pt x="448545" y="55896"/>
                  </a:lnTo>
                  <a:lnTo>
                    <a:pt x="448695" y="55698"/>
                  </a:lnTo>
                  <a:lnTo>
                    <a:pt x="448857" y="55513"/>
                  </a:lnTo>
                  <a:lnTo>
                    <a:pt x="449019" y="55335"/>
                  </a:lnTo>
                  <a:lnTo>
                    <a:pt x="449193" y="55171"/>
                  </a:lnTo>
                  <a:lnTo>
                    <a:pt x="449378" y="55006"/>
                  </a:lnTo>
                  <a:lnTo>
                    <a:pt x="449575" y="54854"/>
                  </a:lnTo>
                  <a:lnTo>
                    <a:pt x="449772" y="54709"/>
                  </a:lnTo>
                  <a:lnTo>
                    <a:pt x="449980" y="54577"/>
                  </a:lnTo>
                  <a:lnTo>
                    <a:pt x="450200" y="54445"/>
                  </a:lnTo>
                  <a:lnTo>
                    <a:pt x="450431" y="54327"/>
                  </a:lnTo>
                  <a:lnTo>
                    <a:pt x="450663" y="54221"/>
                  </a:lnTo>
                  <a:lnTo>
                    <a:pt x="450906" y="54116"/>
                  </a:lnTo>
                  <a:lnTo>
                    <a:pt x="451161" y="54023"/>
                  </a:lnTo>
                  <a:lnTo>
                    <a:pt x="451427" y="53944"/>
                  </a:lnTo>
                  <a:lnTo>
                    <a:pt x="451705" y="53865"/>
                  </a:lnTo>
                  <a:lnTo>
                    <a:pt x="451994" y="53799"/>
                  </a:lnTo>
                  <a:lnTo>
                    <a:pt x="452283" y="53746"/>
                  </a:lnTo>
                  <a:lnTo>
                    <a:pt x="452596" y="53694"/>
                  </a:lnTo>
                  <a:lnTo>
                    <a:pt x="452908" y="53654"/>
                  </a:lnTo>
                  <a:lnTo>
                    <a:pt x="453232" y="53628"/>
                  </a:lnTo>
                  <a:lnTo>
                    <a:pt x="453580" y="53608"/>
                  </a:lnTo>
                  <a:lnTo>
                    <a:pt x="453927" y="53595"/>
                  </a:lnTo>
                  <a:lnTo>
                    <a:pt x="454286" y="53595"/>
                  </a:lnTo>
                  <a:lnTo>
                    <a:pt x="454656" y="53601"/>
                  </a:lnTo>
                  <a:lnTo>
                    <a:pt x="455038" y="53621"/>
                  </a:lnTo>
                  <a:lnTo>
                    <a:pt x="455431" y="53648"/>
                  </a:lnTo>
                  <a:lnTo>
                    <a:pt x="455837" y="53681"/>
                  </a:lnTo>
                  <a:lnTo>
                    <a:pt x="456265" y="53727"/>
                  </a:lnTo>
                  <a:lnTo>
                    <a:pt x="456693" y="53786"/>
                  </a:lnTo>
                  <a:lnTo>
                    <a:pt x="457133" y="53852"/>
                  </a:lnTo>
                  <a:lnTo>
                    <a:pt x="457596" y="53924"/>
                  </a:lnTo>
                  <a:lnTo>
                    <a:pt x="457596" y="50213"/>
                  </a:lnTo>
                  <a:lnTo>
                    <a:pt x="457515" y="50140"/>
                  </a:lnTo>
                  <a:lnTo>
                    <a:pt x="457411" y="50054"/>
                  </a:lnTo>
                  <a:lnTo>
                    <a:pt x="457260" y="49949"/>
                  </a:lnTo>
                  <a:lnTo>
                    <a:pt x="457075" y="49817"/>
                  </a:lnTo>
                  <a:lnTo>
                    <a:pt x="456844" y="49672"/>
                  </a:lnTo>
                  <a:lnTo>
                    <a:pt x="456566" y="49514"/>
                  </a:lnTo>
                  <a:lnTo>
                    <a:pt x="456253" y="49356"/>
                  </a:lnTo>
                  <a:lnTo>
                    <a:pt x="456068" y="49270"/>
                  </a:lnTo>
                  <a:lnTo>
                    <a:pt x="455883" y="49191"/>
                  </a:lnTo>
                  <a:lnTo>
                    <a:pt x="455686" y="49112"/>
                  </a:lnTo>
                  <a:lnTo>
                    <a:pt x="455478" y="49033"/>
                  </a:lnTo>
                  <a:lnTo>
                    <a:pt x="455246" y="48953"/>
                  </a:lnTo>
                  <a:lnTo>
                    <a:pt x="455015" y="48881"/>
                  </a:lnTo>
                  <a:lnTo>
                    <a:pt x="454772" y="48808"/>
                  </a:lnTo>
                  <a:lnTo>
                    <a:pt x="454517" y="48742"/>
                  </a:lnTo>
                  <a:lnTo>
                    <a:pt x="454239" y="48676"/>
                  </a:lnTo>
                  <a:lnTo>
                    <a:pt x="453962" y="48624"/>
                  </a:lnTo>
                  <a:lnTo>
                    <a:pt x="453672" y="48571"/>
                  </a:lnTo>
                  <a:lnTo>
                    <a:pt x="453360" y="48525"/>
                  </a:lnTo>
                  <a:lnTo>
                    <a:pt x="453047" y="48492"/>
                  </a:lnTo>
                  <a:lnTo>
                    <a:pt x="452711" y="48459"/>
                  </a:lnTo>
                  <a:lnTo>
                    <a:pt x="452376" y="48439"/>
                  </a:lnTo>
                  <a:lnTo>
                    <a:pt x="452017" y="48426"/>
                  </a:lnTo>
                  <a:lnTo>
                    <a:pt x="451647" y="48419"/>
                  </a:lnTo>
                  <a:lnTo>
                    <a:pt x="451265" y="48426"/>
                  </a:lnTo>
                  <a:lnTo>
                    <a:pt x="450871" y="48439"/>
                  </a:lnTo>
                  <a:lnTo>
                    <a:pt x="450466" y="48472"/>
                  </a:lnTo>
                  <a:lnTo>
                    <a:pt x="450049" y="48512"/>
                  </a:lnTo>
                  <a:lnTo>
                    <a:pt x="449621" y="48564"/>
                  </a:lnTo>
                  <a:lnTo>
                    <a:pt x="449170" y="48630"/>
                  </a:lnTo>
                  <a:lnTo>
                    <a:pt x="448718" y="48709"/>
                  </a:lnTo>
                  <a:lnTo>
                    <a:pt x="448244" y="48802"/>
                  </a:lnTo>
                  <a:lnTo>
                    <a:pt x="447758" y="48907"/>
                  </a:lnTo>
                  <a:lnTo>
                    <a:pt x="447260" y="49033"/>
                  </a:lnTo>
                  <a:lnTo>
                    <a:pt x="446751" y="49171"/>
                  </a:lnTo>
                  <a:lnTo>
                    <a:pt x="446230" y="49329"/>
                  </a:lnTo>
                  <a:lnTo>
                    <a:pt x="445697" y="49501"/>
                  </a:lnTo>
                  <a:lnTo>
                    <a:pt x="445142" y="49692"/>
                  </a:lnTo>
                  <a:lnTo>
                    <a:pt x="444575" y="49903"/>
                  </a:lnTo>
                  <a:lnTo>
                    <a:pt x="443996" y="50134"/>
                  </a:lnTo>
                  <a:lnTo>
                    <a:pt x="443406" y="50384"/>
                  </a:lnTo>
                  <a:lnTo>
                    <a:pt x="442804" y="50654"/>
                  </a:lnTo>
                  <a:lnTo>
                    <a:pt x="442179" y="50944"/>
                  </a:lnTo>
                  <a:lnTo>
                    <a:pt x="441542" y="51254"/>
                  </a:lnTo>
                  <a:lnTo>
                    <a:pt x="440894" y="51584"/>
                  </a:lnTo>
                  <a:lnTo>
                    <a:pt x="440234" y="51947"/>
                  </a:lnTo>
                  <a:lnTo>
                    <a:pt x="439563" y="52322"/>
                  </a:lnTo>
                  <a:lnTo>
                    <a:pt x="438868" y="52725"/>
                  </a:lnTo>
                  <a:lnTo>
                    <a:pt x="438162" y="53153"/>
                  </a:lnTo>
                  <a:lnTo>
                    <a:pt x="437445" y="53608"/>
                  </a:lnTo>
                  <a:lnTo>
                    <a:pt x="436704" y="54089"/>
                  </a:lnTo>
                  <a:lnTo>
                    <a:pt x="435952" y="54597"/>
                  </a:lnTo>
                  <a:lnTo>
                    <a:pt x="435188" y="55124"/>
                  </a:lnTo>
                  <a:lnTo>
                    <a:pt x="434412" y="55685"/>
                  </a:lnTo>
                  <a:lnTo>
                    <a:pt x="433625" y="56278"/>
                  </a:lnTo>
                  <a:lnTo>
                    <a:pt x="433301" y="56529"/>
                  </a:lnTo>
                  <a:lnTo>
                    <a:pt x="432989" y="56786"/>
                  </a:lnTo>
                  <a:lnTo>
                    <a:pt x="432688" y="57050"/>
                  </a:lnTo>
                  <a:lnTo>
                    <a:pt x="432398" y="57326"/>
                  </a:lnTo>
                  <a:lnTo>
                    <a:pt x="432132" y="57603"/>
                  </a:lnTo>
                  <a:lnTo>
                    <a:pt x="431866" y="57893"/>
                  </a:lnTo>
                  <a:lnTo>
                    <a:pt x="431611" y="58190"/>
                  </a:lnTo>
                  <a:lnTo>
                    <a:pt x="431368" y="58487"/>
                  </a:lnTo>
                  <a:lnTo>
                    <a:pt x="431137" y="58797"/>
                  </a:lnTo>
                  <a:lnTo>
                    <a:pt x="430917" y="59113"/>
                  </a:lnTo>
                  <a:lnTo>
                    <a:pt x="430708" y="59436"/>
                  </a:lnTo>
                  <a:lnTo>
                    <a:pt x="430512" y="59766"/>
                  </a:lnTo>
                  <a:lnTo>
                    <a:pt x="430327" y="60095"/>
                  </a:lnTo>
                  <a:lnTo>
                    <a:pt x="430141" y="60438"/>
                  </a:lnTo>
                  <a:lnTo>
                    <a:pt x="429979" y="60788"/>
                  </a:lnTo>
                  <a:lnTo>
                    <a:pt x="429817" y="61137"/>
                  </a:lnTo>
                  <a:lnTo>
                    <a:pt x="429667" y="61493"/>
                  </a:lnTo>
                  <a:lnTo>
                    <a:pt x="429528" y="61862"/>
                  </a:lnTo>
                  <a:lnTo>
                    <a:pt x="429389" y="62232"/>
                  </a:lnTo>
                  <a:lnTo>
                    <a:pt x="429262" y="62607"/>
                  </a:lnTo>
                  <a:lnTo>
                    <a:pt x="429146" y="62990"/>
                  </a:lnTo>
                  <a:lnTo>
                    <a:pt x="429042" y="63372"/>
                  </a:lnTo>
                  <a:lnTo>
                    <a:pt x="428938" y="63768"/>
                  </a:lnTo>
                  <a:lnTo>
                    <a:pt x="428857" y="64163"/>
                  </a:lnTo>
                  <a:lnTo>
                    <a:pt x="428764" y="64565"/>
                  </a:lnTo>
                  <a:lnTo>
                    <a:pt x="428695" y="64968"/>
                  </a:lnTo>
                  <a:lnTo>
                    <a:pt x="428625" y="65383"/>
                  </a:lnTo>
                  <a:lnTo>
                    <a:pt x="428556" y="65798"/>
                  </a:lnTo>
                  <a:lnTo>
                    <a:pt x="428509" y="66214"/>
                  </a:lnTo>
                  <a:lnTo>
                    <a:pt x="428451" y="66642"/>
                  </a:lnTo>
                  <a:lnTo>
                    <a:pt x="428382" y="67506"/>
                  </a:lnTo>
                  <a:lnTo>
                    <a:pt x="428324" y="68383"/>
                  </a:lnTo>
                  <a:lnTo>
                    <a:pt x="428289" y="69273"/>
                  </a:lnTo>
                  <a:lnTo>
                    <a:pt x="428289" y="70183"/>
                  </a:lnTo>
                  <a:lnTo>
                    <a:pt x="428301" y="71106"/>
                  </a:lnTo>
                  <a:lnTo>
                    <a:pt x="428324" y="72042"/>
                  </a:lnTo>
                  <a:lnTo>
                    <a:pt x="428370" y="72985"/>
                  </a:lnTo>
                  <a:lnTo>
                    <a:pt x="428428" y="73941"/>
                  </a:lnTo>
                  <a:lnTo>
                    <a:pt x="428509" y="74910"/>
                  </a:lnTo>
                  <a:lnTo>
                    <a:pt x="428590" y="75886"/>
                  </a:lnTo>
                  <a:lnTo>
                    <a:pt x="428683" y="76868"/>
                  </a:lnTo>
                  <a:lnTo>
                    <a:pt x="428903" y="78859"/>
                  </a:lnTo>
                  <a:lnTo>
                    <a:pt x="429146" y="80870"/>
                  </a:lnTo>
                  <a:lnTo>
                    <a:pt x="429389" y="82894"/>
                  </a:lnTo>
                  <a:lnTo>
                    <a:pt x="429632" y="84924"/>
                  </a:lnTo>
                  <a:lnTo>
                    <a:pt x="429864" y="86955"/>
                  </a:lnTo>
                  <a:lnTo>
                    <a:pt x="429968" y="87970"/>
                  </a:lnTo>
                  <a:lnTo>
                    <a:pt x="430060" y="88979"/>
                  </a:lnTo>
                  <a:lnTo>
                    <a:pt x="430153" y="89988"/>
                  </a:lnTo>
                  <a:lnTo>
                    <a:pt x="430222" y="90990"/>
                  </a:lnTo>
                  <a:lnTo>
                    <a:pt x="430292" y="91986"/>
                  </a:lnTo>
                  <a:lnTo>
                    <a:pt x="430338" y="92974"/>
                  </a:lnTo>
                  <a:lnTo>
                    <a:pt x="430361" y="93957"/>
                  </a:lnTo>
                  <a:lnTo>
                    <a:pt x="430373" y="94933"/>
                  </a:lnTo>
                  <a:lnTo>
                    <a:pt x="430373" y="95895"/>
                  </a:lnTo>
                  <a:lnTo>
                    <a:pt x="430338" y="96851"/>
                  </a:lnTo>
                  <a:lnTo>
                    <a:pt x="430292" y="97800"/>
                  </a:lnTo>
                  <a:lnTo>
                    <a:pt x="430211" y="98730"/>
                  </a:lnTo>
                  <a:lnTo>
                    <a:pt x="430164" y="99192"/>
                  </a:lnTo>
                  <a:lnTo>
                    <a:pt x="430107" y="99653"/>
                  </a:lnTo>
                  <a:lnTo>
                    <a:pt x="430049" y="100108"/>
                  </a:lnTo>
                  <a:lnTo>
                    <a:pt x="429979" y="100556"/>
                  </a:lnTo>
                  <a:lnTo>
                    <a:pt x="429910" y="101005"/>
                  </a:lnTo>
                  <a:lnTo>
                    <a:pt x="429829" y="101446"/>
                  </a:lnTo>
                  <a:lnTo>
                    <a:pt x="429736" y="101888"/>
                  </a:lnTo>
                  <a:lnTo>
                    <a:pt x="429632" y="102323"/>
                  </a:lnTo>
                  <a:lnTo>
                    <a:pt x="429528" y="102758"/>
                  </a:lnTo>
                  <a:lnTo>
                    <a:pt x="429412" y="103187"/>
                  </a:lnTo>
                  <a:lnTo>
                    <a:pt x="429296" y="103609"/>
                  </a:lnTo>
                  <a:lnTo>
                    <a:pt x="429157" y="104024"/>
                  </a:lnTo>
                  <a:lnTo>
                    <a:pt x="429019" y="104440"/>
                  </a:lnTo>
                  <a:lnTo>
                    <a:pt x="428868" y="104848"/>
                  </a:lnTo>
                  <a:lnTo>
                    <a:pt x="428718" y="105257"/>
                  </a:lnTo>
                  <a:lnTo>
                    <a:pt x="428544" y="105659"/>
                  </a:lnTo>
                  <a:lnTo>
                    <a:pt x="428370" y="106055"/>
                  </a:lnTo>
                  <a:lnTo>
                    <a:pt x="428185" y="106444"/>
                  </a:lnTo>
                  <a:lnTo>
                    <a:pt x="427988" y="106826"/>
                  </a:lnTo>
                  <a:lnTo>
                    <a:pt x="427780" y="107209"/>
                  </a:lnTo>
                  <a:lnTo>
                    <a:pt x="427560" y="107578"/>
                  </a:lnTo>
                  <a:lnTo>
                    <a:pt x="427329" y="107947"/>
                  </a:lnTo>
                  <a:lnTo>
                    <a:pt x="427086" y="108310"/>
                  </a:lnTo>
                  <a:lnTo>
                    <a:pt x="426843" y="108666"/>
                  </a:lnTo>
                  <a:lnTo>
                    <a:pt x="426576" y="109022"/>
                  </a:lnTo>
                  <a:lnTo>
                    <a:pt x="426310" y="109364"/>
                  </a:lnTo>
                  <a:lnTo>
                    <a:pt x="426021" y="109701"/>
                  </a:lnTo>
                  <a:lnTo>
                    <a:pt x="425720" y="110037"/>
                  </a:lnTo>
                  <a:lnTo>
                    <a:pt x="425419" y="110360"/>
                  </a:lnTo>
                  <a:lnTo>
                    <a:pt x="425095" y="110683"/>
                  </a:lnTo>
                  <a:lnTo>
                    <a:pt x="424759" y="110993"/>
                  </a:lnTo>
                  <a:lnTo>
                    <a:pt x="424412" y="111303"/>
                  </a:lnTo>
                  <a:lnTo>
                    <a:pt x="424562" y="109496"/>
                  </a:lnTo>
                  <a:lnTo>
                    <a:pt x="424678" y="107650"/>
                  </a:lnTo>
                  <a:lnTo>
                    <a:pt x="424782" y="105752"/>
                  </a:lnTo>
                  <a:lnTo>
                    <a:pt x="424863" y="103813"/>
                  </a:lnTo>
                  <a:lnTo>
                    <a:pt x="424933" y="101842"/>
                  </a:lnTo>
                  <a:lnTo>
                    <a:pt x="424991" y="99825"/>
                  </a:lnTo>
                  <a:lnTo>
                    <a:pt x="425025" y="97774"/>
                  </a:lnTo>
                  <a:lnTo>
                    <a:pt x="425037" y="95697"/>
                  </a:lnTo>
                  <a:lnTo>
                    <a:pt x="425049" y="93581"/>
                  </a:lnTo>
                  <a:lnTo>
                    <a:pt x="425037" y="91445"/>
                  </a:lnTo>
                  <a:lnTo>
                    <a:pt x="425014" y="89276"/>
                  </a:lnTo>
                  <a:lnTo>
                    <a:pt x="424968" y="87094"/>
                  </a:lnTo>
                  <a:lnTo>
                    <a:pt x="424921" y="84885"/>
                  </a:lnTo>
                  <a:lnTo>
                    <a:pt x="424863" y="82656"/>
                  </a:lnTo>
                  <a:lnTo>
                    <a:pt x="424782" y="80415"/>
                  </a:lnTo>
                  <a:lnTo>
                    <a:pt x="424701" y="78160"/>
                  </a:lnTo>
                  <a:lnTo>
                    <a:pt x="424597" y="75899"/>
                  </a:lnTo>
                  <a:lnTo>
                    <a:pt x="424493" y="73624"/>
                  </a:lnTo>
                  <a:lnTo>
                    <a:pt x="424377" y="71343"/>
                  </a:lnTo>
                  <a:lnTo>
                    <a:pt x="424250" y="69062"/>
                  </a:lnTo>
                  <a:lnTo>
                    <a:pt x="424123" y="66774"/>
                  </a:lnTo>
                  <a:lnTo>
                    <a:pt x="423972" y="64493"/>
                  </a:lnTo>
                  <a:lnTo>
                    <a:pt x="423822" y="62212"/>
                  </a:lnTo>
                  <a:lnTo>
                    <a:pt x="423671" y="59937"/>
                  </a:lnTo>
                  <a:lnTo>
                    <a:pt x="423498" y="57676"/>
                  </a:lnTo>
                  <a:lnTo>
                    <a:pt x="423336" y="55421"/>
                  </a:lnTo>
                  <a:lnTo>
                    <a:pt x="422977" y="50951"/>
                  </a:lnTo>
                  <a:lnTo>
                    <a:pt x="422595" y="46560"/>
                  </a:lnTo>
                  <a:lnTo>
                    <a:pt x="422213" y="42262"/>
                  </a:lnTo>
                  <a:lnTo>
                    <a:pt x="421819" y="38068"/>
                  </a:lnTo>
                  <a:lnTo>
                    <a:pt x="421414" y="34014"/>
                  </a:lnTo>
                  <a:lnTo>
                    <a:pt x="421009" y="30104"/>
                  </a:lnTo>
                  <a:lnTo>
                    <a:pt x="420604" y="26359"/>
                  </a:lnTo>
                  <a:lnTo>
                    <a:pt x="420210" y="22806"/>
                  </a:lnTo>
                  <a:lnTo>
                    <a:pt x="419840" y="19463"/>
                  </a:lnTo>
                  <a:lnTo>
                    <a:pt x="419470" y="16345"/>
                  </a:lnTo>
                  <a:lnTo>
                    <a:pt x="419122" y="13477"/>
                  </a:lnTo>
                  <a:lnTo>
                    <a:pt x="418810" y="10873"/>
                  </a:lnTo>
                  <a:lnTo>
                    <a:pt x="418521" y="8552"/>
                  </a:lnTo>
                  <a:lnTo>
                    <a:pt x="418034" y="4840"/>
                  </a:lnTo>
                  <a:lnTo>
                    <a:pt x="417722" y="2500"/>
                  </a:lnTo>
                  <a:lnTo>
                    <a:pt x="417618" y="1689"/>
                  </a:lnTo>
                  <a:lnTo>
                    <a:pt x="366169" y="1689"/>
                  </a:lnTo>
                  <a:lnTo>
                    <a:pt x="354595" y="29148"/>
                  </a:lnTo>
                  <a:lnTo>
                    <a:pt x="338368" y="29030"/>
                  </a:lnTo>
                  <a:lnTo>
                    <a:pt x="336458" y="1464"/>
                  </a:lnTo>
                  <a:lnTo>
                    <a:pt x="292070" y="1689"/>
                  </a:lnTo>
                  <a:lnTo>
                    <a:pt x="291572" y="1893"/>
                  </a:lnTo>
                  <a:lnTo>
                    <a:pt x="291074" y="2111"/>
                  </a:lnTo>
                  <a:lnTo>
                    <a:pt x="290577" y="2335"/>
                  </a:lnTo>
                  <a:lnTo>
                    <a:pt x="290091" y="2565"/>
                  </a:lnTo>
                  <a:lnTo>
                    <a:pt x="289616" y="2803"/>
                  </a:lnTo>
                  <a:lnTo>
                    <a:pt x="289153" y="3053"/>
                  </a:lnTo>
                  <a:lnTo>
                    <a:pt x="288690" y="3317"/>
                  </a:lnTo>
                  <a:lnTo>
                    <a:pt x="288227" y="3581"/>
                  </a:lnTo>
                  <a:lnTo>
                    <a:pt x="287776" y="3858"/>
                  </a:lnTo>
                  <a:lnTo>
                    <a:pt x="287336" y="4141"/>
                  </a:lnTo>
                  <a:lnTo>
                    <a:pt x="286896" y="4431"/>
                  </a:lnTo>
                  <a:lnTo>
                    <a:pt x="286468" y="4735"/>
                  </a:lnTo>
                  <a:lnTo>
                    <a:pt x="286051" y="5038"/>
                  </a:lnTo>
                  <a:lnTo>
                    <a:pt x="285634" y="5354"/>
                  </a:lnTo>
                  <a:lnTo>
                    <a:pt x="285218" y="5677"/>
                  </a:lnTo>
                  <a:lnTo>
                    <a:pt x="284813" y="6007"/>
                  </a:lnTo>
                  <a:lnTo>
                    <a:pt x="284419" y="6343"/>
                  </a:lnTo>
                  <a:lnTo>
                    <a:pt x="284026" y="6686"/>
                  </a:lnTo>
                  <a:lnTo>
                    <a:pt x="283632" y="7042"/>
                  </a:lnTo>
                  <a:lnTo>
                    <a:pt x="283262" y="7398"/>
                  </a:lnTo>
                  <a:lnTo>
                    <a:pt x="282880" y="7767"/>
                  </a:lnTo>
                  <a:lnTo>
                    <a:pt x="282521" y="8136"/>
                  </a:lnTo>
                  <a:lnTo>
                    <a:pt x="282150" y="8519"/>
                  </a:lnTo>
                  <a:lnTo>
                    <a:pt x="281792" y="8901"/>
                  </a:lnTo>
                  <a:lnTo>
                    <a:pt x="281444" y="9297"/>
                  </a:lnTo>
                  <a:lnTo>
                    <a:pt x="281109" y="9692"/>
                  </a:lnTo>
                  <a:lnTo>
                    <a:pt x="280762" y="10101"/>
                  </a:lnTo>
                  <a:lnTo>
                    <a:pt x="280437" y="10510"/>
                  </a:lnTo>
                  <a:lnTo>
                    <a:pt x="280102" y="10925"/>
                  </a:lnTo>
                  <a:lnTo>
                    <a:pt x="279789" y="11354"/>
                  </a:lnTo>
                  <a:lnTo>
                    <a:pt x="279465" y="11782"/>
                  </a:lnTo>
                  <a:lnTo>
                    <a:pt x="279153" y="12218"/>
                  </a:lnTo>
                  <a:lnTo>
                    <a:pt x="278852" y="12653"/>
                  </a:lnTo>
                  <a:lnTo>
                    <a:pt x="278551" y="13101"/>
                  </a:lnTo>
                  <a:lnTo>
                    <a:pt x="278261" y="13549"/>
                  </a:lnTo>
                  <a:lnTo>
                    <a:pt x="277972" y="14004"/>
                  </a:lnTo>
                  <a:lnTo>
                    <a:pt x="277694" y="14466"/>
                  </a:lnTo>
                  <a:lnTo>
                    <a:pt x="277417" y="14934"/>
                  </a:lnTo>
                  <a:lnTo>
                    <a:pt x="277139" y="15409"/>
                  </a:lnTo>
                  <a:lnTo>
                    <a:pt x="276873" y="15883"/>
                  </a:lnTo>
                  <a:lnTo>
                    <a:pt x="276606" y="16364"/>
                  </a:lnTo>
                  <a:lnTo>
                    <a:pt x="276352" y="16846"/>
                  </a:lnTo>
                  <a:lnTo>
                    <a:pt x="276097" y="17340"/>
                  </a:lnTo>
                  <a:lnTo>
                    <a:pt x="275854" y="17835"/>
                  </a:lnTo>
                  <a:lnTo>
                    <a:pt x="275379" y="18830"/>
                  </a:lnTo>
                  <a:lnTo>
                    <a:pt x="274916" y="19852"/>
                  </a:lnTo>
                  <a:lnTo>
                    <a:pt x="274477" y="20881"/>
                  </a:lnTo>
                  <a:lnTo>
                    <a:pt x="274048" y="21929"/>
                  </a:lnTo>
                  <a:lnTo>
                    <a:pt x="273655" y="22990"/>
                  </a:lnTo>
                  <a:lnTo>
                    <a:pt x="273261" y="24058"/>
                  </a:lnTo>
                  <a:lnTo>
                    <a:pt x="272903" y="25146"/>
                  </a:lnTo>
                  <a:lnTo>
                    <a:pt x="272544" y="26241"/>
                  </a:lnTo>
                  <a:lnTo>
                    <a:pt x="272220" y="27342"/>
                  </a:lnTo>
                  <a:lnTo>
                    <a:pt x="271896" y="28456"/>
                  </a:lnTo>
                  <a:lnTo>
                    <a:pt x="262034" y="28357"/>
                  </a:lnTo>
                  <a:lnTo>
                    <a:pt x="252277" y="28258"/>
                  </a:lnTo>
                  <a:lnTo>
                    <a:pt x="242739" y="28153"/>
                  </a:lnTo>
                  <a:lnTo>
                    <a:pt x="233538" y="28047"/>
                  </a:lnTo>
                  <a:lnTo>
                    <a:pt x="231697" y="1464"/>
                  </a:lnTo>
                  <a:lnTo>
                    <a:pt x="187749" y="1464"/>
                  </a:lnTo>
                  <a:lnTo>
                    <a:pt x="187309" y="1642"/>
                  </a:lnTo>
                  <a:lnTo>
                    <a:pt x="186881" y="1827"/>
                  </a:lnTo>
                  <a:lnTo>
                    <a:pt x="186453" y="2018"/>
                  </a:lnTo>
                  <a:lnTo>
                    <a:pt x="186036" y="2216"/>
                  </a:lnTo>
                  <a:lnTo>
                    <a:pt x="185620" y="2420"/>
                  </a:lnTo>
                  <a:lnTo>
                    <a:pt x="185203" y="2631"/>
                  </a:lnTo>
                  <a:lnTo>
                    <a:pt x="184798" y="2849"/>
                  </a:lnTo>
                  <a:lnTo>
                    <a:pt x="184393" y="3073"/>
                  </a:lnTo>
                  <a:lnTo>
                    <a:pt x="183999" y="3304"/>
                  </a:lnTo>
                  <a:lnTo>
                    <a:pt x="183606" y="3541"/>
                  </a:lnTo>
                  <a:lnTo>
                    <a:pt x="183224" y="3785"/>
                  </a:lnTo>
                  <a:lnTo>
                    <a:pt x="182842" y="4029"/>
                  </a:lnTo>
                  <a:lnTo>
                    <a:pt x="182471" y="4286"/>
                  </a:lnTo>
                  <a:lnTo>
                    <a:pt x="182089" y="4543"/>
                  </a:lnTo>
                  <a:lnTo>
                    <a:pt x="181731" y="4814"/>
                  </a:lnTo>
                  <a:lnTo>
                    <a:pt x="181360" y="5084"/>
                  </a:lnTo>
                  <a:lnTo>
                    <a:pt x="181001" y="5361"/>
                  </a:lnTo>
                  <a:lnTo>
                    <a:pt x="180654" y="5644"/>
                  </a:lnTo>
                  <a:lnTo>
                    <a:pt x="180307" y="5934"/>
                  </a:lnTo>
                  <a:lnTo>
                    <a:pt x="179960" y="6231"/>
                  </a:lnTo>
                  <a:lnTo>
                    <a:pt x="179624" y="6534"/>
                  </a:lnTo>
                  <a:lnTo>
                    <a:pt x="179288" y="6838"/>
                  </a:lnTo>
                  <a:lnTo>
                    <a:pt x="178953" y="7148"/>
                  </a:lnTo>
                  <a:lnTo>
                    <a:pt x="178629" y="7464"/>
                  </a:lnTo>
                  <a:lnTo>
                    <a:pt x="178316" y="7787"/>
                  </a:lnTo>
                  <a:lnTo>
                    <a:pt x="177992" y="8110"/>
                  </a:lnTo>
                  <a:lnTo>
                    <a:pt x="177680" y="8440"/>
                  </a:lnTo>
                  <a:lnTo>
                    <a:pt x="177379" y="8776"/>
                  </a:lnTo>
                  <a:lnTo>
                    <a:pt x="177066" y="9119"/>
                  </a:lnTo>
                  <a:lnTo>
                    <a:pt x="176777" y="9468"/>
                  </a:lnTo>
                  <a:lnTo>
                    <a:pt x="176476" y="9818"/>
                  </a:lnTo>
                  <a:lnTo>
                    <a:pt x="176186" y="10174"/>
                  </a:lnTo>
                  <a:lnTo>
                    <a:pt x="175897" y="10530"/>
                  </a:lnTo>
                  <a:lnTo>
                    <a:pt x="175619" y="10892"/>
                  </a:lnTo>
                  <a:lnTo>
                    <a:pt x="175064" y="11637"/>
                  </a:lnTo>
                  <a:lnTo>
                    <a:pt x="174531" y="12396"/>
                  </a:lnTo>
                  <a:lnTo>
                    <a:pt x="174010" y="13174"/>
                  </a:lnTo>
                  <a:lnTo>
                    <a:pt x="173513" y="13965"/>
                  </a:lnTo>
                  <a:lnTo>
                    <a:pt x="173027" y="14769"/>
                  </a:lnTo>
                  <a:lnTo>
                    <a:pt x="172552" y="15587"/>
                  </a:lnTo>
                  <a:lnTo>
                    <a:pt x="172089" y="16424"/>
                  </a:lnTo>
                  <a:lnTo>
                    <a:pt x="171649" y="17274"/>
                  </a:lnTo>
                  <a:lnTo>
                    <a:pt x="171221" y="18138"/>
                  </a:lnTo>
                  <a:lnTo>
                    <a:pt x="170816" y="19008"/>
                  </a:lnTo>
                  <a:lnTo>
                    <a:pt x="170422" y="19898"/>
                  </a:lnTo>
                  <a:lnTo>
                    <a:pt x="170029" y="20795"/>
                  </a:lnTo>
                  <a:lnTo>
                    <a:pt x="169670" y="21698"/>
                  </a:lnTo>
                  <a:lnTo>
                    <a:pt x="169311" y="22621"/>
                  </a:lnTo>
                  <a:lnTo>
                    <a:pt x="168964" y="23544"/>
                  </a:lnTo>
                  <a:lnTo>
                    <a:pt x="141208" y="1"/>
                  </a:lnTo>
                  <a:close/>
                </a:path>
              </a:pathLst>
            </a:custGeom>
            <a:solidFill>
              <a:srgbClr val="D3C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10557225" y="2444275"/>
              <a:ext cx="1244275" cy="761025"/>
            </a:xfrm>
            <a:custGeom>
              <a:avLst/>
              <a:gdLst/>
              <a:ahLst/>
              <a:cxnLst/>
              <a:rect l="l" t="t" r="r" b="b"/>
              <a:pathLst>
                <a:path w="49771" h="30441" extrusionOk="0">
                  <a:moveTo>
                    <a:pt x="19144" y="1"/>
                  </a:moveTo>
                  <a:lnTo>
                    <a:pt x="18554" y="7"/>
                  </a:lnTo>
                  <a:lnTo>
                    <a:pt x="17964" y="20"/>
                  </a:lnTo>
                  <a:lnTo>
                    <a:pt x="17362" y="47"/>
                  </a:lnTo>
                  <a:lnTo>
                    <a:pt x="16748" y="73"/>
                  </a:lnTo>
                  <a:lnTo>
                    <a:pt x="16146" y="113"/>
                  </a:lnTo>
                  <a:lnTo>
                    <a:pt x="15521" y="152"/>
                  </a:lnTo>
                  <a:lnTo>
                    <a:pt x="14908" y="205"/>
                  </a:lnTo>
                  <a:lnTo>
                    <a:pt x="14283" y="264"/>
                  </a:lnTo>
                  <a:lnTo>
                    <a:pt x="13646" y="324"/>
                  </a:lnTo>
                  <a:lnTo>
                    <a:pt x="13010" y="403"/>
                  </a:lnTo>
                  <a:lnTo>
                    <a:pt x="12373" y="482"/>
                  </a:lnTo>
                  <a:lnTo>
                    <a:pt x="11725" y="567"/>
                  </a:lnTo>
                  <a:lnTo>
                    <a:pt x="11077" y="666"/>
                  </a:lnTo>
                  <a:lnTo>
                    <a:pt x="10417" y="772"/>
                  </a:lnTo>
                  <a:lnTo>
                    <a:pt x="9757" y="884"/>
                  </a:lnTo>
                  <a:lnTo>
                    <a:pt x="9098" y="1003"/>
                  </a:lnTo>
                  <a:lnTo>
                    <a:pt x="8426" y="1134"/>
                  </a:lnTo>
                  <a:lnTo>
                    <a:pt x="7743" y="1273"/>
                  </a:lnTo>
                  <a:lnTo>
                    <a:pt x="7072" y="1425"/>
                  </a:lnTo>
                  <a:lnTo>
                    <a:pt x="6378" y="1576"/>
                  </a:lnTo>
                  <a:lnTo>
                    <a:pt x="5695" y="1741"/>
                  </a:lnTo>
                  <a:lnTo>
                    <a:pt x="5000" y="1919"/>
                  </a:lnTo>
                  <a:lnTo>
                    <a:pt x="4294" y="2104"/>
                  </a:lnTo>
                  <a:lnTo>
                    <a:pt x="3588" y="2295"/>
                  </a:lnTo>
                  <a:lnTo>
                    <a:pt x="2882" y="2493"/>
                  </a:lnTo>
                  <a:lnTo>
                    <a:pt x="2164" y="2704"/>
                  </a:lnTo>
                  <a:lnTo>
                    <a:pt x="1447" y="2928"/>
                  </a:lnTo>
                  <a:lnTo>
                    <a:pt x="729" y="3159"/>
                  </a:lnTo>
                  <a:lnTo>
                    <a:pt x="0" y="3402"/>
                  </a:lnTo>
                  <a:lnTo>
                    <a:pt x="347" y="3501"/>
                  </a:lnTo>
                  <a:lnTo>
                    <a:pt x="764" y="3633"/>
                  </a:lnTo>
                  <a:lnTo>
                    <a:pt x="1331" y="3811"/>
                  </a:lnTo>
                  <a:lnTo>
                    <a:pt x="2037" y="4042"/>
                  </a:lnTo>
                  <a:lnTo>
                    <a:pt x="2870" y="4325"/>
                  </a:lnTo>
                  <a:lnTo>
                    <a:pt x="3820" y="4662"/>
                  </a:lnTo>
                  <a:lnTo>
                    <a:pt x="4884" y="5051"/>
                  </a:lnTo>
                  <a:lnTo>
                    <a:pt x="6042" y="5492"/>
                  </a:lnTo>
                  <a:lnTo>
                    <a:pt x="6655" y="5736"/>
                  </a:lnTo>
                  <a:lnTo>
                    <a:pt x="7280" y="5987"/>
                  </a:lnTo>
                  <a:lnTo>
                    <a:pt x="7940" y="6257"/>
                  </a:lnTo>
                  <a:lnTo>
                    <a:pt x="8611" y="6534"/>
                  </a:lnTo>
                  <a:lnTo>
                    <a:pt x="9294" y="6831"/>
                  </a:lnTo>
                  <a:lnTo>
                    <a:pt x="9989" y="7134"/>
                  </a:lnTo>
                  <a:lnTo>
                    <a:pt x="10706" y="7457"/>
                  </a:lnTo>
                  <a:lnTo>
                    <a:pt x="11436" y="7787"/>
                  </a:lnTo>
                  <a:lnTo>
                    <a:pt x="12176" y="8136"/>
                  </a:lnTo>
                  <a:lnTo>
                    <a:pt x="12929" y="8492"/>
                  </a:lnTo>
                  <a:lnTo>
                    <a:pt x="13681" y="8868"/>
                  </a:lnTo>
                  <a:lnTo>
                    <a:pt x="14456" y="9250"/>
                  </a:lnTo>
                  <a:lnTo>
                    <a:pt x="15220" y="9653"/>
                  </a:lnTo>
                  <a:lnTo>
                    <a:pt x="16007" y="10061"/>
                  </a:lnTo>
                  <a:lnTo>
                    <a:pt x="16783" y="10490"/>
                  </a:lnTo>
                  <a:lnTo>
                    <a:pt x="17570" y="10932"/>
                  </a:lnTo>
                  <a:lnTo>
                    <a:pt x="18357" y="11380"/>
                  </a:lnTo>
                  <a:lnTo>
                    <a:pt x="19133" y="11848"/>
                  </a:lnTo>
                  <a:lnTo>
                    <a:pt x="19920" y="12329"/>
                  </a:lnTo>
                  <a:lnTo>
                    <a:pt x="20695" y="12824"/>
                  </a:lnTo>
                  <a:lnTo>
                    <a:pt x="21471" y="13331"/>
                  </a:lnTo>
                  <a:lnTo>
                    <a:pt x="22246" y="13852"/>
                  </a:lnTo>
                  <a:lnTo>
                    <a:pt x="23010" y="14386"/>
                  </a:lnTo>
                  <a:lnTo>
                    <a:pt x="23762" y="14934"/>
                  </a:lnTo>
                  <a:lnTo>
                    <a:pt x="24515" y="15494"/>
                  </a:lnTo>
                  <a:lnTo>
                    <a:pt x="25255" y="16067"/>
                  </a:lnTo>
                  <a:lnTo>
                    <a:pt x="25973" y="16654"/>
                  </a:lnTo>
                  <a:lnTo>
                    <a:pt x="26691" y="17261"/>
                  </a:lnTo>
                  <a:lnTo>
                    <a:pt x="27385" y="17874"/>
                  </a:lnTo>
                  <a:lnTo>
                    <a:pt x="28068" y="18500"/>
                  </a:lnTo>
                  <a:lnTo>
                    <a:pt x="28728" y="19146"/>
                  </a:lnTo>
                  <a:lnTo>
                    <a:pt x="29052" y="19469"/>
                  </a:lnTo>
                  <a:lnTo>
                    <a:pt x="29376" y="19799"/>
                  </a:lnTo>
                  <a:lnTo>
                    <a:pt x="29688" y="20135"/>
                  </a:lnTo>
                  <a:lnTo>
                    <a:pt x="30001" y="20472"/>
                  </a:lnTo>
                  <a:lnTo>
                    <a:pt x="30302" y="20814"/>
                  </a:lnTo>
                  <a:lnTo>
                    <a:pt x="30603" y="21157"/>
                  </a:lnTo>
                  <a:lnTo>
                    <a:pt x="30904" y="21500"/>
                  </a:lnTo>
                  <a:lnTo>
                    <a:pt x="31193" y="21856"/>
                  </a:lnTo>
                  <a:lnTo>
                    <a:pt x="31471" y="22206"/>
                  </a:lnTo>
                  <a:lnTo>
                    <a:pt x="31749" y="22562"/>
                  </a:lnTo>
                  <a:lnTo>
                    <a:pt x="32015" y="22924"/>
                  </a:lnTo>
                  <a:lnTo>
                    <a:pt x="32281" y="23287"/>
                  </a:lnTo>
                  <a:lnTo>
                    <a:pt x="32536" y="23656"/>
                  </a:lnTo>
                  <a:lnTo>
                    <a:pt x="32790" y="24032"/>
                  </a:lnTo>
                  <a:lnTo>
                    <a:pt x="33033" y="24401"/>
                  </a:lnTo>
                  <a:lnTo>
                    <a:pt x="33277" y="24783"/>
                  </a:lnTo>
                  <a:lnTo>
                    <a:pt x="33508" y="25166"/>
                  </a:lnTo>
                  <a:lnTo>
                    <a:pt x="33728" y="25548"/>
                  </a:lnTo>
                  <a:lnTo>
                    <a:pt x="33936" y="25937"/>
                  </a:lnTo>
                  <a:lnTo>
                    <a:pt x="34145" y="26326"/>
                  </a:lnTo>
                  <a:lnTo>
                    <a:pt x="34353" y="26722"/>
                  </a:lnTo>
                  <a:lnTo>
                    <a:pt x="34538" y="27124"/>
                  </a:lnTo>
                  <a:lnTo>
                    <a:pt x="34723" y="27526"/>
                  </a:lnTo>
                  <a:lnTo>
                    <a:pt x="34897" y="27928"/>
                  </a:lnTo>
                  <a:lnTo>
                    <a:pt x="35071" y="28344"/>
                  </a:lnTo>
                  <a:lnTo>
                    <a:pt x="35221" y="28752"/>
                  </a:lnTo>
                  <a:lnTo>
                    <a:pt x="35372" y="29168"/>
                  </a:lnTo>
                  <a:lnTo>
                    <a:pt x="35510" y="29590"/>
                  </a:lnTo>
                  <a:lnTo>
                    <a:pt x="35649" y="30012"/>
                  </a:lnTo>
                  <a:lnTo>
                    <a:pt x="35765" y="30440"/>
                  </a:lnTo>
                  <a:lnTo>
                    <a:pt x="36378" y="29853"/>
                  </a:lnTo>
                  <a:lnTo>
                    <a:pt x="37085" y="29181"/>
                  </a:lnTo>
                  <a:lnTo>
                    <a:pt x="37999" y="28291"/>
                  </a:lnTo>
                  <a:lnTo>
                    <a:pt x="39075" y="27216"/>
                  </a:lnTo>
                  <a:lnTo>
                    <a:pt x="40268" y="26003"/>
                  </a:lnTo>
                  <a:lnTo>
                    <a:pt x="40904" y="25357"/>
                  </a:lnTo>
                  <a:lnTo>
                    <a:pt x="41552" y="24684"/>
                  </a:lnTo>
                  <a:lnTo>
                    <a:pt x="42212" y="23986"/>
                  </a:lnTo>
                  <a:lnTo>
                    <a:pt x="42872" y="23280"/>
                  </a:lnTo>
                  <a:lnTo>
                    <a:pt x="43531" y="22562"/>
                  </a:lnTo>
                  <a:lnTo>
                    <a:pt x="44191" y="21836"/>
                  </a:lnTo>
                  <a:lnTo>
                    <a:pt x="44839" y="21111"/>
                  </a:lnTo>
                  <a:lnTo>
                    <a:pt x="45464" y="20379"/>
                  </a:lnTo>
                  <a:lnTo>
                    <a:pt x="46066" y="19661"/>
                  </a:lnTo>
                  <a:lnTo>
                    <a:pt x="46645" y="18955"/>
                  </a:lnTo>
                  <a:lnTo>
                    <a:pt x="47189" y="18256"/>
                  </a:lnTo>
                  <a:lnTo>
                    <a:pt x="47698" y="17584"/>
                  </a:lnTo>
                  <a:lnTo>
                    <a:pt x="48161" y="16931"/>
                  </a:lnTo>
                  <a:lnTo>
                    <a:pt x="48381" y="16615"/>
                  </a:lnTo>
                  <a:lnTo>
                    <a:pt x="48578" y="16305"/>
                  </a:lnTo>
                  <a:lnTo>
                    <a:pt x="48763" y="16002"/>
                  </a:lnTo>
                  <a:lnTo>
                    <a:pt x="48937" y="15711"/>
                  </a:lnTo>
                  <a:lnTo>
                    <a:pt x="49099" y="15428"/>
                  </a:lnTo>
                  <a:lnTo>
                    <a:pt x="49249" y="15151"/>
                  </a:lnTo>
                  <a:lnTo>
                    <a:pt x="49377" y="14887"/>
                  </a:lnTo>
                  <a:lnTo>
                    <a:pt x="49481" y="14637"/>
                  </a:lnTo>
                  <a:lnTo>
                    <a:pt x="49573" y="14393"/>
                  </a:lnTo>
                  <a:lnTo>
                    <a:pt x="49654" y="14162"/>
                  </a:lnTo>
                  <a:lnTo>
                    <a:pt x="49712" y="13945"/>
                  </a:lnTo>
                  <a:lnTo>
                    <a:pt x="49747" y="13734"/>
                  </a:lnTo>
                  <a:lnTo>
                    <a:pt x="49770" y="13542"/>
                  </a:lnTo>
                  <a:lnTo>
                    <a:pt x="49759" y="13364"/>
                  </a:lnTo>
                  <a:lnTo>
                    <a:pt x="49735" y="13180"/>
                  </a:lnTo>
                  <a:lnTo>
                    <a:pt x="49678" y="12982"/>
                  </a:lnTo>
                  <a:lnTo>
                    <a:pt x="49608" y="12764"/>
                  </a:lnTo>
                  <a:lnTo>
                    <a:pt x="49504" y="12527"/>
                  </a:lnTo>
                  <a:lnTo>
                    <a:pt x="49365" y="12277"/>
                  </a:lnTo>
                  <a:lnTo>
                    <a:pt x="49215" y="12013"/>
                  </a:lnTo>
                  <a:lnTo>
                    <a:pt x="49029" y="11736"/>
                  </a:lnTo>
                  <a:lnTo>
                    <a:pt x="48821" y="11446"/>
                  </a:lnTo>
                  <a:lnTo>
                    <a:pt x="48590" y="11143"/>
                  </a:lnTo>
                  <a:lnTo>
                    <a:pt x="48323" y="10833"/>
                  </a:lnTo>
                  <a:lnTo>
                    <a:pt x="48046" y="10510"/>
                  </a:lnTo>
                  <a:lnTo>
                    <a:pt x="47733" y="10180"/>
                  </a:lnTo>
                  <a:lnTo>
                    <a:pt x="47397" y="9837"/>
                  </a:lnTo>
                  <a:lnTo>
                    <a:pt x="47039" y="9494"/>
                  </a:lnTo>
                  <a:lnTo>
                    <a:pt x="46657" y="9138"/>
                  </a:lnTo>
                  <a:lnTo>
                    <a:pt x="46251" y="8776"/>
                  </a:lnTo>
                  <a:lnTo>
                    <a:pt x="45812" y="8413"/>
                  </a:lnTo>
                  <a:lnTo>
                    <a:pt x="45360" y="8050"/>
                  </a:lnTo>
                  <a:lnTo>
                    <a:pt x="44874" y="7681"/>
                  </a:lnTo>
                  <a:lnTo>
                    <a:pt x="44376" y="7312"/>
                  </a:lnTo>
                  <a:lnTo>
                    <a:pt x="43844" y="6936"/>
                  </a:lnTo>
                  <a:lnTo>
                    <a:pt x="43288" y="6567"/>
                  </a:lnTo>
                  <a:lnTo>
                    <a:pt x="42710" y="6198"/>
                  </a:lnTo>
                  <a:lnTo>
                    <a:pt x="42108" y="5829"/>
                  </a:lnTo>
                  <a:lnTo>
                    <a:pt x="41483" y="5466"/>
                  </a:lnTo>
                  <a:lnTo>
                    <a:pt x="40835" y="5103"/>
                  </a:lnTo>
                  <a:lnTo>
                    <a:pt x="40163" y="4747"/>
                  </a:lnTo>
                  <a:lnTo>
                    <a:pt x="39469" y="4398"/>
                  </a:lnTo>
                  <a:lnTo>
                    <a:pt x="38751" y="4049"/>
                  </a:lnTo>
                  <a:lnTo>
                    <a:pt x="38010" y="3712"/>
                  </a:lnTo>
                  <a:lnTo>
                    <a:pt x="37247" y="3389"/>
                  </a:lnTo>
                  <a:lnTo>
                    <a:pt x="36460" y="3066"/>
                  </a:lnTo>
                  <a:lnTo>
                    <a:pt x="36066" y="2915"/>
                  </a:lnTo>
                  <a:lnTo>
                    <a:pt x="35649" y="2763"/>
                  </a:lnTo>
                  <a:lnTo>
                    <a:pt x="35244" y="2611"/>
                  </a:lnTo>
                  <a:lnTo>
                    <a:pt x="34816" y="2466"/>
                  </a:lnTo>
                  <a:lnTo>
                    <a:pt x="34399" y="2321"/>
                  </a:lnTo>
                  <a:lnTo>
                    <a:pt x="33971" y="2183"/>
                  </a:lnTo>
                  <a:lnTo>
                    <a:pt x="33531" y="2044"/>
                  </a:lnTo>
                  <a:lnTo>
                    <a:pt x="33091" y="1906"/>
                  </a:lnTo>
                  <a:lnTo>
                    <a:pt x="32640" y="1781"/>
                  </a:lnTo>
                  <a:lnTo>
                    <a:pt x="32189" y="1649"/>
                  </a:lnTo>
                  <a:lnTo>
                    <a:pt x="31737" y="1530"/>
                  </a:lnTo>
                  <a:lnTo>
                    <a:pt x="31274" y="1411"/>
                  </a:lnTo>
                  <a:lnTo>
                    <a:pt x="30800" y="1293"/>
                  </a:lnTo>
                  <a:lnTo>
                    <a:pt x="30337" y="1181"/>
                  </a:lnTo>
                  <a:lnTo>
                    <a:pt x="29851" y="1075"/>
                  </a:lnTo>
                  <a:lnTo>
                    <a:pt x="29364" y="976"/>
                  </a:lnTo>
                  <a:lnTo>
                    <a:pt x="28878" y="877"/>
                  </a:lnTo>
                  <a:lnTo>
                    <a:pt x="28381" y="785"/>
                  </a:lnTo>
                  <a:lnTo>
                    <a:pt x="27883" y="693"/>
                  </a:lnTo>
                  <a:lnTo>
                    <a:pt x="27374" y="607"/>
                  </a:lnTo>
                  <a:lnTo>
                    <a:pt x="26864" y="528"/>
                  </a:lnTo>
                  <a:lnTo>
                    <a:pt x="26343" y="455"/>
                  </a:lnTo>
                  <a:lnTo>
                    <a:pt x="25823" y="389"/>
                  </a:lnTo>
                  <a:lnTo>
                    <a:pt x="25290" y="324"/>
                  </a:lnTo>
                  <a:lnTo>
                    <a:pt x="24758" y="264"/>
                  </a:lnTo>
                  <a:lnTo>
                    <a:pt x="24225" y="211"/>
                  </a:lnTo>
                  <a:lnTo>
                    <a:pt x="23681" y="165"/>
                  </a:lnTo>
                  <a:lnTo>
                    <a:pt x="23137" y="119"/>
                  </a:lnTo>
                  <a:lnTo>
                    <a:pt x="22582" y="86"/>
                  </a:lnTo>
                  <a:lnTo>
                    <a:pt x="22015" y="53"/>
                  </a:lnTo>
                  <a:lnTo>
                    <a:pt x="21459" y="33"/>
                  </a:lnTo>
                  <a:lnTo>
                    <a:pt x="20880" y="14"/>
                  </a:lnTo>
                  <a:lnTo>
                    <a:pt x="20313" y="1"/>
                  </a:lnTo>
                  <a:close/>
                </a:path>
              </a:pathLst>
            </a:custGeom>
            <a:solidFill>
              <a:srgbClr val="FFE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7848250" y="3713250"/>
              <a:ext cx="542600" cy="401525"/>
            </a:xfrm>
            <a:custGeom>
              <a:avLst/>
              <a:gdLst/>
              <a:ahLst/>
              <a:cxnLst/>
              <a:rect l="l" t="t" r="r" b="b"/>
              <a:pathLst>
                <a:path w="21704" h="16061" extrusionOk="0">
                  <a:moveTo>
                    <a:pt x="8543" y="1"/>
                  </a:moveTo>
                  <a:lnTo>
                    <a:pt x="8300" y="7"/>
                  </a:lnTo>
                  <a:lnTo>
                    <a:pt x="8068" y="27"/>
                  </a:lnTo>
                  <a:lnTo>
                    <a:pt x="7825" y="53"/>
                  </a:lnTo>
                  <a:lnTo>
                    <a:pt x="7582" y="93"/>
                  </a:lnTo>
                  <a:lnTo>
                    <a:pt x="7339" y="146"/>
                  </a:lnTo>
                  <a:lnTo>
                    <a:pt x="7108" y="212"/>
                  </a:lnTo>
                  <a:lnTo>
                    <a:pt x="6865" y="291"/>
                  </a:lnTo>
                  <a:lnTo>
                    <a:pt x="6633" y="376"/>
                  </a:lnTo>
                  <a:lnTo>
                    <a:pt x="6390" y="475"/>
                  </a:lnTo>
                  <a:lnTo>
                    <a:pt x="6147" y="587"/>
                  </a:lnTo>
                  <a:lnTo>
                    <a:pt x="5915" y="706"/>
                  </a:lnTo>
                  <a:lnTo>
                    <a:pt x="5672" y="838"/>
                  </a:lnTo>
                  <a:lnTo>
                    <a:pt x="5441" y="983"/>
                  </a:lnTo>
                  <a:lnTo>
                    <a:pt x="5198" y="1141"/>
                  </a:lnTo>
                  <a:lnTo>
                    <a:pt x="4966" y="1313"/>
                  </a:lnTo>
                  <a:lnTo>
                    <a:pt x="4735" y="1491"/>
                  </a:lnTo>
                  <a:lnTo>
                    <a:pt x="4399" y="1767"/>
                  </a:lnTo>
                  <a:lnTo>
                    <a:pt x="4064" y="2071"/>
                  </a:lnTo>
                  <a:lnTo>
                    <a:pt x="3740" y="2387"/>
                  </a:lnTo>
                  <a:lnTo>
                    <a:pt x="3427" y="2730"/>
                  </a:lnTo>
                  <a:lnTo>
                    <a:pt x="3114" y="3086"/>
                  </a:lnTo>
                  <a:lnTo>
                    <a:pt x="2814" y="3462"/>
                  </a:lnTo>
                  <a:lnTo>
                    <a:pt x="2524" y="3857"/>
                  </a:lnTo>
                  <a:lnTo>
                    <a:pt x="2235" y="4266"/>
                  </a:lnTo>
                  <a:lnTo>
                    <a:pt x="1969" y="4688"/>
                  </a:lnTo>
                  <a:lnTo>
                    <a:pt x="1714" y="5123"/>
                  </a:lnTo>
                  <a:lnTo>
                    <a:pt x="1471" y="5565"/>
                  </a:lnTo>
                  <a:lnTo>
                    <a:pt x="1239" y="6026"/>
                  </a:lnTo>
                  <a:lnTo>
                    <a:pt x="1031" y="6495"/>
                  </a:lnTo>
                  <a:lnTo>
                    <a:pt x="834" y="6969"/>
                  </a:lnTo>
                  <a:lnTo>
                    <a:pt x="649" y="7451"/>
                  </a:lnTo>
                  <a:lnTo>
                    <a:pt x="499" y="7945"/>
                  </a:lnTo>
                  <a:lnTo>
                    <a:pt x="360" y="8440"/>
                  </a:lnTo>
                  <a:lnTo>
                    <a:pt x="232" y="8934"/>
                  </a:lnTo>
                  <a:lnTo>
                    <a:pt x="140" y="9435"/>
                  </a:lnTo>
                  <a:lnTo>
                    <a:pt x="70" y="9943"/>
                  </a:lnTo>
                  <a:lnTo>
                    <a:pt x="24" y="10444"/>
                  </a:lnTo>
                  <a:lnTo>
                    <a:pt x="1" y="10951"/>
                  </a:lnTo>
                  <a:lnTo>
                    <a:pt x="1" y="11452"/>
                  </a:lnTo>
                  <a:lnTo>
                    <a:pt x="13" y="11703"/>
                  </a:lnTo>
                  <a:lnTo>
                    <a:pt x="36" y="11947"/>
                  </a:lnTo>
                  <a:lnTo>
                    <a:pt x="59" y="12197"/>
                  </a:lnTo>
                  <a:lnTo>
                    <a:pt x="94" y="12448"/>
                  </a:lnTo>
                  <a:lnTo>
                    <a:pt x="140" y="12692"/>
                  </a:lnTo>
                  <a:lnTo>
                    <a:pt x="186" y="12936"/>
                  </a:lnTo>
                  <a:lnTo>
                    <a:pt x="244" y="13180"/>
                  </a:lnTo>
                  <a:lnTo>
                    <a:pt x="302" y="13424"/>
                  </a:lnTo>
                  <a:lnTo>
                    <a:pt x="371" y="13661"/>
                  </a:lnTo>
                  <a:lnTo>
                    <a:pt x="452" y="13898"/>
                  </a:lnTo>
                  <a:lnTo>
                    <a:pt x="545" y="14136"/>
                  </a:lnTo>
                  <a:lnTo>
                    <a:pt x="638" y="14367"/>
                  </a:lnTo>
                  <a:lnTo>
                    <a:pt x="742" y="14597"/>
                  </a:lnTo>
                  <a:lnTo>
                    <a:pt x="857" y="14828"/>
                  </a:lnTo>
                  <a:lnTo>
                    <a:pt x="973" y="15052"/>
                  </a:lnTo>
                  <a:lnTo>
                    <a:pt x="1112" y="15276"/>
                  </a:lnTo>
                  <a:lnTo>
                    <a:pt x="1251" y="15494"/>
                  </a:lnTo>
                  <a:lnTo>
                    <a:pt x="1390" y="15712"/>
                  </a:lnTo>
                  <a:lnTo>
                    <a:pt x="1436" y="15764"/>
                  </a:lnTo>
                  <a:lnTo>
                    <a:pt x="1482" y="15810"/>
                  </a:lnTo>
                  <a:lnTo>
                    <a:pt x="1540" y="15857"/>
                  </a:lnTo>
                  <a:lnTo>
                    <a:pt x="1610" y="15896"/>
                  </a:lnTo>
                  <a:lnTo>
                    <a:pt x="1679" y="15936"/>
                  </a:lnTo>
                  <a:lnTo>
                    <a:pt x="1749" y="15969"/>
                  </a:lnTo>
                  <a:lnTo>
                    <a:pt x="1830" y="15995"/>
                  </a:lnTo>
                  <a:lnTo>
                    <a:pt x="1922" y="16015"/>
                  </a:lnTo>
                  <a:lnTo>
                    <a:pt x="2003" y="16035"/>
                  </a:lnTo>
                  <a:lnTo>
                    <a:pt x="2096" y="16048"/>
                  </a:lnTo>
                  <a:lnTo>
                    <a:pt x="2189" y="16054"/>
                  </a:lnTo>
                  <a:lnTo>
                    <a:pt x="2281" y="16061"/>
                  </a:lnTo>
                  <a:lnTo>
                    <a:pt x="2374" y="16061"/>
                  </a:lnTo>
                  <a:lnTo>
                    <a:pt x="2478" y="16054"/>
                  </a:lnTo>
                  <a:lnTo>
                    <a:pt x="2570" y="16041"/>
                  </a:lnTo>
                  <a:lnTo>
                    <a:pt x="2663" y="16021"/>
                  </a:lnTo>
                  <a:lnTo>
                    <a:pt x="2756" y="15995"/>
                  </a:lnTo>
                  <a:lnTo>
                    <a:pt x="2837" y="15969"/>
                  </a:lnTo>
                  <a:lnTo>
                    <a:pt x="2918" y="15936"/>
                  </a:lnTo>
                  <a:lnTo>
                    <a:pt x="2987" y="15896"/>
                  </a:lnTo>
                  <a:lnTo>
                    <a:pt x="3045" y="15857"/>
                  </a:lnTo>
                  <a:lnTo>
                    <a:pt x="3103" y="15817"/>
                  </a:lnTo>
                  <a:lnTo>
                    <a:pt x="3149" y="15771"/>
                  </a:lnTo>
                  <a:lnTo>
                    <a:pt x="3196" y="15725"/>
                  </a:lnTo>
                  <a:lnTo>
                    <a:pt x="3230" y="15672"/>
                  </a:lnTo>
                  <a:lnTo>
                    <a:pt x="3253" y="15619"/>
                  </a:lnTo>
                  <a:lnTo>
                    <a:pt x="3265" y="15566"/>
                  </a:lnTo>
                  <a:lnTo>
                    <a:pt x="3277" y="15514"/>
                  </a:lnTo>
                  <a:lnTo>
                    <a:pt x="3265" y="15461"/>
                  </a:lnTo>
                  <a:lnTo>
                    <a:pt x="3253" y="15408"/>
                  </a:lnTo>
                  <a:lnTo>
                    <a:pt x="3230" y="15349"/>
                  </a:lnTo>
                  <a:lnTo>
                    <a:pt x="3207" y="15296"/>
                  </a:lnTo>
                  <a:lnTo>
                    <a:pt x="3068" y="15098"/>
                  </a:lnTo>
                  <a:lnTo>
                    <a:pt x="2941" y="14901"/>
                  </a:lnTo>
                  <a:lnTo>
                    <a:pt x="2825" y="14696"/>
                  </a:lnTo>
                  <a:lnTo>
                    <a:pt x="2709" y="14485"/>
                  </a:lnTo>
                  <a:lnTo>
                    <a:pt x="2605" y="14281"/>
                  </a:lnTo>
                  <a:lnTo>
                    <a:pt x="2513" y="14070"/>
                  </a:lnTo>
                  <a:lnTo>
                    <a:pt x="2432" y="13852"/>
                  </a:lnTo>
                  <a:lnTo>
                    <a:pt x="2351" y="13635"/>
                  </a:lnTo>
                  <a:lnTo>
                    <a:pt x="2281" y="13417"/>
                  </a:lnTo>
                  <a:lnTo>
                    <a:pt x="2212" y="13200"/>
                  </a:lnTo>
                  <a:lnTo>
                    <a:pt x="2154" y="12975"/>
                  </a:lnTo>
                  <a:lnTo>
                    <a:pt x="2108" y="12751"/>
                  </a:lnTo>
                  <a:lnTo>
                    <a:pt x="2061" y="12521"/>
                  </a:lnTo>
                  <a:lnTo>
                    <a:pt x="2026" y="12296"/>
                  </a:lnTo>
                  <a:lnTo>
                    <a:pt x="1980" y="11835"/>
                  </a:lnTo>
                  <a:lnTo>
                    <a:pt x="1957" y="11373"/>
                  </a:lnTo>
                  <a:lnTo>
                    <a:pt x="1957" y="10912"/>
                  </a:lnTo>
                  <a:lnTo>
                    <a:pt x="1980" y="10444"/>
                  </a:lnTo>
                  <a:lnTo>
                    <a:pt x="2026" y="9976"/>
                  </a:lnTo>
                  <a:lnTo>
                    <a:pt x="2096" y="9508"/>
                  </a:lnTo>
                  <a:lnTo>
                    <a:pt x="2189" y="9039"/>
                  </a:lnTo>
                  <a:lnTo>
                    <a:pt x="2293" y="8571"/>
                  </a:lnTo>
                  <a:lnTo>
                    <a:pt x="2432" y="8110"/>
                  </a:lnTo>
                  <a:lnTo>
                    <a:pt x="2570" y="7655"/>
                  </a:lnTo>
                  <a:lnTo>
                    <a:pt x="2744" y="7207"/>
                  </a:lnTo>
                  <a:lnTo>
                    <a:pt x="2918" y="6765"/>
                  </a:lnTo>
                  <a:lnTo>
                    <a:pt x="3114" y="6330"/>
                  </a:lnTo>
                  <a:lnTo>
                    <a:pt x="3334" y="5901"/>
                  </a:lnTo>
                  <a:lnTo>
                    <a:pt x="3554" y="5486"/>
                  </a:lnTo>
                  <a:lnTo>
                    <a:pt x="3786" y="5084"/>
                  </a:lnTo>
                  <a:lnTo>
                    <a:pt x="4040" y="4688"/>
                  </a:lnTo>
                  <a:lnTo>
                    <a:pt x="4295" y="4312"/>
                  </a:lnTo>
                  <a:lnTo>
                    <a:pt x="4561" y="3950"/>
                  </a:lnTo>
                  <a:lnTo>
                    <a:pt x="4839" y="3600"/>
                  </a:lnTo>
                  <a:lnTo>
                    <a:pt x="5128" y="3271"/>
                  </a:lnTo>
                  <a:lnTo>
                    <a:pt x="5418" y="2961"/>
                  </a:lnTo>
                  <a:lnTo>
                    <a:pt x="5707" y="2664"/>
                  </a:lnTo>
                  <a:lnTo>
                    <a:pt x="6008" y="2394"/>
                  </a:lnTo>
                  <a:lnTo>
                    <a:pt x="6309" y="2137"/>
                  </a:lnTo>
                  <a:lnTo>
                    <a:pt x="6622" y="1906"/>
                  </a:lnTo>
                  <a:lnTo>
                    <a:pt x="6784" y="1800"/>
                  </a:lnTo>
                  <a:lnTo>
                    <a:pt x="6934" y="1695"/>
                  </a:lnTo>
                  <a:lnTo>
                    <a:pt x="7085" y="1603"/>
                  </a:lnTo>
                  <a:lnTo>
                    <a:pt x="7235" y="1517"/>
                  </a:lnTo>
                  <a:lnTo>
                    <a:pt x="7385" y="1444"/>
                  </a:lnTo>
                  <a:lnTo>
                    <a:pt x="7536" y="1372"/>
                  </a:lnTo>
                  <a:lnTo>
                    <a:pt x="7675" y="1313"/>
                  </a:lnTo>
                  <a:lnTo>
                    <a:pt x="7814" y="1260"/>
                  </a:lnTo>
                  <a:lnTo>
                    <a:pt x="7953" y="1214"/>
                  </a:lnTo>
                  <a:lnTo>
                    <a:pt x="8091" y="1174"/>
                  </a:lnTo>
                  <a:lnTo>
                    <a:pt x="8219" y="1148"/>
                  </a:lnTo>
                  <a:lnTo>
                    <a:pt x="8346" y="1128"/>
                  </a:lnTo>
                  <a:lnTo>
                    <a:pt x="8473" y="1115"/>
                  </a:lnTo>
                  <a:lnTo>
                    <a:pt x="8589" y="1115"/>
                  </a:lnTo>
                  <a:lnTo>
                    <a:pt x="8705" y="1121"/>
                  </a:lnTo>
                  <a:lnTo>
                    <a:pt x="8821" y="1141"/>
                  </a:lnTo>
                  <a:lnTo>
                    <a:pt x="8936" y="1168"/>
                  </a:lnTo>
                  <a:lnTo>
                    <a:pt x="9052" y="1207"/>
                  </a:lnTo>
                  <a:lnTo>
                    <a:pt x="9179" y="1253"/>
                  </a:lnTo>
                  <a:lnTo>
                    <a:pt x="9318" y="1313"/>
                  </a:lnTo>
                  <a:lnTo>
                    <a:pt x="9446" y="1378"/>
                  </a:lnTo>
                  <a:lnTo>
                    <a:pt x="9585" y="1451"/>
                  </a:lnTo>
                  <a:lnTo>
                    <a:pt x="9723" y="1537"/>
                  </a:lnTo>
                  <a:lnTo>
                    <a:pt x="9874" y="1629"/>
                  </a:lnTo>
                  <a:lnTo>
                    <a:pt x="10163" y="1840"/>
                  </a:lnTo>
                  <a:lnTo>
                    <a:pt x="10476" y="2084"/>
                  </a:lnTo>
                  <a:lnTo>
                    <a:pt x="10800" y="2361"/>
                  </a:lnTo>
                  <a:lnTo>
                    <a:pt x="11136" y="2664"/>
                  </a:lnTo>
                  <a:lnTo>
                    <a:pt x="11483" y="2994"/>
                  </a:lnTo>
                  <a:lnTo>
                    <a:pt x="11830" y="3356"/>
                  </a:lnTo>
                  <a:lnTo>
                    <a:pt x="12189" y="3739"/>
                  </a:lnTo>
                  <a:lnTo>
                    <a:pt x="12559" y="4148"/>
                  </a:lnTo>
                  <a:lnTo>
                    <a:pt x="12930" y="4583"/>
                  </a:lnTo>
                  <a:lnTo>
                    <a:pt x="13312" y="5031"/>
                  </a:lnTo>
                  <a:lnTo>
                    <a:pt x="13705" y="5506"/>
                  </a:lnTo>
                  <a:lnTo>
                    <a:pt x="14087" y="6000"/>
                  </a:lnTo>
                  <a:lnTo>
                    <a:pt x="14481" y="6508"/>
                  </a:lnTo>
                  <a:lnTo>
                    <a:pt x="14874" y="7035"/>
                  </a:lnTo>
                  <a:lnTo>
                    <a:pt x="15268" y="7576"/>
                  </a:lnTo>
                  <a:lnTo>
                    <a:pt x="15661" y="8130"/>
                  </a:lnTo>
                  <a:lnTo>
                    <a:pt x="16066" y="8697"/>
                  </a:lnTo>
                  <a:lnTo>
                    <a:pt x="16460" y="9270"/>
                  </a:lnTo>
                  <a:lnTo>
                    <a:pt x="16842" y="9857"/>
                  </a:lnTo>
                  <a:lnTo>
                    <a:pt x="17235" y="10444"/>
                  </a:lnTo>
                  <a:lnTo>
                    <a:pt x="17617" y="11044"/>
                  </a:lnTo>
                  <a:lnTo>
                    <a:pt x="17999" y="11650"/>
                  </a:lnTo>
                  <a:lnTo>
                    <a:pt x="18370" y="12257"/>
                  </a:lnTo>
                  <a:lnTo>
                    <a:pt x="18740" y="12870"/>
                  </a:lnTo>
                  <a:lnTo>
                    <a:pt x="19099" y="13477"/>
                  </a:lnTo>
                  <a:lnTo>
                    <a:pt x="19458" y="14090"/>
                  </a:lnTo>
                  <a:lnTo>
                    <a:pt x="19793" y="14696"/>
                  </a:lnTo>
                  <a:lnTo>
                    <a:pt x="19828" y="14749"/>
                  </a:lnTo>
                  <a:lnTo>
                    <a:pt x="19874" y="14795"/>
                  </a:lnTo>
                  <a:lnTo>
                    <a:pt x="19932" y="14848"/>
                  </a:lnTo>
                  <a:lnTo>
                    <a:pt x="19990" y="14887"/>
                  </a:lnTo>
                  <a:lnTo>
                    <a:pt x="20048" y="14927"/>
                  </a:lnTo>
                  <a:lnTo>
                    <a:pt x="20117" y="14960"/>
                  </a:lnTo>
                  <a:lnTo>
                    <a:pt x="20198" y="14993"/>
                  </a:lnTo>
                  <a:lnTo>
                    <a:pt x="20279" y="15019"/>
                  </a:lnTo>
                  <a:lnTo>
                    <a:pt x="20360" y="15046"/>
                  </a:lnTo>
                  <a:lnTo>
                    <a:pt x="20453" y="15059"/>
                  </a:lnTo>
                  <a:lnTo>
                    <a:pt x="20546" y="15072"/>
                  </a:lnTo>
                  <a:lnTo>
                    <a:pt x="20638" y="15079"/>
                  </a:lnTo>
                  <a:lnTo>
                    <a:pt x="20731" y="15085"/>
                  </a:lnTo>
                  <a:lnTo>
                    <a:pt x="20823" y="15079"/>
                  </a:lnTo>
                  <a:lnTo>
                    <a:pt x="20928" y="15072"/>
                  </a:lnTo>
                  <a:lnTo>
                    <a:pt x="21020" y="15059"/>
                  </a:lnTo>
                  <a:lnTo>
                    <a:pt x="21113" y="15039"/>
                  </a:lnTo>
                  <a:lnTo>
                    <a:pt x="21205" y="15013"/>
                  </a:lnTo>
                  <a:lnTo>
                    <a:pt x="21286" y="14980"/>
                  </a:lnTo>
                  <a:lnTo>
                    <a:pt x="21356" y="14947"/>
                  </a:lnTo>
                  <a:lnTo>
                    <a:pt x="21425" y="14914"/>
                  </a:lnTo>
                  <a:lnTo>
                    <a:pt x="21495" y="14874"/>
                  </a:lnTo>
                  <a:lnTo>
                    <a:pt x="21541" y="14828"/>
                  </a:lnTo>
                  <a:lnTo>
                    <a:pt x="21587" y="14782"/>
                  </a:lnTo>
                  <a:lnTo>
                    <a:pt x="21634" y="14736"/>
                  </a:lnTo>
                  <a:lnTo>
                    <a:pt x="21657" y="14683"/>
                  </a:lnTo>
                  <a:lnTo>
                    <a:pt x="21680" y="14630"/>
                  </a:lnTo>
                  <a:lnTo>
                    <a:pt x="21703" y="14578"/>
                  </a:lnTo>
                  <a:lnTo>
                    <a:pt x="21703" y="14525"/>
                  </a:lnTo>
                  <a:lnTo>
                    <a:pt x="21691" y="14472"/>
                  </a:lnTo>
                  <a:lnTo>
                    <a:pt x="21680" y="14413"/>
                  </a:lnTo>
                  <a:lnTo>
                    <a:pt x="21657" y="14360"/>
                  </a:lnTo>
                  <a:lnTo>
                    <a:pt x="21252" y="13655"/>
                  </a:lnTo>
                  <a:lnTo>
                    <a:pt x="20754" y="12791"/>
                  </a:lnTo>
                  <a:lnTo>
                    <a:pt x="20175" y="11815"/>
                  </a:lnTo>
                  <a:lnTo>
                    <a:pt x="19504" y="10734"/>
                  </a:lnTo>
                  <a:lnTo>
                    <a:pt x="19145" y="10167"/>
                  </a:lnTo>
                  <a:lnTo>
                    <a:pt x="18775" y="9587"/>
                  </a:lnTo>
                  <a:lnTo>
                    <a:pt x="18381" y="9000"/>
                  </a:lnTo>
                  <a:lnTo>
                    <a:pt x="17976" y="8400"/>
                  </a:lnTo>
                  <a:lnTo>
                    <a:pt x="17559" y="7793"/>
                  </a:lnTo>
                  <a:lnTo>
                    <a:pt x="17131" y="7193"/>
                  </a:lnTo>
                  <a:lnTo>
                    <a:pt x="16691" y="6593"/>
                  </a:lnTo>
                  <a:lnTo>
                    <a:pt x="16240" y="5994"/>
                  </a:lnTo>
                  <a:lnTo>
                    <a:pt x="15788" y="5413"/>
                  </a:lnTo>
                  <a:lnTo>
                    <a:pt x="15314" y="4840"/>
                  </a:lnTo>
                  <a:lnTo>
                    <a:pt x="14851" y="4279"/>
                  </a:lnTo>
                  <a:lnTo>
                    <a:pt x="14376" y="3739"/>
                  </a:lnTo>
                  <a:lnTo>
                    <a:pt x="13890" y="3224"/>
                  </a:lnTo>
                  <a:lnTo>
                    <a:pt x="13416" y="2737"/>
                  </a:lnTo>
                  <a:lnTo>
                    <a:pt x="13173" y="2499"/>
                  </a:lnTo>
                  <a:lnTo>
                    <a:pt x="12930" y="2275"/>
                  </a:lnTo>
                  <a:lnTo>
                    <a:pt x="12687" y="2058"/>
                  </a:lnTo>
                  <a:lnTo>
                    <a:pt x="12443" y="1847"/>
                  </a:lnTo>
                  <a:lnTo>
                    <a:pt x="12200" y="1649"/>
                  </a:lnTo>
                  <a:lnTo>
                    <a:pt x="11969" y="1458"/>
                  </a:lnTo>
                  <a:lnTo>
                    <a:pt x="11726" y="1273"/>
                  </a:lnTo>
                  <a:lnTo>
                    <a:pt x="11483" y="1108"/>
                  </a:lnTo>
                  <a:lnTo>
                    <a:pt x="11251" y="943"/>
                  </a:lnTo>
                  <a:lnTo>
                    <a:pt x="11008" y="798"/>
                  </a:lnTo>
                  <a:lnTo>
                    <a:pt x="10777" y="660"/>
                  </a:lnTo>
                  <a:lnTo>
                    <a:pt x="10534" y="535"/>
                  </a:lnTo>
                  <a:lnTo>
                    <a:pt x="10302" y="416"/>
                  </a:lnTo>
                  <a:lnTo>
                    <a:pt x="10071" y="317"/>
                  </a:lnTo>
                  <a:lnTo>
                    <a:pt x="9839" y="231"/>
                  </a:lnTo>
                  <a:lnTo>
                    <a:pt x="9608" y="159"/>
                  </a:lnTo>
                  <a:lnTo>
                    <a:pt x="9388" y="93"/>
                  </a:lnTo>
                  <a:lnTo>
                    <a:pt x="9156" y="53"/>
                  </a:lnTo>
                  <a:lnTo>
                    <a:pt x="8936" y="20"/>
                  </a:lnTo>
                  <a:lnTo>
                    <a:pt x="8717" y="7"/>
                  </a:lnTo>
                  <a:lnTo>
                    <a:pt x="8543"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6682975" y="2130625"/>
              <a:ext cx="3680700" cy="1790825"/>
            </a:xfrm>
            <a:custGeom>
              <a:avLst/>
              <a:gdLst/>
              <a:ahLst/>
              <a:cxnLst/>
              <a:rect l="l" t="t" r="r" b="b"/>
              <a:pathLst>
                <a:path w="147228" h="71633" extrusionOk="0">
                  <a:moveTo>
                    <a:pt x="55361" y="0"/>
                  </a:moveTo>
                  <a:lnTo>
                    <a:pt x="54759" y="7"/>
                  </a:lnTo>
                  <a:lnTo>
                    <a:pt x="54157" y="13"/>
                  </a:lnTo>
                  <a:lnTo>
                    <a:pt x="53567" y="20"/>
                  </a:lnTo>
                  <a:lnTo>
                    <a:pt x="52965" y="40"/>
                  </a:lnTo>
                  <a:lnTo>
                    <a:pt x="52375" y="59"/>
                  </a:lnTo>
                  <a:lnTo>
                    <a:pt x="51796" y="79"/>
                  </a:lnTo>
                  <a:lnTo>
                    <a:pt x="51206" y="112"/>
                  </a:lnTo>
                  <a:lnTo>
                    <a:pt x="50627" y="145"/>
                  </a:lnTo>
                  <a:lnTo>
                    <a:pt x="50048" y="178"/>
                  </a:lnTo>
                  <a:lnTo>
                    <a:pt x="49469" y="224"/>
                  </a:lnTo>
                  <a:lnTo>
                    <a:pt x="48891" y="270"/>
                  </a:lnTo>
                  <a:lnTo>
                    <a:pt x="48324" y="317"/>
                  </a:lnTo>
                  <a:lnTo>
                    <a:pt x="47756" y="376"/>
                  </a:lnTo>
                  <a:lnTo>
                    <a:pt x="47189" y="435"/>
                  </a:lnTo>
                  <a:lnTo>
                    <a:pt x="46622" y="495"/>
                  </a:lnTo>
                  <a:lnTo>
                    <a:pt x="46067" y="567"/>
                  </a:lnTo>
                  <a:lnTo>
                    <a:pt x="45511" y="640"/>
                  </a:lnTo>
                  <a:lnTo>
                    <a:pt x="44955" y="712"/>
                  </a:lnTo>
                  <a:lnTo>
                    <a:pt x="44400" y="798"/>
                  </a:lnTo>
                  <a:lnTo>
                    <a:pt x="43856" y="884"/>
                  </a:lnTo>
                  <a:lnTo>
                    <a:pt x="43312" y="969"/>
                  </a:lnTo>
                  <a:lnTo>
                    <a:pt x="42768" y="1068"/>
                  </a:lnTo>
                  <a:lnTo>
                    <a:pt x="42224" y="1167"/>
                  </a:lnTo>
                  <a:lnTo>
                    <a:pt x="41691" y="1266"/>
                  </a:lnTo>
                  <a:lnTo>
                    <a:pt x="41159" y="1378"/>
                  </a:lnTo>
                  <a:lnTo>
                    <a:pt x="40627" y="1490"/>
                  </a:lnTo>
                  <a:lnTo>
                    <a:pt x="40094" y="1602"/>
                  </a:lnTo>
                  <a:lnTo>
                    <a:pt x="39573" y="1727"/>
                  </a:lnTo>
                  <a:lnTo>
                    <a:pt x="39041" y="1853"/>
                  </a:lnTo>
                  <a:lnTo>
                    <a:pt x="38532" y="1978"/>
                  </a:lnTo>
                  <a:lnTo>
                    <a:pt x="38011" y="2116"/>
                  </a:lnTo>
                  <a:lnTo>
                    <a:pt x="37501" y="2255"/>
                  </a:lnTo>
                  <a:lnTo>
                    <a:pt x="36981" y="2393"/>
                  </a:lnTo>
                  <a:lnTo>
                    <a:pt x="36471" y="2545"/>
                  </a:lnTo>
                  <a:lnTo>
                    <a:pt x="35962" y="2697"/>
                  </a:lnTo>
                  <a:lnTo>
                    <a:pt x="35464" y="2848"/>
                  </a:lnTo>
                  <a:lnTo>
                    <a:pt x="34967" y="3007"/>
                  </a:lnTo>
                  <a:lnTo>
                    <a:pt x="34481" y="3171"/>
                  </a:lnTo>
                  <a:lnTo>
                    <a:pt x="33994" y="3336"/>
                  </a:lnTo>
                  <a:lnTo>
                    <a:pt x="33520" y="3508"/>
                  </a:lnTo>
                  <a:lnTo>
                    <a:pt x="33045" y="3679"/>
                  </a:lnTo>
                  <a:lnTo>
                    <a:pt x="32571" y="3857"/>
                  </a:lnTo>
                  <a:lnTo>
                    <a:pt x="32108" y="4035"/>
                  </a:lnTo>
                  <a:lnTo>
                    <a:pt x="31645" y="4220"/>
                  </a:lnTo>
                  <a:lnTo>
                    <a:pt x="31182" y="4404"/>
                  </a:lnTo>
                  <a:lnTo>
                    <a:pt x="30730" y="4595"/>
                  </a:lnTo>
                  <a:lnTo>
                    <a:pt x="30291" y="4787"/>
                  </a:lnTo>
                  <a:lnTo>
                    <a:pt x="29851" y="4978"/>
                  </a:lnTo>
                  <a:lnTo>
                    <a:pt x="28971" y="5380"/>
                  </a:lnTo>
                  <a:lnTo>
                    <a:pt x="28126" y="5789"/>
                  </a:lnTo>
                  <a:lnTo>
                    <a:pt x="27281" y="6211"/>
                  </a:lnTo>
                  <a:lnTo>
                    <a:pt x="26471" y="6646"/>
                  </a:lnTo>
                  <a:lnTo>
                    <a:pt x="25672" y="7088"/>
                  </a:lnTo>
                  <a:lnTo>
                    <a:pt x="24885" y="7536"/>
                  </a:lnTo>
                  <a:lnTo>
                    <a:pt x="24121" y="7997"/>
                  </a:lnTo>
                  <a:lnTo>
                    <a:pt x="23369" y="8472"/>
                  </a:lnTo>
                  <a:lnTo>
                    <a:pt x="22640" y="8947"/>
                  </a:lnTo>
                  <a:lnTo>
                    <a:pt x="21922" y="9435"/>
                  </a:lnTo>
                  <a:lnTo>
                    <a:pt x="21228" y="9929"/>
                  </a:lnTo>
                  <a:lnTo>
                    <a:pt x="20545" y="10430"/>
                  </a:lnTo>
                  <a:lnTo>
                    <a:pt x="19874" y="10938"/>
                  </a:lnTo>
                  <a:lnTo>
                    <a:pt x="19225" y="11452"/>
                  </a:lnTo>
                  <a:lnTo>
                    <a:pt x="18589" y="11973"/>
                  </a:lnTo>
                  <a:lnTo>
                    <a:pt x="17964" y="12494"/>
                  </a:lnTo>
                  <a:lnTo>
                    <a:pt x="17350" y="13028"/>
                  </a:lnTo>
                  <a:lnTo>
                    <a:pt x="16760" y="13562"/>
                  </a:lnTo>
                  <a:lnTo>
                    <a:pt x="16181" y="14102"/>
                  </a:lnTo>
                  <a:lnTo>
                    <a:pt x="15626" y="14643"/>
                  </a:lnTo>
                  <a:lnTo>
                    <a:pt x="15070" y="15184"/>
                  </a:lnTo>
                  <a:lnTo>
                    <a:pt x="14538" y="15737"/>
                  </a:lnTo>
                  <a:lnTo>
                    <a:pt x="14017" y="16285"/>
                  </a:lnTo>
                  <a:lnTo>
                    <a:pt x="13508" y="16839"/>
                  </a:lnTo>
                  <a:lnTo>
                    <a:pt x="13010" y="17392"/>
                  </a:lnTo>
                  <a:lnTo>
                    <a:pt x="12535" y="17946"/>
                  </a:lnTo>
                  <a:lnTo>
                    <a:pt x="12061" y="18500"/>
                  </a:lnTo>
                  <a:lnTo>
                    <a:pt x="11609" y="19054"/>
                  </a:lnTo>
                  <a:lnTo>
                    <a:pt x="11158" y="19608"/>
                  </a:lnTo>
                  <a:lnTo>
                    <a:pt x="10730" y="20161"/>
                  </a:lnTo>
                  <a:lnTo>
                    <a:pt x="10313" y="20715"/>
                  </a:lnTo>
                  <a:lnTo>
                    <a:pt x="9908" y="21269"/>
                  </a:lnTo>
                  <a:lnTo>
                    <a:pt x="9503" y="21816"/>
                  </a:lnTo>
                  <a:lnTo>
                    <a:pt x="9121" y="22363"/>
                  </a:lnTo>
                  <a:lnTo>
                    <a:pt x="8751" y="22904"/>
                  </a:lnTo>
                  <a:lnTo>
                    <a:pt x="8380" y="23445"/>
                  </a:lnTo>
                  <a:lnTo>
                    <a:pt x="8033" y="23979"/>
                  </a:lnTo>
                  <a:lnTo>
                    <a:pt x="7686" y="24513"/>
                  </a:lnTo>
                  <a:lnTo>
                    <a:pt x="7037" y="25561"/>
                  </a:lnTo>
                  <a:lnTo>
                    <a:pt x="6412" y="26589"/>
                  </a:lnTo>
                  <a:lnTo>
                    <a:pt x="5834" y="27585"/>
                  </a:lnTo>
                  <a:lnTo>
                    <a:pt x="5301" y="28561"/>
                  </a:lnTo>
                  <a:lnTo>
                    <a:pt x="4792" y="29497"/>
                  </a:lnTo>
                  <a:lnTo>
                    <a:pt x="4318" y="30400"/>
                  </a:lnTo>
                  <a:lnTo>
                    <a:pt x="3866" y="31257"/>
                  </a:lnTo>
                  <a:lnTo>
                    <a:pt x="3067" y="32853"/>
                  </a:lnTo>
                  <a:lnTo>
                    <a:pt x="2466" y="34026"/>
                  </a:lnTo>
                  <a:lnTo>
                    <a:pt x="2176" y="34587"/>
                  </a:lnTo>
                  <a:lnTo>
                    <a:pt x="1887" y="35114"/>
                  </a:lnTo>
                  <a:lnTo>
                    <a:pt x="1621" y="35595"/>
                  </a:lnTo>
                  <a:lnTo>
                    <a:pt x="1378" y="36011"/>
                  </a:lnTo>
                  <a:lnTo>
                    <a:pt x="1262" y="36189"/>
                  </a:lnTo>
                  <a:lnTo>
                    <a:pt x="1146" y="36347"/>
                  </a:lnTo>
                  <a:lnTo>
                    <a:pt x="1042" y="36485"/>
                  </a:lnTo>
                  <a:lnTo>
                    <a:pt x="949" y="36598"/>
                  </a:lnTo>
                  <a:lnTo>
                    <a:pt x="857" y="36604"/>
                  </a:lnTo>
                  <a:lnTo>
                    <a:pt x="776" y="36611"/>
                  </a:lnTo>
                  <a:lnTo>
                    <a:pt x="683" y="36624"/>
                  </a:lnTo>
                  <a:lnTo>
                    <a:pt x="602" y="36644"/>
                  </a:lnTo>
                  <a:lnTo>
                    <a:pt x="521" y="36663"/>
                  </a:lnTo>
                  <a:lnTo>
                    <a:pt x="452" y="36690"/>
                  </a:lnTo>
                  <a:lnTo>
                    <a:pt x="371" y="36716"/>
                  </a:lnTo>
                  <a:lnTo>
                    <a:pt x="301" y="36749"/>
                  </a:lnTo>
                  <a:lnTo>
                    <a:pt x="232" y="36795"/>
                  </a:lnTo>
                  <a:lnTo>
                    <a:pt x="174" y="36835"/>
                  </a:lnTo>
                  <a:lnTo>
                    <a:pt x="116" y="36881"/>
                  </a:lnTo>
                  <a:lnTo>
                    <a:pt x="81" y="36934"/>
                  </a:lnTo>
                  <a:lnTo>
                    <a:pt x="47" y="36980"/>
                  </a:lnTo>
                  <a:lnTo>
                    <a:pt x="23" y="37033"/>
                  </a:lnTo>
                  <a:lnTo>
                    <a:pt x="0" y="37085"/>
                  </a:lnTo>
                  <a:lnTo>
                    <a:pt x="0" y="37138"/>
                  </a:lnTo>
                  <a:lnTo>
                    <a:pt x="0" y="37191"/>
                  </a:lnTo>
                  <a:lnTo>
                    <a:pt x="12" y="37244"/>
                  </a:lnTo>
                  <a:lnTo>
                    <a:pt x="35" y="37296"/>
                  </a:lnTo>
                  <a:lnTo>
                    <a:pt x="58" y="37349"/>
                  </a:lnTo>
                  <a:lnTo>
                    <a:pt x="93" y="37402"/>
                  </a:lnTo>
                  <a:lnTo>
                    <a:pt x="139" y="37448"/>
                  </a:lnTo>
                  <a:lnTo>
                    <a:pt x="197" y="37494"/>
                  </a:lnTo>
                  <a:lnTo>
                    <a:pt x="266" y="37534"/>
                  </a:lnTo>
                  <a:lnTo>
                    <a:pt x="394" y="37606"/>
                  </a:lnTo>
                  <a:lnTo>
                    <a:pt x="533" y="37666"/>
                  </a:lnTo>
                  <a:lnTo>
                    <a:pt x="683" y="37712"/>
                  </a:lnTo>
                  <a:lnTo>
                    <a:pt x="834" y="37745"/>
                  </a:lnTo>
                  <a:lnTo>
                    <a:pt x="996" y="37764"/>
                  </a:lnTo>
                  <a:lnTo>
                    <a:pt x="1158" y="37778"/>
                  </a:lnTo>
                  <a:lnTo>
                    <a:pt x="1320" y="37771"/>
                  </a:lnTo>
                  <a:lnTo>
                    <a:pt x="1493" y="37758"/>
                  </a:lnTo>
                  <a:lnTo>
                    <a:pt x="1598" y="37738"/>
                  </a:lnTo>
                  <a:lnTo>
                    <a:pt x="1702" y="37718"/>
                  </a:lnTo>
                  <a:lnTo>
                    <a:pt x="1794" y="37692"/>
                  </a:lnTo>
                  <a:lnTo>
                    <a:pt x="1898" y="37659"/>
                  </a:lnTo>
                  <a:lnTo>
                    <a:pt x="1991" y="37619"/>
                  </a:lnTo>
                  <a:lnTo>
                    <a:pt x="2084" y="37573"/>
                  </a:lnTo>
                  <a:lnTo>
                    <a:pt x="2176" y="37521"/>
                  </a:lnTo>
                  <a:lnTo>
                    <a:pt x="2269" y="37461"/>
                  </a:lnTo>
                  <a:lnTo>
                    <a:pt x="2361" y="37402"/>
                  </a:lnTo>
                  <a:lnTo>
                    <a:pt x="2442" y="37329"/>
                  </a:lnTo>
                  <a:lnTo>
                    <a:pt x="2535" y="37244"/>
                  </a:lnTo>
                  <a:lnTo>
                    <a:pt x="2628" y="37158"/>
                  </a:lnTo>
                  <a:lnTo>
                    <a:pt x="2801" y="36954"/>
                  </a:lnTo>
                  <a:lnTo>
                    <a:pt x="2986" y="36716"/>
                  </a:lnTo>
                  <a:lnTo>
                    <a:pt x="3172" y="36433"/>
                  </a:lnTo>
                  <a:lnTo>
                    <a:pt x="3368" y="36116"/>
                  </a:lnTo>
                  <a:lnTo>
                    <a:pt x="3588" y="35747"/>
                  </a:lnTo>
                  <a:lnTo>
                    <a:pt x="3808" y="35332"/>
                  </a:lnTo>
                  <a:lnTo>
                    <a:pt x="4329" y="34356"/>
                  </a:lnTo>
                  <a:lnTo>
                    <a:pt x="4931" y="33156"/>
                  </a:lnTo>
                  <a:lnTo>
                    <a:pt x="5730" y="31600"/>
                  </a:lnTo>
                  <a:lnTo>
                    <a:pt x="6158" y="30750"/>
                  </a:lnTo>
                  <a:lnTo>
                    <a:pt x="6632" y="29866"/>
                  </a:lnTo>
                  <a:lnTo>
                    <a:pt x="7130" y="28950"/>
                  </a:lnTo>
                  <a:lnTo>
                    <a:pt x="7651" y="28000"/>
                  </a:lnTo>
                  <a:lnTo>
                    <a:pt x="8218" y="27018"/>
                  </a:lnTo>
                  <a:lnTo>
                    <a:pt x="8820" y="26009"/>
                  </a:lnTo>
                  <a:lnTo>
                    <a:pt x="9457" y="24981"/>
                  </a:lnTo>
                  <a:lnTo>
                    <a:pt x="9792" y="24460"/>
                  </a:lnTo>
                  <a:lnTo>
                    <a:pt x="10139" y="23939"/>
                  </a:lnTo>
                  <a:lnTo>
                    <a:pt x="10498" y="23405"/>
                  </a:lnTo>
                  <a:lnTo>
                    <a:pt x="10857" y="22878"/>
                  </a:lnTo>
                  <a:lnTo>
                    <a:pt x="11239" y="22344"/>
                  </a:lnTo>
                  <a:lnTo>
                    <a:pt x="11621" y="21803"/>
                  </a:lnTo>
                  <a:lnTo>
                    <a:pt x="12026" y="21262"/>
                  </a:lnTo>
                  <a:lnTo>
                    <a:pt x="12431" y="20722"/>
                  </a:lnTo>
                  <a:lnTo>
                    <a:pt x="12848" y="20181"/>
                  </a:lnTo>
                  <a:lnTo>
                    <a:pt x="13288" y="19641"/>
                  </a:lnTo>
                  <a:lnTo>
                    <a:pt x="13728" y="19093"/>
                  </a:lnTo>
                  <a:lnTo>
                    <a:pt x="14191" y="18553"/>
                  </a:lnTo>
                  <a:lnTo>
                    <a:pt x="14653" y="18005"/>
                  </a:lnTo>
                  <a:lnTo>
                    <a:pt x="15140" y="17465"/>
                  </a:lnTo>
                  <a:lnTo>
                    <a:pt x="15626" y="16924"/>
                  </a:lnTo>
                  <a:lnTo>
                    <a:pt x="16135" y="16390"/>
                  </a:lnTo>
                  <a:lnTo>
                    <a:pt x="16656" y="15850"/>
                  </a:lnTo>
                  <a:lnTo>
                    <a:pt x="17188" y="15322"/>
                  </a:lnTo>
                  <a:lnTo>
                    <a:pt x="17732" y="14788"/>
                  </a:lnTo>
                  <a:lnTo>
                    <a:pt x="18299" y="14261"/>
                  </a:lnTo>
                  <a:lnTo>
                    <a:pt x="18867" y="13740"/>
                  </a:lnTo>
                  <a:lnTo>
                    <a:pt x="19457" y="13226"/>
                  </a:lnTo>
                  <a:lnTo>
                    <a:pt x="20059" y="12711"/>
                  </a:lnTo>
                  <a:lnTo>
                    <a:pt x="20684" y="12204"/>
                  </a:lnTo>
                  <a:lnTo>
                    <a:pt x="21309" y="11703"/>
                  </a:lnTo>
                  <a:lnTo>
                    <a:pt x="21957" y="11202"/>
                  </a:lnTo>
                  <a:lnTo>
                    <a:pt x="22617" y="10714"/>
                  </a:lnTo>
                  <a:lnTo>
                    <a:pt x="23300" y="10232"/>
                  </a:lnTo>
                  <a:lnTo>
                    <a:pt x="23994" y="9758"/>
                  </a:lnTo>
                  <a:lnTo>
                    <a:pt x="24700" y="9290"/>
                  </a:lnTo>
                  <a:lnTo>
                    <a:pt x="25418" y="8835"/>
                  </a:lnTo>
                  <a:lnTo>
                    <a:pt x="26158" y="8386"/>
                  </a:lnTo>
                  <a:lnTo>
                    <a:pt x="26922" y="7945"/>
                  </a:lnTo>
                  <a:lnTo>
                    <a:pt x="27698" y="7509"/>
                  </a:lnTo>
                  <a:lnTo>
                    <a:pt x="28485" y="7094"/>
                  </a:lnTo>
                  <a:lnTo>
                    <a:pt x="29295" y="6679"/>
                  </a:lnTo>
                  <a:lnTo>
                    <a:pt x="30117" y="6283"/>
                  </a:lnTo>
                  <a:lnTo>
                    <a:pt x="30962" y="5894"/>
                  </a:lnTo>
                  <a:lnTo>
                    <a:pt x="31818" y="5518"/>
                  </a:lnTo>
                  <a:lnTo>
                    <a:pt x="32258" y="5334"/>
                  </a:lnTo>
                  <a:lnTo>
                    <a:pt x="32698" y="5156"/>
                  </a:lnTo>
                  <a:lnTo>
                    <a:pt x="33138" y="4978"/>
                  </a:lnTo>
                  <a:lnTo>
                    <a:pt x="33589" y="4806"/>
                  </a:lnTo>
                  <a:lnTo>
                    <a:pt x="34041" y="4635"/>
                  </a:lnTo>
                  <a:lnTo>
                    <a:pt x="34504" y="4464"/>
                  </a:lnTo>
                  <a:lnTo>
                    <a:pt x="34967" y="4299"/>
                  </a:lnTo>
                  <a:lnTo>
                    <a:pt x="35441" y="4141"/>
                  </a:lnTo>
                  <a:lnTo>
                    <a:pt x="35904" y="3982"/>
                  </a:lnTo>
                  <a:lnTo>
                    <a:pt x="36390" y="3831"/>
                  </a:lnTo>
                  <a:lnTo>
                    <a:pt x="36865" y="3679"/>
                  </a:lnTo>
                  <a:lnTo>
                    <a:pt x="37351" y="3534"/>
                  </a:lnTo>
                  <a:lnTo>
                    <a:pt x="37849" y="3389"/>
                  </a:lnTo>
                  <a:lnTo>
                    <a:pt x="38346" y="3250"/>
                  </a:lnTo>
                  <a:lnTo>
                    <a:pt x="38879" y="3105"/>
                  </a:lnTo>
                  <a:lnTo>
                    <a:pt x="39411" y="2967"/>
                  </a:lnTo>
                  <a:lnTo>
                    <a:pt x="39955" y="2835"/>
                  </a:lnTo>
                  <a:lnTo>
                    <a:pt x="40499" y="2710"/>
                  </a:lnTo>
                  <a:lnTo>
                    <a:pt x="41055" y="2585"/>
                  </a:lnTo>
                  <a:lnTo>
                    <a:pt x="41599" y="2466"/>
                  </a:lnTo>
                  <a:lnTo>
                    <a:pt x="42154" y="2347"/>
                  </a:lnTo>
                  <a:lnTo>
                    <a:pt x="42722" y="2242"/>
                  </a:lnTo>
                  <a:lnTo>
                    <a:pt x="43277" y="2136"/>
                  </a:lnTo>
                  <a:lnTo>
                    <a:pt x="43844" y="2037"/>
                  </a:lnTo>
                  <a:lnTo>
                    <a:pt x="44411" y="1945"/>
                  </a:lnTo>
                  <a:lnTo>
                    <a:pt x="44979" y="1859"/>
                  </a:lnTo>
                  <a:lnTo>
                    <a:pt x="45557" y="1774"/>
                  </a:lnTo>
                  <a:lnTo>
                    <a:pt x="46136" y="1695"/>
                  </a:lnTo>
                  <a:lnTo>
                    <a:pt x="46726" y="1622"/>
                  </a:lnTo>
                  <a:lnTo>
                    <a:pt x="47305" y="1549"/>
                  </a:lnTo>
                  <a:lnTo>
                    <a:pt x="47895" y="1490"/>
                  </a:lnTo>
                  <a:lnTo>
                    <a:pt x="48486" y="1431"/>
                  </a:lnTo>
                  <a:lnTo>
                    <a:pt x="49087" y="1378"/>
                  </a:lnTo>
                  <a:lnTo>
                    <a:pt x="49678" y="1325"/>
                  </a:lnTo>
                  <a:lnTo>
                    <a:pt x="50280" y="1286"/>
                  </a:lnTo>
                  <a:lnTo>
                    <a:pt x="50893" y="1246"/>
                  </a:lnTo>
                  <a:lnTo>
                    <a:pt x="51495" y="1213"/>
                  </a:lnTo>
                  <a:lnTo>
                    <a:pt x="52108" y="1180"/>
                  </a:lnTo>
                  <a:lnTo>
                    <a:pt x="52722" y="1160"/>
                  </a:lnTo>
                  <a:lnTo>
                    <a:pt x="53347" y="1141"/>
                  </a:lnTo>
                  <a:lnTo>
                    <a:pt x="53972" y="1128"/>
                  </a:lnTo>
                  <a:lnTo>
                    <a:pt x="54597" y="1121"/>
                  </a:lnTo>
                  <a:lnTo>
                    <a:pt x="55222" y="1114"/>
                  </a:lnTo>
                  <a:lnTo>
                    <a:pt x="55847" y="1114"/>
                  </a:lnTo>
                  <a:lnTo>
                    <a:pt x="56484" y="1121"/>
                  </a:lnTo>
                  <a:lnTo>
                    <a:pt x="57120" y="1134"/>
                  </a:lnTo>
                  <a:lnTo>
                    <a:pt x="57768" y="1147"/>
                  </a:lnTo>
                  <a:lnTo>
                    <a:pt x="58405" y="1174"/>
                  </a:lnTo>
                  <a:lnTo>
                    <a:pt x="59053" y="1200"/>
                  </a:lnTo>
                  <a:lnTo>
                    <a:pt x="59713" y="1226"/>
                  </a:lnTo>
                  <a:lnTo>
                    <a:pt x="60361" y="1266"/>
                  </a:lnTo>
                  <a:lnTo>
                    <a:pt x="61021" y="1306"/>
                  </a:lnTo>
                  <a:lnTo>
                    <a:pt x="61680" y="1352"/>
                  </a:lnTo>
                  <a:lnTo>
                    <a:pt x="62340" y="1404"/>
                  </a:lnTo>
                  <a:lnTo>
                    <a:pt x="63012" y="1464"/>
                  </a:lnTo>
                  <a:lnTo>
                    <a:pt x="63683" y="1523"/>
                  </a:lnTo>
                  <a:lnTo>
                    <a:pt x="64354" y="1589"/>
                  </a:lnTo>
                  <a:lnTo>
                    <a:pt x="65025" y="1662"/>
                  </a:lnTo>
                  <a:lnTo>
                    <a:pt x="65708" y="1734"/>
                  </a:lnTo>
                  <a:lnTo>
                    <a:pt x="66391" y="1820"/>
                  </a:lnTo>
                  <a:lnTo>
                    <a:pt x="67074" y="1905"/>
                  </a:lnTo>
                  <a:lnTo>
                    <a:pt x="67757" y="1998"/>
                  </a:lnTo>
                  <a:lnTo>
                    <a:pt x="68451" y="2090"/>
                  </a:lnTo>
                  <a:lnTo>
                    <a:pt x="69146" y="2196"/>
                  </a:lnTo>
                  <a:lnTo>
                    <a:pt x="69840" y="2301"/>
                  </a:lnTo>
                  <a:lnTo>
                    <a:pt x="70546" y="2413"/>
                  </a:lnTo>
                  <a:lnTo>
                    <a:pt x="71241" y="2525"/>
                  </a:lnTo>
                  <a:lnTo>
                    <a:pt x="71947" y="2651"/>
                  </a:lnTo>
                  <a:lnTo>
                    <a:pt x="72665" y="2776"/>
                  </a:lnTo>
                  <a:lnTo>
                    <a:pt x="73371" y="2908"/>
                  </a:lnTo>
                  <a:lnTo>
                    <a:pt x="74088" y="3046"/>
                  </a:lnTo>
                  <a:lnTo>
                    <a:pt x="74806" y="3185"/>
                  </a:lnTo>
                  <a:lnTo>
                    <a:pt x="75523" y="3330"/>
                  </a:lnTo>
                  <a:lnTo>
                    <a:pt x="76253" y="3481"/>
                  </a:lnTo>
                  <a:lnTo>
                    <a:pt x="76982" y="3639"/>
                  </a:lnTo>
                  <a:lnTo>
                    <a:pt x="77711" y="3798"/>
                  </a:lnTo>
                  <a:lnTo>
                    <a:pt x="78440" y="3969"/>
                  </a:lnTo>
                  <a:lnTo>
                    <a:pt x="79181" y="4141"/>
                  </a:lnTo>
                  <a:lnTo>
                    <a:pt x="79945" y="4325"/>
                  </a:lnTo>
                  <a:lnTo>
                    <a:pt x="80720" y="4510"/>
                  </a:lnTo>
                  <a:lnTo>
                    <a:pt x="81484" y="4701"/>
                  </a:lnTo>
                  <a:lnTo>
                    <a:pt x="82237" y="4899"/>
                  </a:lnTo>
                  <a:lnTo>
                    <a:pt x="82989" y="5096"/>
                  </a:lnTo>
                  <a:lnTo>
                    <a:pt x="83730" y="5294"/>
                  </a:lnTo>
                  <a:lnTo>
                    <a:pt x="84471" y="5499"/>
                  </a:lnTo>
                  <a:lnTo>
                    <a:pt x="85211" y="5710"/>
                  </a:lnTo>
                  <a:lnTo>
                    <a:pt x="85929" y="5914"/>
                  </a:lnTo>
                  <a:lnTo>
                    <a:pt x="86658" y="6132"/>
                  </a:lnTo>
                  <a:lnTo>
                    <a:pt x="87364" y="6343"/>
                  </a:lnTo>
                  <a:lnTo>
                    <a:pt x="88082" y="6567"/>
                  </a:lnTo>
                  <a:lnTo>
                    <a:pt x="88776" y="6784"/>
                  </a:lnTo>
                  <a:lnTo>
                    <a:pt x="89482" y="7008"/>
                  </a:lnTo>
                  <a:lnTo>
                    <a:pt x="90177" y="7239"/>
                  </a:lnTo>
                  <a:lnTo>
                    <a:pt x="90860" y="7463"/>
                  </a:lnTo>
                  <a:lnTo>
                    <a:pt x="91543" y="7701"/>
                  </a:lnTo>
                  <a:lnTo>
                    <a:pt x="92214" y="7931"/>
                  </a:lnTo>
                  <a:lnTo>
                    <a:pt x="93545" y="8413"/>
                  </a:lnTo>
                  <a:lnTo>
                    <a:pt x="94853" y="8901"/>
                  </a:lnTo>
                  <a:lnTo>
                    <a:pt x="96149" y="9402"/>
                  </a:lnTo>
                  <a:lnTo>
                    <a:pt x="97411" y="9909"/>
                  </a:lnTo>
                  <a:lnTo>
                    <a:pt x="98649" y="10424"/>
                  </a:lnTo>
                  <a:lnTo>
                    <a:pt x="99876" y="10951"/>
                  </a:lnTo>
                  <a:lnTo>
                    <a:pt x="101080" y="11492"/>
                  </a:lnTo>
                  <a:lnTo>
                    <a:pt x="102260" y="12039"/>
                  </a:lnTo>
                  <a:lnTo>
                    <a:pt x="103418" y="12593"/>
                  </a:lnTo>
                  <a:lnTo>
                    <a:pt x="104552" y="13153"/>
                  </a:lnTo>
                  <a:lnTo>
                    <a:pt x="105663" y="13727"/>
                  </a:lnTo>
                  <a:lnTo>
                    <a:pt x="106763" y="14307"/>
                  </a:lnTo>
                  <a:lnTo>
                    <a:pt x="107839" y="14894"/>
                  </a:lnTo>
                  <a:lnTo>
                    <a:pt x="108893" y="15487"/>
                  </a:lnTo>
                  <a:lnTo>
                    <a:pt x="109923" y="16087"/>
                  </a:lnTo>
                  <a:lnTo>
                    <a:pt x="110941" y="16700"/>
                  </a:lnTo>
                  <a:lnTo>
                    <a:pt x="111937" y="17313"/>
                  </a:lnTo>
                  <a:lnTo>
                    <a:pt x="112921" y="17933"/>
                  </a:lnTo>
                  <a:lnTo>
                    <a:pt x="113870" y="18566"/>
                  </a:lnTo>
                  <a:lnTo>
                    <a:pt x="114807" y="19199"/>
                  </a:lnTo>
                  <a:lnTo>
                    <a:pt x="115733" y="19838"/>
                  </a:lnTo>
                  <a:lnTo>
                    <a:pt x="116636" y="20484"/>
                  </a:lnTo>
                  <a:lnTo>
                    <a:pt x="117516" y="21131"/>
                  </a:lnTo>
                  <a:lnTo>
                    <a:pt x="118372" y="21790"/>
                  </a:lnTo>
                  <a:lnTo>
                    <a:pt x="119217" y="22449"/>
                  </a:lnTo>
                  <a:lnTo>
                    <a:pt x="120050" y="23115"/>
                  </a:lnTo>
                  <a:lnTo>
                    <a:pt x="120861" y="23787"/>
                  </a:lnTo>
                  <a:lnTo>
                    <a:pt x="121648" y="24460"/>
                  </a:lnTo>
                  <a:lnTo>
                    <a:pt x="122423" y="25132"/>
                  </a:lnTo>
                  <a:lnTo>
                    <a:pt x="123187" y="25818"/>
                  </a:lnTo>
                  <a:lnTo>
                    <a:pt x="123928" y="26497"/>
                  </a:lnTo>
                  <a:lnTo>
                    <a:pt x="124645" y="27189"/>
                  </a:lnTo>
                  <a:lnTo>
                    <a:pt x="125363" y="27875"/>
                  </a:lnTo>
                  <a:lnTo>
                    <a:pt x="126046" y="28574"/>
                  </a:lnTo>
                  <a:lnTo>
                    <a:pt x="126729" y="29266"/>
                  </a:lnTo>
                  <a:lnTo>
                    <a:pt x="127389" y="29965"/>
                  </a:lnTo>
                  <a:lnTo>
                    <a:pt x="128025" y="30664"/>
                  </a:lnTo>
                  <a:lnTo>
                    <a:pt x="128650" y="31363"/>
                  </a:lnTo>
                  <a:lnTo>
                    <a:pt x="129264" y="32068"/>
                  </a:lnTo>
                  <a:lnTo>
                    <a:pt x="129865" y="32767"/>
                  </a:lnTo>
                  <a:lnTo>
                    <a:pt x="130444" y="33472"/>
                  </a:lnTo>
                  <a:lnTo>
                    <a:pt x="131011" y="34178"/>
                  </a:lnTo>
                  <a:lnTo>
                    <a:pt x="131567" y="34883"/>
                  </a:lnTo>
                  <a:lnTo>
                    <a:pt x="132111" y="35589"/>
                  </a:lnTo>
                  <a:lnTo>
                    <a:pt x="132632" y="36294"/>
                  </a:lnTo>
                  <a:lnTo>
                    <a:pt x="133141" y="37000"/>
                  </a:lnTo>
                  <a:lnTo>
                    <a:pt x="133639" y="37705"/>
                  </a:lnTo>
                  <a:lnTo>
                    <a:pt x="134113" y="38404"/>
                  </a:lnTo>
                  <a:lnTo>
                    <a:pt x="134588" y="39109"/>
                  </a:lnTo>
                  <a:lnTo>
                    <a:pt x="135039" y="39808"/>
                  </a:lnTo>
                  <a:lnTo>
                    <a:pt x="135479" y="40507"/>
                  </a:lnTo>
                  <a:lnTo>
                    <a:pt x="135919" y="41206"/>
                  </a:lnTo>
                  <a:lnTo>
                    <a:pt x="136336" y="41905"/>
                  </a:lnTo>
                  <a:lnTo>
                    <a:pt x="136729" y="42597"/>
                  </a:lnTo>
                  <a:lnTo>
                    <a:pt x="137123" y="43289"/>
                  </a:lnTo>
                  <a:lnTo>
                    <a:pt x="137505" y="43975"/>
                  </a:lnTo>
                  <a:lnTo>
                    <a:pt x="137875" y="44661"/>
                  </a:lnTo>
                  <a:lnTo>
                    <a:pt x="138234" y="45340"/>
                  </a:lnTo>
                  <a:lnTo>
                    <a:pt x="138569" y="46019"/>
                  </a:lnTo>
                  <a:lnTo>
                    <a:pt x="138905" y="46698"/>
                  </a:lnTo>
                  <a:lnTo>
                    <a:pt x="139229" y="47364"/>
                  </a:lnTo>
                  <a:lnTo>
                    <a:pt x="139542" y="48030"/>
                  </a:lnTo>
                  <a:lnTo>
                    <a:pt x="139843" y="48696"/>
                  </a:lnTo>
                  <a:lnTo>
                    <a:pt x="140132" y="49348"/>
                  </a:lnTo>
                  <a:lnTo>
                    <a:pt x="140410" y="50001"/>
                  </a:lnTo>
                  <a:lnTo>
                    <a:pt x="140676" y="50647"/>
                  </a:lnTo>
                  <a:lnTo>
                    <a:pt x="140931" y="51293"/>
                  </a:lnTo>
                  <a:lnTo>
                    <a:pt x="141185" y="51926"/>
                  </a:lnTo>
                  <a:lnTo>
                    <a:pt x="141428" y="52559"/>
                  </a:lnTo>
                  <a:lnTo>
                    <a:pt x="141868" y="53799"/>
                  </a:lnTo>
                  <a:lnTo>
                    <a:pt x="142285" y="55012"/>
                  </a:lnTo>
                  <a:lnTo>
                    <a:pt x="142667" y="56198"/>
                  </a:lnTo>
                  <a:lnTo>
                    <a:pt x="143014" y="57352"/>
                  </a:lnTo>
                  <a:lnTo>
                    <a:pt x="143327" y="58473"/>
                  </a:lnTo>
                  <a:lnTo>
                    <a:pt x="143604" y="59561"/>
                  </a:lnTo>
                  <a:lnTo>
                    <a:pt x="143859" y="60616"/>
                  </a:lnTo>
                  <a:lnTo>
                    <a:pt x="144090" y="61624"/>
                  </a:lnTo>
                  <a:lnTo>
                    <a:pt x="144287" y="62600"/>
                  </a:lnTo>
                  <a:lnTo>
                    <a:pt x="144472" y="63530"/>
                  </a:lnTo>
                  <a:lnTo>
                    <a:pt x="144623" y="64413"/>
                  </a:lnTo>
                  <a:lnTo>
                    <a:pt x="144762" y="65257"/>
                  </a:lnTo>
                  <a:lnTo>
                    <a:pt x="144878" y="66048"/>
                  </a:lnTo>
                  <a:lnTo>
                    <a:pt x="144970" y="66787"/>
                  </a:lnTo>
                  <a:lnTo>
                    <a:pt x="145051" y="67479"/>
                  </a:lnTo>
                  <a:lnTo>
                    <a:pt x="145109" y="68112"/>
                  </a:lnTo>
                  <a:lnTo>
                    <a:pt x="145167" y="68692"/>
                  </a:lnTo>
                  <a:lnTo>
                    <a:pt x="145236" y="69674"/>
                  </a:lnTo>
                  <a:lnTo>
                    <a:pt x="145271" y="70406"/>
                  </a:lnTo>
                  <a:lnTo>
                    <a:pt x="145283" y="70881"/>
                  </a:lnTo>
                  <a:lnTo>
                    <a:pt x="145283" y="71072"/>
                  </a:lnTo>
                  <a:lnTo>
                    <a:pt x="145283" y="71125"/>
                  </a:lnTo>
                  <a:lnTo>
                    <a:pt x="145294" y="71184"/>
                  </a:lnTo>
                  <a:lnTo>
                    <a:pt x="145317" y="71237"/>
                  </a:lnTo>
                  <a:lnTo>
                    <a:pt x="145352" y="71290"/>
                  </a:lnTo>
                  <a:lnTo>
                    <a:pt x="145398" y="71336"/>
                  </a:lnTo>
                  <a:lnTo>
                    <a:pt x="145445" y="71382"/>
                  </a:lnTo>
                  <a:lnTo>
                    <a:pt x="145491" y="71421"/>
                  </a:lnTo>
                  <a:lnTo>
                    <a:pt x="145560" y="71461"/>
                  </a:lnTo>
                  <a:lnTo>
                    <a:pt x="145630" y="71501"/>
                  </a:lnTo>
                  <a:lnTo>
                    <a:pt x="145699" y="71534"/>
                  </a:lnTo>
                  <a:lnTo>
                    <a:pt x="145780" y="71560"/>
                  </a:lnTo>
                  <a:lnTo>
                    <a:pt x="145861" y="71586"/>
                  </a:lnTo>
                  <a:lnTo>
                    <a:pt x="145954" y="71606"/>
                  </a:lnTo>
                  <a:lnTo>
                    <a:pt x="146047" y="71619"/>
                  </a:lnTo>
                  <a:lnTo>
                    <a:pt x="146139" y="71626"/>
                  </a:lnTo>
                  <a:lnTo>
                    <a:pt x="146243" y="71632"/>
                  </a:lnTo>
                  <a:lnTo>
                    <a:pt x="146255" y="71632"/>
                  </a:lnTo>
                  <a:lnTo>
                    <a:pt x="146359" y="71626"/>
                  </a:lnTo>
                  <a:lnTo>
                    <a:pt x="146452" y="71619"/>
                  </a:lnTo>
                  <a:lnTo>
                    <a:pt x="146544" y="71606"/>
                  </a:lnTo>
                  <a:lnTo>
                    <a:pt x="146637" y="71586"/>
                  </a:lnTo>
                  <a:lnTo>
                    <a:pt x="146718" y="71567"/>
                  </a:lnTo>
                  <a:lnTo>
                    <a:pt x="146799" y="71540"/>
                  </a:lnTo>
                  <a:lnTo>
                    <a:pt x="146868" y="71507"/>
                  </a:lnTo>
                  <a:lnTo>
                    <a:pt x="146938" y="71474"/>
                  </a:lnTo>
                  <a:lnTo>
                    <a:pt x="147007" y="71435"/>
                  </a:lnTo>
                  <a:lnTo>
                    <a:pt x="147054" y="71388"/>
                  </a:lnTo>
                  <a:lnTo>
                    <a:pt x="147111" y="71342"/>
                  </a:lnTo>
                  <a:lnTo>
                    <a:pt x="147146" y="71296"/>
                  </a:lnTo>
                  <a:lnTo>
                    <a:pt x="147181" y="71250"/>
                  </a:lnTo>
                  <a:lnTo>
                    <a:pt x="147204" y="71197"/>
                  </a:lnTo>
                  <a:lnTo>
                    <a:pt x="147227" y="71138"/>
                  </a:lnTo>
                  <a:lnTo>
                    <a:pt x="147227" y="71085"/>
                  </a:lnTo>
                  <a:lnTo>
                    <a:pt x="147227" y="70887"/>
                  </a:lnTo>
                  <a:lnTo>
                    <a:pt x="147216" y="70413"/>
                  </a:lnTo>
                  <a:lnTo>
                    <a:pt x="147181" y="69668"/>
                  </a:lnTo>
                  <a:lnTo>
                    <a:pt x="147111" y="68666"/>
                  </a:lnTo>
                  <a:lnTo>
                    <a:pt x="147065" y="68079"/>
                  </a:lnTo>
                  <a:lnTo>
                    <a:pt x="146996" y="67439"/>
                  </a:lnTo>
                  <a:lnTo>
                    <a:pt x="146915" y="66740"/>
                  </a:lnTo>
                  <a:lnTo>
                    <a:pt x="146810" y="65982"/>
                  </a:lnTo>
                  <a:lnTo>
                    <a:pt x="146695" y="65185"/>
                  </a:lnTo>
                  <a:lnTo>
                    <a:pt x="146567" y="64327"/>
                  </a:lnTo>
                  <a:lnTo>
                    <a:pt x="146405" y="63431"/>
                  </a:lnTo>
                  <a:lnTo>
                    <a:pt x="146220" y="62488"/>
                  </a:lnTo>
                  <a:lnTo>
                    <a:pt x="146023" y="61499"/>
                  </a:lnTo>
                  <a:lnTo>
                    <a:pt x="145792" y="60471"/>
                  </a:lnTo>
                  <a:lnTo>
                    <a:pt x="145526" y="59409"/>
                  </a:lnTo>
                  <a:lnTo>
                    <a:pt x="145236" y="58302"/>
                  </a:lnTo>
                  <a:lnTo>
                    <a:pt x="144924" y="57161"/>
                  </a:lnTo>
                  <a:lnTo>
                    <a:pt x="144577" y="55994"/>
                  </a:lnTo>
                  <a:lnTo>
                    <a:pt x="144183" y="54787"/>
                  </a:lnTo>
                  <a:lnTo>
                    <a:pt x="143766" y="53555"/>
                  </a:lnTo>
                  <a:lnTo>
                    <a:pt x="143546" y="52928"/>
                  </a:lnTo>
                  <a:lnTo>
                    <a:pt x="143303" y="52295"/>
                  </a:lnTo>
                  <a:lnTo>
                    <a:pt x="143060" y="51656"/>
                  </a:lnTo>
                  <a:lnTo>
                    <a:pt x="142806" y="51010"/>
                  </a:lnTo>
                  <a:lnTo>
                    <a:pt x="142551" y="50364"/>
                  </a:lnTo>
                  <a:lnTo>
                    <a:pt x="142273" y="49704"/>
                  </a:lnTo>
                  <a:lnTo>
                    <a:pt x="141996" y="49045"/>
                  </a:lnTo>
                  <a:lnTo>
                    <a:pt x="141695" y="48373"/>
                  </a:lnTo>
                  <a:lnTo>
                    <a:pt x="141394" y="47707"/>
                  </a:lnTo>
                  <a:lnTo>
                    <a:pt x="141070" y="47028"/>
                  </a:lnTo>
                  <a:lnTo>
                    <a:pt x="140745" y="46349"/>
                  </a:lnTo>
                  <a:lnTo>
                    <a:pt x="140410" y="45663"/>
                  </a:lnTo>
                  <a:lnTo>
                    <a:pt x="140063" y="44971"/>
                  </a:lnTo>
                  <a:lnTo>
                    <a:pt x="139692" y="44278"/>
                  </a:lnTo>
                  <a:lnTo>
                    <a:pt x="139322" y="43586"/>
                  </a:lnTo>
                  <a:lnTo>
                    <a:pt x="138940" y="42887"/>
                  </a:lnTo>
                  <a:lnTo>
                    <a:pt x="138535" y="42188"/>
                  </a:lnTo>
                  <a:lnTo>
                    <a:pt x="138118" y="41483"/>
                  </a:lnTo>
                  <a:lnTo>
                    <a:pt x="137701" y="40777"/>
                  </a:lnTo>
                  <a:lnTo>
                    <a:pt x="137262" y="40065"/>
                  </a:lnTo>
                  <a:lnTo>
                    <a:pt x="136810" y="39353"/>
                  </a:lnTo>
                  <a:lnTo>
                    <a:pt x="136347" y="38648"/>
                  </a:lnTo>
                  <a:lnTo>
                    <a:pt x="135873" y="37929"/>
                  </a:lnTo>
                  <a:lnTo>
                    <a:pt x="135375" y="37217"/>
                  </a:lnTo>
                  <a:lnTo>
                    <a:pt x="134877" y="36505"/>
                  </a:lnTo>
                  <a:lnTo>
                    <a:pt x="134356" y="35787"/>
                  </a:lnTo>
                  <a:lnTo>
                    <a:pt x="133824" y="35068"/>
                  </a:lnTo>
                  <a:lnTo>
                    <a:pt x="133280" y="34356"/>
                  </a:lnTo>
                  <a:lnTo>
                    <a:pt x="132713" y="33637"/>
                  </a:lnTo>
                  <a:lnTo>
                    <a:pt x="132134" y="32925"/>
                  </a:lnTo>
                  <a:lnTo>
                    <a:pt x="131544" y="32207"/>
                  </a:lnTo>
                  <a:lnTo>
                    <a:pt x="130930" y="31495"/>
                  </a:lnTo>
                  <a:lnTo>
                    <a:pt x="130305" y="30783"/>
                  </a:lnTo>
                  <a:lnTo>
                    <a:pt x="129669" y="30071"/>
                  </a:lnTo>
                  <a:lnTo>
                    <a:pt x="129021" y="29359"/>
                  </a:lnTo>
                  <a:lnTo>
                    <a:pt x="128349" y="28653"/>
                  </a:lnTo>
                  <a:lnTo>
                    <a:pt x="127655" y="27948"/>
                  </a:lnTo>
                  <a:lnTo>
                    <a:pt x="126949" y="27242"/>
                  </a:lnTo>
                  <a:lnTo>
                    <a:pt x="126231" y="26543"/>
                  </a:lnTo>
                  <a:lnTo>
                    <a:pt x="125490" y="25844"/>
                  </a:lnTo>
                  <a:lnTo>
                    <a:pt x="124738" y="25146"/>
                  </a:lnTo>
                  <a:lnTo>
                    <a:pt x="123963" y="24453"/>
                  </a:lnTo>
                  <a:lnTo>
                    <a:pt x="123175" y="23768"/>
                  </a:lnTo>
                  <a:lnTo>
                    <a:pt x="122377" y="23082"/>
                  </a:lnTo>
                  <a:lnTo>
                    <a:pt x="121543" y="22403"/>
                  </a:lnTo>
                  <a:lnTo>
                    <a:pt x="120699" y="21730"/>
                  </a:lnTo>
                  <a:lnTo>
                    <a:pt x="119842" y="21058"/>
                  </a:lnTo>
                  <a:lnTo>
                    <a:pt x="118962" y="20392"/>
                  </a:lnTo>
                  <a:lnTo>
                    <a:pt x="118071" y="19733"/>
                  </a:lnTo>
                  <a:lnTo>
                    <a:pt x="117145" y="19074"/>
                  </a:lnTo>
                  <a:lnTo>
                    <a:pt x="116208" y="18427"/>
                  </a:lnTo>
                  <a:lnTo>
                    <a:pt x="115259" y="17781"/>
                  </a:lnTo>
                  <a:lnTo>
                    <a:pt x="114286" y="17142"/>
                  </a:lnTo>
                  <a:lnTo>
                    <a:pt x="113291" y="16509"/>
                  </a:lnTo>
                  <a:lnTo>
                    <a:pt x="112272" y="15883"/>
                  </a:lnTo>
                  <a:lnTo>
                    <a:pt x="111242" y="15263"/>
                  </a:lnTo>
                  <a:lnTo>
                    <a:pt x="110189" y="14656"/>
                  </a:lnTo>
                  <a:lnTo>
                    <a:pt x="109113" y="14050"/>
                  </a:lnTo>
                  <a:lnTo>
                    <a:pt x="108013" y="13456"/>
                  </a:lnTo>
                  <a:lnTo>
                    <a:pt x="106902" y="12863"/>
                  </a:lnTo>
                  <a:lnTo>
                    <a:pt x="105768" y="12283"/>
                  </a:lnTo>
                  <a:lnTo>
                    <a:pt x="104610" y="11709"/>
                  </a:lnTo>
                  <a:lnTo>
                    <a:pt x="103429" y="11149"/>
                  </a:lnTo>
                  <a:lnTo>
                    <a:pt x="102226" y="10595"/>
                  </a:lnTo>
                  <a:lnTo>
                    <a:pt x="100999" y="10048"/>
                  </a:lnTo>
                  <a:lnTo>
                    <a:pt x="99760" y="9514"/>
                  </a:lnTo>
                  <a:lnTo>
                    <a:pt x="98487" y="8986"/>
                  </a:lnTo>
                  <a:lnTo>
                    <a:pt x="97202" y="8465"/>
                  </a:lnTo>
                  <a:lnTo>
                    <a:pt x="95895" y="7958"/>
                  </a:lnTo>
                  <a:lnTo>
                    <a:pt x="95223" y="7707"/>
                  </a:lnTo>
                  <a:lnTo>
                    <a:pt x="94552" y="7463"/>
                  </a:lnTo>
                  <a:lnTo>
                    <a:pt x="93881" y="7219"/>
                  </a:lnTo>
                  <a:lnTo>
                    <a:pt x="93198" y="6975"/>
                  </a:lnTo>
                  <a:lnTo>
                    <a:pt x="92515" y="6738"/>
                  </a:lnTo>
                  <a:lnTo>
                    <a:pt x="91820" y="6501"/>
                  </a:lnTo>
                  <a:lnTo>
                    <a:pt x="91126" y="6263"/>
                  </a:lnTo>
                  <a:lnTo>
                    <a:pt x="90420" y="6033"/>
                  </a:lnTo>
                  <a:lnTo>
                    <a:pt x="89702" y="5809"/>
                  </a:lnTo>
                  <a:lnTo>
                    <a:pt x="88985" y="5584"/>
                  </a:lnTo>
                  <a:lnTo>
                    <a:pt x="88267" y="5360"/>
                  </a:lnTo>
                  <a:lnTo>
                    <a:pt x="87538" y="5143"/>
                  </a:lnTo>
                  <a:lnTo>
                    <a:pt x="86809" y="4925"/>
                  </a:lnTo>
                  <a:lnTo>
                    <a:pt x="86068" y="4707"/>
                  </a:lnTo>
                  <a:lnTo>
                    <a:pt x="85315" y="4503"/>
                  </a:lnTo>
                  <a:lnTo>
                    <a:pt x="84563" y="4292"/>
                  </a:lnTo>
                  <a:lnTo>
                    <a:pt x="83811" y="4088"/>
                  </a:lnTo>
                  <a:lnTo>
                    <a:pt x="83047" y="3890"/>
                  </a:lnTo>
                  <a:lnTo>
                    <a:pt x="82271" y="3686"/>
                  </a:lnTo>
                  <a:lnTo>
                    <a:pt x="81496" y="3494"/>
                  </a:lnTo>
                  <a:lnTo>
                    <a:pt x="80709" y="3303"/>
                  </a:lnTo>
                  <a:lnTo>
                    <a:pt x="79922" y="3112"/>
                  </a:lnTo>
                  <a:lnTo>
                    <a:pt x="79100" y="2921"/>
                  </a:lnTo>
                  <a:lnTo>
                    <a:pt x="78278" y="2736"/>
                  </a:lnTo>
                  <a:lnTo>
                    <a:pt x="77468" y="2558"/>
                  </a:lnTo>
                  <a:lnTo>
                    <a:pt x="76658" y="2387"/>
                  </a:lnTo>
                  <a:lnTo>
                    <a:pt x="75848" y="2215"/>
                  </a:lnTo>
                  <a:lnTo>
                    <a:pt x="75037" y="2057"/>
                  </a:lnTo>
                  <a:lnTo>
                    <a:pt x="74239" y="1899"/>
                  </a:lnTo>
                  <a:lnTo>
                    <a:pt x="73440" y="1754"/>
                  </a:lnTo>
                  <a:lnTo>
                    <a:pt x="72641" y="1609"/>
                  </a:lnTo>
                  <a:lnTo>
                    <a:pt x="71854" y="1470"/>
                  </a:lnTo>
                  <a:lnTo>
                    <a:pt x="71067" y="1345"/>
                  </a:lnTo>
                  <a:lnTo>
                    <a:pt x="70280" y="1220"/>
                  </a:lnTo>
                  <a:lnTo>
                    <a:pt x="69505" y="1101"/>
                  </a:lnTo>
                  <a:lnTo>
                    <a:pt x="68729" y="989"/>
                  </a:lnTo>
                  <a:lnTo>
                    <a:pt x="67954" y="877"/>
                  </a:lnTo>
                  <a:lnTo>
                    <a:pt x="67178" y="778"/>
                  </a:lnTo>
                  <a:lnTo>
                    <a:pt x="66414" y="686"/>
                  </a:lnTo>
                  <a:lnTo>
                    <a:pt x="65650" y="600"/>
                  </a:lnTo>
                  <a:lnTo>
                    <a:pt x="64898" y="514"/>
                  </a:lnTo>
                  <a:lnTo>
                    <a:pt x="64134" y="442"/>
                  </a:lnTo>
                  <a:lnTo>
                    <a:pt x="63382" y="369"/>
                  </a:lnTo>
                  <a:lnTo>
                    <a:pt x="62641" y="303"/>
                  </a:lnTo>
                  <a:lnTo>
                    <a:pt x="61889" y="251"/>
                  </a:lnTo>
                  <a:lnTo>
                    <a:pt x="61148" y="198"/>
                  </a:lnTo>
                  <a:lnTo>
                    <a:pt x="60419" y="152"/>
                  </a:lnTo>
                  <a:lnTo>
                    <a:pt x="59678" y="112"/>
                  </a:lnTo>
                  <a:lnTo>
                    <a:pt x="58949" y="79"/>
                  </a:lnTo>
                  <a:lnTo>
                    <a:pt x="58231" y="53"/>
                  </a:lnTo>
                  <a:lnTo>
                    <a:pt x="57502" y="27"/>
                  </a:lnTo>
                  <a:lnTo>
                    <a:pt x="56784" y="13"/>
                  </a:lnTo>
                  <a:lnTo>
                    <a:pt x="56067" y="7"/>
                  </a:lnTo>
                  <a:lnTo>
                    <a:pt x="55361"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367375" y="1377200"/>
              <a:ext cx="736450" cy="392800"/>
            </a:xfrm>
            <a:custGeom>
              <a:avLst/>
              <a:gdLst/>
              <a:ahLst/>
              <a:cxnLst/>
              <a:rect l="l" t="t" r="r" b="b"/>
              <a:pathLst>
                <a:path w="29458" h="15712" extrusionOk="0">
                  <a:moveTo>
                    <a:pt x="18021" y="1"/>
                  </a:moveTo>
                  <a:lnTo>
                    <a:pt x="17535" y="7"/>
                  </a:lnTo>
                  <a:lnTo>
                    <a:pt x="17038" y="21"/>
                  </a:lnTo>
                  <a:lnTo>
                    <a:pt x="16517" y="54"/>
                  </a:lnTo>
                  <a:lnTo>
                    <a:pt x="15973" y="93"/>
                  </a:lnTo>
                  <a:lnTo>
                    <a:pt x="15417" y="139"/>
                  </a:lnTo>
                  <a:lnTo>
                    <a:pt x="14838" y="199"/>
                  </a:lnTo>
                  <a:lnTo>
                    <a:pt x="14248" y="271"/>
                  </a:lnTo>
                  <a:lnTo>
                    <a:pt x="13646" y="344"/>
                  </a:lnTo>
                  <a:lnTo>
                    <a:pt x="13033" y="429"/>
                  </a:lnTo>
                  <a:lnTo>
                    <a:pt x="12419" y="515"/>
                  </a:lnTo>
                  <a:lnTo>
                    <a:pt x="11794" y="614"/>
                  </a:lnTo>
                  <a:lnTo>
                    <a:pt x="11158" y="713"/>
                  </a:lnTo>
                  <a:lnTo>
                    <a:pt x="10533" y="818"/>
                  </a:lnTo>
                  <a:lnTo>
                    <a:pt x="9896" y="930"/>
                  </a:lnTo>
                  <a:lnTo>
                    <a:pt x="8635" y="1161"/>
                  </a:lnTo>
                  <a:lnTo>
                    <a:pt x="7396" y="1399"/>
                  </a:lnTo>
                  <a:lnTo>
                    <a:pt x="6204" y="1642"/>
                  </a:lnTo>
                  <a:lnTo>
                    <a:pt x="5046" y="1886"/>
                  </a:lnTo>
                  <a:lnTo>
                    <a:pt x="3970" y="2117"/>
                  </a:lnTo>
                  <a:lnTo>
                    <a:pt x="2963" y="2341"/>
                  </a:lnTo>
                  <a:lnTo>
                    <a:pt x="2060" y="2552"/>
                  </a:lnTo>
                  <a:lnTo>
                    <a:pt x="590" y="2895"/>
                  </a:lnTo>
                  <a:lnTo>
                    <a:pt x="509" y="2921"/>
                  </a:lnTo>
                  <a:lnTo>
                    <a:pt x="428" y="2954"/>
                  </a:lnTo>
                  <a:lnTo>
                    <a:pt x="347" y="2987"/>
                  </a:lnTo>
                  <a:lnTo>
                    <a:pt x="278" y="3020"/>
                  </a:lnTo>
                  <a:lnTo>
                    <a:pt x="220" y="3060"/>
                  </a:lnTo>
                  <a:lnTo>
                    <a:pt x="162" y="3106"/>
                  </a:lnTo>
                  <a:lnTo>
                    <a:pt x="116" y="3152"/>
                  </a:lnTo>
                  <a:lnTo>
                    <a:pt x="69" y="3198"/>
                  </a:lnTo>
                  <a:lnTo>
                    <a:pt x="46" y="3251"/>
                  </a:lnTo>
                  <a:lnTo>
                    <a:pt x="23" y="3304"/>
                  </a:lnTo>
                  <a:lnTo>
                    <a:pt x="12" y="3357"/>
                  </a:lnTo>
                  <a:lnTo>
                    <a:pt x="0" y="3409"/>
                  </a:lnTo>
                  <a:lnTo>
                    <a:pt x="12" y="3462"/>
                  </a:lnTo>
                  <a:lnTo>
                    <a:pt x="23" y="3521"/>
                  </a:lnTo>
                  <a:lnTo>
                    <a:pt x="46" y="3574"/>
                  </a:lnTo>
                  <a:lnTo>
                    <a:pt x="81" y="3627"/>
                  </a:lnTo>
                  <a:lnTo>
                    <a:pt x="127" y="3680"/>
                  </a:lnTo>
                  <a:lnTo>
                    <a:pt x="174" y="3726"/>
                  </a:lnTo>
                  <a:lnTo>
                    <a:pt x="232" y="3765"/>
                  </a:lnTo>
                  <a:lnTo>
                    <a:pt x="301" y="3805"/>
                  </a:lnTo>
                  <a:lnTo>
                    <a:pt x="370" y="3844"/>
                  </a:lnTo>
                  <a:lnTo>
                    <a:pt x="451" y="3877"/>
                  </a:lnTo>
                  <a:lnTo>
                    <a:pt x="532" y="3904"/>
                  </a:lnTo>
                  <a:lnTo>
                    <a:pt x="613" y="3924"/>
                  </a:lnTo>
                  <a:lnTo>
                    <a:pt x="706" y="3943"/>
                  </a:lnTo>
                  <a:lnTo>
                    <a:pt x="799" y="3957"/>
                  </a:lnTo>
                  <a:lnTo>
                    <a:pt x="891" y="3963"/>
                  </a:lnTo>
                  <a:lnTo>
                    <a:pt x="1076" y="3963"/>
                  </a:lnTo>
                  <a:lnTo>
                    <a:pt x="1169" y="3950"/>
                  </a:lnTo>
                  <a:lnTo>
                    <a:pt x="1262" y="3937"/>
                  </a:lnTo>
                  <a:lnTo>
                    <a:pt x="1354" y="3917"/>
                  </a:lnTo>
                  <a:lnTo>
                    <a:pt x="2778" y="3587"/>
                  </a:lnTo>
                  <a:lnTo>
                    <a:pt x="4225" y="3258"/>
                  </a:lnTo>
                  <a:lnTo>
                    <a:pt x="5672" y="2941"/>
                  </a:lnTo>
                  <a:lnTo>
                    <a:pt x="7118" y="2645"/>
                  </a:lnTo>
                  <a:lnTo>
                    <a:pt x="8554" y="2361"/>
                  </a:lnTo>
                  <a:lnTo>
                    <a:pt x="9954" y="2097"/>
                  </a:lnTo>
                  <a:lnTo>
                    <a:pt x="11308" y="1860"/>
                  </a:lnTo>
                  <a:lnTo>
                    <a:pt x="11968" y="1748"/>
                  </a:lnTo>
                  <a:lnTo>
                    <a:pt x="12616" y="1649"/>
                  </a:lnTo>
                  <a:lnTo>
                    <a:pt x="13241" y="1550"/>
                  </a:lnTo>
                  <a:lnTo>
                    <a:pt x="13843" y="1464"/>
                  </a:lnTo>
                  <a:lnTo>
                    <a:pt x="14433" y="1385"/>
                  </a:lnTo>
                  <a:lnTo>
                    <a:pt x="15001" y="1313"/>
                  </a:lnTo>
                  <a:lnTo>
                    <a:pt x="15533" y="1247"/>
                  </a:lnTo>
                  <a:lnTo>
                    <a:pt x="16042" y="1194"/>
                  </a:lnTo>
                  <a:lnTo>
                    <a:pt x="16528" y="1148"/>
                  </a:lnTo>
                  <a:lnTo>
                    <a:pt x="16991" y="1115"/>
                  </a:lnTo>
                  <a:lnTo>
                    <a:pt x="17420" y="1089"/>
                  </a:lnTo>
                  <a:lnTo>
                    <a:pt x="17813" y="1075"/>
                  </a:lnTo>
                  <a:lnTo>
                    <a:pt x="18172" y="1075"/>
                  </a:lnTo>
                  <a:lnTo>
                    <a:pt x="18496" y="1082"/>
                  </a:lnTo>
                  <a:lnTo>
                    <a:pt x="18785" y="1102"/>
                  </a:lnTo>
                  <a:lnTo>
                    <a:pt x="18913" y="1115"/>
                  </a:lnTo>
                  <a:lnTo>
                    <a:pt x="19028" y="1135"/>
                  </a:lnTo>
                  <a:lnTo>
                    <a:pt x="19133" y="1155"/>
                  </a:lnTo>
                  <a:lnTo>
                    <a:pt x="19237" y="1174"/>
                  </a:lnTo>
                  <a:lnTo>
                    <a:pt x="19318" y="1201"/>
                  </a:lnTo>
                  <a:lnTo>
                    <a:pt x="19399" y="1234"/>
                  </a:lnTo>
                  <a:lnTo>
                    <a:pt x="19318" y="1273"/>
                  </a:lnTo>
                  <a:lnTo>
                    <a:pt x="19225" y="1319"/>
                  </a:lnTo>
                  <a:lnTo>
                    <a:pt x="19109" y="1366"/>
                  </a:lnTo>
                  <a:lnTo>
                    <a:pt x="18982" y="1412"/>
                  </a:lnTo>
                  <a:lnTo>
                    <a:pt x="18670" y="1511"/>
                  </a:lnTo>
                  <a:lnTo>
                    <a:pt x="18299" y="1616"/>
                  </a:lnTo>
                  <a:lnTo>
                    <a:pt x="17871" y="1722"/>
                  </a:lnTo>
                  <a:lnTo>
                    <a:pt x="17396" y="1827"/>
                  </a:lnTo>
                  <a:lnTo>
                    <a:pt x="16876" y="1939"/>
                  </a:lnTo>
                  <a:lnTo>
                    <a:pt x="16308" y="2051"/>
                  </a:lnTo>
                  <a:lnTo>
                    <a:pt x="15707" y="2163"/>
                  </a:lnTo>
                  <a:lnTo>
                    <a:pt x="15070" y="2269"/>
                  </a:lnTo>
                  <a:lnTo>
                    <a:pt x="14410" y="2381"/>
                  </a:lnTo>
                  <a:lnTo>
                    <a:pt x="13716" y="2486"/>
                  </a:lnTo>
                  <a:lnTo>
                    <a:pt x="13010" y="2585"/>
                  </a:lnTo>
                  <a:lnTo>
                    <a:pt x="12281" y="2684"/>
                  </a:lnTo>
                  <a:lnTo>
                    <a:pt x="11540" y="2776"/>
                  </a:lnTo>
                  <a:lnTo>
                    <a:pt x="10787" y="2862"/>
                  </a:lnTo>
                  <a:lnTo>
                    <a:pt x="10695" y="2875"/>
                  </a:lnTo>
                  <a:lnTo>
                    <a:pt x="10614" y="2895"/>
                  </a:lnTo>
                  <a:lnTo>
                    <a:pt x="10544" y="2915"/>
                  </a:lnTo>
                  <a:lnTo>
                    <a:pt x="10463" y="2935"/>
                  </a:lnTo>
                  <a:lnTo>
                    <a:pt x="10394" y="2961"/>
                  </a:lnTo>
                  <a:lnTo>
                    <a:pt x="10324" y="2994"/>
                  </a:lnTo>
                  <a:lnTo>
                    <a:pt x="10267" y="3027"/>
                  </a:lnTo>
                  <a:lnTo>
                    <a:pt x="10209" y="3060"/>
                  </a:lnTo>
                  <a:lnTo>
                    <a:pt x="10162" y="3099"/>
                  </a:lnTo>
                  <a:lnTo>
                    <a:pt x="10116" y="3139"/>
                  </a:lnTo>
                  <a:lnTo>
                    <a:pt x="10081" y="3185"/>
                  </a:lnTo>
                  <a:lnTo>
                    <a:pt x="10047" y="3231"/>
                  </a:lnTo>
                  <a:lnTo>
                    <a:pt x="10024" y="3278"/>
                  </a:lnTo>
                  <a:lnTo>
                    <a:pt x="10012" y="3324"/>
                  </a:lnTo>
                  <a:lnTo>
                    <a:pt x="10000" y="3376"/>
                  </a:lnTo>
                  <a:lnTo>
                    <a:pt x="10000" y="3423"/>
                  </a:lnTo>
                  <a:lnTo>
                    <a:pt x="10000" y="3475"/>
                  </a:lnTo>
                  <a:lnTo>
                    <a:pt x="10024" y="3521"/>
                  </a:lnTo>
                  <a:lnTo>
                    <a:pt x="10047" y="3574"/>
                  </a:lnTo>
                  <a:lnTo>
                    <a:pt x="10070" y="3620"/>
                  </a:lnTo>
                  <a:lnTo>
                    <a:pt x="10105" y="3660"/>
                  </a:lnTo>
                  <a:lnTo>
                    <a:pt x="10151" y="3706"/>
                  </a:lnTo>
                  <a:lnTo>
                    <a:pt x="10197" y="3746"/>
                  </a:lnTo>
                  <a:lnTo>
                    <a:pt x="10243" y="3779"/>
                  </a:lnTo>
                  <a:lnTo>
                    <a:pt x="10301" y="3812"/>
                  </a:lnTo>
                  <a:lnTo>
                    <a:pt x="10371" y="3844"/>
                  </a:lnTo>
                  <a:lnTo>
                    <a:pt x="10440" y="3871"/>
                  </a:lnTo>
                  <a:lnTo>
                    <a:pt x="10510" y="3897"/>
                  </a:lnTo>
                  <a:lnTo>
                    <a:pt x="10591" y="3917"/>
                  </a:lnTo>
                  <a:lnTo>
                    <a:pt x="10672" y="3937"/>
                  </a:lnTo>
                  <a:lnTo>
                    <a:pt x="10753" y="3950"/>
                  </a:lnTo>
                  <a:lnTo>
                    <a:pt x="10845" y="3957"/>
                  </a:lnTo>
                  <a:lnTo>
                    <a:pt x="12130" y="4069"/>
                  </a:lnTo>
                  <a:lnTo>
                    <a:pt x="13438" y="4181"/>
                  </a:lnTo>
                  <a:lnTo>
                    <a:pt x="14746" y="4313"/>
                  </a:lnTo>
                  <a:lnTo>
                    <a:pt x="16042" y="4444"/>
                  </a:lnTo>
                  <a:lnTo>
                    <a:pt x="17315" y="4589"/>
                  </a:lnTo>
                  <a:lnTo>
                    <a:pt x="18565" y="4741"/>
                  </a:lnTo>
                  <a:lnTo>
                    <a:pt x="19781" y="4899"/>
                  </a:lnTo>
                  <a:lnTo>
                    <a:pt x="20938" y="5058"/>
                  </a:lnTo>
                  <a:lnTo>
                    <a:pt x="22049" y="5222"/>
                  </a:lnTo>
                  <a:lnTo>
                    <a:pt x="23079" y="5387"/>
                  </a:lnTo>
                  <a:lnTo>
                    <a:pt x="24029" y="5559"/>
                  </a:lnTo>
                  <a:lnTo>
                    <a:pt x="24480" y="5638"/>
                  </a:lnTo>
                  <a:lnTo>
                    <a:pt x="24897" y="5723"/>
                  </a:lnTo>
                  <a:lnTo>
                    <a:pt x="25290" y="5809"/>
                  </a:lnTo>
                  <a:lnTo>
                    <a:pt x="25661" y="5895"/>
                  </a:lnTo>
                  <a:lnTo>
                    <a:pt x="25996" y="5974"/>
                  </a:lnTo>
                  <a:lnTo>
                    <a:pt x="26309" y="6060"/>
                  </a:lnTo>
                  <a:lnTo>
                    <a:pt x="26587" y="6139"/>
                  </a:lnTo>
                  <a:lnTo>
                    <a:pt x="26841" y="6225"/>
                  </a:lnTo>
                  <a:lnTo>
                    <a:pt x="27061" y="6304"/>
                  </a:lnTo>
                  <a:lnTo>
                    <a:pt x="27235" y="6383"/>
                  </a:lnTo>
                  <a:lnTo>
                    <a:pt x="27026" y="6409"/>
                  </a:lnTo>
                  <a:lnTo>
                    <a:pt x="26783" y="6436"/>
                  </a:lnTo>
                  <a:lnTo>
                    <a:pt x="26517" y="6449"/>
                  </a:lnTo>
                  <a:lnTo>
                    <a:pt x="26216" y="6468"/>
                  </a:lnTo>
                  <a:lnTo>
                    <a:pt x="25892" y="6475"/>
                  </a:lnTo>
                  <a:lnTo>
                    <a:pt x="25533" y="6488"/>
                  </a:lnTo>
                  <a:lnTo>
                    <a:pt x="24758" y="6495"/>
                  </a:lnTo>
                  <a:lnTo>
                    <a:pt x="23890" y="6488"/>
                  </a:lnTo>
                  <a:lnTo>
                    <a:pt x="22941" y="6468"/>
                  </a:lnTo>
                  <a:lnTo>
                    <a:pt x="21922" y="6436"/>
                  </a:lnTo>
                  <a:lnTo>
                    <a:pt x="20834" y="6396"/>
                  </a:lnTo>
                  <a:lnTo>
                    <a:pt x="19700" y="6343"/>
                  </a:lnTo>
                  <a:lnTo>
                    <a:pt x="18519" y="6284"/>
                  </a:lnTo>
                  <a:lnTo>
                    <a:pt x="17315" y="6211"/>
                  </a:lnTo>
                  <a:lnTo>
                    <a:pt x="16089" y="6132"/>
                  </a:lnTo>
                  <a:lnTo>
                    <a:pt x="14838" y="6053"/>
                  </a:lnTo>
                  <a:lnTo>
                    <a:pt x="13588" y="5961"/>
                  </a:lnTo>
                  <a:lnTo>
                    <a:pt x="12350" y="5862"/>
                  </a:lnTo>
                  <a:lnTo>
                    <a:pt x="11123" y="5756"/>
                  </a:lnTo>
                  <a:lnTo>
                    <a:pt x="11030" y="5750"/>
                  </a:lnTo>
                  <a:lnTo>
                    <a:pt x="10938" y="5750"/>
                  </a:lnTo>
                  <a:lnTo>
                    <a:pt x="10845" y="5756"/>
                  </a:lnTo>
                  <a:lnTo>
                    <a:pt x="10753" y="5770"/>
                  </a:lnTo>
                  <a:lnTo>
                    <a:pt x="10660" y="5783"/>
                  </a:lnTo>
                  <a:lnTo>
                    <a:pt x="10579" y="5803"/>
                  </a:lnTo>
                  <a:lnTo>
                    <a:pt x="10498" y="5822"/>
                  </a:lnTo>
                  <a:lnTo>
                    <a:pt x="10429" y="5849"/>
                  </a:lnTo>
                  <a:lnTo>
                    <a:pt x="10348" y="5882"/>
                  </a:lnTo>
                  <a:lnTo>
                    <a:pt x="10290" y="5915"/>
                  </a:lnTo>
                  <a:lnTo>
                    <a:pt x="10220" y="5954"/>
                  </a:lnTo>
                  <a:lnTo>
                    <a:pt x="10162" y="5994"/>
                  </a:lnTo>
                  <a:lnTo>
                    <a:pt x="10116" y="6040"/>
                  </a:lnTo>
                  <a:lnTo>
                    <a:pt x="10081" y="6086"/>
                  </a:lnTo>
                  <a:lnTo>
                    <a:pt x="10047" y="6139"/>
                  </a:lnTo>
                  <a:lnTo>
                    <a:pt x="10024" y="6192"/>
                  </a:lnTo>
                  <a:lnTo>
                    <a:pt x="10000" y="6244"/>
                  </a:lnTo>
                  <a:lnTo>
                    <a:pt x="10000" y="6297"/>
                  </a:lnTo>
                  <a:lnTo>
                    <a:pt x="10000" y="6350"/>
                  </a:lnTo>
                  <a:lnTo>
                    <a:pt x="10012" y="6403"/>
                  </a:lnTo>
                  <a:lnTo>
                    <a:pt x="10035" y="6455"/>
                  </a:lnTo>
                  <a:lnTo>
                    <a:pt x="10058" y="6501"/>
                  </a:lnTo>
                  <a:lnTo>
                    <a:pt x="10093" y="6548"/>
                  </a:lnTo>
                  <a:lnTo>
                    <a:pt x="10139" y="6594"/>
                  </a:lnTo>
                  <a:lnTo>
                    <a:pt x="10186" y="6640"/>
                  </a:lnTo>
                  <a:lnTo>
                    <a:pt x="10243" y="6679"/>
                  </a:lnTo>
                  <a:lnTo>
                    <a:pt x="10313" y="6712"/>
                  </a:lnTo>
                  <a:lnTo>
                    <a:pt x="10382" y="6745"/>
                  </a:lnTo>
                  <a:lnTo>
                    <a:pt x="10452" y="6778"/>
                  </a:lnTo>
                  <a:lnTo>
                    <a:pt x="10533" y="6805"/>
                  </a:lnTo>
                  <a:lnTo>
                    <a:pt x="10625" y="6825"/>
                  </a:lnTo>
                  <a:lnTo>
                    <a:pt x="10718" y="6844"/>
                  </a:lnTo>
                  <a:lnTo>
                    <a:pt x="11748" y="7009"/>
                  </a:lnTo>
                  <a:lnTo>
                    <a:pt x="12848" y="7200"/>
                  </a:lnTo>
                  <a:lnTo>
                    <a:pt x="13994" y="7418"/>
                  </a:lnTo>
                  <a:lnTo>
                    <a:pt x="15174" y="7649"/>
                  </a:lnTo>
                  <a:lnTo>
                    <a:pt x="16366" y="7899"/>
                  </a:lnTo>
                  <a:lnTo>
                    <a:pt x="17570" y="8163"/>
                  </a:lnTo>
                  <a:lnTo>
                    <a:pt x="18160" y="8301"/>
                  </a:lnTo>
                  <a:lnTo>
                    <a:pt x="18751" y="8440"/>
                  </a:lnTo>
                  <a:lnTo>
                    <a:pt x="19341" y="8585"/>
                  </a:lnTo>
                  <a:lnTo>
                    <a:pt x="19908" y="8730"/>
                  </a:lnTo>
                  <a:lnTo>
                    <a:pt x="20464" y="8881"/>
                  </a:lnTo>
                  <a:lnTo>
                    <a:pt x="21008" y="9033"/>
                  </a:lnTo>
                  <a:lnTo>
                    <a:pt x="21540" y="9185"/>
                  </a:lnTo>
                  <a:lnTo>
                    <a:pt x="22049" y="9336"/>
                  </a:lnTo>
                  <a:lnTo>
                    <a:pt x="22535" y="9488"/>
                  </a:lnTo>
                  <a:lnTo>
                    <a:pt x="23010" y="9646"/>
                  </a:lnTo>
                  <a:lnTo>
                    <a:pt x="23450" y="9805"/>
                  </a:lnTo>
                  <a:lnTo>
                    <a:pt x="23867" y="9963"/>
                  </a:lnTo>
                  <a:lnTo>
                    <a:pt x="24249" y="10121"/>
                  </a:lnTo>
                  <a:lnTo>
                    <a:pt x="24607" y="10279"/>
                  </a:lnTo>
                  <a:lnTo>
                    <a:pt x="24931" y="10431"/>
                  </a:lnTo>
                  <a:lnTo>
                    <a:pt x="25221" y="10589"/>
                  </a:lnTo>
                  <a:lnTo>
                    <a:pt x="25475" y="10747"/>
                  </a:lnTo>
                  <a:lnTo>
                    <a:pt x="25591" y="10820"/>
                  </a:lnTo>
                  <a:lnTo>
                    <a:pt x="25695" y="10899"/>
                  </a:lnTo>
                  <a:lnTo>
                    <a:pt x="25788" y="10978"/>
                  </a:lnTo>
                  <a:lnTo>
                    <a:pt x="25869" y="11051"/>
                  </a:lnTo>
                  <a:lnTo>
                    <a:pt x="25938" y="11130"/>
                  </a:lnTo>
                  <a:lnTo>
                    <a:pt x="25996" y="11209"/>
                  </a:lnTo>
                  <a:lnTo>
                    <a:pt x="26054" y="11288"/>
                  </a:lnTo>
                  <a:lnTo>
                    <a:pt x="26089" y="11374"/>
                  </a:lnTo>
                  <a:lnTo>
                    <a:pt x="26100" y="11453"/>
                  </a:lnTo>
                  <a:lnTo>
                    <a:pt x="26100" y="11525"/>
                  </a:lnTo>
                  <a:lnTo>
                    <a:pt x="26089" y="11604"/>
                  </a:lnTo>
                  <a:lnTo>
                    <a:pt x="26054" y="11684"/>
                  </a:lnTo>
                  <a:lnTo>
                    <a:pt x="25996" y="11756"/>
                  </a:lnTo>
                  <a:lnTo>
                    <a:pt x="25927" y="11835"/>
                  </a:lnTo>
                  <a:lnTo>
                    <a:pt x="25823" y="11927"/>
                  </a:lnTo>
                  <a:lnTo>
                    <a:pt x="25707" y="12007"/>
                  </a:lnTo>
                  <a:lnTo>
                    <a:pt x="25580" y="12079"/>
                  </a:lnTo>
                  <a:lnTo>
                    <a:pt x="25441" y="12145"/>
                  </a:lnTo>
                  <a:lnTo>
                    <a:pt x="25279" y="12198"/>
                  </a:lnTo>
                  <a:lnTo>
                    <a:pt x="25105" y="12244"/>
                  </a:lnTo>
                  <a:lnTo>
                    <a:pt x="24920" y="12277"/>
                  </a:lnTo>
                  <a:lnTo>
                    <a:pt x="24711" y="12310"/>
                  </a:lnTo>
                  <a:lnTo>
                    <a:pt x="24549" y="12323"/>
                  </a:lnTo>
                  <a:lnTo>
                    <a:pt x="24376" y="12336"/>
                  </a:lnTo>
                  <a:lnTo>
                    <a:pt x="24202" y="12343"/>
                  </a:lnTo>
                  <a:lnTo>
                    <a:pt x="24017" y="12343"/>
                  </a:lnTo>
                  <a:lnTo>
                    <a:pt x="23832" y="12336"/>
                  </a:lnTo>
                  <a:lnTo>
                    <a:pt x="23635" y="12330"/>
                  </a:lnTo>
                  <a:lnTo>
                    <a:pt x="23242" y="12303"/>
                  </a:lnTo>
                  <a:lnTo>
                    <a:pt x="22825" y="12264"/>
                  </a:lnTo>
                  <a:lnTo>
                    <a:pt x="22397" y="12211"/>
                  </a:lnTo>
                  <a:lnTo>
                    <a:pt x="21945" y="12138"/>
                  </a:lnTo>
                  <a:lnTo>
                    <a:pt x="21494" y="12053"/>
                  </a:lnTo>
                  <a:lnTo>
                    <a:pt x="21019" y="11960"/>
                  </a:lnTo>
                  <a:lnTo>
                    <a:pt x="20545" y="11855"/>
                  </a:lnTo>
                  <a:lnTo>
                    <a:pt x="20059" y="11736"/>
                  </a:lnTo>
                  <a:lnTo>
                    <a:pt x="19572" y="11611"/>
                  </a:lnTo>
                  <a:lnTo>
                    <a:pt x="19075" y="11479"/>
                  </a:lnTo>
                  <a:lnTo>
                    <a:pt x="18577" y="11341"/>
                  </a:lnTo>
                  <a:lnTo>
                    <a:pt x="18079" y="11196"/>
                  </a:lnTo>
                  <a:lnTo>
                    <a:pt x="17582" y="11044"/>
                  </a:lnTo>
                  <a:lnTo>
                    <a:pt x="17084" y="10886"/>
                  </a:lnTo>
                  <a:lnTo>
                    <a:pt x="16598" y="10728"/>
                  </a:lnTo>
                  <a:lnTo>
                    <a:pt x="15637" y="10398"/>
                  </a:lnTo>
                  <a:lnTo>
                    <a:pt x="14711" y="10068"/>
                  </a:lnTo>
                  <a:lnTo>
                    <a:pt x="13832" y="9739"/>
                  </a:lnTo>
                  <a:lnTo>
                    <a:pt x="13021" y="9422"/>
                  </a:lnTo>
                  <a:lnTo>
                    <a:pt x="12281" y="9132"/>
                  </a:lnTo>
                  <a:lnTo>
                    <a:pt x="11632" y="8862"/>
                  </a:lnTo>
                  <a:lnTo>
                    <a:pt x="11088" y="8624"/>
                  </a:lnTo>
                  <a:lnTo>
                    <a:pt x="11007" y="8591"/>
                  </a:lnTo>
                  <a:lnTo>
                    <a:pt x="10926" y="8565"/>
                  </a:lnTo>
                  <a:lnTo>
                    <a:pt x="10834" y="8545"/>
                  </a:lnTo>
                  <a:lnTo>
                    <a:pt x="10753" y="8525"/>
                  </a:lnTo>
                  <a:lnTo>
                    <a:pt x="10660" y="8512"/>
                  </a:lnTo>
                  <a:lnTo>
                    <a:pt x="10568" y="8506"/>
                  </a:lnTo>
                  <a:lnTo>
                    <a:pt x="10475" y="8506"/>
                  </a:lnTo>
                  <a:lnTo>
                    <a:pt x="10382" y="8512"/>
                  </a:lnTo>
                  <a:lnTo>
                    <a:pt x="10290" y="8519"/>
                  </a:lnTo>
                  <a:lnTo>
                    <a:pt x="10197" y="8532"/>
                  </a:lnTo>
                  <a:lnTo>
                    <a:pt x="10116" y="8552"/>
                  </a:lnTo>
                  <a:lnTo>
                    <a:pt x="10024" y="8572"/>
                  </a:lnTo>
                  <a:lnTo>
                    <a:pt x="9942" y="8598"/>
                  </a:lnTo>
                  <a:lnTo>
                    <a:pt x="9873" y="8631"/>
                  </a:lnTo>
                  <a:lnTo>
                    <a:pt x="9804" y="8671"/>
                  </a:lnTo>
                  <a:lnTo>
                    <a:pt x="9734" y="8710"/>
                  </a:lnTo>
                  <a:lnTo>
                    <a:pt x="9676" y="8756"/>
                  </a:lnTo>
                  <a:lnTo>
                    <a:pt x="9630" y="8802"/>
                  </a:lnTo>
                  <a:lnTo>
                    <a:pt x="9584" y="8855"/>
                  </a:lnTo>
                  <a:lnTo>
                    <a:pt x="9561" y="8908"/>
                  </a:lnTo>
                  <a:lnTo>
                    <a:pt x="9537" y="8954"/>
                  </a:lnTo>
                  <a:lnTo>
                    <a:pt x="9526" y="9007"/>
                  </a:lnTo>
                  <a:lnTo>
                    <a:pt x="9514" y="9060"/>
                  </a:lnTo>
                  <a:lnTo>
                    <a:pt x="9526" y="9112"/>
                  </a:lnTo>
                  <a:lnTo>
                    <a:pt x="9537" y="9165"/>
                  </a:lnTo>
                  <a:lnTo>
                    <a:pt x="9561" y="9218"/>
                  </a:lnTo>
                  <a:lnTo>
                    <a:pt x="9584" y="9270"/>
                  </a:lnTo>
                  <a:lnTo>
                    <a:pt x="9618" y="9317"/>
                  </a:lnTo>
                  <a:lnTo>
                    <a:pt x="9676" y="9363"/>
                  </a:lnTo>
                  <a:lnTo>
                    <a:pt x="9723" y="9409"/>
                  </a:lnTo>
                  <a:lnTo>
                    <a:pt x="9792" y="9448"/>
                  </a:lnTo>
                  <a:lnTo>
                    <a:pt x="9861" y="9488"/>
                  </a:lnTo>
                  <a:lnTo>
                    <a:pt x="10672" y="9884"/>
                  </a:lnTo>
                  <a:lnTo>
                    <a:pt x="11470" y="10279"/>
                  </a:lnTo>
                  <a:lnTo>
                    <a:pt x="12246" y="10681"/>
                  </a:lnTo>
                  <a:lnTo>
                    <a:pt x="12987" y="11070"/>
                  </a:lnTo>
                  <a:lnTo>
                    <a:pt x="13693" y="11459"/>
                  </a:lnTo>
                  <a:lnTo>
                    <a:pt x="14364" y="11835"/>
                  </a:lnTo>
                  <a:lnTo>
                    <a:pt x="15001" y="12204"/>
                  </a:lnTo>
                  <a:lnTo>
                    <a:pt x="15591" y="12560"/>
                  </a:lnTo>
                  <a:lnTo>
                    <a:pt x="16135" y="12897"/>
                  </a:lnTo>
                  <a:lnTo>
                    <a:pt x="16633" y="13213"/>
                  </a:lnTo>
                  <a:lnTo>
                    <a:pt x="17072" y="13516"/>
                  </a:lnTo>
                  <a:lnTo>
                    <a:pt x="17454" y="13787"/>
                  </a:lnTo>
                  <a:lnTo>
                    <a:pt x="17767" y="14037"/>
                  </a:lnTo>
                  <a:lnTo>
                    <a:pt x="17894" y="14149"/>
                  </a:lnTo>
                  <a:lnTo>
                    <a:pt x="18010" y="14261"/>
                  </a:lnTo>
                  <a:lnTo>
                    <a:pt x="18114" y="14360"/>
                  </a:lnTo>
                  <a:lnTo>
                    <a:pt x="18183" y="14446"/>
                  </a:lnTo>
                  <a:lnTo>
                    <a:pt x="18253" y="14532"/>
                  </a:lnTo>
                  <a:lnTo>
                    <a:pt x="18288" y="14604"/>
                  </a:lnTo>
                  <a:lnTo>
                    <a:pt x="18195" y="14611"/>
                  </a:lnTo>
                  <a:lnTo>
                    <a:pt x="18079" y="14611"/>
                  </a:lnTo>
                  <a:lnTo>
                    <a:pt x="17848" y="14598"/>
                  </a:lnTo>
                  <a:lnTo>
                    <a:pt x="17582" y="14571"/>
                  </a:lnTo>
                  <a:lnTo>
                    <a:pt x="17292" y="14532"/>
                  </a:lnTo>
                  <a:lnTo>
                    <a:pt x="16968" y="14479"/>
                  </a:lnTo>
                  <a:lnTo>
                    <a:pt x="16621" y="14406"/>
                  </a:lnTo>
                  <a:lnTo>
                    <a:pt x="16251" y="14327"/>
                  </a:lnTo>
                  <a:lnTo>
                    <a:pt x="15869" y="14235"/>
                  </a:lnTo>
                  <a:lnTo>
                    <a:pt x="15452" y="14129"/>
                  </a:lnTo>
                  <a:lnTo>
                    <a:pt x="15012" y="14011"/>
                  </a:lnTo>
                  <a:lnTo>
                    <a:pt x="14561" y="13886"/>
                  </a:lnTo>
                  <a:lnTo>
                    <a:pt x="14086" y="13747"/>
                  </a:lnTo>
                  <a:lnTo>
                    <a:pt x="13600" y="13602"/>
                  </a:lnTo>
                  <a:lnTo>
                    <a:pt x="13102" y="13444"/>
                  </a:lnTo>
                  <a:lnTo>
                    <a:pt x="12049" y="13108"/>
                  </a:lnTo>
                  <a:lnTo>
                    <a:pt x="10961" y="12738"/>
                  </a:lnTo>
                  <a:lnTo>
                    <a:pt x="9827" y="12343"/>
                  </a:lnTo>
                  <a:lnTo>
                    <a:pt x="8681" y="11921"/>
                  </a:lnTo>
                  <a:lnTo>
                    <a:pt x="7500" y="11479"/>
                  </a:lnTo>
                  <a:lnTo>
                    <a:pt x="6320" y="11024"/>
                  </a:lnTo>
                  <a:lnTo>
                    <a:pt x="5151" y="10563"/>
                  </a:lnTo>
                  <a:lnTo>
                    <a:pt x="3982" y="10088"/>
                  </a:lnTo>
                  <a:lnTo>
                    <a:pt x="2847" y="9613"/>
                  </a:lnTo>
                  <a:lnTo>
                    <a:pt x="2766" y="9580"/>
                  </a:lnTo>
                  <a:lnTo>
                    <a:pt x="2674" y="9554"/>
                  </a:lnTo>
                  <a:lnTo>
                    <a:pt x="2593" y="9534"/>
                  </a:lnTo>
                  <a:lnTo>
                    <a:pt x="2500" y="9514"/>
                  </a:lnTo>
                  <a:lnTo>
                    <a:pt x="2408" y="9508"/>
                  </a:lnTo>
                  <a:lnTo>
                    <a:pt x="2315" y="9501"/>
                  </a:lnTo>
                  <a:lnTo>
                    <a:pt x="2222" y="9501"/>
                  </a:lnTo>
                  <a:lnTo>
                    <a:pt x="2130" y="9508"/>
                  </a:lnTo>
                  <a:lnTo>
                    <a:pt x="2037" y="9514"/>
                  </a:lnTo>
                  <a:lnTo>
                    <a:pt x="1945" y="9534"/>
                  </a:lnTo>
                  <a:lnTo>
                    <a:pt x="1852" y="9554"/>
                  </a:lnTo>
                  <a:lnTo>
                    <a:pt x="1771" y="9574"/>
                  </a:lnTo>
                  <a:lnTo>
                    <a:pt x="1690" y="9607"/>
                  </a:lnTo>
                  <a:lnTo>
                    <a:pt x="1620" y="9640"/>
                  </a:lnTo>
                  <a:lnTo>
                    <a:pt x="1551" y="9679"/>
                  </a:lnTo>
                  <a:lnTo>
                    <a:pt x="1482" y="9725"/>
                  </a:lnTo>
                  <a:lnTo>
                    <a:pt x="1435" y="9772"/>
                  </a:lnTo>
                  <a:lnTo>
                    <a:pt x="1389" y="9818"/>
                  </a:lnTo>
                  <a:lnTo>
                    <a:pt x="1343" y="9870"/>
                  </a:lnTo>
                  <a:lnTo>
                    <a:pt x="1320" y="9923"/>
                  </a:lnTo>
                  <a:lnTo>
                    <a:pt x="1308" y="9976"/>
                  </a:lnTo>
                  <a:lnTo>
                    <a:pt x="1296" y="10029"/>
                  </a:lnTo>
                  <a:lnTo>
                    <a:pt x="1296" y="10081"/>
                  </a:lnTo>
                  <a:lnTo>
                    <a:pt x="1308" y="10134"/>
                  </a:lnTo>
                  <a:lnTo>
                    <a:pt x="1320" y="10187"/>
                  </a:lnTo>
                  <a:lnTo>
                    <a:pt x="1343" y="10240"/>
                  </a:lnTo>
                  <a:lnTo>
                    <a:pt x="1377" y="10286"/>
                  </a:lnTo>
                  <a:lnTo>
                    <a:pt x="1424" y="10339"/>
                  </a:lnTo>
                  <a:lnTo>
                    <a:pt x="1482" y="10385"/>
                  </a:lnTo>
                  <a:lnTo>
                    <a:pt x="1539" y="10424"/>
                  </a:lnTo>
                  <a:lnTo>
                    <a:pt x="1609" y="10464"/>
                  </a:lnTo>
                  <a:lnTo>
                    <a:pt x="1678" y="10503"/>
                  </a:lnTo>
                  <a:lnTo>
                    <a:pt x="2361" y="10787"/>
                  </a:lnTo>
                  <a:lnTo>
                    <a:pt x="3206" y="11136"/>
                  </a:lnTo>
                  <a:lnTo>
                    <a:pt x="4167" y="11532"/>
                  </a:lnTo>
                  <a:lnTo>
                    <a:pt x="5255" y="11960"/>
                  </a:lnTo>
                  <a:lnTo>
                    <a:pt x="6424" y="12415"/>
                  </a:lnTo>
                  <a:lnTo>
                    <a:pt x="7651" y="12883"/>
                  </a:lnTo>
                  <a:lnTo>
                    <a:pt x="8936" y="13352"/>
                  </a:lnTo>
                  <a:lnTo>
                    <a:pt x="9584" y="13582"/>
                  </a:lnTo>
                  <a:lnTo>
                    <a:pt x="10243" y="13806"/>
                  </a:lnTo>
                  <a:lnTo>
                    <a:pt x="10892" y="14031"/>
                  </a:lnTo>
                  <a:lnTo>
                    <a:pt x="11551" y="14242"/>
                  </a:lnTo>
                  <a:lnTo>
                    <a:pt x="12200" y="14446"/>
                  </a:lnTo>
                  <a:lnTo>
                    <a:pt x="12836" y="14644"/>
                  </a:lnTo>
                  <a:lnTo>
                    <a:pt x="13473" y="14822"/>
                  </a:lnTo>
                  <a:lnTo>
                    <a:pt x="14098" y="14993"/>
                  </a:lnTo>
                  <a:lnTo>
                    <a:pt x="14700" y="15151"/>
                  </a:lnTo>
                  <a:lnTo>
                    <a:pt x="15278" y="15290"/>
                  </a:lnTo>
                  <a:lnTo>
                    <a:pt x="15845" y="15409"/>
                  </a:lnTo>
                  <a:lnTo>
                    <a:pt x="16389" y="15514"/>
                  </a:lnTo>
                  <a:lnTo>
                    <a:pt x="16644" y="15560"/>
                  </a:lnTo>
                  <a:lnTo>
                    <a:pt x="16899" y="15600"/>
                  </a:lnTo>
                  <a:lnTo>
                    <a:pt x="17153" y="15633"/>
                  </a:lnTo>
                  <a:lnTo>
                    <a:pt x="17385" y="15659"/>
                  </a:lnTo>
                  <a:lnTo>
                    <a:pt x="17616" y="15679"/>
                  </a:lnTo>
                  <a:lnTo>
                    <a:pt x="17848" y="15699"/>
                  </a:lnTo>
                  <a:lnTo>
                    <a:pt x="18056" y="15705"/>
                  </a:lnTo>
                  <a:lnTo>
                    <a:pt x="18265" y="15712"/>
                  </a:lnTo>
                  <a:lnTo>
                    <a:pt x="18461" y="15705"/>
                  </a:lnTo>
                  <a:lnTo>
                    <a:pt x="18646" y="15699"/>
                  </a:lnTo>
                  <a:lnTo>
                    <a:pt x="18832" y="15679"/>
                  </a:lnTo>
                  <a:lnTo>
                    <a:pt x="18994" y="15652"/>
                  </a:lnTo>
                  <a:lnTo>
                    <a:pt x="19109" y="15633"/>
                  </a:lnTo>
                  <a:lnTo>
                    <a:pt x="19225" y="15606"/>
                  </a:lnTo>
                  <a:lnTo>
                    <a:pt x="19341" y="15580"/>
                  </a:lnTo>
                  <a:lnTo>
                    <a:pt x="19445" y="15547"/>
                  </a:lnTo>
                  <a:lnTo>
                    <a:pt x="19538" y="15507"/>
                  </a:lnTo>
                  <a:lnTo>
                    <a:pt x="19630" y="15468"/>
                  </a:lnTo>
                  <a:lnTo>
                    <a:pt x="19723" y="15428"/>
                  </a:lnTo>
                  <a:lnTo>
                    <a:pt x="19804" y="15382"/>
                  </a:lnTo>
                  <a:lnTo>
                    <a:pt x="19885" y="15336"/>
                  </a:lnTo>
                  <a:lnTo>
                    <a:pt x="19954" y="15283"/>
                  </a:lnTo>
                  <a:lnTo>
                    <a:pt x="20012" y="15231"/>
                  </a:lnTo>
                  <a:lnTo>
                    <a:pt x="20070" y="15171"/>
                  </a:lnTo>
                  <a:lnTo>
                    <a:pt x="20116" y="15118"/>
                  </a:lnTo>
                  <a:lnTo>
                    <a:pt x="20163" y="15052"/>
                  </a:lnTo>
                  <a:lnTo>
                    <a:pt x="20197" y="14993"/>
                  </a:lnTo>
                  <a:lnTo>
                    <a:pt x="20221" y="14927"/>
                  </a:lnTo>
                  <a:lnTo>
                    <a:pt x="20244" y="14874"/>
                  </a:lnTo>
                  <a:lnTo>
                    <a:pt x="20255" y="14815"/>
                  </a:lnTo>
                  <a:lnTo>
                    <a:pt x="20255" y="14690"/>
                  </a:lnTo>
                  <a:lnTo>
                    <a:pt x="20221" y="14558"/>
                  </a:lnTo>
                  <a:lnTo>
                    <a:pt x="20174" y="14426"/>
                  </a:lnTo>
                  <a:lnTo>
                    <a:pt x="20105" y="14281"/>
                  </a:lnTo>
                  <a:lnTo>
                    <a:pt x="20012" y="14136"/>
                  </a:lnTo>
                  <a:lnTo>
                    <a:pt x="19897" y="13984"/>
                  </a:lnTo>
                  <a:lnTo>
                    <a:pt x="19758" y="13826"/>
                  </a:lnTo>
                  <a:lnTo>
                    <a:pt x="19596" y="13661"/>
                  </a:lnTo>
                  <a:lnTo>
                    <a:pt x="19422" y="13497"/>
                  </a:lnTo>
                  <a:lnTo>
                    <a:pt x="19225" y="13325"/>
                  </a:lnTo>
                  <a:lnTo>
                    <a:pt x="19017" y="13154"/>
                  </a:lnTo>
                  <a:lnTo>
                    <a:pt x="18797" y="12976"/>
                  </a:lnTo>
                  <a:lnTo>
                    <a:pt x="18554" y="12798"/>
                  </a:lnTo>
                  <a:lnTo>
                    <a:pt x="18299" y="12613"/>
                  </a:lnTo>
                  <a:lnTo>
                    <a:pt x="18033" y="12435"/>
                  </a:lnTo>
                  <a:lnTo>
                    <a:pt x="18508" y="12560"/>
                  </a:lnTo>
                  <a:lnTo>
                    <a:pt x="18971" y="12686"/>
                  </a:lnTo>
                  <a:lnTo>
                    <a:pt x="19445" y="12798"/>
                  </a:lnTo>
                  <a:lnTo>
                    <a:pt x="19920" y="12910"/>
                  </a:lnTo>
                  <a:lnTo>
                    <a:pt x="20383" y="13009"/>
                  </a:lnTo>
                  <a:lnTo>
                    <a:pt x="20857" y="13101"/>
                  </a:lnTo>
                  <a:lnTo>
                    <a:pt x="21320" y="13187"/>
                  </a:lnTo>
                  <a:lnTo>
                    <a:pt x="21772" y="13259"/>
                  </a:lnTo>
                  <a:lnTo>
                    <a:pt x="22223" y="13319"/>
                  </a:lnTo>
                  <a:lnTo>
                    <a:pt x="22663" y="13371"/>
                  </a:lnTo>
                  <a:lnTo>
                    <a:pt x="23091" y="13411"/>
                  </a:lnTo>
                  <a:lnTo>
                    <a:pt x="23519" y="13437"/>
                  </a:lnTo>
                  <a:lnTo>
                    <a:pt x="23936" y="13450"/>
                  </a:lnTo>
                  <a:lnTo>
                    <a:pt x="24330" y="13444"/>
                  </a:lnTo>
                  <a:lnTo>
                    <a:pt x="24526" y="13437"/>
                  </a:lnTo>
                  <a:lnTo>
                    <a:pt x="24711" y="13431"/>
                  </a:lnTo>
                  <a:lnTo>
                    <a:pt x="24908" y="13417"/>
                  </a:lnTo>
                  <a:lnTo>
                    <a:pt x="25093" y="13398"/>
                  </a:lnTo>
                  <a:lnTo>
                    <a:pt x="25290" y="13371"/>
                  </a:lnTo>
                  <a:lnTo>
                    <a:pt x="25499" y="13338"/>
                  </a:lnTo>
                  <a:lnTo>
                    <a:pt x="25695" y="13305"/>
                  </a:lnTo>
                  <a:lnTo>
                    <a:pt x="25880" y="13259"/>
                  </a:lnTo>
                  <a:lnTo>
                    <a:pt x="26066" y="13213"/>
                  </a:lnTo>
                  <a:lnTo>
                    <a:pt x="26239" y="13167"/>
                  </a:lnTo>
                  <a:lnTo>
                    <a:pt x="26401" y="13108"/>
                  </a:lnTo>
                  <a:lnTo>
                    <a:pt x="26575" y="13048"/>
                  </a:lnTo>
                  <a:lnTo>
                    <a:pt x="26725" y="12982"/>
                  </a:lnTo>
                  <a:lnTo>
                    <a:pt x="26876" y="12910"/>
                  </a:lnTo>
                  <a:lnTo>
                    <a:pt x="27015" y="12837"/>
                  </a:lnTo>
                  <a:lnTo>
                    <a:pt x="27154" y="12752"/>
                  </a:lnTo>
                  <a:lnTo>
                    <a:pt x="27281" y="12672"/>
                  </a:lnTo>
                  <a:lnTo>
                    <a:pt x="27397" y="12580"/>
                  </a:lnTo>
                  <a:lnTo>
                    <a:pt x="27512" y="12488"/>
                  </a:lnTo>
                  <a:lnTo>
                    <a:pt x="27617" y="12389"/>
                  </a:lnTo>
                  <a:lnTo>
                    <a:pt x="27709" y="12297"/>
                  </a:lnTo>
                  <a:lnTo>
                    <a:pt x="27790" y="12198"/>
                  </a:lnTo>
                  <a:lnTo>
                    <a:pt x="27860" y="12099"/>
                  </a:lnTo>
                  <a:lnTo>
                    <a:pt x="27918" y="12000"/>
                  </a:lnTo>
                  <a:lnTo>
                    <a:pt x="27964" y="11901"/>
                  </a:lnTo>
                  <a:lnTo>
                    <a:pt x="28010" y="11802"/>
                  </a:lnTo>
                  <a:lnTo>
                    <a:pt x="28033" y="11703"/>
                  </a:lnTo>
                  <a:lnTo>
                    <a:pt x="28045" y="11604"/>
                  </a:lnTo>
                  <a:lnTo>
                    <a:pt x="28056" y="11499"/>
                  </a:lnTo>
                  <a:lnTo>
                    <a:pt x="28045" y="11400"/>
                  </a:lnTo>
                  <a:lnTo>
                    <a:pt x="28033" y="11295"/>
                  </a:lnTo>
                  <a:lnTo>
                    <a:pt x="28010" y="11196"/>
                  </a:lnTo>
                  <a:lnTo>
                    <a:pt x="27975" y="11090"/>
                  </a:lnTo>
                  <a:lnTo>
                    <a:pt x="27929" y="10991"/>
                  </a:lnTo>
                  <a:lnTo>
                    <a:pt x="27871" y="10886"/>
                  </a:lnTo>
                  <a:lnTo>
                    <a:pt x="27802" y="10787"/>
                  </a:lnTo>
                  <a:lnTo>
                    <a:pt x="27709" y="10668"/>
                  </a:lnTo>
                  <a:lnTo>
                    <a:pt x="27605" y="10550"/>
                  </a:lnTo>
                  <a:lnTo>
                    <a:pt x="27478" y="10431"/>
                  </a:lnTo>
                  <a:lnTo>
                    <a:pt x="27339" y="10312"/>
                  </a:lnTo>
                  <a:lnTo>
                    <a:pt x="27188" y="10200"/>
                  </a:lnTo>
                  <a:lnTo>
                    <a:pt x="27026" y="10081"/>
                  </a:lnTo>
                  <a:lnTo>
                    <a:pt x="26853" y="9969"/>
                  </a:lnTo>
                  <a:lnTo>
                    <a:pt x="26668" y="9857"/>
                  </a:lnTo>
                  <a:lnTo>
                    <a:pt x="26471" y="9745"/>
                  </a:lnTo>
                  <a:lnTo>
                    <a:pt x="26262" y="9633"/>
                  </a:lnTo>
                  <a:lnTo>
                    <a:pt x="26043" y="9521"/>
                  </a:lnTo>
                  <a:lnTo>
                    <a:pt x="25811" y="9416"/>
                  </a:lnTo>
                  <a:lnTo>
                    <a:pt x="25568" y="9303"/>
                  </a:lnTo>
                  <a:lnTo>
                    <a:pt x="25313" y="9198"/>
                  </a:lnTo>
                  <a:lnTo>
                    <a:pt x="24793" y="8987"/>
                  </a:lnTo>
                  <a:lnTo>
                    <a:pt x="24237" y="8783"/>
                  </a:lnTo>
                  <a:lnTo>
                    <a:pt x="23658" y="8578"/>
                  </a:lnTo>
                  <a:lnTo>
                    <a:pt x="23045" y="8380"/>
                  </a:lnTo>
                  <a:lnTo>
                    <a:pt x="22420" y="8189"/>
                  </a:lnTo>
                  <a:lnTo>
                    <a:pt x="21783" y="8005"/>
                  </a:lnTo>
                  <a:lnTo>
                    <a:pt x="21123" y="7827"/>
                  </a:lnTo>
                  <a:lnTo>
                    <a:pt x="20464" y="7649"/>
                  </a:lnTo>
                  <a:lnTo>
                    <a:pt x="19792" y="7484"/>
                  </a:lnTo>
                  <a:lnTo>
                    <a:pt x="20660" y="7517"/>
                  </a:lnTo>
                  <a:lnTo>
                    <a:pt x="21505" y="7550"/>
                  </a:lnTo>
                  <a:lnTo>
                    <a:pt x="22316" y="7576"/>
                  </a:lnTo>
                  <a:lnTo>
                    <a:pt x="23114" y="7589"/>
                  </a:lnTo>
                  <a:lnTo>
                    <a:pt x="23867" y="7596"/>
                  </a:lnTo>
                  <a:lnTo>
                    <a:pt x="24596" y="7596"/>
                  </a:lnTo>
                  <a:lnTo>
                    <a:pt x="25290" y="7583"/>
                  </a:lnTo>
                  <a:lnTo>
                    <a:pt x="25927" y="7563"/>
                  </a:lnTo>
                  <a:lnTo>
                    <a:pt x="26529" y="7530"/>
                  </a:lnTo>
                  <a:lnTo>
                    <a:pt x="27084" y="7484"/>
                  </a:lnTo>
                  <a:lnTo>
                    <a:pt x="27339" y="7457"/>
                  </a:lnTo>
                  <a:lnTo>
                    <a:pt x="27582" y="7431"/>
                  </a:lnTo>
                  <a:lnTo>
                    <a:pt x="27813" y="7398"/>
                  </a:lnTo>
                  <a:lnTo>
                    <a:pt x="28033" y="7359"/>
                  </a:lnTo>
                  <a:lnTo>
                    <a:pt x="28230" y="7319"/>
                  </a:lnTo>
                  <a:lnTo>
                    <a:pt x="28427" y="7279"/>
                  </a:lnTo>
                  <a:lnTo>
                    <a:pt x="28589" y="7233"/>
                  </a:lnTo>
                  <a:lnTo>
                    <a:pt x="28751" y="7187"/>
                  </a:lnTo>
                  <a:lnTo>
                    <a:pt x="28890" y="7134"/>
                  </a:lnTo>
                  <a:lnTo>
                    <a:pt x="29006" y="7082"/>
                  </a:lnTo>
                  <a:lnTo>
                    <a:pt x="29110" y="7022"/>
                  </a:lnTo>
                  <a:lnTo>
                    <a:pt x="29202" y="6956"/>
                  </a:lnTo>
                  <a:lnTo>
                    <a:pt x="29260" y="6904"/>
                  </a:lnTo>
                  <a:lnTo>
                    <a:pt x="29307" y="6851"/>
                  </a:lnTo>
                  <a:lnTo>
                    <a:pt x="29353" y="6798"/>
                  </a:lnTo>
                  <a:lnTo>
                    <a:pt x="29388" y="6745"/>
                  </a:lnTo>
                  <a:lnTo>
                    <a:pt x="29422" y="6686"/>
                  </a:lnTo>
                  <a:lnTo>
                    <a:pt x="29445" y="6627"/>
                  </a:lnTo>
                  <a:lnTo>
                    <a:pt x="29457" y="6574"/>
                  </a:lnTo>
                  <a:lnTo>
                    <a:pt x="29457" y="6515"/>
                  </a:lnTo>
                  <a:lnTo>
                    <a:pt x="29457" y="6455"/>
                  </a:lnTo>
                  <a:lnTo>
                    <a:pt x="29445" y="6396"/>
                  </a:lnTo>
                  <a:lnTo>
                    <a:pt x="29434" y="6337"/>
                  </a:lnTo>
                  <a:lnTo>
                    <a:pt x="29411" y="6277"/>
                  </a:lnTo>
                  <a:lnTo>
                    <a:pt x="29376" y="6218"/>
                  </a:lnTo>
                  <a:lnTo>
                    <a:pt x="29341" y="6159"/>
                  </a:lnTo>
                  <a:lnTo>
                    <a:pt x="29295" y="6093"/>
                  </a:lnTo>
                  <a:lnTo>
                    <a:pt x="29237" y="6040"/>
                  </a:lnTo>
                  <a:lnTo>
                    <a:pt x="29179" y="5981"/>
                  </a:lnTo>
                  <a:lnTo>
                    <a:pt x="29110" y="5921"/>
                  </a:lnTo>
                  <a:lnTo>
                    <a:pt x="28948" y="5803"/>
                  </a:lnTo>
                  <a:lnTo>
                    <a:pt x="28751" y="5691"/>
                  </a:lnTo>
                  <a:lnTo>
                    <a:pt x="28531" y="5578"/>
                  </a:lnTo>
                  <a:lnTo>
                    <a:pt x="28276" y="5466"/>
                  </a:lnTo>
                  <a:lnTo>
                    <a:pt x="27999" y="5361"/>
                  </a:lnTo>
                  <a:lnTo>
                    <a:pt x="27698" y="5255"/>
                  </a:lnTo>
                  <a:lnTo>
                    <a:pt x="27362" y="5150"/>
                  </a:lnTo>
                  <a:lnTo>
                    <a:pt x="27015" y="5044"/>
                  </a:lnTo>
                  <a:lnTo>
                    <a:pt x="26644" y="4946"/>
                  </a:lnTo>
                  <a:lnTo>
                    <a:pt x="26262" y="4847"/>
                  </a:lnTo>
                  <a:lnTo>
                    <a:pt x="25846" y="4754"/>
                  </a:lnTo>
                  <a:lnTo>
                    <a:pt x="25429" y="4662"/>
                  </a:lnTo>
                  <a:lnTo>
                    <a:pt x="24989" y="4570"/>
                  </a:lnTo>
                  <a:lnTo>
                    <a:pt x="24526" y="4477"/>
                  </a:lnTo>
                  <a:lnTo>
                    <a:pt x="24063" y="4392"/>
                  </a:lnTo>
                  <a:lnTo>
                    <a:pt x="23091" y="4227"/>
                  </a:lnTo>
                  <a:lnTo>
                    <a:pt x="22084" y="4069"/>
                  </a:lnTo>
                  <a:lnTo>
                    <a:pt x="21066" y="3917"/>
                  </a:lnTo>
                  <a:lnTo>
                    <a:pt x="20012" y="3772"/>
                  </a:lnTo>
                  <a:lnTo>
                    <a:pt x="18971" y="3640"/>
                  </a:lnTo>
                  <a:lnTo>
                    <a:pt x="17929" y="3515"/>
                  </a:lnTo>
                  <a:lnTo>
                    <a:pt x="16910" y="3403"/>
                  </a:lnTo>
                  <a:lnTo>
                    <a:pt x="15926" y="3297"/>
                  </a:lnTo>
                  <a:lnTo>
                    <a:pt x="16424" y="3212"/>
                  </a:lnTo>
                  <a:lnTo>
                    <a:pt x="16910" y="3119"/>
                  </a:lnTo>
                  <a:lnTo>
                    <a:pt x="17396" y="3020"/>
                  </a:lnTo>
                  <a:lnTo>
                    <a:pt x="17859" y="2921"/>
                  </a:lnTo>
                  <a:lnTo>
                    <a:pt x="18311" y="2816"/>
                  </a:lnTo>
                  <a:lnTo>
                    <a:pt x="18739" y="2711"/>
                  </a:lnTo>
                  <a:lnTo>
                    <a:pt x="19156" y="2598"/>
                  </a:lnTo>
                  <a:lnTo>
                    <a:pt x="19538" y="2486"/>
                  </a:lnTo>
                  <a:lnTo>
                    <a:pt x="19897" y="2368"/>
                  </a:lnTo>
                  <a:lnTo>
                    <a:pt x="20221" y="2242"/>
                  </a:lnTo>
                  <a:lnTo>
                    <a:pt x="20510" y="2117"/>
                  </a:lnTo>
                  <a:lnTo>
                    <a:pt x="20649" y="2051"/>
                  </a:lnTo>
                  <a:lnTo>
                    <a:pt x="20776" y="1985"/>
                  </a:lnTo>
                  <a:lnTo>
                    <a:pt x="20892" y="1919"/>
                  </a:lnTo>
                  <a:lnTo>
                    <a:pt x="20996" y="1853"/>
                  </a:lnTo>
                  <a:lnTo>
                    <a:pt x="21089" y="1787"/>
                  </a:lnTo>
                  <a:lnTo>
                    <a:pt x="21170" y="1715"/>
                  </a:lnTo>
                  <a:lnTo>
                    <a:pt x="21239" y="1649"/>
                  </a:lnTo>
                  <a:lnTo>
                    <a:pt x="21297" y="1577"/>
                  </a:lnTo>
                  <a:lnTo>
                    <a:pt x="21355" y="1504"/>
                  </a:lnTo>
                  <a:lnTo>
                    <a:pt x="21390" y="1431"/>
                  </a:lnTo>
                  <a:lnTo>
                    <a:pt x="21413" y="1333"/>
                  </a:lnTo>
                  <a:lnTo>
                    <a:pt x="21436" y="1221"/>
                  </a:lnTo>
                  <a:lnTo>
                    <a:pt x="21436" y="1161"/>
                  </a:lnTo>
                  <a:lnTo>
                    <a:pt x="21424" y="1095"/>
                  </a:lnTo>
                  <a:lnTo>
                    <a:pt x="21401" y="1029"/>
                  </a:lnTo>
                  <a:lnTo>
                    <a:pt x="21366" y="957"/>
                  </a:lnTo>
                  <a:lnTo>
                    <a:pt x="21332" y="884"/>
                  </a:lnTo>
                  <a:lnTo>
                    <a:pt x="21274" y="812"/>
                  </a:lnTo>
                  <a:lnTo>
                    <a:pt x="21204" y="739"/>
                  </a:lnTo>
                  <a:lnTo>
                    <a:pt x="21123" y="660"/>
                  </a:lnTo>
                  <a:lnTo>
                    <a:pt x="21019" y="588"/>
                  </a:lnTo>
                  <a:lnTo>
                    <a:pt x="20903" y="508"/>
                  </a:lnTo>
                  <a:lnTo>
                    <a:pt x="20765" y="436"/>
                  </a:lnTo>
                  <a:lnTo>
                    <a:pt x="20603" y="357"/>
                  </a:lnTo>
                  <a:lnTo>
                    <a:pt x="20487" y="311"/>
                  </a:lnTo>
                  <a:lnTo>
                    <a:pt x="20371" y="271"/>
                  </a:lnTo>
                  <a:lnTo>
                    <a:pt x="20244" y="232"/>
                  </a:lnTo>
                  <a:lnTo>
                    <a:pt x="20116" y="192"/>
                  </a:lnTo>
                  <a:lnTo>
                    <a:pt x="19978" y="166"/>
                  </a:lnTo>
                  <a:lnTo>
                    <a:pt x="19827" y="133"/>
                  </a:lnTo>
                  <a:lnTo>
                    <a:pt x="19515" y="87"/>
                  </a:lnTo>
                  <a:lnTo>
                    <a:pt x="19179" y="47"/>
                  </a:lnTo>
                  <a:lnTo>
                    <a:pt x="18809" y="21"/>
                  </a:lnTo>
                  <a:lnTo>
                    <a:pt x="18427"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3735550" y="966800"/>
              <a:ext cx="912100" cy="1306075"/>
            </a:xfrm>
            <a:custGeom>
              <a:avLst/>
              <a:gdLst/>
              <a:ahLst/>
              <a:cxnLst/>
              <a:rect l="l" t="t" r="r" b="b"/>
              <a:pathLst>
                <a:path w="36484" h="52243" extrusionOk="0">
                  <a:moveTo>
                    <a:pt x="35511" y="0"/>
                  </a:moveTo>
                  <a:lnTo>
                    <a:pt x="35372" y="7"/>
                  </a:lnTo>
                  <a:lnTo>
                    <a:pt x="35233" y="27"/>
                  </a:lnTo>
                  <a:lnTo>
                    <a:pt x="35094" y="53"/>
                  </a:lnTo>
                  <a:lnTo>
                    <a:pt x="34967" y="93"/>
                  </a:lnTo>
                  <a:lnTo>
                    <a:pt x="34562" y="258"/>
                  </a:lnTo>
                  <a:lnTo>
                    <a:pt x="34099" y="442"/>
                  </a:lnTo>
                  <a:lnTo>
                    <a:pt x="33474" y="699"/>
                  </a:lnTo>
                  <a:lnTo>
                    <a:pt x="32698" y="1022"/>
                  </a:lnTo>
                  <a:lnTo>
                    <a:pt x="31796" y="1418"/>
                  </a:lnTo>
                  <a:lnTo>
                    <a:pt x="30765" y="1873"/>
                  </a:lnTo>
                  <a:lnTo>
                    <a:pt x="29620" y="2387"/>
                  </a:lnTo>
                  <a:lnTo>
                    <a:pt x="28381" y="2967"/>
                  </a:lnTo>
                  <a:lnTo>
                    <a:pt x="27062" y="3600"/>
                  </a:lnTo>
                  <a:lnTo>
                    <a:pt x="26367" y="3943"/>
                  </a:lnTo>
                  <a:lnTo>
                    <a:pt x="25661" y="4292"/>
                  </a:lnTo>
                  <a:lnTo>
                    <a:pt x="24943" y="4662"/>
                  </a:lnTo>
                  <a:lnTo>
                    <a:pt x="24203" y="5044"/>
                  </a:lnTo>
                  <a:lnTo>
                    <a:pt x="23450" y="5433"/>
                  </a:lnTo>
                  <a:lnTo>
                    <a:pt x="22698" y="5842"/>
                  </a:lnTo>
                  <a:lnTo>
                    <a:pt x="21923" y="6264"/>
                  </a:lnTo>
                  <a:lnTo>
                    <a:pt x="21147" y="6692"/>
                  </a:lnTo>
                  <a:lnTo>
                    <a:pt x="20360" y="7141"/>
                  </a:lnTo>
                  <a:lnTo>
                    <a:pt x="19573" y="7595"/>
                  </a:lnTo>
                  <a:lnTo>
                    <a:pt x="18786" y="8064"/>
                  </a:lnTo>
                  <a:lnTo>
                    <a:pt x="17999" y="8545"/>
                  </a:lnTo>
                  <a:lnTo>
                    <a:pt x="17258" y="9006"/>
                  </a:lnTo>
                  <a:lnTo>
                    <a:pt x="16506" y="9481"/>
                  </a:lnTo>
                  <a:lnTo>
                    <a:pt x="15753" y="9969"/>
                  </a:lnTo>
                  <a:lnTo>
                    <a:pt x="14989" y="10470"/>
                  </a:lnTo>
                  <a:lnTo>
                    <a:pt x="14237" y="10991"/>
                  </a:lnTo>
                  <a:lnTo>
                    <a:pt x="13473" y="11525"/>
                  </a:lnTo>
                  <a:lnTo>
                    <a:pt x="12721" y="12072"/>
                  </a:lnTo>
                  <a:lnTo>
                    <a:pt x="11968" y="12632"/>
                  </a:lnTo>
                  <a:lnTo>
                    <a:pt x="11216" y="13213"/>
                  </a:lnTo>
                  <a:lnTo>
                    <a:pt x="10475" y="13799"/>
                  </a:lnTo>
                  <a:lnTo>
                    <a:pt x="9746" y="14399"/>
                  </a:lnTo>
                  <a:lnTo>
                    <a:pt x="9029" y="15013"/>
                  </a:lnTo>
                  <a:lnTo>
                    <a:pt x="8323" y="15639"/>
                  </a:lnTo>
                  <a:lnTo>
                    <a:pt x="7628" y="16278"/>
                  </a:lnTo>
                  <a:lnTo>
                    <a:pt x="6957" y="16924"/>
                  </a:lnTo>
                  <a:lnTo>
                    <a:pt x="6309" y="17584"/>
                  </a:lnTo>
                  <a:lnTo>
                    <a:pt x="5985" y="17920"/>
                  </a:lnTo>
                  <a:lnTo>
                    <a:pt x="5672" y="18256"/>
                  </a:lnTo>
                  <a:lnTo>
                    <a:pt x="5371" y="18599"/>
                  </a:lnTo>
                  <a:lnTo>
                    <a:pt x="5070" y="18942"/>
                  </a:lnTo>
                  <a:lnTo>
                    <a:pt x="4769" y="19285"/>
                  </a:lnTo>
                  <a:lnTo>
                    <a:pt x="4480" y="19634"/>
                  </a:lnTo>
                  <a:lnTo>
                    <a:pt x="4202" y="19984"/>
                  </a:lnTo>
                  <a:lnTo>
                    <a:pt x="3924" y="20333"/>
                  </a:lnTo>
                  <a:lnTo>
                    <a:pt x="3658" y="20689"/>
                  </a:lnTo>
                  <a:lnTo>
                    <a:pt x="3392" y="21045"/>
                  </a:lnTo>
                  <a:lnTo>
                    <a:pt x="3137" y="21408"/>
                  </a:lnTo>
                  <a:lnTo>
                    <a:pt x="2894" y="21764"/>
                  </a:lnTo>
                  <a:lnTo>
                    <a:pt x="2663" y="22133"/>
                  </a:lnTo>
                  <a:lnTo>
                    <a:pt x="2431" y="22495"/>
                  </a:lnTo>
                  <a:lnTo>
                    <a:pt x="2211" y="22865"/>
                  </a:lnTo>
                  <a:lnTo>
                    <a:pt x="2003" y="23234"/>
                  </a:lnTo>
                  <a:lnTo>
                    <a:pt x="1795" y="23610"/>
                  </a:lnTo>
                  <a:lnTo>
                    <a:pt x="1609" y="23986"/>
                  </a:lnTo>
                  <a:lnTo>
                    <a:pt x="1424" y="24361"/>
                  </a:lnTo>
                  <a:lnTo>
                    <a:pt x="1251" y="24737"/>
                  </a:lnTo>
                  <a:lnTo>
                    <a:pt x="1089" y="25119"/>
                  </a:lnTo>
                  <a:lnTo>
                    <a:pt x="938" y="25502"/>
                  </a:lnTo>
                  <a:lnTo>
                    <a:pt x="799" y="25891"/>
                  </a:lnTo>
                  <a:lnTo>
                    <a:pt x="660" y="26273"/>
                  </a:lnTo>
                  <a:lnTo>
                    <a:pt x="545" y="26662"/>
                  </a:lnTo>
                  <a:lnTo>
                    <a:pt x="429" y="27051"/>
                  </a:lnTo>
                  <a:lnTo>
                    <a:pt x="336" y="27447"/>
                  </a:lnTo>
                  <a:lnTo>
                    <a:pt x="255" y="27836"/>
                  </a:lnTo>
                  <a:lnTo>
                    <a:pt x="174" y="28231"/>
                  </a:lnTo>
                  <a:lnTo>
                    <a:pt x="116" y="28634"/>
                  </a:lnTo>
                  <a:lnTo>
                    <a:pt x="70" y="29029"/>
                  </a:lnTo>
                  <a:lnTo>
                    <a:pt x="35" y="29431"/>
                  </a:lnTo>
                  <a:lnTo>
                    <a:pt x="12" y="29814"/>
                  </a:lnTo>
                  <a:lnTo>
                    <a:pt x="1" y="30189"/>
                  </a:lnTo>
                  <a:lnTo>
                    <a:pt x="1" y="30572"/>
                  </a:lnTo>
                  <a:lnTo>
                    <a:pt x="12" y="30954"/>
                  </a:lnTo>
                  <a:lnTo>
                    <a:pt x="35" y="31330"/>
                  </a:lnTo>
                  <a:lnTo>
                    <a:pt x="70" y="31706"/>
                  </a:lnTo>
                  <a:lnTo>
                    <a:pt x="116" y="32088"/>
                  </a:lnTo>
                  <a:lnTo>
                    <a:pt x="186" y="32464"/>
                  </a:lnTo>
                  <a:lnTo>
                    <a:pt x="255" y="32840"/>
                  </a:lnTo>
                  <a:lnTo>
                    <a:pt x="336" y="33216"/>
                  </a:lnTo>
                  <a:lnTo>
                    <a:pt x="429" y="33585"/>
                  </a:lnTo>
                  <a:lnTo>
                    <a:pt x="533" y="33961"/>
                  </a:lnTo>
                  <a:lnTo>
                    <a:pt x="660" y="34330"/>
                  </a:lnTo>
                  <a:lnTo>
                    <a:pt x="788" y="34706"/>
                  </a:lnTo>
                  <a:lnTo>
                    <a:pt x="926" y="35075"/>
                  </a:lnTo>
                  <a:lnTo>
                    <a:pt x="1077" y="35444"/>
                  </a:lnTo>
                  <a:lnTo>
                    <a:pt x="1239" y="35813"/>
                  </a:lnTo>
                  <a:lnTo>
                    <a:pt x="1424" y="36182"/>
                  </a:lnTo>
                  <a:lnTo>
                    <a:pt x="1609" y="36552"/>
                  </a:lnTo>
                  <a:lnTo>
                    <a:pt x="1806" y="36914"/>
                  </a:lnTo>
                  <a:lnTo>
                    <a:pt x="2014" y="37283"/>
                  </a:lnTo>
                  <a:lnTo>
                    <a:pt x="2246" y="37646"/>
                  </a:lnTo>
                  <a:lnTo>
                    <a:pt x="2477" y="38009"/>
                  </a:lnTo>
                  <a:lnTo>
                    <a:pt x="2721" y="38371"/>
                  </a:lnTo>
                  <a:lnTo>
                    <a:pt x="2987" y="38734"/>
                  </a:lnTo>
                  <a:lnTo>
                    <a:pt x="3253" y="39097"/>
                  </a:lnTo>
                  <a:lnTo>
                    <a:pt x="3531" y="39459"/>
                  </a:lnTo>
                  <a:lnTo>
                    <a:pt x="3820" y="39815"/>
                  </a:lnTo>
                  <a:lnTo>
                    <a:pt x="4133" y="40178"/>
                  </a:lnTo>
                  <a:lnTo>
                    <a:pt x="4445" y="40534"/>
                  </a:lnTo>
                  <a:lnTo>
                    <a:pt x="4769" y="40890"/>
                  </a:lnTo>
                  <a:lnTo>
                    <a:pt x="5116" y="41246"/>
                  </a:lnTo>
                  <a:lnTo>
                    <a:pt x="5464" y="41602"/>
                  </a:lnTo>
                  <a:lnTo>
                    <a:pt x="5822" y="41951"/>
                  </a:lnTo>
                  <a:lnTo>
                    <a:pt x="6193" y="42307"/>
                  </a:lnTo>
                  <a:lnTo>
                    <a:pt x="6586" y="42657"/>
                  </a:lnTo>
                  <a:lnTo>
                    <a:pt x="6980" y="43013"/>
                  </a:lnTo>
                  <a:lnTo>
                    <a:pt x="7385" y="43362"/>
                  </a:lnTo>
                  <a:lnTo>
                    <a:pt x="7813" y="43712"/>
                  </a:lnTo>
                  <a:lnTo>
                    <a:pt x="8242" y="44061"/>
                  </a:lnTo>
                  <a:lnTo>
                    <a:pt x="8681" y="44404"/>
                  </a:lnTo>
                  <a:lnTo>
                    <a:pt x="9133" y="44753"/>
                  </a:lnTo>
                  <a:lnTo>
                    <a:pt x="9607" y="45096"/>
                  </a:lnTo>
                  <a:lnTo>
                    <a:pt x="10082" y="45446"/>
                  </a:lnTo>
                  <a:lnTo>
                    <a:pt x="10568" y="45788"/>
                  </a:lnTo>
                  <a:lnTo>
                    <a:pt x="11077" y="46131"/>
                  </a:lnTo>
                  <a:lnTo>
                    <a:pt x="11587" y="46474"/>
                  </a:lnTo>
                  <a:lnTo>
                    <a:pt x="12107" y="46810"/>
                  </a:lnTo>
                  <a:lnTo>
                    <a:pt x="12640" y="47153"/>
                  </a:lnTo>
                  <a:lnTo>
                    <a:pt x="13195" y="47489"/>
                  </a:lnTo>
                  <a:lnTo>
                    <a:pt x="13751" y="47826"/>
                  </a:lnTo>
                  <a:lnTo>
                    <a:pt x="14318" y="48162"/>
                  </a:lnTo>
                  <a:lnTo>
                    <a:pt x="14897" y="48498"/>
                  </a:lnTo>
                  <a:lnTo>
                    <a:pt x="15487" y="48834"/>
                  </a:lnTo>
                  <a:lnTo>
                    <a:pt x="16101" y="49171"/>
                  </a:lnTo>
                  <a:lnTo>
                    <a:pt x="16714" y="49500"/>
                  </a:lnTo>
                  <a:lnTo>
                    <a:pt x="17339" y="49830"/>
                  </a:lnTo>
                  <a:lnTo>
                    <a:pt x="17976" y="50166"/>
                  </a:lnTo>
                  <a:lnTo>
                    <a:pt x="18624" y="50496"/>
                  </a:lnTo>
                  <a:lnTo>
                    <a:pt x="19295" y="50819"/>
                  </a:lnTo>
                  <a:lnTo>
                    <a:pt x="19966" y="51148"/>
                  </a:lnTo>
                  <a:lnTo>
                    <a:pt x="20649" y="51471"/>
                  </a:lnTo>
                  <a:lnTo>
                    <a:pt x="21344" y="51801"/>
                  </a:lnTo>
                  <a:lnTo>
                    <a:pt x="22050" y="52124"/>
                  </a:lnTo>
                  <a:lnTo>
                    <a:pt x="22131" y="52157"/>
                  </a:lnTo>
                  <a:lnTo>
                    <a:pt x="22212" y="52184"/>
                  </a:lnTo>
                  <a:lnTo>
                    <a:pt x="22304" y="52210"/>
                  </a:lnTo>
                  <a:lnTo>
                    <a:pt x="22397" y="52223"/>
                  </a:lnTo>
                  <a:lnTo>
                    <a:pt x="22490" y="52236"/>
                  </a:lnTo>
                  <a:lnTo>
                    <a:pt x="22582" y="52243"/>
                  </a:lnTo>
                  <a:lnTo>
                    <a:pt x="22767" y="52243"/>
                  </a:lnTo>
                  <a:lnTo>
                    <a:pt x="22860" y="52230"/>
                  </a:lnTo>
                  <a:lnTo>
                    <a:pt x="22953" y="52216"/>
                  </a:lnTo>
                  <a:lnTo>
                    <a:pt x="23034" y="52203"/>
                  </a:lnTo>
                  <a:lnTo>
                    <a:pt x="23126" y="52177"/>
                  </a:lnTo>
                  <a:lnTo>
                    <a:pt x="23207" y="52151"/>
                  </a:lnTo>
                  <a:lnTo>
                    <a:pt x="23277" y="52118"/>
                  </a:lnTo>
                  <a:lnTo>
                    <a:pt x="23358" y="52078"/>
                  </a:lnTo>
                  <a:lnTo>
                    <a:pt x="23416" y="52038"/>
                  </a:lnTo>
                  <a:lnTo>
                    <a:pt x="23473" y="51992"/>
                  </a:lnTo>
                  <a:lnTo>
                    <a:pt x="23531" y="51940"/>
                  </a:lnTo>
                  <a:lnTo>
                    <a:pt x="23566" y="51893"/>
                  </a:lnTo>
                  <a:lnTo>
                    <a:pt x="23601" y="51841"/>
                  </a:lnTo>
                  <a:lnTo>
                    <a:pt x="23612" y="51788"/>
                  </a:lnTo>
                  <a:lnTo>
                    <a:pt x="23624" y="51735"/>
                  </a:lnTo>
                  <a:lnTo>
                    <a:pt x="23636" y="51682"/>
                  </a:lnTo>
                  <a:lnTo>
                    <a:pt x="23624" y="51630"/>
                  </a:lnTo>
                  <a:lnTo>
                    <a:pt x="23612" y="51577"/>
                  </a:lnTo>
                  <a:lnTo>
                    <a:pt x="23589" y="51524"/>
                  </a:lnTo>
                  <a:lnTo>
                    <a:pt x="23555" y="51471"/>
                  </a:lnTo>
                  <a:lnTo>
                    <a:pt x="23508" y="51425"/>
                  </a:lnTo>
                  <a:lnTo>
                    <a:pt x="23462" y="51379"/>
                  </a:lnTo>
                  <a:lnTo>
                    <a:pt x="23404" y="51333"/>
                  </a:lnTo>
                  <a:lnTo>
                    <a:pt x="23335" y="51293"/>
                  </a:lnTo>
                  <a:lnTo>
                    <a:pt x="23265" y="51254"/>
                  </a:lnTo>
                  <a:lnTo>
                    <a:pt x="22582" y="50944"/>
                  </a:lnTo>
                  <a:lnTo>
                    <a:pt x="21911" y="50628"/>
                  </a:lnTo>
                  <a:lnTo>
                    <a:pt x="21251" y="50311"/>
                  </a:lnTo>
                  <a:lnTo>
                    <a:pt x="20603" y="49995"/>
                  </a:lnTo>
                  <a:lnTo>
                    <a:pt x="19955" y="49678"/>
                  </a:lnTo>
                  <a:lnTo>
                    <a:pt x="19330" y="49362"/>
                  </a:lnTo>
                  <a:lnTo>
                    <a:pt x="18716" y="49045"/>
                  </a:lnTo>
                  <a:lnTo>
                    <a:pt x="18103" y="48722"/>
                  </a:lnTo>
                  <a:lnTo>
                    <a:pt x="17513" y="48406"/>
                  </a:lnTo>
                  <a:lnTo>
                    <a:pt x="16934" y="48083"/>
                  </a:lnTo>
                  <a:lnTo>
                    <a:pt x="16355" y="47760"/>
                  </a:lnTo>
                  <a:lnTo>
                    <a:pt x="15800" y="47437"/>
                  </a:lnTo>
                  <a:lnTo>
                    <a:pt x="15244" y="47114"/>
                  </a:lnTo>
                  <a:lnTo>
                    <a:pt x="14700" y="46784"/>
                  </a:lnTo>
                  <a:lnTo>
                    <a:pt x="14179" y="46461"/>
                  </a:lnTo>
                  <a:lnTo>
                    <a:pt x="13658" y="46131"/>
                  </a:lnTo>
                  <a:lnTo>
                    <a:pt x="13149" y="45808"/>
                  </a:lnTo>
                  <a:lnTo>
                    <a:pt x="12663" y="45478"/>
                  </a:lnTo>
                  <a:lnTo>
                    <a:pt x="12177" y="45149"/>
                  </a:lnTo>
                  <a:lnTo>
                    <a:pt x="11702" y="44819"/>
                  </a:lnTo>
                  <a:lnTo>
                    <a:pt x="11239" y="44483"/>
                  </a:lnTo>
                  <a:lnTo>
                    <a:pt x="10788" y="44153"/>
                  </a:lnTo>
                  <a:lnTo>
                    <a:pt x="10348" y="43817"/>
                  </a:lnTo>
                  <a:lnTo>
                    <a:pt x="9920" y="43487"/>
                  </a:lnTo>
                  <a:lnTo>
                    <a:pt x="9503" y="43151"/>
                  </a:lnTo>
                  <a:lnTo>
                    <a:pt x="9098" y="42815"/>
                  </a:lnTo>
                  <a:lnTo>
                    <a:pt x="8705" y="42479"/>
                  </a:lnTo>
                  <a:lnTo>
                    <a:pt x="8323" y="42142"/>
                  </a:lnTo>
                  <a:lnTo>
                    <a:pt x="7952" y="41800"/>
                  </a:lnTo>
                  <a:lnTo>
                    <a:pt x="7582" y="41463"/>
                  </a:lnTo>
                  <a:lnTo>
                    <a:pt x="7235" y="41121"/>
                  </a:lnTo>
                  <a:lnTo>
                    <a:pt x="6899" y="40784"/>
                  </a:lnTo>
                  <a:lnTo>
                    <a:pt x="6563" y="40441"/>
                  </a:lnTo>
                  <a:lnTo>
                    <a:pt x="6251" y="40099"/>
                  </a:lnTo>
                  <a:lnTo>
                    <a:pt x="5950" y="39756"/>
                  </a:lnTo>
                  <a:lnTo>
                    <a:pt x="5649" y="39413"/>
                  </a:lnTo>
                  <a:lnTo>
                    <a:pt x="5371" y="39070"/>
                  </a:lnTo>
                  <a:lnTo>
                    <a:pt x="5093" y="38721"/>
                  </a:lnTo>
                  <a:lnTo>
                    <a:pt x="4839" y="38378"/>
                  </a:lnTo>
                  <a:lnTo>
                    <a:pt x="4584" y="38028"/>
                  </a:lnTo>
                  <a:lnTo>
                    <a:pt x="4353" y="37679"/>
                  </a:lnTo>
                  <a:lnTo>
                    <a:pt x="4121" y="37330"/>
                  </a:lnTo>
                  <a:lnTo>
                    <a:pt x="3913" y="36980"/>
                  </a:lnTo>
                  <a:lnTo>
                    <a:pt x="3704" y="36631"/>
                  </a:lnTo>
                  <a:lnTo>
                    <a:pt x="3508" y="36281"/>
                  </a:lnTo>
                  <a:lnTo>
                    <a:pt x="3322" y="35932"/>
                  </a:lnTo>
                  <a:lnTo>
                    <a:pt x="3160" y="35576"/>
                  </a:lnTo>
                  <a:lnTo>
                    <a:pt x="2998" y="35226"/>
                  </a:lnTo>
                  <a:lnTo>
                    <a:pt x="2848" y="34870"/>
                  </a:lnTo>
                  <a:lnTo>
                    <a:pt x="2709" y="34514"/>
                  </a:lnTo>
                  <a:lnTo>
                    <a:pt x="2582" y="34158"/>
                  </a:lnTo>
                  <a:lnTo>
                    <a:pt x="2466" y="33802"/>
                  </a:lnTo>
                  <a:lnTo>
                    <a:pt x="2373" y="33446"/>
                  </a:lnTo>
                  <a:lnTo>
                    <a:pt x="2281" y="33090"/>
                  </a:lnTo>
                  <a:lnTo>
                    <a:pt x="2200" y="32734"/>
                  </a:lnTo>
                  <a:lnTo>
                    <a:pt x="2130" y="32372"/>
                  </a:lnTo>
                  <a:lnTo>
                    <a:pt x="2072" y="32016"/>
                  </a:lnTo>
                  <a:lnTo>
                    <a:pt x="2026" y="31653"/>
                  </a:lnTo>
                  <a:lnTo>
                    <a:pt x="1991" y="31290"/>
                  </a:lnTo>
                  <a:lnTo>
                    <a:pt x="1957" y="30934"/>
                  </a:lnTo>
                  <a:lnTo>
                    <a:pt x="1945" y="30572"/>
                  </a:lnTo>
                  <a:lnTo>
                    <a:pt x="1945" y="30209"/>
                  </a:lnTo>
                  <a:lnTo>
                    <a:pt x="1957" y="29840"/>
                  </a:lnTo>
                  <a:lnTo>
                    <a:pt x="1980" y="29477"/>
                  </a:lnTo>
                  <a:lnTo>
                    <a:pt x="2014" y="29108"/>
                  </a:lnTo>
                  <a:lnTo>
                    <a:pt x="2061" y="28746"/>
                  </a:lnTo>
                  <a:lnTo>
                    <a:pt x="2107" y="28376"/>
                  </a:lnTo>
                  <a:lnTo>
                    <a:pt x="2177" y="28014"/>
                  </a:lnTo>
                  <a:lnTo>
                    <a:pt x="2258" y="27651"/>
                  </a:lnTo>
                  <a:lnTo>
                    <a:pt x="2339" y="27289"/>
                  </a:lnTo>
                  <a:lnTo>
                    <a:pt x="2443" y="26926"/>
                  </a:lnTo>
                  <a:lnTo>
                    <a:pt x="2547" y="26563"/>
                  </a:lnTo>
                  <a:lnTo>
                    <a:pt x="2663" y="26207"/>
                  </a:lnTo>
                  <a:lnTo>
                    <a:pt x="2790" y="25851"/>
                  </a:lnTo>
                  <a:lnTo>
                    <a:pt x="2929" y="25495"/>
                  </a:lnTo>
                  <a:lnTo>
                    <a:pt x="3079" y="25139"/>
                  </a:lnTo>
                  <a:lnTo>
                    <a:pt x="3241" y="24790"/>
                  </a:lnTo>
                  <a:lnTo>
                    <a:pt x="3403" y="24440"/>
                  </a:lnTo>
                  <a:lnTo>
                    <a:pt x="3577" y="24091"/>
                  </a:lnTo>
                  <a:lnTo>
                    <a:pt x="3762" y="23742"/>
                  </a:lnTo>
                  <a:lnTo>
                    <a:pt x="3947" y="23392"/>
                  </a:lnTo>
                  <a:lnTo>
                    <a:pt x="4156" y="23049"/>
                  </a:lnTo>
                  <a:lnTo>
                    <a:pt x="4364" y="22706"/>
                  </a:lnTo>
                  <a:lnTo>
                    <a:pt x="4584" y="22364"/>
                  </a:lnTo>
                  <a:lnTo>
                    <a:pt x="4804" y="22027"/>
                  </a:lnTo>
                  <a:lnTo>
                    <a:pt x="5035" y="21685"/>
                  </a:lnTo>
                  <a:lnTo>
                    <a:pt x="5278" y="21348"/>
                  </a:lnTo>
                  <a:lnTo>
                    <a:pt x="5522" y="21019"/>
                  </a:lnTo>
                  <a:lnTo>
                    <a:pt x="5776" y="20682"/>
                  </a:lnTo>
                  <a:lnTo>
                    <a:pt x="6042" y="20353"/>
                  </a:lnTo>
                  <a:lnTo>
                    <a:pt x="6309" y="20023"/>
                  </a:lnTo>
                  <a:lnTo>
                    <a:pt x="6586" y="19694"/>
                  </a:lnTo>
                  <a:lnTo>
                    <a:pt x="6864" y="19370"/>
                  </a:lnTo>
                  <a:lnTo>
                    <a:pt x="7154" y="19047"/>
                  </a:lnTo>
                  <a:lnTo>
                    <a:pt x="7744" y="18408"/>
                  </a:lnTo>
                  <a:lnTo>
                    <a:pt x="8357" y="17775"/>
                  </a:lnTo>
                  <a:lnTo>
                    <a:pt x="8994" y="17149"/>
                  </a:lnTo>
                  <a:lnTo>
                    <a:pt x="9654" y="16535"/>
                  </a:lnTo>
                  <a:lnTo>
                    <a:pt x="10325" y="15922"/>
                  </a:lnTo>
                  <a:lnTo>
                    <a:pt x="11019" y="15329"/>
                  </a:lnTo>
                  <a:lnTo>
                    <a:pt x="11725" y="14736"/>
                  </a:lnTo>
                  <a:lnTo>
                    <a:pt x="12443" y="14155"/>
                  </a:lnTo>
                  <a:lnTo>
                    <a:pt x="13184" y="13588"/>
                  </a:lnTo>
                  <a:lnTo>
                    <a:pt x="13925" y="13028"/>
                  </a:lnTo>
                  <a:lnTo>
                    <a:pt x="14677" y="12474"/>
                  </a:lnTo>
                  <a:lnTo>
                    <a:pt x="15441" y="11934"/>
                  </a:lnTo>
                  <a:lnTo>
                    <a:pt x="16216" y="11406"/>
                  </a:lnTo>
                  <a:lnTo>
                    <a:pt x="16992" y="10885"/>
                  </a:lnTo>
                  <a:lnTo>
                    <a:pt x="17767" y="10378"/>
                  </a:lnTo>
                  <a:lnTo>
                    <a:pt x="18543" y="9877"/>
                  </a:lnTo>
                  <a:lnTo>
                    <a:pt x="19330" y="9389"/>
                  </a:lnTo>
                  <a:lnTo>
                    <a:pt x="20105" y="8914"/>
                  </a:lnTo>
                  <a:lnTo>
                    <a:pt x="20881" y="8453"/>
                  </a:lnTo>
                  <a:lnTo>
                    <a:pt x="21656" y="7998"/>
                  </a:lnTo>
                  <a:lnTo>
                    <a:pt x="22432" y="7562"/>
                  </a:lnTo>
                  <a:lnTo>
                    <a:pt x="23196" y="7134"/>
                  </a:lnTo>
                  <a:lnTo>
                    <a:pt x="23948" y="6719"/>
                  </a:lnTo>
                  <a:lnTo>
                    <a:pt x="24700" y="6316"/>
                  </a:lnTo>
                  <a:lnTo>
                    <a:pt x="25430" y="5927"/>
                  </a:lnTo>
                  <a:lnTo>
                    <a:pt x="26159" y="5552"/>
                  </a:lnTo>
                  <a:lnTo>
                    <a:pt x="26865" y="5189"/>
                  </a:lnTo>
                  <a:lnTo>
                    <a:pt x="27559" y="4840"/>
                  </a:lnTo>
                  <a:lnTo>
                    <a:pt x="28242" y="4503"/>
                  </a:lnTo>
                  <a:lnTo>
                    <a:pt x="29538" y="3877"/>
                  </a:lnTo>
                  <a:lnTo>
                    <a:pt x="30754" y="3303"/>
                  </a:lnTo>
                  <a:lnTo>
                    <a:pt x="31877" y="2789"/>
                  </a:lnTo>
                  <a:lnTo>
                    <a:pt x="32884" y="2341"/>
                  </a:lnTo>
                  <a:lnTo>
                    <a:pt x="33775" y="1952"/>
                  </a:lnTo>
                  <a:lnTo>
                    <a:pt x="34539" y="1629"/>
                  </a:lnTo>
                  <a:lnTo>
                    <a:pt x="35164" y="1372"/>
                  </a:lnTo>
                  <a:lnTo>
                    <a:pt x="35627" y="1187"/>
                  </a:lnTo>
                  <a:lnTo>
                    <a:pt x="36055" y="1016"/>
                  </a:lnTo>
                  <a:lnTo>
                    <a:pt x="36136" y="983"/>
                  </a:lnTo>
                  <a:lnTo>
                    <a:pt x="36205" y="943"/>
                  </a:lnTo>
                  <a:lnTo>
                    <a:pt x="36275" y="904"/>
                  </a:lnTo>
                  <a:lnTo>
                    <a:pt x="36333" y="864"/>
                  </a:lnTo>
                  <a:lnTo>
                    <a:pt x="36379" y="818"/>
                  </a:lnTo>
                  <a:lnTo>
                    <a:pt x="36414" y="765"/>
                  </a:lnTo>
                  <a:lnTo>
                    <a:pt x="36448" y="719"/>
                  </a:lnTo>
                  <a:lnTo>
                    <a:pt x="36472" y="666"/>
                  </a:lnTo>
                  <a:lnTo>
                    <a:pt x="36483" y="614"/>
                  </a:lnTo>
                  <a:lnTo>
                    <a:pt x="36483" y="561"/>
                  </a:lnTo>
                  <a:lnTo>
                    <a:pt x="36483" y="508"/>
                  </a:lnTo>
                  <a:lnTo>
                    <a:pt x="36472" y="449"/>
                  </a:lnTo>
                  <a:lnTo>
                    <a:pt x="36448" y="396"/>
                  </a:lnTo>
                  <a:lnTo>
                    <a:pt x="36414" y="350"/>
                  </a:lnTo>
                  <a:lnTo>
                    <a:pt x="36379" y="297"/>
                  </a:lnTo>
                  <a:lnTo>
                    <a:pt x="36321" y="251"/>
                  </a:lnTo>
                  <a:lnTo>
                    <a:pt x="36252" y="192"/>
                  </a:lnTo>
                  <a:lnTo>
                    <a:pt x="36159" y="139"/>
                  </a:lnTo>
                  <a:lnTo>
                    <a:pt x="36066" y="99"/>
                  </a:lnTo>
                  <a:lnTo>
                    <a:pt x="35962" y="66"/>
                  </a:lnTo>
                  <a:lnTo>
                    <a:pt x="35858" y="40"/>
                  </a:lnTo>
                  <a:lnTo>
                    <a:pt x="35742" y="20"/>
                  </a:lnTo>
                  <a:lnTo>
                    <a:pt x="35627" y="7"/>
                  </a:lnTo>
                  <a:lnTo>
                    <a:pt x="35511"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935375" y="3690825"/>
              <a:ext cx="512200" cy="430050"/>
            </a:xfrm>
            <a:custGeom>
              <a:avLst/>
              <a:gdLst/>
              <a:ahLst/>
              <a:cxnLst/>
              <a:rect l="l" t="t" r="r" b="b"/>
              <a:pathLst>
                <a:path w="20488" h="17202" extrusionOk="0">
                  <a:moveTo>
                    <a:pt x="6702" y="1"/>
                  </a:moveTo>
                  <a:lnTo>
                    <a:pt x="6471" y="8"/>
                  </a:lnTo>
                  <a:lnTo>
                    <a:pt x="6239" y="27"/>
                  </a:lnTo>
                  <a:lnTo>
                    <a:pt x="6008" y="54"/>
                  </a:lnTo>
                  <a:lnTo>
                    <a:pt x="5788" y="93"/>
                  </a:lnTo>
                  <a:lnTo>
                    <a:pt x="5557" y="146"/>
                  </a:lnTo>
                  <a:lnTo>
                    <a:pt x="5348" y="212"/>
                  </a:lnTo>
                  <a:lnTo>
                    <a:pt x="5128" y="284"/>
                  </a:lnTo>
                  <a:lnTo>
                    <a:pt x="4920" y="370"/>
                  </a:lnTo>
                  <a:lnTo>
                    <a:pt x="4700" y="476"/>
                  </a:lnTo>
                  <a:lnTo>
                    <a:pt x="4492" y="601"/>
                  </a:lnTo>
                  <a:lnTo>
                    <a:pt x="4283" y="739"/>
                  </a:lnTo>
                  <a:lnTo>
                    <a:pt x="4075" y="891"/>
                  </a:lnTo>
                  <a:lnTo>
                    <a:pt x="3890" y="1056"/>
                  </a:lnTo>
                  <a:lnTo>
                    <a:pt x="3693" y="1234"/>
                  </a:lnTo>
                  <a:lnTo>
                    <a:pt x="3508" y="1425"/>
                  </a:lnTo>
                  <a:lnTo>
                    <a:pt x="3334" y="1623"/>
                  </a:lnTo>
                  <a:lnTo>
                    <a:pt x="3172" y="1840"/>
                  </a:lnTo>
                  <a:lnTo>
                    <a:pt x="2999" y="2065"/>
                  </a:lnTo>
                  <a:lnTo>
                    <a:pt x="2848" y="2302"/>
                  </a:lnTo>
                  <a:lnTo>
                    <a:pt x="2686" y="2546"/>
                  </a:lnTo>
                  <a:lnTo>
                    <a:pt x="2547" y="2796"/>
                  </a:lnTo>
                  <a:lnTo>
                    <a:pt x="2397" y="3060"/>
                  </a:lnTo>
                  <a:lnTo>
                    <a:pt x="2269" y="3337"/>
                  </a:lnTo>
                  <a:lnTo>
                    <a:pt x="2130" y="3614"/>
                  </a:lnTo>
                  <a:lnTo>
                    <a:pt x="2003" y="3904"/>
                  </a:lnTo>
                  <a:lnTo>
                    <a:pt x="1887" y="4194"/>
                  </a:lnTo>
                  <a:lnTo>
                    <a:pt x="1772" y="4497"/>
                  </a:lnTo>
                  <a:lnTo>
                    <a:pt x="1656" y="4801"/>
                  </a:lnTo>
                  <a:lnTo>
                    <a:pt x="1448" y="5433"/>
                  </a:lnTo>
                  <a:lnTo>
                    <a:pt x="1262" y="6080"/>
                  </a:lnTo>
                  <a:lnTo>
                    <a:pt x="1089" y="6745"/>
                  </a:lnTo>
                  <a:lnTo>
                    <a:pt x="927" y="7411"/>
                  </a:lnTo>
                  <a:lnTo>
                    <a:pt x="788" y="8090"/>
                  </a:lnTo>
                  <a:lnTo>
                    <a:pt x="661" y="8770"/>
                  </a:lnTo>
                  <a:lnTo>
                    <a:pt x="556" y="9449"/>
                  </a:lnTo>
                  <a:lnTo>
                    <a:pt x="452" y="10121"/>
                  </a:lnTo>
                  <a:lnTo>
                    <a:pt x="371" y="10780"/>
                  </a:lnTo>
                  <a:lnTo>
                    <a:pt x="290" y="11426"/>
                  </a:lnTo>
                  <a:lnTo>
                    <a:pt x="232" y="12059"/>
                  </a:lnTo>
                  <a:lnTo>
                    <a:pt x="174" y="12666"/>
                  </a:lnTo>
                  <a:lnTo>
                    <a:pt x="93" y="13800"/>
                  </a:lnTo>
                  <a:lnTo>
                    <a:pt x="35" y="14795"/>
                  </a:lnTo>
                  <a:lnTo>
                    <a:pt x="12" y="15620"/>
                  </a:lnTo>
                  <a:lnTo>
                    <a:pt x="1" y="16253"/>
                  </a:lnTo>
                  <a:lnTo>
                    <a:pt x="1" y="16648"/>
                  </a:lnTo>
                  <a:lnTo>
                    <a:pt x="1" y="16701"/>
                  </a:lnTo>
                  <a:lnTo>
                    <a:pt x="12" y="16760"/>
                  </a:lnTo>
                  <a:lnTo>
                    <a:pt x="35" y="16813"/>
                  </a:lnTo>
                  <a:lnTo>
                    <a:pt x="70" y="16866"/>
                  </a:lnTo>
                  <a:lnTo>
                    <a:pt x="117" y="16912"/>
                  </a:lnTo>
                  <a:lnTo>
                    <a:pt x="163" y="16958"/>
                  </a:lnTo>
                  <a:lnTo>
                    <a:pt x="221" y="16998"/>
                  </a:lnTo>
                  <a:lnTo>
                    <a:pt x="279" y="17037"/>
                  </a:lnTo>
                  <a:lnTo>
                    <a:pt x="348" y="17077"/>
                  </a:lnTo>
                  <a:lnTo>
                    <a:pt x="429" y="17110"/>
                  </a:lnTo>
                  <a:lnTo>
                    <a:pt x="510" y="17136"/>
                  </a:lnTo>
                  <a:lnTo>
                    <a:pt x="591" y="17156"/>
                  </a:lnTo>
                  <a:lnTo>
                    <a:pt x="684" y="17176"/>
                  </a:lnTo>
                  <a:lnTo>
                    <a:pt x="776" y="17189"/>
                  </a:lnTo>
                  <a:lnTo>
                    <a:pt x="869" y="17202"/>
                  </a:lnTo>
                  <a:lnTo>
                    <a:pt x="1066" y="17202"/>
                  </a:lnTo>
                  <a:lnTo>
                    <a:pt x="1170" y="17189"/>
                  </a:lnTo>
                  <a:lnTo>
                    <a:pt x="1262" y="17176"/>
                  </a:lnTo>
                  <a:lnTo>
                    <a:pt x="1355" y="17156"/>
                  </a:lnTo>
                  <a:lnTo>
                    <a:pt x="1436" y="17136"/>
                  </a:lnTo>
                  <a:lnTo>
                    <a:pt x="1517" y="17110"/>
                  </a:lnTo>
                  <a:lnTo>
                    <a:pt x="1586" y="17077"/>
                  </a:lnTo>
                  <a:lnTo>
                    <a:pt x="1656" y="17037"/>
                  </a:lnTo>
                  <a:lnTo>
                    <a:pt x="1725" y="16998"/>
                  </a:lnTo>
                  <a:lnTo>
                    <a:pt x="1783" y="16958"/>
                  </a:lnTo>
                  <a:lnTo>
                    <a:pt x="1830" y="16912"/>
                  </a:lnTo>
                  <a:lnTo>
                    <a:pt x="1864" y="16866"/>
                  </a:lnTo>
                  <a:lnTo>
                    <a:pt x="1899" y="16813"/>
                  </a:lnTo>
                  <a:lnTo>
                    <a:pt x="1922" y="16760"/>
                  </a:lnTo>
                  <a:lnTo>
                    <a:pt x="1934" y="16701"/>
                  </a:lnTo>
                  <a:lnTo>
                    <a:pt x="1945" y="16648"/>
                  </a:lnTo>
                  <a:lnTo>
                    <a:pt x="1957" y="15626"/>
                  </a:lnTo>
                  <a:lnTo>
                    <a:pt x="2003" y="14538"/>
                  </a:lnTo>
                  <a:lnTo>
                    <a:pt x="2073" y="13398"/>
                  </a:lnTo>
                  <a:lnTo>
                    <a:pt x="2119" y="12818"/>
                  </a:lnTo>
                  <a:lnTo>
                    <a:pt x="2165" y="12224"/>
                  </a:lnTo>
                  <a:lnTo>
                    <a:pt x="2235" y="11631"/>
                  </a:lnTo>
                  <a:lnTo>
                    <a:pt x="2304" y="11031"/>
                  </a:lnTo>
                  <a:lnTo>
                    <a:pt x="2374" y="10431"/>
                  </a:lnTo>
                  <a:lnTo>
                    <a:pt x="2466" y="9831"/>
                  </a:lnTo>
                  <a:lnTo>
                    <a:pt x="2559" y="9238"/>
                  </a:lnTo>
                  <a:lnTo>
                    <a:pt x="2663" y="8651"/>
                  </a:lnTo>
                  <a:lnTo>
                    <a:pt x="2767" y="8064"/>
                  </a:lnTo>
                  <a:lnTo>
                    <a:pt x="2894" y="7490"/>
                  </a:lnTo>
                  <a:lnTo>
                    <a:pt x="3022" y="6930"/>
                  </a:lnTo>
                  <a:lnTo>
                    <a:pt x="3161" y="6383"/>
                  </a:lnTo>
                  <a:lnTo>
                    <a:pt x="3311" y="5849"/>
                  </a:lnTo>
                  <a:lnTo>
                    <a:pt x="3462" y="5335"/>
                  </a:lnTo>
                  <a:lnTo>
                    <a:pt x="3635" y="4840"/>
                  </a:lnTo>
                  <a:lnTo>
                    <a:pt x="3809" y="4365"/>
                  </a:lnTo>
                  <a:lnTo>
                    <a:pt x="3994" y="3917"/>
                  </a:lnTo>
                  <a:lnTo>
                    <a:pt x="4191" y="3489"/>
                  </a:lnTo>
                  <a:lnTo>
                    <a:pt x="4399" y="3093"/>
                  </a:lnTo>
                  <a:lnTo>
                    <a:pt x="4607" y="2724"/>
                  </a:lnTo>
                  <a:lnTo>
                    <a:pt x="4723" y="2552"/>
                  </a:lnTo>
                  <a:lnTo>
                    <a:pt x="4839" y="2388"/>
                  </a:lnTo>
                  <a:lnTo>
                    <a:pt x="4955" y="2229"/>
                  </a:lnTo>
                  <a:lnTo>
                    <a:pt x="5070" y="2084"/>
                  </a:lnTo>
                  <a:lnTo>
                    <a:pt x="5198" y="1946"/>
                  </a:lnTo>
                  <a:lnTo>
                    <a:pt x="5325" y="1814"/>
                  </a:lnTo>
                  <a:lnTo>
                    <a:pt x="5452" y="1695"/>
                  </a:lnTo>
                  <a:lnTo>
                    <a:pt x="5580" y="1583"/>
                  </a:lnTo>
                  <a:lnTo>
                    <a:pt x="5707" y="1484"/>
                  </a:lnTo>
                  <a:lnTo>
                    <a:pt x="5846" y="1392"/>
                  </a:lnTo>
                  <a:lnTo>
                    <a:pt x="5985" y="1313"/>
                  </a:lnTo>
                  <a:lnTo>
                    <a:pt x="6124" y="1247"/>
                  </a:lnTo>
                  <a:lnTo>
                    <a:pt x="6251" y="1194"/>
                  </a:lnTo>
                  <a:lnTo>
                    <a:pt x="6367" y="1155"/>
                  </a:lnTo>
                  <a:lnTo>
                    <a:pt x="6471" y="1135"/>
                  </a:lnTo>
                  <a:lnTo>
                    <a:pt x="6575" y="1115"/>
                  </a:lnTo>
                  <a:lnTo>
                    <a:pt x="6668" y="1109"/>
                  </a:lnTo>
                  <a:lnTo>
                    <a:pt x="6760" y="1115"/>
                  </a:lnTo>
                  <a:lnTo>
                    <a:pt x="6841" y="1122"/>
                  </a:lnTo>
                  <a:lnTo>
                    <a:pt x="6922" y="1128"/>
                  </a:lnTo>
                  <a:lnTo>
                    <a:pt x="7107" y="1161"/>
                  </a:lnTo>
                  <a:lnTo>
                    <a:pt x="7304" y="1207"/>
                  </a:lnTo>
                  <a:lnTo>
                    <a:pt x="7501" y="1267"/>
                  </a:lnTo>
                  <a:lnTo>
                    <a:pt x="7698" y="1333"/>
                  </a:lnTo>
                  <a:lnTo>
                    <a:pt x="7895" y="1418"/>
                  </a:lnTo>
                  <a:lnTo>
                    <a:pt x="8091" y="1511"/>
                  </a:lnTo>
                  <a:lnTo>
                    <a:pt x="8300" y="1616"/>
                  </a:lnTo>
                  <a:lnTo>
                    <a:pt x="8496" y="1728"/>
                  </a:lnTo>
                  <a:lnTo>
                    <a:pt x="8693" y="1854"/>
                  </a:lnTo>
                  <a:lnTo>
                    <a:pt x="8902" y="1992"/>
                  </a:lnTo>
                  <a:lnTo>
                    <a:pt x="9110" y="2137"/>
                  </a:lnTo>
                  <a:lnTo>
                    <a:pt x="9307" y="2289"/>
                  </a:lnTo>
                  <a:lnTo>
                    <a:pt x="9515" y="2460"/>
                  </a:lnTo>
                  <a:lnTo>
                    <a:pt x="9723" y="2631"/>
                  </a:lnTo>
                  <a:lnTo>
                    <a:pt x="9932" y="2816"/>
                  </a:lnTo>
                  <a:lnTo>
                    <a:pt x="10128" y="3007"/>
                  </a:lnTo>
                  <a:lnTo>
                    <a:pt x="10337" y="3205"/>
                  </a:lnTo>
                  <a:lnTo>
                    <a:pt x="10545" y="3416"/>
                  </a:lnTo>
                  <a:lnTo>
                    <a:pt x="10962" y="3851"/>
                  </a:lnTo>
                  <a:lnTo>
                    <a:pt x="11367" y="4319"/>
                  </a:lnTo>
                  <a:lnTo>
                    <a:pt x="11784" y="4814"/>
                  </a:lnTo>
                  <a:lnTo>
                    <a:pt x="12189" y="5335"/>
                  </a:lnTo>
                  <a:lnTo>
                    <a:pt x="12594" y="5875"/>
                  </a:lnTo>
                  <a:lnTo>
                    <a:pt x="12999" y="6436"/>
                  </a:lnTo>
                  <a:lnTo>
                    <a:pt x="13404" y="7009"/>
                  </a:lnTo>
                  <a:lnTo>
                    <a:pt x="13786" y="7603"/>
                  </a:lnTo>
                  <a:lnTo>
                    <a:pt x="14179" y="8209"/>
                  </a:lnTo>
                  <a:lnTo>
                    <a:pt x="14561" y="8822"/>
                  </a:lnTo>
                  <a:lnTo>
                    <a:pt x="14932" y="9449"/>
                  </a:lnTo>
                  <a:lnTo>
                    <a:pt x="15302" y="10082"/>
                  </a:lnTo>
                  <a:lnTo>
                    <a:pt x="15649" y="10714"/>
                  </a:lnTo>
                  <a:lnTo>
                    <a:pt x="15997" y="11347"/>
                  </a:lnTo>
                  <a:lnTo>
                    <a:pt x="16332" y="11987"/>
                  </a:lnTo>
                  <a:lnTo>
                    <a:pt x="16656" y="12613"/>
                  </a:lnTo>
                  <a:lnTo>
                    <a:pt x="16980" y="13246"/>
                  </a:lnTo>
                  <a:lnTo>
                    <a:pt x="17281" y="13866"/>
                  </a:lnTo>
                  <a:lnTo>
                    <a:pt x="17559" y="14472"/>
                  </a:lnTo>
                  <a:lnTo>
                    <a:pt x="17837" y="15072"/>
                  </a:lnTo>
                  <a:lnTo>
                    <a:pt x="18092" y="15653"/>
                  </a:lnTo>
                  <a:lnTo>
                    <a:pt x="18346" y="16226"/>
                  </a:lnTo>
                  <a:lnTo>
                    <a:pt x="18566" y="16773"/>
                  </a:lnTo>
                  <a:lnTo>
                    <a:pt x="18601" y="16826"/>
                  </a:lnTo>
                  <a:lnTo>
                    <a:pt x="18636" y="16879"/>
                  </a:lnTo>
                  <a:lnTo>
                    <a:pt x="18682" y="16925"/>
                  </a:lnTo>
                  <a:lnTo>
                    <a:pt x="18728" y="16971"/>
                  </a:lnTo>
                  <a:lnTo>
                    <a:pt x="18786" y="17017"/>
                  </a:lnTo>
                  <a:lnTo>
                    <a:pt x="18856" y="17050"/>
                  </a:lnTo>
                  <a:lnTo>
                    <a:pt x="18925" y="17090"/>
                  </a:lnTo>
                  <a:lnTo>
                    <a:pt x="19006" y="17116"/>
                  </a:lnTo>
                  <a:lnTo>
                    <a:pt x="19087" y="17143"/>
                  </a:lnTo>
                  <a:lnTo>
                    <a:pt x="19168" y="17162"/>
                  </a:lnTo>
                  <a:lnTo>
                    <a:pt x="19261" y="17182"/>
                  </a:lnTo>
                  <a:lnTo>
                    <a:pt x="19353" y="17195"/>
                  </a:lnTo>
                  <a:lnTo>
                    <a:pt x="19446" y="17202"/>
                  </a:lnTo>
                  <a:lnTo>
                    <a:pt x="19538" y="17202"/>
                  </a:lnTo>
                  <a:lnTo>
                    <a:pt x="19643" y="17195"/>
                  </a:lnTo>
                  <a:lnTo>
                    <a:pt x="19735" y="17189"/>
                  </a:lnTo>
                  <a:lnTo>
                    <a:pt x="19839" y="17169"/>
                  </a:lnTo>
                  <a:lnTo>
                    <a:pt x="19920" y="17149"/>
                  </a:lnTo>
                  <a:lnTo>
                    <a:pt x="20013" y="17123"/>
                  </a:lnTo>
                  <a:lnTo>
                    <a:pt x="20094" y="17096"/>
                  </a:lnTo>
                  <a:lnTo>
                    <a:pt x="20163" y="17063"/>
                  </a:lnTo>
                  <a:lnTo>
                    <a:pt x="20233" y="17024"/>
                  </a:lnTo>
                  <a:lnTo>
                    <a:pt x="20291" y="16984"/>
                  </a:lnTo>
                  <a:lnTo>
                    <a:pt x="20349" y="16938"/>
                  </a:lnTo>
                  <a:lnTo>
                    <a:pt x="20395" y="16892"/>
                  </a:lnTo>
                  <a:lnTo>
                    <a:pt x="20430" y="16846"/>
                  </a:lnTo>
                  <a:lnTo>
                    <a:pt x="20453" y="16793"/>
                  </a:lnTo>
                  <a:lnTo>
                    <a:pt x="20476" y="16740"/>
                  </a:lnTo>
                  <a:lnTo>
                    <a:pt x="20488" y="16688"/>
                  </a:lnTo>
                  <a:lnTo>
                    <a:pt x="20488" y="16635"/>
                  </a:lnTo>
                  <a:lnTo>
                    <a:pt x="20488" y="16576"/>
                  </a:lnTo>
                  <a:lnTo>
                    <a:pt x="20464" y="16523"/>
                  </a:lnTo>
                  <a:lnTo>
                    <a:pt x="20291" y="16088"/>
                  </a:lnTo>
                  <a:lnTo>
                    <a:pt x="19990" y="15395"/>
                  </a:lnTo>
                  <a:lnTo>
                    <a:pt x="19585" y="14492"/>
                  </a:lnTo>
                  <a:lnTo>
                    <a:pt x="19075" y="13404"/>
                  </a:lnTo>
                  <a:lnTo>
                    <a:pt x="18786" y="12811"/>
                  </a:lnTo>
                  <a:lnTo>
                    <a:pt x="18474" y="12185"/>
                  </a:lnTo>
                  <a:lnTo>
                    <a:pt x="18138" y="11532"/>
                  </a:lnTo>
                  <a:lnTo>
                    <a:pt x="17779" y="10853"/>
                  </a:lnTo>
                  <a:lnTo>
                    <a:pt x="17397" y="10161"/>
                  </a:lnTo>
                  <a:lnTo>
                    <a:pt x="17004" y="9462"/>
                  </a:lnTo>
                  <a:lnTo>
                    <a:pt x="16587" y="8750"/>
                  </a:lnTo>
                  <a:lnTo>
                    <a:pt x="16147" y="8038"/>
                  </a:lnTo>
                  <a:lnTo>
                    <a:pt x="15696" y="7326"/>
                  </a:lnTo>
                  <a:lnTo>
                    <a:pt x="15233" y="6620"/>
                  </a:lnTo>
                  <a:lnTo>
                    <a:pt x="14747" y="5928"/>
                  </a:lnTo>
                  <a:lnTo>
                    <a:pt x="14237" y="5249"/>
                  </a:lnTo>
                  <a:lnTo>
                    <a:pt x="13983" y="4919"/>
                  </a:lnTo>
                  <a:lnTo>
                    <a:pt x="13728" y="4590"/>
                  </a:lnTo>
                  <a:lnTo>
                    <a:pt x="13462" y="4273"/>
                  </a:lnTo>
                  <a:lnTo>
                    <a:pt x="13207" y="3957"/>
                  </a:lnTo>
                  <a:lnTo>
                    <a:pt x="12929" y="3653"/>
                  </a:lnTo>
                  <a:lnTo>
                    <a:pt x="12663" y="3357"/>
                  </a:lnTo>
                  <a:lnTo>
                    <a:pt x="12385" y="3067"/>
                  </a:lnTo>
                  <a:lnTo>
                    <a:pt x="12108" y="2790"/>
                  </a:lnTo>
                  <a:lnTo>
                    <a:pt x="11830" y="2519"/>
                  </a:lnTo>
                  <a:lnTo>
                    <a:pt x="11552" y="2262"/>
                  </a:lnTo>
                  <a:lnTo>
                    <a:pt x="11263" y="2012"/>
                  </a:lnTo>
                  <a:lnTo>
                    <a:pt x="10973" y="1774"/>
                  </a:lnTo>
                  <a:lnTo>
                    <a:pt x="10684" y="1550"/>
                  </a:lnTo>
                  <a:lnTo>
                    <a:pt x="10395" y="1339"/>
                  </a:lnTo>
                  <a:lnTo>
                    <a:pt x="10105" y="1141"/>
                  </a:lnTo>
                  <a:lnTo>
                    <a:pt x="9804" y="957"/>
                  </a:lnTo>
                  <a:lnTo>
                    <a:pt x="9515" y="785"/>
                  </a:lnTo>
                  <a:lnTo>
                    <a:pt x="9214" y="634"/>
                  </a:lnTo>
                  <a:lnTo>
                    <a:pt x="8913" y="495"/>
                  </a:lnTo>
                  <a:lnTo>
                    <a:pt x="8612" y="370"/>
                  </a:lnTo>
                  <a:lnTo>
                    <a:pt x="8300" y="265"/>
                  </a:lnTo>
                  <a:lnTo>
                    <a:pt x="8149" y="218"/>
                  </a:lnTo>
                  <a:lnTo>
                    <a:pt x="7999" y="172"/>
                  </a:lnTo>
                  <a:lnTo>
                    <a:pt x="7848" y="139"/>
                  </a:lnTo>
                  <a:lnTo>
                    <a:pt x="7686" y="106"/>
                  </a:lnTo>
                  <a:lnTo>
                    <a:pt x="7536" y="73"/>
                  </a:lnTo>
                  <a:lnTo>
                    <a:pt x="7385" y="54"/>
                  </a:lnTo>
                  <a:lnTo>
                    <a:pt x="7212" y="27"/>
                  </a:lnTo>
                  <a:lnTo>
                    <a:pt x="7038" y="14"/>
                  </a:lnTo>
                  <a:lnTo>
                    <a:pt x="6876" y="8"/>
                  </a:lnTo>
                  <a:lnTo>
                    <a:pt x="6702"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9527100" y="977675"/>
              <a:ext cx="2386675" cy="2237825"/>
            </a:xfrm>
            <a:custGeom>
              <a:avLst/>
              <a:gdLst/>
              <a:ahLst/>
              <a:cxnLst/>
              <a:rect l="l" t="t" r="r" b="b"/>
              <a:pathLst>
                <a:path w="95467" h="89513" extrusionOk="0">
                  <a:moveTo>
                    <a:pt x="984" y="1"/>
                  </a:moveTo>
                  <a:lnTo>
                    <a:pt x="822" y="7"/>
                  </a:lnTo>
                  <a:lnTo>
                    <a:pt x="660" y="33"/>
                  </a:lnTo>
                  <a:lnTo>
                    <a:pt x="521" y="66"/>
                  </a:lnTo>
                  <a:lnTo>
                    <a:pt x="382" y="113"/>
                  </a:lnTo>
                  <a:lnTo>
                    <a:pt x="266" y="179"/>
                  </a:lnTo>
                  <a:lnTo>
                    <a:pt x="174" y="244"/>
                  </a:lnTo>
                  <a:lnTo>
                    <a:pt x="93" y="324"/>
                  </a:lnTo>
                  <a:lnTo>
                    <a:pt x="58" y="370"/>
                  </a:lnTo>
                  <a:lnTo>
                    <a:pt x="35" y="416"/>
                  </a:lnTo>
                  <a:lnTo>
                    <a:pt x="12" y="469"/>
                  </a:lnTo>
                  <a:lnTo>
                    <a:pt x="0" y="528"/>
                  </a:lnTo>
                  <a:lnTo>
                    <a:pt x="0" y="581"/>
                  </a:lnTo>
                  <a:lnTo>
                    <a:pt x="12" y="633"/>
                  </a:lnTo>
                  <a:lnTo>
                    <a:pt x="35" y="686"/>
                  </a:lnTo>
                  <a:lnTo>
                    <a:pt x="58" y="739"/>
                  </a:lnTo>
                  <a:lnTo>
                    <a:pt x="93" y="792"/>
                  </a:lnTo>
                  <a:lnTo>
                    <a:pt x="139" y="838"/>
                  </a:lnTo>
                  <a:lnTo>
                    <a:pt x="185" y="884"/>
                  </a:lnTo>
                  <a:lnTo>
                    <a:pt x="243" y="924"/>
                  </a:lnTo>
                  <a:lnTo>
                    <a:pt x="313" y="963"/>
                  </a:lnTo>
                  <a:lnTo>
                    <a:pt x="382" y="996"/>
                  </a:lnTo>
                  <a:lnTo>
                    <a:pt x="463" y="1029"/>
                  </a:lnTo>
                  <a:lnTo>
                    <a:pt x="544" y="1055"/>
                  </a:lnTo>
                  <a:lnTo>
                    <a:pt x="637" y="1075"/>
                  </a:lnTo>
                  <a:lnTo>
                    <a:pt x="729" y="1095"/>
                  </a:lnTo>
                  <a:lnTo>
                    <a:pt x="1933" y="1266"/>
                  </a:lnTo>
                  <a:lnTo>
                    <a:pt x="3206" y="1451"/>
                  </a:lnTo>
                  <a:lnTo>
                    <a:pt x="5949" y="1827"/>
                  </a:lnTo>
                  <a:lnTo>
                    <a:pt x="8993" y="2249"/>
                  </a:lnTo>
                  <a:lnTo>
                    <a:pt x="10602" y="2473"/>
                  </a:lnTo>
                  <a:lnTo>
                    <a:pt x="12269" y="2717"/>
                  </a:lnTo>
                  <a:lnTo>
                    <a:pt x="13982" y="2967"/>
                  </a:lnTo>
                  <a:lnTo>
                    <a:pt x="15741" y="3231"/>
                  </a:lnTo>
                  <a:lnTo>
                    <a:pt x="17535" y="3515"/>
                  </a:lnTo>
                  <a:lnTo>
                    <a:pt x="19376" y="3818"/>
                  </a:lnTo>
                  <a:lnTo>
                    <a:pt x="21251" y="4141"/>
                  </a:lnTo>
                  <a:lnTo>
                    <a:pt x="23160" y="4477"/>
                  </a:lnTo>
                  <a:lnTo>
                    <a:pt x="24133" y="4655"/>
                  </a:lnTo>
                  <a:lnTo>
                    <a:pt x="25105" y="4840"/>
                  </a:lnTo>
                  <a:lnTo>
                    <a:pt x="26077" y="5031"/>
                  </a:lnTo>
                  <a:lnTo>
                    <a:pt x="27073" y="5222"/>
                  </a:lnTo>
                  <a:lnTo>
                    <a:pt x="28068" y="5427"/>
                  </a:lnTo>
                  <a:lnTo>
                    <a:pt x="29063" y="5631"/>
                  </a:lnTo>
                  <a:lnTo>
                    <a:pt x="30070" y="5848"/>
                  </a:lnTo>
                  <a:lnTo>
                    <a:pt x="31077" y="6066"/>
                  </a:lnTo>
                  <a:lnTo>
                    <a:pt x="32084" y="6297"/>
                  </a:lnTo>
                  <a:lnTo>
                    <a:pt x="33103" y="6528"/>
                  </a:lnTo>
                  <a:lnTo>
                    <a:pt x="34121" y="6771"/>
                  </a:lnTo>
                  <a:lnTo>
                    <a:pt x="35152" y="7015"/>
                  </a:lnTo>
                  <a:lnTo>
                    <a:pt x="36182" y="7273"/>
                  </a:lnTo>
                  <a:lnTo>
                    <a:pt x="37212" y="7536"/>
                  </a:lnTo>
                  <a:lnTo>
                    <a:pt x="38242" y="7807"/>
                  </a:lnTo>
                  <a:lnTo>
                    <a:pt x="39272" y="8083"/>
                  </a:lnTo>
                  <a:lnTo>
                    <a:pt x="40314" y="8367"/>
                  </a:lnTo>
                  <a:lnTo>
                    <a:pt x="41344" y="8664"/>
                  </a:lnTo>
                  <a:lnTo>
                    <a:pt x="42386" y="8967"/>
                  </a:lnTo>
                  <a:lnTo>
                    <a:pt x="43416" y="9277"/>
                  </a:lnTo>
                  <a:lnTo>
                    <a:pt x="44457" y="9593"/>
                  </a:lnTo>
                  <a:lnTo>
                    <a:pt x="45488" y="9923"/>
                  </a:lnTo>
                  <a:lnTo>
                    <a:pt x="46529" y="10259"/>
                  </a:lnTo>
                  <a:lnTo>
                    <a:pt x="47559" y="10609"/>
                  </a:lnTo>
                  <a:lnTo>
                    <a:pt x="48590" y="10965"/>
                  </a:lnTo>
                  <a:lnTo>
                    <a:pt x="49620" y="11327"/>
                  </a:lnTo>
                  <a:lnTo>
                    <a:pt x="50650" y="11703"/>
                  </a:lnTo>
                  <a:lnTo>
                    <a:pt x="51680" y="12085"/>
                  </a:lnTo>
                  <a:lnTo>
                    <a:pt x="52698" y="12481"/>
                  </a:lnTo>
                  <a:lnTo>
                    <a:pt x="53717" y="12890"/>
                  </a:lnTo>
                  <a:lnTo>
                    <a:pt x="54724" y="13298"/>
                  </a:lnTo>
                  <a:lnTo>
                    <a:pt x="55743" y="13727"/>
                  </a:lnTo>
                  <a:lnTo>
                    <a:pt x="56738" y="14162"/>
                  </a:lnTo>
                  <a:lnTo>
                    <a:pt x="57745" y="14610"/>
                  </a:lnTo>
                  <a:lnTo>
                    <a:pt x="58740" y="15065"/>
                  </a:lnTo>
                  <a:lnTo>
                    <a:pt x="59724" y="15533"/>
                  </a:lnTo>
                  <a:lnTo>
                    <a:pt x="60708" y="16015"/>
                  </a:lnTo>
                  <a:lnTo>
                    <a:pt x="61680" y="16503"/>
                  </a:lnTo>
                  <a:lnTo>
                    <a:pt x="62652" y="17010"/>
                  </a:lnTo>
                  <a:lnTo>
                    <a:pt x="63613" y="17525"/>
                  </a:lnTo>
                  <a:lnTo>
                    <a:pt x="64562" y="18045"/>
                  </a:lnTo>
                  <a:lnTo>
                    <a:pt x="65500" y="18586"/>
                  </a:lnTo>
                  <a:lnTo>
                    <a:pt x="66437" y="19133"/>
                  </a:lnTo>
                  <a:lnTo>
                    <a:pt x="67363" y="19700"/>
                  </a:lnTo>
                  <a:lnTo>
                    <a:pt x="68278" y="20274"/>
                  </a:lnTo>
                  <a:lnTo>
                    <a:pt x="69192" y="20861"/>
                  </a:lnTo>
                  <a:lnTo>
                    <a:pt x="70083" y="21461"/>
                  </a:lnTo>
                  <a:lnTo>
                    <a:pt x="70975" y="22074"/>
                  </a:lnTo>
                  <a:lnTo>
                    <a:pt x="71843" y="22707"/>
                  </a:lnTo>
                  <a:lnTo>
                    <a:pt x="72711" y="23346"/>
                  </a:lnTo>
                  <a:lnTo>
                    <a:pt x="73556" y="23999"/>
                  </a:lnTo>
                  <a:lnTo>
                    <a:pt x="74401" y="24665"/>
                  </a:lnTo>
                  <a:lnTo>
                    <a:pt x="75222" y="25344"/>
                  </a:lnTo>
                  <a:lnTo>
                    <a:pt x="76033" y="26043"/>
                  </a:lnTo>
                  <a:lnTo>
                    <a:pt x="76843" y="26748"/>
                  </a:lnTo>
                  <a:lnTo>
                    <a:pt x="77618" y="27473"/>
                  </a:lnTo>
                  <a:lnTo>
                    <a:pt x="78394" y="28212"/>
                  </a:lnTo>
                  <a:lnTo>
                    <a:pt x="79158" y="28963"/>
                  </a:lnTo>
                  <a:lnTo>
                    <a:pt x="79898" y="29735"/>
                  </a:lnTo>
                  <a:lnTo>
                    <a:pt x="80628" y="30519"/>
                  </a:lnTo>
                  <a:lnTo>
                    <a:pt x="81334" y="31317"/>
                  </a:lnTo>
                  <a:lnTo>
                    <a:pt x="82028" y="32128"/>
                  </a:lnTo>
                  <a:lnTo>
                    <a:pt x="82711" y="32959"/>
                  </a:lnTo>
                  <a:lnTo>
                    <a:pt x="83371" y="33803"/>
                  </a:lnTo>
                  <a:lnTo>
                    <a:pt x="84019" y="34660"/>
                  </a:lnTo>
                  <a:lnTo>
                    <a:pt x="84644" y="35536"/>
                  </a:lnTo>
                  <a:lnTo>
                    <a:pt x="85257" y="36427"/>
                  </a:lnTo>
                  <a:lnTo>
                    <a:pt x="85848" y="37336"/>
                  </a:lnTo>
                  <a:lnTo>
                    <a:pt x="86415" y="38259"/>
                  </a:lnTo>
                  <a:lnTo>
                    <a:pt x="86970" y="39202"/>
                  </a:lnTo>
                  <a:lnTo>
                    <a:pt x="87237" y="39677"/>
                  </a:lnTo>
                  <a:lnTo>
                    <a:pt x="87503" y="40158"/>
                  </a:lnTo>
                  <a:lnTo>
                    <a:pt x="87757" y="40646"/>
                  </a:lnTo>
                  <a:lnTo>
                    <a:pt x="88012" y="41134"/>
                  </a:lnTo>
                  <a:lnTo>
                    <a:pt x="88267" y="41628"/>
                  </a:lnTo>
                  <a:lnTo>
                    <a:pt x="88510" y="42129"/>
                  </a:lnTo>
                  <a:lnTo>
                    <a:pt x="88753" y="42630"/>
                  </a:lnTo>
                  <a:lnTo>
                    <a:pt x="88984" y="43138"/>
                  </a:lnTo>
                  <a:lnTo>
                    <a:pt x="89216" y="43646"/>
                  </a:lnTo>
                  <a:lnTo>
                    <a:pt x="89436" y="44160"/>
                  </a:lnTo>
                  <a:lnTo>
                    <a:pt x="89656" y="44681"/>
                  </a:lnTo>
                  <a:lnTo>
                    <a:pt x="89864" y="45208"/>
                  </a:lnTo>
                  <a:lnTo>
                    <a:pt x="90072" y="45736"/>
                  </a:lnTo>
                  <a:lnTo>
                    <a:pt x="90269" y="46270"/>
                  </a:lnTo>
                  <a:lnTo>
                    <a:pt x="90466" y="46804"/>
                  </a:lnTo>
                  <a:lnTo>
                    <a:pt x="90651" y="47351"/>
                  </a:lnTo>
                  <a:lnTo>
                    <a:pt x="90836" y="47892"/>
                  </a:lnTo>
                  <a:lnTo>
                    <a:pt x="91021" y="48445"/>
                  </a:lnTo>
                  <a:lnTo>
                    <a:pt x="91195" y="48999"/>
                  </a:lnTo>
                  <a:lnTo>
                    <a:pt x="91357" y="49560"/>
                  </a:lnTo>
                  <a:lnTo>
                    <a:pt x="91519" y="50127"/>
                  </a:lnTo>
                  <a:lnTo>
                    <a:pt x="91670" y="50694"/>
                  </a:lnTo>
                  <a:lnTo>
                    <a:pt x="91820" y="51274"/>
                  </a:lnTo>
                  <a:lnTo>
                    <a:pt x="91971" y="51847"/>
                  </a:lnTo>
                  <a:lnTo>
                    <a:pt x="92109" y="52434"/>
                  </a:lnTo>
                  <a:lnTo>
                    <a:pt x="92237" y="53021"/>
                  </a:lnTo>
                  <a:lnTo>
                    <a:pt x="92364" y="53614"/>
                  </a:lnTo>
                  <a:lnTo>
                    <a:pt x="92480" y="54214"/>
                  </a:lnTo>
                  <a:lnTo>
                    <a:pt x="92596" y="54814"/>
                  </a:lnTo>
                  <a:lnTo>
                    <a:pt x="92700" y="55421"/>
                  </a:lnTo>
                  <a:lnTo>
                    <a:pt x="92792" y="56034"/>
                  </a:lnTo>
                  <a:lnTo>
                    <a:pt x="92885" y="56647"/>
                  </a:lnTo>
                  <a:lnTo>
                    <a:pt x="92978" y="57273"/>
                  </a:lnTo>
                  <a:lnTo>
                    <a:pt x="93059" y="57900"/>
                  </a:lnTo>
                  <a:lnTo>
                    <a:pt x="93128" y="58533"/>
                  </a:lnTo>
                  <a:lnTo>
                    <a:pt x="93197" y="59166"/>
                  </a:lnTo>
                  <a:lnTo>
                    <a:pt x="93255" y="59805"/>
                  </a:lnTo>
                  <a:lnTo>
                    <a:pt x="93313" y="60451"/>
                  </a:lnTo>
                  <a:lnTo>
                    <a:pt x="93359" y="61104"/>
                  </a:lnTo>
                  <a:lnTo>
                    <a:pt x="93406" y="61763"/>
                  </a:lnTo>
                  <a:lnTo>
                    <a:pt x="93429" y="62422"/>
                  </a:lnTo>
                  <a:lnTo>
                    <a:pt x="93464" y="63088"/>
                  </a:lnTo>
                  <a:lnTo>
                    <a:pt x="93475" y="63761"/>
                  </a:lnTo>
                  <a:lnTo>
                    <a:pt x="93498" y="64433"/>
                  </a:lnTo>
                  <a:lnTo>
                    <a:pt x="93498" y="65119"/>
                  </a:lnTo>
                  <a:lnTo>
                    <a:pt x="93498" y="65805"/>
                  </a:lnTo>
                  <a:lnTo>
                    <a:pt x="93487" y="66497"/>
                  </a:lnTo>
                  <a:lnTo>
                    <a:pt x="93475" y="67189"/>
                  </a:lnTo>
                  <a:lnTo>
                    <a:pt x="93452" y="67895"/>
                  </a:lnTo>
                  <a:lnTo>
                    <a:pt x="93417" y="68600"/>
                  </a:lnTo>
                  <a:lnTo>
                    <a:pt x="93383" y="69312"/>
                  </a:lnTo>
                  <a:lnTo>
                    <a:pt x="93336" y="70031"/>
                  </a:lnTo>
                  <a:lnTo>
                    <a:pt x="93290" y="70756"/>
                  </a:lnTo>
                  <a:lnTo>
                    <a:pt x="93221" y="71481"/>
                  </a:lnTo>
                  <a:lnTo>
                    <a:pt x="93163" y="72213"/>
                  </a:lnTo>
                  <a:lnTo>
                    <a:pt x="93082" y="72951"/>
                  </a:lnTo>
                  <a:lnTo>
                    <a:pt x="93001" y="73696"/>
                  </a:lnTo>
                  <a:lnTo>
                    <a:pt x="92908" y="74448"/>
                  </a:lnTo>
                  <a:lnTo>
                    <a:pt x="92815" y="75200"/>
                  </a:lnTo>
                  <a:lnTo>
                    <a:pt x="92711" y="75958"/>
                  </a:lnTo>
                  <a:lnTo>
                    <a:pt x="92596" y="76729"/>
                  </a:lnTo>
                  <a:lnTo>
                    <a:pt x="92468" y="77494"/>
                  </a:lnTo>
                  <a:lnTo>
                    <a:pt x="92341" y="78272"/>
                  </a:lnTo>
                  <a:lnTo>
                    <a:pt x="92202" y="79056"/>
                  </a:lnTo>
                  <a:lnTo>
                    <a:pt x="92063" y="79841"/>
                  </a:lnTo>
                  <a:lnTo>
                    <a:pt x="91913" y="80632"/>
                  </a:lnTo>
                  <a:lnTo>
                    <a:pt x="91751" y="81437"/>
                  </a:lnTo>
                  <a:lnTo>
                    <a:pt x="91577" y="82234"/>
                  </a:lnTo>
                  <a:lnTo>
                    <a:pt x="91218" y="83863"/>
                  </a:lnTo>
                  <a:lnTo>
                    <a:pt x="90813" y="85511"/>
                  </a:lnTo>
                  <a:lnTo>
                    <a:pt x="90385" y="87179"/>
                  </a:lnTo>
                  <a:lnTo>
                    <a:pt x="89922" y="88873"/>
                  </a:lnTo>
                  <a:lnTo>
                    <a:pt x="89910" y="88926"/>
                  </a:lnTo>
                  <a:lnTo>
                    <a:pt x="89910" y="88985"/>
                  </a:lnTo>
                  <a:lnTo>
                    <a:pt x="89922" y="89038"/>
                  </a:lnTo>
                  <a:lnTo>
                    <a:pt x="89933" y="89091"/>
                  </a:lnTo>
                  <a:lnTo>
                    <a:pt x="89968" y="89144"/>
                  </a:lnTo>
                  <a:lnTo>
                    <a:pt x="90003" y="89190"/>
                  </a:lnTo>
                  <a:lnTo>
                    <a:pt x="90038" y="89236"/>
                  </a:lnTo>
                  <a:lnTo>
                    <a:pt x="90096" y="89282"/>
                  </a:lnTo>
                  <a:lnTo>
                    <a:pt x="90153" y="89328"/>
                  </a:lnTo>
                  <a:lnTo>
                    <a:pt x="90211" y="89361"/>
                  </a:lnTo>
                  <a:lnTo>
                    <a:pt x="90292" y="89401"/>
                  </a:lnTo>
                  <a:lnTo>
                    <a:pt x="90362" y="89427"/>
                  </a:lnTo>
                  <a:lnTo>
                    <a:pt x="90454" y="89454"/>
                  </a:lnTo>
                  <a:lnTo>
                    <a:pt x="90535" y="89480"/>
                  </a:lnTo>
                  <a:lnTo>
                    <a:pt x="90628" y="89493"/>
                  </a:lnTo>
                  <a:lnTo>
                    <a:pt x="90732" y="89506"/>
                  </a:lnTo>
                  <a:lnTo>
                    <a:pt x="90825" y="89513"/>
                  </a:lnTo>
                  <a:lnTo>
                    <a:pt x="90917" y="89513"/>
                  </a:lnTo>
                  <a:lnTo>
                    <a:pt x="91021" y="89506"/>
                  </a:lnTo>
                  <a:lnTo>
                    <a:pt x="91114" y="89500"/>
                  </a:lnTo>
                  <a:lnTo>
                    <a:pt x="91195" y="89480"/>
                  </a:lnTo>
                  <a:lnTo>
                    <a:pt x="91288" y="89460"/>
                  </a:lnTo>
                  <a:lnTo>
                    <a:pt x="91369" y="89440"/>
                  </a:lnTo>
                  <a:lnTo>
                    <a:pt x="91450" y="89407"/>
                  </a:lnTo>
                  <a:lnTo>
                    <a:pt x="91519" y="89374"/>
                  </a:lnTo>
                  <a:lnTo>
                    <a:pt x="91589" y="89341"/>
                  </a:lnTo>
                  <a:lnTo>
                    <a:pt x="91646" y="89295"/>
                  </a:lnTo>
                  <a:lnTo>
                    <a:pt x="91704" y="89256"/>
                  </a:lnTo>
                  <a:lnTo>
                    <a:pt x="91751" y="89203"/>
                  </a:lnTo>
                  <a:lnTo>
                    <a:pt x="91797" y="89157"/>
                  </a:lnTo>
                  <a:lnTo>
                    <a:pt x="91820" y="89104"/>
                  </a:lnTo>
                  <a:lnTo>
                    <a:pt x="91843" y="89045"/>
                  </a:lnTo>
                  <a:lnTo>
                    <a:pt x="92086" y="88188"/>
                  </a:lnTo>
                  <a:lnTo>
                    <a:pt x="92318" y="87331"/>
                  </a:lnTo>
                  <a:lnTo>
                    <a:pt x="92538" y="86480"/>
                  </a:lnTo>
                  <a:lnTo>
                    <a:pt x="92746" y="85636"/>
                  </a:lnTo>
                  <a:lnTo>
                    <a:pt x="92954" y="84799"/>
                  </a:lnTo>
                  <a:lnTo>
                    <a:pt x="93151" y="83968"/>
                  </a:lnTo>
                  <a:lnTo>
                    <a:pt x="93336" y="83144"/>
                  </a:lnTo>
                  <a:lnTo>
                    <a:pt x="93522" y="82320"/>
                  </a:lnTo>
                  <a:lnTo>
                    <a:pt x="93695" y="81509"/>
                  </a:lnTo>
                  <a:lnTo>
                    <a:pt x="93857" y="80698"/>
                  </a:lnTo>
                  <a:lnTo>
                    <a:pt x="94008" y="79894"/>
                  </a:lnTo>
                  <a:lnTo>
                    <a:pt x="94158" y="79096"/>
                  </a:lnTo>
                  <a:lnTo>
                    <a:pt x="94297" y="78305"/>
                  </a:lnTo>
                  <a:lnTo>
                    <a:pt x="94424" y="77514"/>
                  </a:lnTo>
                  <a:lnTo>
                    <a:pt x="94552" y="76736"/>
                  </a:lnTo>
                  <a:lnTo>
                    <a:pt x="94667" y="75958"/>
                  </a:lnTo>
                  <a:lnTo>
                    <a:pt x="94772" y="75186"/>
                  </a:lnTo>
                  <a:lnTo>
                    <a:pt x="94876" y="74422"/>
                  </a:lnTo>
                  <a:lnTo>
                    <a:pt x="94968" y="73663"/>
                  </a:lnTo>
                  <a:lnTo>
                    <a:pt x="95049" y="72905"/>
                  </a:lnTo>
                  <a:lnTo>
                    <a:pt x="95119" y="72160"/>
                  </a:lnTo>
                  <a:lnTo>
                    <a:pt x="95188" y="71415"/>
                  </a:lnTo>
                  <a:lnTo>
                    <a:pt x="95246" y="70677"/>
                  </a:lnTo>
                  <a:lnTo>
                    <a:pt x="95304" y="69945"/>
                  </a:lnTo>
                  <a:lnTo>
                    <a:pt x="95350" y="69213"/>
                  </a:lnTo>
                  <a:lnTo>
                    <a:pt x="95385" y="68495"/>
                  </a:lnTo>
                  <a:lnTo>
                    <a:pt x="95420" y="67776"/>
                  </a:lnTo>
                  <a:lnTo>
                    <a:pt x="95443" y="67064"/>
                  </a:lnTo>
                  <a:lnTo>
                    <a:pt x="95454" y="66358"/>
                  </a:lnTo>
                  <a:lnTo>
                    <a:pt x="95466" y="65660"/>
                  </a:lnTo>
                  <a:lnTo>
                    <a:pt x="95466" y="64961"/>
                  </a:lnTo>
                  <a:lnTo>
                    <a:pt x="95454" y="64269"/>
                  </a:lnTo>
                  <a:lnTo>
                    <a:pt x="95443" y="63583"/>
                  </a:lnTo>
                  <a:lnTo>
                    <a:pt x="95420" y="62904"/>
                  </a:lnTo>
                  <a:lnTo>
                    <a:pt x="95397" y="62231"/>
                  </a:lnTo>
                  <a:lnTo>
                    <a:pt x="95362" y="61559"/>
                  </a:lnTo>
                  <a:lnTo>
                    <a:pt x="95316" y="60893"/>
                  </a:lnTo>
                  <a:lnTo>
                    <a:pt x="95269" y="60234"/>
                  </a:lnTo>
                  <a:lnTo>
                    <a:pt x="95211" y="59574"/>
                  </a:lnTo>
                  <a:lnTo>
                    <a:pt x="95154" y="58928"/>
                  </a:lnTo>
                  <a:lnTo>
                    <a:pt x="95084" y="58282"/>
                  </a:lnTo>
                  <a:lnTo>
                    <a:pt x="95015" y="57643"/>
                  </a:lnTo>
                  <a:lnTo>
                    <a:pt x="94922" y="57003"/>
                  </a:lnTo>
                  <a:lnTo>
                    <a:pt x="94841" y="56377"/>
                  </a:lnTo>
                  <a:lnTo>
                    <a:pt x="94748" y="55750"/>
                  </a:lnTo>
                  <a:lnTo>
                    <a:pt x="94644" y="55131"/>
                  </a:lnTo>
                  <a:lnTo>
                    <a:pt x="94529" y="54511"/>
                  </a:lnTo>
                  <a:lnTo>
                    <a:pt x="94413" y="53904"/>
                  </a:lnTo>
                  <a:lnTo>
                    <a:pt x="94297" y="53298"/>
                  </a:lnTo>
                  <a:lnTo>
                    <a:pt x="94170" y="52698"/>
                  </a:lnTo>
                  <a:lnTo>
                    <a:pt x="94031" y="52098"/>
                  </a:lnTo>
                  <a:lnTo>
                    <a:pt x="93892" y="51505"/>
                  </a:lnTo>
                  <a:lnTo>
                    <a:pt x="93753" y="50918"/>
                  </a:lnTo>
                  <a:lnTo>
                    <a:pt x="93603" y="50338"/>
                  </a:lnTo>
                  <a:lnTo>
                    <a:pt x="93441" y="49757"/>
                  </a:lnTo>
                  <a:lnTo>
                    <a:pt x="93278" y="49184"/>
                  </a:lnTo>
                  <a:lnTo>
                    <a:pt x="93105" y="48617"/>
                  </a:lnTo>
                  <a:lnTo>
                    <a:pt x="92931" y="48056"/>
                  </a:lnTo>
                  <a:lnTo>
                    <a:pt x="92746" y="47496"/>
                  </a:lnTo>
                  <a:lnTo>
                    <a:pt x="92561" y="46942"/>
                  </a:lnTo>
                  <a:lnTo>
                    <a:pt x="92364" y="46388"/>
                  </a:lnTo>
                  <a:lnTo>
                    <a:pt x="92167" y="45848"/>
                  </a:lnTo>
                  <a:lnTo>
                    <a:pt x="91959" y="45307"/>
                  </a:lnTo>
                  <a:lnTo>
                    <a:pt x="91751" y="44767"/>
                  </a:lnTo>
                  <a:lnTo>
                    <a:pt x="91531" y="44239"/>
                  </a:lnTo>
                  <a:lnTo>
                    <a:pt x="91311" y="43712"/>
                  </a:lnTo>
                  <a:lnTo>
                    <a:pt x="91091" y="43184"/>
                  </a:lnTo>
                  <a:lnTo>
                    <a:pt x="90859" y="42670"/>
                  </a:lnTo>
                  <a:lnTo>
                    <a:pt x="90616" y="42156"/>
                  </a:lnTo>
                  <a:lnTo>
                    <a:pt x="90373" y="41648"/>
                  </a:lnTo>
                  <a:lnTo>
                    <a:pt x="90130" y="41140"/>
                  </a:lnTo>
                  <a:lnTo>
                    <a:pt x="89876" y="40639"/>
                  </a:lnTo>
                  <a:lnTo>
                    <a:pt x="89609" y="40145"/>
                  </a:lnTo>
                  <a:lnTo>
                    <a:pt x="89355" y="39650"/>
                  </a:lnTo>
                  <a:lnTo>
                    <a:pt x="89077" y="39163"/>
                  </a:lnTo>
                  <a:lnTo>
                    <a:pt x="88811" y="38681"/>
                  </a:lnTo>
                  <a:lnTo>
                    <a:pt x="88533" y="38200"/>
                  </a:lnTo>
                  <a:lnTo>
                    <a:pt x="88244" y="37725"/>
                  </a:lnTo>
                  <a:lnTo>
                    <a:pt x="87954" y="37251"/>
                  </a:lnTo>
                  <a:lnTo>
                    <a:pt x="87665" y="36789"/>
                  </a:lnTo>
                  <a:lnTo>
                    <a:pt x="87364" y="36321"/>
                  </a:lnTo>
                  <a:lnTo>
                    <a:pt x="87063" y="35866"/>
                  </a:lnTo>
                  <a:lnTo>
                    <a:pt x="86750" y="35411"/>
                  </a:lnTo>
                  <a:lnTo>
                    <a:pt x="86438" y="34963"/>
                  </a:lnTo>
                  <a:lnTo>
                    <a:pt x="85801" y="34073"/>
                  </a:lnTo>
                  <a:lnTo>
                    <a:pt x="85142" y="33203"/>
                  </a:lnTo>
                  <a:lnTo>
                    <a:pt x="84470" y="32345"/>
                  </a:lnTo>
                  <a:lnTo>
                    <a:pt x="83776" y="31502"/>
                  </a:lnTo>
                  <a:lnTo>
                    <a:pt x="83070" y="30677"/>
                  </a:lnTo>
                  <a:lnTo>
                    <a:pt x="82352" y="29867"/>
                  </a:lnTo>
                  <a:lnTo>
                    <a:pt x="81611" y="29075"/>
                  </a:lnTo>
                  <a:lnTo>
                    <a:pt x="80848" y="28297"/>
                  </a:lnTo>
                  <a:lnTo>
                    <a:pt x="80084" y="27533"/>
                  </a:lnTo>
                  <a:lnTo>
                    <a:pt x="79297" y="26781"/>
                  </a:lnTo>
                  <a:lnTo>
                    <a:pt x="78498" y="26049"/>
                  </a:lnTo>
                  <a:lnTo>
                    <a:pt x="77676" y="25331"/>
                  </a:lnTo>
                  <a:lnTo>
                    <a:pt x="76854" y="24625"/>
                  </a:lnTo>
                  <a:lnTo>
                    <a:pt x="76009" y="23933"/>
                  </a:lnTo>
                  <a:lnTo>
                    <a:pt x="75153" y="23254"/>
                  </a:lnTo>
                  <a:lnTo>
                    <a:pt x="74296" y="22595"/>
                  </a:lnTo>
                  <a:lnTo>
                    <a:pt x="73417" y="21942"/>
                  </a:lnTo>
                  <a:lnTo>
                    <a:pt x="72525" y="21309"/>
                  </a:lnTo>
                  <a:lnTo>
                    <a:pt x="71623" y="20683"/>
                  </a:lnTo>
                  <a:lnTo>
                    <a:pt x="70708" y="20076"/>
                  </a:lnTo>
                  <a:lnTo>
                    <a:pt x="69794" y="19476"/>
                  </a:lnTo>
                  <a:lnTo>
                    <a:pt x="68856" y="18896"/>
                  </a:lnTo>
                  <a:lnTo>
                    <a:pt x="67919" y="18322"/>
                  </a:lnTo>
                  <a:lnTo>
                    <a:pt x="66970" y="17768"/>
                  </a:lnTo>
                  <a:lnTo>
                    <a:pt x="66009" y="17221"/>
                  </a:lnTo>
                  <a:lnTo>
                    <a:pt x="65037" y="16687"/>
                  </a:lnTo>
                  <a:lnTo>
                    <a:pt x="64065" y="16166"/>
                  </a:lnTo>
                  <a:lnTo>
                    <a:pt x="63081" y="15652"/>
                  </a:lnTo>
                  <a:lnTo>
                    <a:pt x="62085" y="15158"/>
                  </a:lnTo>
                  <a:lnTo>
                    <a:pt x="61090" y="14670"/>
                  </a:lnTo>
                  <a:lnTo>
                    <a:pt x="60083" y="14195"/>
                  </a:lnTo>
                  <a:lnTo>
                    <a:pt x="59076" y="13727"/>
                  </a:lnTo>
                  <a:lnTo>
                    <a:pt x="58057" y="13279"/>
                  </a:lnTo>
                  <a:lnTo>
                    <a:pt x="57039" y="12837"/>
                  </a:lnTo>
                  <a:lnTo>
                    <a:pt x="56009" y="12402"/>
                  </a:lnTo>
                  <a:lnTo>
                    <a:pt x="54979" y="11980"/>
                  </a:lnTo>
                  <a:lnTo>
                    <a:pt x="53937" y="11571"/>
                  </a:lnTo>
                  <a:lnTo>
                    <a:pt x="52907" y="11169"/>
                  </a:lnTo>
                  <a:lnTo>
                    <a:pt x="51865" y="10780"/>
                  </a:lnTo>
                  <a:lnTo>
                    <a:pt x="50812" y="10398"/>
                  </a:lnTo>
                  <a:lnTo>
                    <a:pt x="49770" y="10028"/>
                  </a:lnTo>
                  <a:lnTo>
                    <a:pt x="48717" y="9666"/>
                  </a:lnTo>
                  <a:lnTo>
                    <a:pt x="47664" y="9316"/>
                  </a:lnTo>
                  <a:lnTo>
                    <a:pt x="46610" y="8974"/>
                  </a:lnTo>
                  <a:lnTo>
                    <a:pt x="45557" y="8644"/>
                  </a:lnTo>
                  <a:lnTo>
                    <a:pt x="44504" y="8314"/>
                  </a:lnTo>
                  <a:lnTo>
                    <a:pt x="43450" y="7998"/>
                  </a:lnTo>
                  <a:lnTo>
                    <a:pt x="42397" y="7694"/>
                  </a:lnTo>
                  <a:lnTo>
                    <a:pt x="41344" y="7398"/>
                  </a:lnTo>
                  <a:lnTo>
                    <a:pt x="40291" y="7108"/>
                  </a:lnTo>
                  <a:lnTo>
                    <a:pt x="39237" y="6824"/>
                  </a:lnTo>
                  <a:lnTo>
                    <a:pt x="38184" y="6547"/>
                  </a:lnTo>
                  <a:lnTo>
                    <a:pt x="37142" y="6284"/>
                  </a:lnTo>
                  <a:lnTo>
                    <a:pt x="36101" y="6020"/>
                  </a:lnTo>
                  <a:lnTo>
                    <a:pt x="35059" y="5769"/>
                  </a:lnTo>
                  <a:lnTo>
                    <a:pt x="34017" y="5525"/>
                  </a:lnTo>
                  <a:lnTo>
                    <a:pt x="32987" y="5288"/>
                  </a:lnTo>
                  <a:lnTo>
                    <a:pt x="31957" y="5057"/>
                  </a:lnTo>
                  <a:lnTo>
                    <a:pt x="30927" y="4833"/>
                  </a:lnTo>
                  <a:lnTo>
                    <a:pt x="29908" y="4616"/>
                  </a:lnTo>
                  <a:lnTo>
                    <a:pt x="28890" y="4405"/>
                  </a:lnTo>
                  <a:lnTo>
                    <a:pt x="27883" y="4200"/>
                  </a:lnTo>
                  <a:lnTo>
                    <a:pt x="26876" y="4002"/>
                  </a:lnTo>
                  <a:lnTo>
                    <a:pt x="25880" y="3811"/>
                  </a:lnTo>
                  <a:lnTo>
                    <a:pt x="24885" y="3627"/>
                  </a:lnTo>
                  <a:lnTo>
                    <a:pt x="23913" y="3442"/>
                  </a:lnTo>
                  <a:lnTo>
                    <a:pt x="21968" y="3099"/>
                  </a:lnTo>
                  <a:lnTo>
                    <a:pt x="20059" y="2770"/>
                  </a:lnTo>
                  <a:lnTo>
                    <a:pt x="18183" y="2466"/>
                  </a:lnTo>
                  <a:lnTo>
                    <a:pt x="16355" y="2176"/>
                  </a:lnTo>
                  <a:lnTo>
                    <a:pt x="14572" y="1906"/>
                  </a:lnTo>
                  <a:lnTo>
                    <a:pt x="12836" y="1649"/>
                  </a:lnTo>
                  <a:lnTo>
                    <a:pt x="11146" y="1405"/>
                  </a:lnTo>
                  <a:lnTo>
                    <a:pt x="9503" y="1174"/>
                  </a:lnTo>
                  <a:lnTo>
                    <a:pt x="6401" y="746"/>
                  </a:lnTo>
                  <a:lnTo>
                    <a:pt x="3681" y="370"/>
                  </a:lnTo>
                  <a:lnTo>
                    <a:pt x="2419" y="192"/>
                  </a:lnTo>
                  <a:lnTo>
                    <a:pt x="1227" y="20"/>
                  </a:lnTo>
                  <a:lnTo>
                    <a:pt x="1100" y="7"/>
                  </a:lnTo>
                  <a:lnTo>
                    <a:pt x="984"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9524225" y="2946175"/>
              <a:ext cx="1147625" cy="182300"/>
            </a:xfrm>
            <a:custGeom>
              <a:avLst/>
              <a:gdLst/>
              <a:ahLst/>
              <a:cxnLst/>
              <a:rect l="l" t="t" r="r" b="b"/>
              <a:pathLst>
                <a:path w="45905" h="7292" extrusionOk="0">
                  <a:moveTo>
                    <a:pt x="25488" y="0"/>
                  </a:moveTo>
                  <a:lnTo>
                    <a:pt x="24770" y="7"/>
                  </a:lnTo>
                  <a:lnTo>
                    <a:pt x="24041" y="20"/>
                  </a:lnTo>
                  <a:lnTo>
                    <a:pt x="23312" y="46"/>
                  </a:lnTo>
                  <a:lnTo>
                    <a:pt x="22571" y="73"/>
                  </a:lnTo>
                  <a:lnTo>
                    <a:pt x="21819" y="119"/>
                  </a:lnTo>
                  <a:lnTo>
                    <a:pt x="21066" y="171"/>
                  </a:lnTo>
                  <a:lnTo>
                    <a:pt x="20314" y="231"/>
                  </a:lnTo>
                  <a:lnTo>
                    <a:pt x="19550" y="310"/>
                  </a:lnTo>
                  <a:lnTo>
                    <a:pt x="18775" y="396"/>
                  </a:lnTo>
                  <a:lnTo>
                    <a:pt x="17999" y="494"/>
                  </a:lnTo>
                  <a:lnTo>
                    <a:pt x="17224" y="600"/>
                  </a:lnTo>
                  <a:lnTo>
                    <a:pt x="16436" y="725"/>
                  </a:lnTo>
                  <a:lnTo>
                    <a:pt x="15649" y="857"/>
                  </a:lnTo>
                  <a:lnTo>
                    <a:pt x="14862" y="1009"/>
                  </a:lnTo>
                  <a:lnTo>
                    <a:pt x="14064" y="1167"/>
                  </a:lnTo>
                  <a:lnTo>
                    <a:pt x="13265" y="1345"/>
                  </a:lnTo>
                  <a:lnTo>
                    <a:pt x="12466" y="1536"/>
                  </a:lnTo>
                  <a:lnTo>
                    <a:pt x="11656" y="1741"/>
                  </a:lnTo>
                  <a:lnTo>
                    <a:pt x="10858" y="1958"/>
                  </a:lnTo>
                  <a:lnTo>
                    <a:pt x="10047" y="2195"/>
                  </a:lnTo>
                  <a:lnTo>
                    <a:pt x="9237" y="2446"/>
                  </a:lnTo>
                  <a:lnTo>
                    <a:pt x="8427" y="2710"/>
                  </a:lnTo>
                  <a:lnTo>
                    <a:pt x="7605" y="2993"/>
                  </a:lnTo>
                  <a:lnTo>
                    <a:pt x="6795" y="3296"/>
                  </a:lnTo>
                  <a:lnTo>
                    <a:pt x="5985" y="3613"/>
                  </a:lnTo>
                  <a:lnTo>
                    <a:pt x="5163" y="3949"/>
                  </a:lnTo>
                  <a:lnTo>
                    <a:pt x="4353" y="4299"/>
                  </a:lnTo>
                  <a:lnTo>
                    <a:pt x="3543" y="4668"/>
                  </a:lnTo>
                  <a:lnTo>
                    <a:pt x="2721" y="5057"/>
                  </a:lnTo>
                  <a:lnTo>
                    <a:pt x="1911" y="5466"/>
                  </a:lnTo>
                  <a:lnTo>
                    <a:pt x="1100" y="5894"/>
                  </a:lnTo>
                  <a:lnTo>
                    <a:pt x="290" y="6342"/>
                  </a:lnTo>
                  <a:lnTo>
                    <a:pt x="221" y="6382"/>
                  </a:lnTo>
                  <a:lnTo>
                    <a:pt x="163" y="6428"/>
                  </a:lnTo>
                  <a:lnTo>
                    <a:pt x="117" y="6474"/>
                  </a:lnTo>
                  <a:lnTo>
                    <a:pt x="70" y="6527"/>
                  </a:lnTo>
                  <a:lnTo>
                    <a:pt x="47" y="6573"/>
                  </a:lnTo>
                  <a:lnTo>
                    <a:pt x="24" y="6626"/>
                  </a:lnTo>
                  <a:lnTo>
                    <a:pt x="1" y="6679"/>
                  </a:lnTo>
                  <a:lnTo>
                    <a:pt x="1" y="6731"/>
                  </a:lnTo>
                  <a:lnTo>
                    <a:pt x="1" y="6784"/>
                  </a:lnTo>
                  <a:lnTo>
                    <a:pt x="12" y="6837"/>
                  </a:lnTo>
                  <a:lnTo>
                    <a:pt x="36" y="6890"/>
                  </a:lnTo>
                  <a:lnTo>
                    <a:pt x="70" y="6942"/>
                  </a:lnTo>
                  <a:lnTo>
                    <a:pt x="105" y="6995"/>
                  </a:lnTo>
                  <a:lnTo>
                    <a:pt x="163" y="7041"/>
                  </a:lnTo>
                  <a:lnTo>
                    <a:pt x="221" y="7087"/>
                  </a:lnTo>
                  <a:lnTo>
                    <a:pt x="279" y="7127"/>
                  </a:lnTo>
                  <a:lnTo>
                    <a:pt x="360" y="7167"/>
                  </a:lnTo>
                  <a:lnTo>
                    <a:pt x="441" y="7199"/>
                  </a:lnTo>
                  <a:lnTo>
                    <a:pt x="522" y="7226"/>
                  </a:lnTo>
                  <a:lnTo>
                    <a:pt x="603" y="7252"/>
                  </a:lnTo>
                  <a:lnTo>
                    <a:pt x="695" y="7265"/>
                  </a:lnTo>
                  <a:lnTo>
                    <a:pt x="788" y="7279"/>
                  </a:lnTo>
                  <a:lnTo>
                    <a:pt x="880" y="7292"/>
                  </a:lnTo>
                  <a:lnTo>
                    <a:pt x="1066" y="7292"/>
                  </a:lnTo>
                  <a:lnTo>
                    <a:pt x="1158" y="7279"/>
                  </a:lnTo>
                  <a:lnTo>
                    <a:pt x="1251" y="7272"/>
                  </a:lnTo>
                  <a:lnTo>
                    <a:pt x="1343" y="7252"/>
                  </a:lnTo>
                  <a:lnTo>
                    <a:pt x="1424" y="7226"/>
                  </a:lnTo>
                  <a:lnTo>
                    <a:pt x="1505" y="7199"/>
                  </a:lnTo>
                  <a:lnTo>
                    <a:pt x="1586" y="7167"/>
                  </a:lnTo>
                  <a:lnTo>
                    <a:pt x="1656" y="7134"/>
                  </a:lnTo>
                  <a:lnTo>
                    <a:pt x="2142" y="6863"/>
                  </a:lnTo>
                  <a:lnTo>
                    <a:pt x="2617" y="6606"/>
                  </a:lnTo>
                  <a:lnTo>
                    <a:pt x="3091" y="6356"/>
                  </a:lnTo>
                  <a:lnTo>
                    <a:pt x="3577" y="6112"/>
                  </a:lnTo>
                  <a:lnTo>
                    <a:pt x="4052" y="5874"/>
                  </a:lnTo>
                  <a:lnTo>
                    <a:pt x="4538" y="5644"/>
                  </a:lnTo>
                  <a:lnTo>
                    <a:pt x="5013" y="5419"/>
                  </a:lnTo>
                  <a:lnTo>
                    <a:pt x="5499" y="5202"/>
                  </a:lnTo>
                  <a:lnTo>
                    <a:pt x="5973" y="4991"/>
                  </a:lnTo>
                  <a:lnTo>
                    <a:pt x="6459" y="4786"/>
                  </a:lnTo>
                  <a:lnTo>
                    <a:pt x="6945" y="4589"/>
                  </a:lnTo>
                  <a:lnTo>
                    <a:pt x="7420" y="4397"/>
                  </a:lnTo>
                  <a:lnTo>
                    <a:pt x="7906" y="4213"/>
                  </a:lnTo>
                  <a:lnTo>
                    <a:pt x="8381" y="4035"/>
                  </a:lnTo>
                  <a:lnTo>
                    <a:pt x="8867" y="3863"/>
                  </a:lnTo>
                  <a:lnTo>
                    <a:pt x="9341" y="3699"/>
                  </a:lnTo>
                  <a:lnTo>
                    <a:pt x="9816" y="3534"/>
                  </a:lnTo>
                  <a:lnTo>
                    <a:pt x="10302" y="3382"/>
                  </a:lnTo>
                  <a:lnTo>
                    <a:pt x="10777" y="3237"/>
                  </a:lnTo>
                  <a:lnTo>
                    <a:pt x="11251" y="3092"/>
                  </a:lnTo>
                  <a:lnTo>
                    <a:pt x="11726" y="2954"/>
                  </a:lnTo>
                  <a:lnTo>
                    <a:pt x="12200" y="2828"/>
                  </a:lnTo>
                  <a:lnTo>
                    <a:pt x="12686" y="2703"/>
                  </a:lnTo>
                  <a:lnTo>
                    <a:pt x="13149" y="2578"/>
                  </a:lnTo>
                  <a:lnTo>
                    <a:pt x="13624" y="2466"/>
                  </a:lnTo>
                  <a:lnTo>
                    <a:pt x="14098" y="2354"/>
                  </a:lnTo>
                  <a:lnTo>
                    <a:pt x="14573" y="2255"/>
                  </a:lnTo>
                  <a:lnTo>
                    <a:pt x="15036" y="2156"/>
                  </a:lnTo>
                  <a:lnTo>
                    <a:pt x="15511" y="2064"/>
                  </a:lnTo>
                  <a:lnTo>
                    <a:pt x="15974" y="1971"/>
                  </a:lnTo>
                  <a:lnTo>
                    <a:pt x="16436" y="1886"/>
                  </a:lnTo>
                  <a:lnTo>
                    <a:pt x="16911" y="1806"/>
                  </a:lnTo>
                  <a:lnTo>
                    <a:pt x="17362" y="1734"/>
                  </a:lnTo>
                  <a:lnTo>
                    <a:pt x="17825" y="1668"/>
                  </a:lnTo>
                  <a:lnTo>
                    <a:pt x="18288" y="1602"/>
                  </a:lnTo>
                  <a:lnTo>
                    <a:pt x="18751" y="1536"/>
                  </a:lnTo>
                  <a:lnTo>
                    <a:pt x="19203" y="1483"/>
                  </a:lnTo>
                  <a:lnTo>
                    <a:pt x="19654" y="1431"/>
                  </a:lnTo>
                  <a:lnTo>
                    <a:pt x="20557" y="1338"/>
                  </a:lnTo>
                  <a:lnTo>
                    <a:pt x="21448" y="1266"/>
                  </a:lnTo>
                  <a:lnTo>
                    <a:pt x="22339" y="1207"/>
                  </a:lnTo>
                  <a:lnTo>
                    <a:pt x="23208" y="1160"/>
                  </a:lnTo>
                  <a:lnTo>
                    <a:pt x="24076" y="1134"/>
                  </a:lnTo>
                  <a:lnTo>
                    <a:pt x="24932" y="1114"/>
                  </a:lnTo>
                  <a:lnTo>
                    <a:pt x="25777" y="1114"/>
                  </a:lnTo>
                  <a:lnTo>
                    <a:pt x="26610" y="1121"/>
                  </a:lnTo>
                  <a:lnTo>
                    <a:pt x="27432" y="1147"/>
                  </a:lnTo>
                  <a:lnTo>
                    <a:pt x="28242" y="1174"/>
                  </a:lnTo>
                  <a:lnTo>
                    <a:pt x="29029" y="1220"/>
                  </a:lnTo>
                  <a:lnTo>
                    <a:pt x="29817" y="1272"/>
                  </a:lnTo>
                  <a:lnTo>
                    <a:pt x="30580" y="1332"/>
                  </a:lnTo>
                  <a:lnTo>
                    <a:pt x="31333" y="1404"/>
                  </a:lnTo>
                  <a:lnTo>
                    <a:pt x="32074" y="1483"/>
                  </a:lnTo>
                  <a:lnTo>
                    <a:pt x="32791" y="1569"/>
                  </a:lnTo>
                  <a:lnTo>
                    <a:pt x="33497" y="1661"/>
                  </a:lnTo>
                  <a:lnTo>
                    <a:pt x="34180" y="1754"/>
                  </a:lnTo>
                  <a:lnTo>
                    <a:pt x="34851" y="1859"/>
                  </a:lnTo>
                  <a:lnTo>
                    <a:pt x="35500" y="1965"/>
                  </a:lnTo>
                  <a:lnTo>
                    <a:pt x="36136" y="2077"/>
                  </a:lnTo>
                  <a:lnTo>
                    <a:pt x="36750" y="2195"/>
                  </a:lnTo>
                  <a:lnTo>
                    <a:pt x="37352" y="2314"/>
                  </a:lnTo>
                  <a:lnTo>
                    <a:pt x="37919" y="2433"/>
                  </a:lnTo>
                  <a:lnTo>
                    <a:pt x="38474" y="2551"/>
                  </a:lnTo>
                  <a:lnTo>
                    <a:pt x="39007" y="2670"/>
                  </a:lnTo>
                  <a:lnTo>
                    <a:pt x="39516" y="2795"/>
                  </a:lnTo>
                  <a:lnTo>
                    <a:pt x="40014" y="2914"/>
                  </a:lnTo>
                  <a:lnTo>
                    <a:pt x="40477" y="3033"/>
                  </a:lnTo>
                  <a:lnTo>
                    <a:pt x="41333" y="3264"/>
                  </a:lnTo>
                  <a:lnTo>
                    <a:pt x="42097" y="3488"/>
                  </a:lnTo>
                  <a:lnTo>
                    <a:pt x="42757" y="3685"/>
                  </a:lnTo>
                  <a:lnTo>
                    <a:pt x="43312" y="3863"/>
                  </a:lnTo>
                  <a:lnTo>
                    <a:pt x="43752" y="4015"/>
                  </a:lnTo>
                  <a:lnTo>
                    <a:pt x="44088" y="4127"/>
                  </a:lnTo>
                  <a:lnTo>
                    <a:pt x="44377" y="4239"/>
                  </a:lnTo>
                  <a:lnTo>
                    <a:pt x="44458" y="4266"/>
                  </a:lnTo>
                  <a:lnTo>
                    <a:pt x="44551" y="4292"/>
                  </a:lnTo>
                  <a:lnTo>
                    <a:pt x="44643" y="4312"/>
                  </a:lnTo>
                  <a:lnTo>
                    <a:pt x="44724" y="4325"/>
                  </a:lnTo>
                  <a:lnTo>
                    <a:pt x="44829" y="4332"/>
                  </a:lnTo>
                  <a:lnTo>
                    <a:pt x="44921" y="4338"/>
                  </a:lnTo>
                  <a:lnTo>
                    <a:pt x="45014" y="4338"/>
                  </a:lnTo>
                  <a:lnTo>
                    <a:pt x="45106" y="4332"/>
                  </a:lnTo>
                  <a:lnTo>
                    <a:pt x="45199" y="4318"/>
                  </a:lnTo>
                  <a:lnTo>
                    <a:pt x="45280" y="4299"/>
                  </a:lnTo>
                  <a:lnTo>
                    <a:pt x="45373" y="4279"/>
                  </a:lnTo>
                  <a:lnTo>
                    <a:pt x="45454" y="4252"/>
                  </a:lnTo>
                  <a:lnTo>
                    <a:pt x="45535" y="4219"/>
                  </a:lnTo>
                  <a:lnTo>
                    <a:pt x="45604" y="4187"/>
                  </a:lnTo>
                  <a:lnTo>
                    <a:pt x="45674" y="4147"/>
                  </a:lnTo>
                  <a:lnTo>
                    <a:pt x="45731" y="4101"/>
                  </a:lnTo>
                  <a:lnTo>
                    <a:pt x="45778" y="4048"/>
                  </a:lnTo>
                  <a:lnTo>
                    <a:pt x="45824" y="4002"/>
                  </a:lnTo>
                  <a:lnTo>
                    <a:pt x="45859" y="3949"/>
                  </a:lnTo>
                  <a:lnTo>
                    <a:pt x="45882" y="3896"/>
                  </a:lnTo>
                  <a:lnTo>
                    <a:pt x="45893" y="3844"/>
                  </a:lnTo>
                  <a:lnTo>
                    <a:pt x="45905" y="3791"/>
                  </a:lnTo>
                  <a:lnTo>
                    <a:pt x="45905" y="3738"/>
                  </a:lnTo>
                  <a:lnTo>
                    <a:pt x="45893" y="3685"/>
                  </a:lnTo>
                  <a:lnTo>
                    <a:pt x="45870" y="3633"/>
                  </a:lnTo>
                  <a:lnTo>
                    <a:pt x="45836" y="3580"/>
                  </a:lnTo>
                  <a:lnTo>
                    <a:pt x="45801" y="3534"/>
                  </a:lnTo>
                  <a:lnTo>
                    <a:pt x="45755" y="3488"/>
                  </a:lnTo>
                  <a:lnTo>
                    <a:pt x="45697" y="3442"/>
                  </a:lnTo>
                  <a:lnTo>
                    <a:pt x="45639" y="3402"/>
                  </a:lnTo>
                  <a:lnTo>
                    <a:pt x="45569" y="3362"/>
                  </a:lnTo>
                  <a:lnTo>
                    <a:pt x="45488" y="3329"/>
                  </a:lnTo>
                  <a:lnTo>
                    <a:pt x="45361" y="3283"/>
                  </a:lnTo>
                  <a:lnTo>
                    <a:pt x="45060" y="3171"/>
                  </a:lnTo>
                  <a:lnTo>
                    <a:pt x="44562" y="3000"/>
                  </a:lnTo>
                  <a:lnTo>
                    <a:pt x="43903" y="2782"/>
                  </a:lnTo>
                  <a:lnTo>
                    <a:pt x="43081" y="2532"/>
                  </a:lnTo>
                  <a:lnTo>
                    <a:pt x="42606" y="2393"/>
                  </a:lnTo>
                  <a:lnTo>
                    <a:pt x="42097" y="2248"/>
                  </a:lnTo>
                  <a:lnTo>
                    <a:pt x="41553" y="2103"/>
                  </a:lnTo>
                  <a:lnTo>
                    <a:pt x="40974" y="1952"/>
                  </a:lnTo>
                  <a:lnTo>
                    <a:pt x="40361" y="1800"/>
                  </a:lnTo>
                  <a:lnTo>
                    <a:pt x="39713" y="1642"/>
                  </a:lnTo>
                  <a:lnTo>
                    <a:pt x="39018" y="1490"/>
                  </a:lnTo>
                  <a:lnTo>
                    <a:pt x="38312" y="1338"/>
                  </a:lnTo>
                  <a:lnTo>
                    <a:pt x="37560" y="1187"/>
                  </a:lnTo>
                  <a:lnTo>
                    <a:pt x="36784" y="1042"/>
                  </a:lnTo>
                  <a:lnTo>
                    <a:pt x="35986" y="897"/>
                  </a:lnTo>
                  <a:lnTo>
                    <a:pt x="35152" y="765"/>
                  </a:lnTo>
                  <a:lnTo>
                    <a:pt x="34284" y="633"/>
                  </a:lnTo>
                  <a:lnTo>
                    <a:pt x="33405" y="514"/>
                  </a:lnTo>
                  <a:lnTo>
                    <a:pt x="32490" y="402"/>
                  </a:lnTo>
                  <a:lnTo>
                    <a:pt x="31553" y="303"/>
                  </a:lnTo>
                  <a:lnTo>
                    <a:pt x="30592" y="218"/>
                  </a:lnTo>
                  <a:lnTo>
                    <a:pt x="29608" y="145"/>
                  </a:lnTo>
                  <a:lnTo>
                    <a:pt x="29111" y="112"/>
                  </a:lnTo>
                  <a:lnTo>
                    <a:pt x="28613" y="86"/>
                  </a:lnTo>
                  <a:lnTo>
                    <a:pt x="28104" y="59"/>
                  </a:lnTo>
                  <a:lnTo>
                    <a:pt x="27594" y="40"/>
                  </a:lnTo>
                  <a:lnTo>
                    <a:pt x="27073" y="26"/>
                  </a:lnTo>
                  <a:lnTo>
                    <a:pt x="26553" y="13"/>
                  </a:lnTo>
                  <a:lnTo>
                    <a:pt x="26020" y="7"/>
                  </a:lnTo>
                  <a:lnTo>
                    <a:pt x="25488"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9461725" y="2583725"/>
              <a:ext cx="1022625" cy="136825"/>
            </a:xfrm>
            <a:custGeom>
              <a:avLst/>
              <a:gdLst/>
              <a:ahLst/>
              <a:cxnLst/>
              <a:rect l="l" t="t" r="r" b="b"/>
              <a:pathLst>
                <a:path w="40905" h="5473" extrusionOk="0">
                  <a:moveTo>
                    <a:pt x="21032" y="0"/>
                  </a:moveTo>
                  <a:lnTo>
                    <a:pt x="20349" y="7"/>
                  </a:lnTo>
                  <a:lnTo>
                    <a:pt x="19666" y="20"/>
                  </a:lnTo>
                  <a:lnTo>
                    <a:pt x="18983" y="46"/>
                  </a:lnTo>
                  <a:lnTo>
                    <a:pt x="18288" y="73"/>
                  </a:lnTo>
                  <a:lnTo>
                    <a:pt x="17606" y="119"/>
                  </a:lnTo>
                  <a:lnTo>
                    <a:pt x="16911" y="172"/>
                  </a:lnTo>
                  <a:lnTo>
                    <a:pt x="16217" y="231"/>
                  </a:lnTo>
                  <a:lnTo>
                    <a:pt x="15522" y="297"/>
                  </a:lnTo>
                  <a:lnTo>
                    <a:pt x="14735" y="389"/>
                  </a:lnTo>
                  <a:lnTo>
                    <a:pt x="13960" y="495"/>
                  </a:lnTo>
                  <a:lnTo>
                    <a:pt x="13196" y="600"/>
                  </a:lnTo>
                  <a:lnTo>
                    <a:pt x="12455" y="725"/>
                  </a:lnTo>
                  <a:lnTo>
                    <a:pt x="11714" y="851"/>
                  </a:lnTo>
                  <a:lnTo>
                    <a:pt x="10997" y="989"/>
                  </a:lnTo>
                  <a:lnTo>
                    <a:pt x="10302" y="1128"/>
                  </a:lnTo>
                  <a:lnTo>
                    <a:pt x="9619" y="1279"/>
                  </a:lnTo>
                  <a:lnTo>
                    <a:pt x="8959" y="1431"/>
                  </a:lnTo>
                  <a:lnTo>
                    <a:pt x="8311" y="1589"/>
                  </a:lnTo>
                  <a:lnTo>
                    <a:pt x="7686" y="1754"/>
                  </a:lnTo>
                  <a:lnTo>
                    <a:pt x="7073" y="1919"/>
                  </a:lnTo>
                  <a:lnTo>
                    <a:pt x="6494" y="2083"/>
                  </a:lnTo>
                  <a:lnTo>
                    <a:pt x="5927" y="2255"/>
                  </a:lnTo>
                  <a:lnTo>
                    <a:pt x="5383" y="2426"/>
                  </a:lnTo>
                  <a:lnTo>
                    <a:pt x="4862" y="2591"/>
                  </a:lnTo>
                  <a:lnTo>
                    <a:pt x="4364" y="2763"/>
                  </a:lnTo>
                  <a:lnTo>
                    <a:pt x="3890" y="2927"/>
                  </a:lnTo>
                  <a:lnTo>
                    <a:pt x="3438" y="3092"/>
                  </a:lnTo>
                  <a:lnTo>
                    <a:pt x="3010" y="3250"/>
                  </a:lnTo>
                  <a:lnTo>
                    <a:pt x="2617" y="3409"/>
                  </a:lnTo>
                  <a:lnTo>
                    <a:pt x="2246" y="3560"/>
                  </a:lnTo>
                  <a:lnTo>
                    <a:pt x="1899" y="3705"/>
                  </a:lnTo>
                  <a:lnTo>
                    <a:pt x="1587" y="3844"/>
                  </a:lnTo>
                  <a:lnTo>
                    <a:pt x="1297" y="3982"/>
                  </a:lnTo>
                  <a:lnTo>
                    <a:pt x="1031" y="4108"/>
                  </a:lnTo>
                  <a:lnTo>
                    <a:pt x="799" y="4220"/>
                  </a:lnTo>
                  <a:lnTo>
                    <a:pt x="603" y="4332"/>
                  </a:lnTo>
                  <a:lnTo>
                    <a:pt x="441" y="4424"/>
                  </a:lnTo>
                  <a:lnTo>
                    <a:pt x="302" y="4510"/>
                  </a:lnTo>
                  <a:lnTo>
                    <a:pt x="198" y="4589"/>
                  </a:lnTo>
                  <a:lnTo>
                    <a:pt x="128" y="4648"/>
                  </a:lnTo>
                  <a:lnTo>
                    <a:pt x="82" y="4701"/>
                  </a:lnTo>
                  <a:lnTo>
                    <a:pt x="47" y="4754"/>
                  </a:lnTo>
                  <a:lnTo>
                    <a:pt x="24" y="4806"/>
                  </a:lnTo>
                  <a:lnTo>
                    <a:pt x="12" y="4859"/>
                  </a:lnTo>
                  <a:lnTo>
                    <a:pt x="1" y="4912"/>
                  </a:lnTo>
                  <a:lnTo>
                    <a:pt x="12" y="4965"/>
                  </a:lnTo>
                  <a:lnTo>
                    <a:pt x="24" y="5017"/>
                  </a:lnTo>
                  <a:lnTo>
                    <a:pt x="47" y="5070"/>
                  </a:lnTo>
                  <a:lnTo>
                    <a:pt x="70" y="5123"/>
                  </a:lnTo>
                  <a:lnTo>
                    <a:pt x="117" y="5169"/>
                  </a:lnTo>
                  <a:lnTo>
                    <a:pt x="163" y="5215"/>
                  </a:lnTo>
                  <a:lnTo>
                    <a:pt x="221" y="5261"/>
                  </a:lnTo>
                  <a:lnTo>
                    <a:pt x="279" y="5301"/>
                  </a:lnTo>
                  <a:lnTo>
                    <a:pt x="348" y="5340"/>
                  </a:lnTo>
                  <a:lnTo>
                    <a:pt x="429" y="5373"/>
                  </a:lnTo>
                  <a:lnTo>
                    <a:pt x="510" y="5400"/>
                  </a:lnTo>
                  <a:lnTo>
                    <a:pt x="603" y="5426"/>
                  </a:lnTo>
                  <a:lnTo>
                    <a:pt x="684" y="5446"/>
                  </a:lnTo>
                  <a:lnTo>
                    <a:pt x="776" y="5459"/>
                  </a:lnTo>
                  <a:lnTo>
                    <a:pt x="869" y="5466"/>
                  </a:lnTo>
                  <a:lnTo>
                    <a:pt x="962" y="5472"/>
                  </a:lnTo>
                  <a:lnTo>
                    <a:pt x="1054" y="5472"/>
                  </a:lnTo>
                  <a:lnTo>
                    <a:pt x="1135" y="5466"/>
                  </a:lnTo>
                  <a:lnTo>
                    <a:pt x="1228" y="5452"/>
                  </a:lnTo>
                  <a:lnTo>
                    <a:pt x="1309" y="5439"/>
                  </a:lnTo>
                  <a:lnTo>
                    <a:pt x="1401" y="5420"/>
                  </a:lnTo>
                  <a:lnTo>
                    <a:pt x="1482" y="5393"/>
                  </a:lnTo>
                  <a:lnTo>
                    <a:pt x="1552" y="5367"/>
                  </a:lnTo>
                  <a:lnTo>
                    <a:pt x="1621" y="5334"/>
                  </a:lnTo>
                  <a:lnTo>
                    <a:pt x="1691" y="5294"/>
                  </a:lnTo>
                  <a:lnTo>
                    <a:pt x="1749" y="5255"/>
                  </a:lnTo>
                  <a:lnTo>
                    <a:pt x="1806" y="5209"/>
                  </a:lnTo>
                  <a:lnTo>
                    <a:pt x="1876" y="5169"/>
                  </a:lnTo>
                  <a:lnTo>
                    <a:pt x="1969" y="5110"/>
                  </a:lnTo>
                  <a:lnTo>
                    <a:pt x="2269" y="4958"/>
                  </a:lnTo>
                  <a:lnTo>
                    <a:pt x="2698" y="4754"/>
                  </a:lnTo>
                  <a:lnTo>
                    <a:pt x="3253" y="4516"/>
                  </a:lnTo>
                  <a:lnTo>
                    <a:pt x="3577" y="4378"/>
                  </a:lnTo>
                  <a:lnTo>
                    <a:pt x="3936" y="4239"/>
                  </a:lnTo>
                  <a:lnTo>
                    <a:pt x="4307" y="4094"/>
                  </a:lnTo>
                  <a:lnTo>
                    <a:pt x="4723" y="3943"/>
                  </a:lnTo>
                  <a:lnTo>
                    <a:pt x="5163" y="3784"/>
                  </a:lnTo>
                  <a:lnTo>
                    <a:pt x="5626" y="3620"/>
                  </a:lnTo>
                  <a:lnTo>
                    <a:pt x="6112" y="3461"/>
                  </a:lnTo>
                  <a:lnTo>
                    <a:pt x="6633" y="3297"/>
                  </a:lnTo>
                  <a:lnTo>
                    <a:pt x="7177" y="3132"/>
                  </a:lnTo>
                  <a:lnTo>
                    <a:pt x="7744" y="2967"/>
                  </a:lnTo>
                  <a:lnTo>
                    <a:pt x="8334" y="2802"/>
                  </a:lnTo>
                  <a:lnTo>
                    <a:pt x="8948" y="2637"/>
                  </a:lnTo>
                  <a:lnTo>
                    <a:pt x="9584" y="2479"/>
                  </a:lnTo>
                  <a:lnTo>
                    <a:pt x="10244" y="2327"/>
                  </a:lnTo>
                  <a:lnTo>
                    <a:pt x="10927" y="2176"/>
                  </a:lnTo>
                  <a:lnTo>
                    <a:pt x="11633" y="2031"/>
                  </a:lnTo>
                  <a:lnTo>
                    <a:pt x="12351" y="1899"/>
                  </a:lnTo>
                  <a:lnTo>
                    <a:pt x="13103" y="1767"/>
                  </a:lnTo>
                  <a:lnTo>
                    <a:pt x="13867" y="1648"/>
                  </a:lnTo>
                  <a:lnTo>
                    <a:pt x="14643" y="1536"/>
                  </a:lnTo>
                  <a:lnTo>
                    <a:pt x="15453" y="1437"/>
                  </a:lnTo>
                  <a:lnTo>
                    <a:pt x="16263" y="1352"/>
                  </a:lnTo>
                  <a:lnTo>
                    <a:pt x="17108" y="1273"/>
                  </a:lnTo>
                  <a:lnTo>
                    <a:pt x="17953" y="1213"/>
                  </a:lnTo>
                  <a:lnTo>
                    <a:pt x="18670" y="1174"/>
                  </a:lnTo>
                  <a:lnTo>
                    <a:pt x="19376" y="1141"/>
                  </a:lnTo>
                  <a:lnTo>
                    <a:pt x="20083" y="1128"/>
                  </a:lnTo>
                  <a:lnTo>
                    <a:pt x="20789" y="1114"/>
                  </a:lnTo>
                  <a:lnTo>
                    <a:pt x="21495" y="1121"/>
                  </a:lnTo>
                  <a:lnTo>
                    <a:pt x="22189" y="1134"/>
                  </a:lnTo>
                  <a:lnTo>
                    <a:pt x="22884" y="1154"/>
                  </a:lnTo>
                  <a:lnTo>
                    <a:pt x="23578" y="1193"/>
                  </a:lnTo>
                  <a:lnTo>
                    <a:pt x="24272" y="1240"/>
                  </a:lnTo>
                  <a:lnTo>
                    <a:pt x="24955" y="1292"/>
                  </a:lnTo>
                  <a:lnTo>
                    <a:pt x="25638" y="1358"/>
                  </a:lnTo>
                  <a:lnTo>
                    <a:pt x="26321" y="1437"/>
                  </a:lnTo>
                  <a:lnTo>
                    <a:pt x="27004" y="1523"/>
                  </a:lnTo>
                  <a:lnTo>
                    <a:pt x="27675" y="1622"/>
                  </a:lnTo>
                  <a:lnTo>
                    <a:pt x="28358" y="1727"/>
                  </a:lnTo>
                  <a:lnTo>
                    <a:pt x="29018" y="1846"/>
                  </a:lnTo>
                  <a:lnTo>
                    <a:pt x="29689" y="1978"/>
                  </a:lnTo>
                  <a:lnTo>
                    <a:pt x="30349" y="2116"/>
                  </a:lnTo>
                  <a:lnTo>
                    <a:pt x="31009" y="2268"/>
                  </a:lnTo>
                  <a:lnTo>
                    <a:pt x="31669" y="2433"/>
                  </a:lnTo>
                  <a:lnTo>
                    <a:pt x="32328" y="2604"/>
                  </a:lnTo>
                  <a:lnTo>
                    <a:pt x="32976" y="2789"/>
                  </a:lnTo>
                  <a:lnTo>
                    <a:pt x="33625" y="2980"/>
                  </a:lnTo>
                  <a:lnTo>
                    <a:pt x="34273" y="3185"/>
                  </a:lnTo>
                  <a:lnTo>
                    <a:pt x="34909" y="3395"/>
                  </a:lnTo>
                  <a:lnTo>
                    <a:pt x="35546" y="3620"/>
                  </a:lnTo>
                  <a:lnTo>
                    <a:pt x="36183" y="3857"/>
                  </a:lnTo>
                  <a:lnTo>
                    <a:pt x="36819" y="4101"/>
                  </a:lnTo>
                  <a:lnTo>
                    <a:pt x="37444" y="4358"/>
                  </a:lnTo>
                  <a:lnTo>
                    <a:pt x="38069" y="4628"/>
                  </a:lnTo>
                  <a:lnTo>
                    <a:pt x="38683" y="4905"/>
                  </a:lnTo>
                  <a:lnTo>
                    <a:pt x="39308" y="5189"/>
                  </a:lnTo>
                  <a:lnTo>
                    <a:pt x="39377" y="5228"/>
                  </a:lnTo>
                  <a:lnTo>
                    <a:pt x="39470" y="5255"/>
                  </a:lnTo>
                  <a:lnTo>
                    <a:pt x="39551" y="5274"/>
                  </a:lnTo>
                  <a:lnTo>
                    <a:pt x="39643" y="5294"/>
                  </a:lnTo>
                  <a:lnTo>
                    <a:pt x="39736" y="5307"/>
                  </a:lnTo>
                  <a:lnTo>
                    <a:pt x="39829" y="5321"/>
                  </a:lnTo>
                  <a:lnTo>
                    <a:pt x="40014" y="5321"/>
                  </a:lnTo>
                  <a:lnTo>
                    <a:pt x="40106" y="5314"/>
                  </a:lnTo>
                  <a:lnTo>
                    <a:pt x="40199" y="5301"/>
                  </a:lnTo>
                  <a:lnTo>
                    <a:pt x="40280" y="5281"/>
                  </a:lnTo>
                  <a:lnTo>
                    <a:pt x="40373" y="5261"/>
                  </a:lnTo>
                  <a:lnTo>
                    <a:pt x="40454" y="5235"/>
                  </a:lnTo>
                  <a:lnTo>
                    <a:pt x="40535" y="5202"/>
                  </a:lnTo>
                  <a:lnTo>
                    <a:pt x="40604" y="5162"/>
                  </a:lnTo>
                  <a:lnTo>
                    <a:pt x="40673" y="5123"/>
                  </a:lnTo>
                  <a:lnTo>
                    <a:pt x="40731" y="5077"/>
                  </a:lnTo>
                  <a:lnTo>
                    <a:pt x="40789" y="5031"/>
                  </a:lnTo>
                  <a:lnTo>
                    <a:pt x="40824" y="4978"/>
                  </a:lnTo>
                  <a:lnTo>
                    <a:pt x="40859" y="4925"/>
                  </a:lnTo>
                  <a:lnTo>
                    <a:pt x="40882" y="4872"/>
                  </a:lnTo>
                  <a:lnTo>
                    <a:pt x="40893" y="4820"/>
                  </a:lnTo>
                  <a:lnTo>
                    <a:pt x="40905" y="4767"/>
                  </a:lnTo>
                  <a:lnTo>
                    <a:pt x="40893" y="4714"/>
                  </a:lnTo>
                  <a:lnTo>
                    <a:pt x="40882" y="4661"/>
                  </a:lnTo>
                  <a:lnTo>
                    <a:pt x="40859" y="4609"/>
                  </a:lnTo>
                  <a:lnTo>
                    <a:pt x="40835" y="4562"/>
                  </a:lnTo>
                  <a:lnTo>
                    <a:pt x="40789" y="4510"/>
                  </a:lnTo>
                  <a:lnTo>
                    <a:pt x="40743" y="4464"/>
                  </a:lnTo>
                  <a:lnTo>
                    <a:pt x="40685" y="4417"/>
                  </a:lnTo>
                  <a:lnTo>
                    <a:pt x="40627" y="4378"/>
                  </a:lnTo>
                  <a:lnTo>
                    <a:pt x="40546" y="4338"/>
                  </a:lnTo>
                  <a:lnTo>
                    <a:pt x="39979" y="4075"/>
                  </a:lnTo>
                  <a:lnTo>
                    <a:pt x="39412" y="3817"/>
                  </a:lnTo>
                  <a:lnTo>
                    <a:pt x="38833" y="3567"/>
                  </a:lnTo>
                  <a:lnTo>
                    <a:pt x="38254" y="3323"/>
                  </a:lnTo>
                  <a:lnTo>
                    <a:pt x="37676" y="3092"/>
                  </a:lnTo>
                  <a:lnTo>
                    <a:pt x="37097" y="2868"/>
                  </a:lnTo>
                  <a:lnTo>
                    <a:pt x="36507" y="2650"/>
                  </a:lnTo>
                  <a:lnTo>
                    <a:pt x="35916" y="2446"/>
                  </a:lnTo>
                  <a:lnTo>
                    <a:pt x="35326" y="2242"/>
                  </a:lnTo>
                  <a:lnTo>
                    <a:pt x="34736" y="2057"/>
                  </a:lnTo>
                  <a:lnTo>
                    <a:pt x="34134" y="1873"/>
                  </a:lnTo>
                  <a:lnTo>
                    <a:pt x="33532" y="1701"/>
                  </a:lnTo>
                  <a:lnTo>
                    <a:pt x="32930" y="1536"/>
                  </a:lnTo>
                  <a:lnTo>
                    <a:pt x="32328" y="1378"/>
                  </a:lnTo>
                  <a:lnTo>
                    <a:pt x="31726" y="1226"/>
                  </a:lnTo>
                  <a:lnTo>
                    <a:pt x="31113" y="1088"/>
                  </a:lnTo>
                  <a:lnTo>
                    <a:pt x="30500" y="956"/>
                  </a:lnTo>
                  <a:lnTo>
                    <a:pt x="29886" y="831"/>
                  </a:lnTo>
                  <a:lnTo>
                    <a:pt x="29273" y="719"/>
                  </a:lnTo>
                  <a:lnTo>
                    <a:pt x="28648" y="613"/>
                  </a:lnTo>
                  <a:lnTo>
                    <a:pt x="28023" y="514"/>
                  </a:lnTo>
                  <a:lnTo>
                    <a:pt x="27398" y="429"/>
                  </a:lnTo>
                  <a:lnTo>
                    <a:pt x="26773" y="343"/>
                  </a:lnTo>
                  <a:lnTo>
                    <a:pt x="26148" y="270"/>
                  </a:lnTo>
                  <a:lnTo>
                    <a:pt x="25511" y="211"/>
                  </a:lnTo>
                  <a:lnTo>
                    <a:pt x="24874" y="152"/>
                  </a:lnTo>
                  <a:lnTo>
                    <a:pt x="24238" y="106"/>
                  </a:lnTo>
                  <a:lnTo>
                    <a:pt x="23601" y="66"/>
                  </a:lnTo>
                  <a:lnTo>
                    <a:pt x="22965" y="40"/>
                  </a:lnTo>
                  <a:lnTo>
                    <a:pt x="22316" y="20"/>
                  </a:lnTo>
                  <a:lnTo>
                    <a:pt x="21680" y="7"/>
                  </a:lnTo>
                  <a:lnTo>
                    <a:pt x="2103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010850" y="883900"/>
              <a:ext cx="557900" cy="484425"/>
            </a:xfrm>
            <a:custGeom>
              <a:avLst/>
              <a:gdLst/>
              <a:ahLst/>
              <a:cxnLst/>
              <a:rect l="l" t="t" r="r" b="b"/>
              <a:pathLst>
                <a:path w="22316" h="19377" extrusionOk="0">
                  <a:moveTo>
                    <a:pt x="21343" y="0"/>
                  </a:moveTo>
                  <a:lnTo>
                    <a:pt x="21262" y="7"/>
                  </a:lnTo>
                  <a:lnTo>
                    <a:pt x="21170" y="13"/>
                  </a:lnTo>
                  <a:lnTo>
                    <a:pt x="21089" y="20"/>
                  </a:lnTo>
                  <a:lnTo>
                    <a:pt x="21008" y="40"/>
                  </a:lnTo>
                  <a:lnTo>
                    <a:pt x="20059" y="244"/>
                  </a:lnTo>
                  <a:lnTo>
                    <a:pt x="19144" y="455"/>
                  </a:lnTo>
                  <a:lnTo>
                    <a:pt x="18253" y="673"/>
                  </a:lnTo>
                  <a:lnTo>
                    <a:pt x="17373" y="897"/>
                  </a:lnTo>
                  <a:lnTo>
                    <a:pt x="16517" y="1128"/>
                  </a:lnTo>
                  <a:lnTo>
                    <a:pt x="15683" y="1365"/>
                  </a:lnTo>
                  <a:lnTo>
                    <a:pt x="14873" y="1602"/>
                  </a:lnTo>
                  <a:lnTo>
                    <a:pt x="14075" y="1846"/>
                  </a:lnTo>
                  <a:lnTo>
                    <a:pt x="13311" y="2103"/>
                  </a:lnTo>
                  <a:lnTo>
                    <a:pt x="12558" y="2354"/>
                  </a:lnTo>
                  <a:lnTo>
                    <a:pt x="11829" y="2618"/>
                  </a:lnTo>
                  <a:lnTo>
                    <a:pt x="11123" y="2888"/>
                  </a:lnTo>
                  <a:lnTo>
                    <a:pt x="10440" y="3158"/>
                  </a:lnTo>
                  <a:lnTo>
                    <a:pt x="9769" y="3435"/>
                  </a:lnTo>
                  <a:lnTo>
                    <a:pt x="9132" y="3719"/>
                  </a:lnTo>
                  <a:lnTo>
                    <a:pt x="8507" y="4009"/>
                  </a:lnTo>
                  <a:lnTo>
                    <a:pt x="7905" y="4305"/>
                  </a:lnTo>
                  <a:lnTo>
                    <a:pt x="7327" y="4602"/>
                  </a:lnTo>
                  <a:lnTo>
                    <a:pt x="6771" y="4912"/>
                  </a:lnTo>
                  <a:lnTo>
                    <a:pt x="6239" y="5222"/>
                  </a:lnTo>
                  <a:lnTo>
                    <a:pt x="5718" y="5538"/>
                  </a:lnTo>
                  <a:lnTo>
                    <a:pt x="5232" y="5855"/>
                  </a:lnTo>
                  <a:lnTo>
                    <a:pt x="4757" y="6184"/>
                  </a:lnTo>
                  <a:lnTo>
                    <a:pt x="4317" y="6514"/>
                  </a:lnTo>
                  <a:lnTo>
                    <a:pt x="3889" y="6850"/>
                  </a:lnTo>
                  <a:lnTo>
                    <a:pt x="3484" y="7193"/>
                  </a:lnTo>
                  <a:lnTo>
                    <a:pt x="3090" y="7542"/>
                  </a:lnTo>
                  <a:lnTo>
                    <a:pt x="2732" y="7892"/>
                  </a:lnTo>
                  <a:lnTo>
                    <a:pt x="2396" y="8255"/>
                  </a:lnTo>
                  <a:lnTo>
                    <a:pt x="2072" y="8617"/>
                  </a:lnTo>
                  <a:lnTo>
                    <a:pt x="1783" y="8980"/>
                  </a:lnTo>
                  <a:lnTo>
                    <a:pt x="1505" y="9356"/>
                  </a:lnTo>
                  <a:lnTo>
                    <a:pt x="1343" y="9593"/>
                  </a:lnTo>
                  <a:lnTo>
                    <a:pt x="1204" y="9824"/>
                  </a:lnTo>
                  <a:lnTo>
                    <a:pt x="1065" y="10061"/>
                  </a:lnTo>
                  <a:lnTo>
                    <a:pt x="926" y="10292"/>
                  </a:lnTo>
                  <a:lnTo>
                    <a:pt x="810" y="10522"/>
                  </a:lnTo>
                  <a:lnTo>
                    <a:pt x="706" y="10753"/>
                  </a:lnTo>
                  <a:lnTo>
                    <a:pt x="602" y="10977"/>
                  </a:lnTo>
                  <a:lnTo>
                    <a:pt x="509" y="11208"/>
                  </a:lnTo>
                  <a:lnTo>
                    <a:pt x="428" y="11432"/>
                  </a:lnTo>
                  <a:lnTo>
                    <a:pt x="347" y="11656"/>
                  </a:lnTo>
                  <a:lnTo>
                    <a:pt x="278" y="11881"/>
                  </a:lnTo>
                  <a:lnTo>
                    <a:pt x="220" y="12098"/>
                  </a:lnTo>
                  <a:lnTo>
                    <a:pt x="174" y="12322"/>
                  </a:lnTo>
                  <a:lnTo>
                    <a:pt x="127" y="12540"/>
                  </a:lnTo>
                  <a:lnTo>
                    <a:pt x="58" y="12968"/>
                  </a:lnTo>
                  <a:lnTo>
                    <a:pt x="23" y="13384"/>
                  </a:lnTo>
                  <a:lnTo>
                    <a:pt x="0" y="13793"/>
                  </a:lnTo>
                  <a:lnTo>
                    <a:pt x="12" y="14195"/>
                  </a:lnTo>
                  <a:lnTo>
                    <a:pt x="35" y="14584"/>
                  </a:lnTo>
                  <a:lnTo>
                    <a:pt x="81" y="14966"/>
                  </a:lnTo>
                  <a:lnTo>
                    <a:pt x="151" y="15329"/>
                  </a:lnTo>
                  <a:lnTo>
                    <a:pt x="232" y="15685"/>
                  </a:lnTo>
                  <a:lnTo>
                    <a:pt x="324" y="16021"/>
                  </a:lnTo>
                  <a:lnTo>
                    <a:pt x="417" y="16351"/>
                  </a:lnTo>
                  <a:lnTo>
                    <a:pt x="533" y="16660"/>
                  </a:lnTo>
                  <a:lnTo>
                    <a:pt x="648" y="16957"/>
                  </a:lnTo>
                  <a:lnTo>
                    <a:pt x="776" y="17234"/>
                  </a:lnTo>
                  <a:lnTo>
                    <a:pt x="891" y="17498"/>
                  </a:lnTo>
                  <a:lnTo>
                    <a:pt x="1019" y="17742"/>
                  </a:lnTo>
                  <a:lnTo>
                    <a:pt x="1146" y="17966"/>
                  </a:lnTo>
                  <a:lnTo>
                    <a:pt x="1262" y="18177"/>
                  </a:lnTo>
                  <a:lnTo>
                    <a:pt x="1493" y="18526"/>
                  </a:lnTo>
                  <a:lnTo>
                    <a:pt x="1678" y="18797"/>
                  </a:lnTo>
                  <a:lnTo>
                    <a:pt x="1817" y="18981"/>
                  </a:lnTo>
                  <a:lnTo>
                    <a:pt x="1887" y="19067"/>
                  </a:lnTo>
                  <a:lnTo>
                    <a:pt x="1933" y="19113"/>
                  </a:lnTo>
                  <a:lnTo>
                    <a:pt x="1991" y="19159"/>
                  </a:lnTo>
                  <a:lnTo>
                    <a:pt x="2049" y="19205"/>
                  </a:lnTo>
                  <a:lnTo>
                    <a:pt x="2118" y="19238"/>
                  </a:lnTo>
                  <a:lnTo>
                    <a:pt x="2199" y="19271"/>
                  </a:lnTo>
                  <a:lnTo>
                    <a:pt x="2280" y="19304"/>
                  </a:lnTo>
                  <a:lnTo>
                    <a:pt x="2361" y="19324"/>
                  </a:lnTo>
                  <a:lnTo>
                    <a:pt x="2442" y="19350"/>
                  </a:lnTo>
                  <a:lnTo>
                    <a:pt x="2535" y="19364"/>
                  </a:lnTo>
                  <a:lnTo>
                    <a:pt x="2628" y="19370"/>
                  </a:lnTo>
                  <a:lnTo>
                    <a:pt x="2720" y="19377"/>
                  </a:lnTo>
                  <a:lnTo>
                    <a:pt x="2813" y="19377"/>
                  </a:lnTo>
                  <a:lnTo>
                    <a:pt x="2905" y="19370"/>
                  </a:lnTo>
                  <a:lnTo>
                    <a:pt x="3009" y="19364"/>
                  </a:lnTo>
                  <a:lnTo>
                    <a:pt x="3102" y="19344"/>
                  </a:lnTo>
                  <a:lnTo>
                    <a:pt x="3183" y="19324"/>
                  </a:lnTo>
                  <a:lnTo>
                    <a:pt x="3276" y="19298"/>
                  </a:lnTo>
                  <a:lnTo>
                    <a:pt x="3357" y="19265"/>
                  </a:lnTo>
                  <a:lnTo>
                    <a:pt x="3426" y="19225"/>
                  </a:lnTo>
                  <a:lnTo>
                    <a:pt x="3496" y="19186"/>
                  </a:lnTo>
                  <a:lnTo>
                    <a:pt x="3553" y="19146"/>
                  </a:lnTo>
                  <a:lnTo>
                    <a:pt x="3611" y="19100"/>
                  </a:lnTo>
                  <a:lnTo>
                    <a:pt x="3646" y="19054"/>
                  </a:lnTo>
                  <a:lnTo>
                    <a:pt x="3681" y="19008"/>
                  </a:lnTo>
                  <a:lnTo>
                    <a:pt x="3716" y="18955"/>
                  </a:lnTo>
                  <a:lnTo>
                    <a:pt x="3727" y="18902"/>
                  </a:lnTo>
                  <a:lnTo>
                    <a:pt x="3739" y="18849"/>
                  </a:lnTo>
                  <a:lnTo>
                    <a:pt x="3739" y="18797"/>
                  </a:lnTo>
                  <a:lnTo>
                    <a:pt x="3727" y="18744"/>
                  </a:lnTo>
                  <a:lnTo>
                    <a:pt x="3704" y="18685"/>
                  </a:lnTo>
                  <a:lnTo>
                    <a:pt x="3681" y="18632"/>
                  </a:lnTo>
                  <a:lnTo>
                    <a:pt x="3646" y="18579"/>
                  </a:lnTo>
                  <a:lnTo>
                    <a:pt x="3600" y="18526"/>
                  </a:lnTo>
                  <a:lnTo>
                    <a:pt x="3484" y="18375"/>
                  </a:lnTo>
                  <a:lnTo>
                    <a:pt x="3322" y="18144"/>
                  </a:lnTo>
                  <a:lnTo>
                    <a:pt x="3125" y="17827"/>
                  </a:lnTo>
                  <a:lnTo>
                    <a:pt x="2905" y="17432"/>
                  </a:lnTo>
                  <a:lnTo>
                    <a:pt x="2790" y="17214"/>
                  </a:lnTo>
                  <a:lnTo>
                    <a:pt x="2685" y="16970"/>
                  </a:lnTo>
                  <a:lnTo>
                    <a:pt x="2570" y="16720"/>
                  </a:lnTo>
                  <a:lnTo>
                    <a:pt x="2465" y="16450"/>
                  </a:lnTo>
                  <a:lnTo>
                    <a:pt x="2361" y="16159"/>
                  </a:lnTo>
                  <a:lnTo>
                    <a:pt x="2269" y="15863"/>
                  </a:lnTo>
                  <a:lnTo>
                    <a:pt x="2188" y="15546"/>
                  </a:lnTo>
                  <a:lnTo>
                    <a:pt x="2107" y="15223"/>
                  </a:lnTo>
                  <a:lnTo>
                    <a:pt x="2049" y="14887"/>
                  </a:lnTo>
                  <a:lnTo>
                    <a:pt x="2002" y="14538"/>
                  </a:lnTo>
                  <a:lnTo>
                    <a:pt x="1979" y="14182"/>
                  </a:lnTo>
                  <a:lnTo>
                    <a:pt x="1968" y="13812"/>
                  </a:lnTo>
                  <a:lnTo>
                    <a:pt x="1979" y="13437"/>
                  </a:lnTo>
                  <a:lnTo>
                    <a:pt x="2014" y="13048"/>
                  </a:lnTo>
                  <a:lnTo>
                    <a:pt x="2072" y="12659"/>
                  </a:lnTo>
                  <a:lnTo>
                    <a:pt x="2165" y="12256"/>
                  </a:lnTo>
                  <a:lnTo>
                    <a:pt x="2280" y="11854"/>
                  </a:lnTo>
                  <a:lnTo>
                    <a:pt x="2338" y="11643"/>
                  </a:lnTo>
                  <a:lnTo>
                    <a:pt x="2419" y="11439"/>
                  </a:lnTo>
                  <a:lnTo>
                    <a:pt x="2500" y="11235"/>
                  </a:lnTo>
                  <a:lnTo>
                    <a:pt x="2593" y="11024"/>
                  </a:lnTo>
                  <a:lnTo>
                    <a:pt x="2697" y="10813"/>
                  </a:lnTo>
                  <a:lnTo>
                    <a:pt x="2801" y="10602"/>
                  </a:lnTo>
                  <a:lnTo>
                    <a:pt x="2917" y="10391"/>
                  </a:lnTo>
                  <a:lnTo>
                    <a:pt x="3044" y="10180"/>
                  </a:lnTo>
                  <a:lnTo>
                    <a:pt x="3183" y="9962"/>
                  </a:lnTo>
                  <a:lnTo>
                    <a:pt x="3334" y="9751"/>
                  </a:lnTo>
                  <a:lnTo>
                    <a:pt x="3577" y="9408"/>
                  </a:lnTo>
                  <a:lnTo>
                    <a:pt x="3854" y="9065"/>
                  </a:lnTo>
                  <a:lnTo>
                    <a:pt x="4155" y="8729"/>
                  </a:lnTo>
                  <a:lnTo>
                    <a:pt x="4468" y="8400"/>
                  </a:lnTo>
                  <a:lnTo>
                    <a:pt x="4804" y="8076"/>
                  </a:lnTo>
                  <a:lnTo>
                    <a:pt x="5162" y="7753"/>
                  </a:lnTo>
                  <a:lnTo>
                    <a:pt x="5544" y="7437"/>
                  </a:lnTo>
                  <a:lnTo>
                    <a:pt x="5949" y="7127"/>
                  </a:lnTo>
                  <a:lnTo>
                    <a:pt x="6366" y="6817"/>
                  </a:lnTo>
                  <a:lnTo>
                    <a:pt x="6806" y="6514"/>
                  </a:lnTo>
                  <a:lnTo>
                    <a:pt x="7269" y="6217"/>
                  </a:lnTo>
                  <a:lnTo>
                    <a:pt x="7755" y="5927"/>
                  </a:lnTo>
                  <a:lnTo>
                    <a:pt x="8253" y="5637"/>
                  </a:lnTo>
                  <a:lnTo>
                    <a:pt x="8785" y="5354"/>
                  </a:lnTo>
                  <a:lnTo>
                    <a:pt x="9329" y="5077"/>
                  </a:lnTo>
                  <a:lnTo>
                    <a:pt x="9885" y="4800"/>
                  </a:lnTo>
                  <a:lnTo>
                    <a:pt x="10475" y="4529"/>
                  </a:lnTo>
                  <a:lnTo>
                    <a:pt x="11077" y="4266"/>
                  </a:lnTo>
                  <a:lnTo>
                    <a:pt x="11702" y="4009"/>
                  </a:lnTo>
                  <a:lnTo>
                    <a:pt x="12350" y="3752"/>
                  </a:lnTo>
                  <a:lnTo>
                    <a:pt x="13021" y="3501"/>
                  </a:lnTo>
                  <a:lnTo>
                    <a:pt x="13704" y="3257"/>
                  </a:lnTo>
                  <a:lnTo>
                    <a:pt x="14410" y="3013"/>
                  </a:lnTo>
                  <a:lnTo>
                    <a:pt x="15139" y="2782"/>
                  </a:lnTo>
                  <a:lnTo>
                    <a:pt x="15892" y="2552"/>
                  </a:lnTo>
                  <a:lnTo>
                    <a:pt x="16656" y="2327"/>
                  </a:lnTo>
                  <a:lnTo>
                    <a:pt x="17443" y="2103"/>
                  </a:lnTo>
                  <a:lnTo>
                    <a:pt x="18253" y="1886"/>
                  </a:lnTo>
                  <a:lnTo>
                    <a:pt x="19086" y="1681"/>
                  </a:lnTo>
                  <a:lnTo>
                    <a:pt x="19931" y="1470"/>
                  </a:lnTo>
                  <a:lnTo>
                    <a:pt x="20799" y="1273"/>
                  </a:lnTo>
                  <a:lnTo>
                    <a:pt x="21691" y="1075"/>
                  </a:lnTo>
                  <a:lnTo>
                    <a:pt x="21783" y="1055"/>
                  </a:lnTo>
                  <a:lnTo>
                    <a:pt x="21864" y="1029"/>
                  </a:lnTo>
                  <a:lnTo>
                    <a:pt x="21945" y="996"/>
                  </a:lnTo>
                  <a:lnTo>
                    <a:pt x="22015" y="963"/>
                  </a:lnTo>
                  <a:lnTo>
                    <a:pt x="22084" y="923"/>
                  </a:lnTo>
                  <a:lnTo>
                    <a:pt x="22142" y="877"/>
                  </a:lnTo>
                  <a:lnTo>
                    <a:pt x="22188" y="831"/>
                  </a:lnTo>
                  <a:lnTo>
                    <a:pt x="22235" y="785"/>
                  </a:lnTo>
                  <a:lnTo>
                    <a:pt x="22269" y="739"/>
                  </a:lnTo>
                  <a:lnTo>
                    <a:pt x="22292" y="686"/>
                  </a:lnTo>
                  <a:lnTo>
                    <a:pt x="22316" y="633"/>
                  </a:lnTo>
                  <a:lnTo>
                    <a:pt x="22316" y="580"/>
                  </a:lnTo>
                  <a:lnTo>
                    <a:pt x="22316" y="528"/>
                  </a:lnTo>
                  <a:lnTo>
                    <a:pt x="22304" y="468"/>
                  </a:lnTo>
                  <a:lnTo>
                    <a:pt x="22292" y="415"/>
                  </a:lnTo>
                  <a:lnTo>
                    <a:pt x="22258" y="363"/>
                  </a:lnTo>
                  <a:lnTo>
                    <a:pt x="22188" y="284"/>
                  </a:lnTo>
                  <a:lnTo>
                    <a:pt x="22107" y="211"/>
                  </a:lnTo>
                  <a:lnTo>
                    <a:pt x="22015" y="152"/>
                  </a:lnTo>
                  <a:lnTo>
                    <a:pt x="21899" y="99"/>
                  </a:lnTo>
                  <a:lnTo>
                    <a:pt x="21772" y="59"/>
                  </a:lnTo>
                  <a:lnTo>
                    <a:pt x="21633" y="27"/>
                  </a:lnTo>
                  <a:lnTo>
                    <a:pt x="21494" y="7"/>
                  </a:lnTo>
                  <a:lnTo>
                    <a:pt x="2134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5949450" y="930700"/>
              <a:ext cx="2804800" cy="63975"/>
            </a:xfrm>
            <a:custGeom>
              <a:avLst/>
              <a:gdLst/>
              <a:ahLst/>
              <a:cxnLst/>
              <a:rect l="l" t="t" r="r" b="b"/>
              <a:pathLst>
                <a:path w="112192" h="2559" extrusionOk="0">
                  <a:moveTo>
                    <a:pt x="40546" y="1"/>
                  </a:moveTo>
                  <a:lnTo>
                    <a:pt x="37478" y="7"/>
                  </a:lnTo>
                  <a:lnTo>
                    <a:pt x="34458" y="20"/>
                  </a:lnTo>
                  <a:lnTo>
                    <a:pt x="31483" y="40"/>
                  </a:lnTo>
                  <a:lnTo>
                    <a:pt x="28566" y="73"/>
                  </a:lnTo>
                  <a:lnTo>
                    <a:pt x="25707" y="119"/>
                  </a:lnTo>
                  <a:lnTo>
                    <a:pt x="22918" y="172"/>
                  </a:lnTo>
                  <a:lnTo>
                    <a:pt x="20209" y="238"/>
                  </a:lnTo>
                  <a:lnTo>
                    <a:pt x="17594" y="317"/>
                  </a:lnTo>
                  <a:lnTo>
                    <a:pt x="16320" y="363"/>
                  </a:lnTo>
                  <a:lnTo>
                    <a:pt x="15070" y="409"/>
                  </a:lnTo>
                  <a:lnTo>
                    <a:pt x="13843" y="462"/>
                  </a:lnTo>
                  <a:lnTo>
                    <a:pt x="12651" y="515"/>
                  </a:lnTo>
                  <a:lnTo>
                    <a:pt x="11482" y="574"/>
                  </a:lnTo>
                  <a:lnTo>
                    <a:pt x="10336" y="633"/>
                  </a:lnTo>
                  <a:lnTo>
                    <a:pt x="9225" y="699"/>
                  </a:lnTo>
                  <a:lnTo>
                    <a:pt x="8149" y="772"/>
                  </a:lnTo>
                  <a:lnTo>
                    <a:pt x="7107" y="844"/>
                  </a:lnTo>
                  <a:lnTo>
                    <a:pt x="6089" y="917"/>
                  </a:lnTo>
                  <a:lnTo>
                    <a:pt x="5105" y="996"/>
                  </a:lnTo>
                  <a:lnTo>
                    <a:pt x="4167" y="1082"/>
                  </a:lnTo>
                  <a:lnTo>
                    <a:pt x="3253" y="1174"/>
                  </a:lnTo>
                  <a:lnTo>
                    <a:pt x="2385" y="1266"/>
                  </a:lnTo>
                  <a:lnTo>
                    <a:pt x="1551" y="1359"/>
                  </a:lnTo>
                  <a:lnTo>
                    <a:pt x="753" y="1458"/>
                  </a:lnTo>
                  <a:lnTo>
                    <a:pt x="649" y="1477"/>
                  </a:lnTo>
                  <a:lnTo>
                    <a:pt x="568" y="1497"/>
                  </a:lnTo>
                  <a:lnTo>
                    <a:pt x="475" y="1524"/>
                  </a:lnTo>
                  <a:lnTo>
                    <a:pt x="394" y="1550"/>
                  </a:lnTo>
                  <a:lnTo>
                    <a:pt x="325" y="1583"/>
                  </a:lnTo>
                  <a:lnTo>
                    <a:pt x="255" y="1622"/>
                  </a:lnTo>
                  <a:lnTo>
                    <a:pt x="197" y="1662"/>
                  </a:lnTo>
                  <a:lnTo>
                    <a:pt x="139" y="1708"/>
                  </a:lnTo>
                  <a:lnTo>
                    <a:pt x="93" y="1754"/>
                  </a:lnTo>
                  <a:lnTo>
                    <a:pt x="58" y="1800"/>
                  </a:lnTo>
                  <a:lnTo>
                    <a:pt x="35" y="1853"/>
                  </a:lnTo>
                  <a:lnTo>
                    <a:pt x="12" y="1906"/>
                  </a:lnTo>
                  <a:lnTo>
                    <a:pt x="0" y="1959"/>
                  </a:lnTo>
                  <a:lnTo>
                    <a:pt x="0" y="2011"/>
                  </a:lnTo>
                  <a:lnTo>
                    <a:pt x="0" y="2071"/>
                  </a:lnTo>
                  <a:lnTo>
                    <a:pt x="24" y="2123"/>
                  </a:lnTo>
                  <a:lnTo>
                    <a:pt x="47" y="2183"/>
                  </a:lnTo>
                  <a:lnTo>
                    <a:pt x="81" y="2236"/>
                  </a:lnTo>
                  <a:lnTo>
                    <a:pt x="128" y="2282"/>
                  </a:lnTo>
                  <a:lnTo>
                    <a:pt x="186" y="2328"/>
                  </a:lnTo>
                  <a:lnTo>
                    <a:pt x="244" y="2367"/>
                  </a:lnTo>
                  <a:lnTo>
                    <a:pt x="301" y="2407"/>
                  </a:lnTo>
                  <a:lnTo>
                    <a:pt x="382" y="2440"/>
                  </a:lnTo>
                  <a:lnTo>
                    <a:pt x="452" y="2473"/>
                  </a:lnTo>
                  <a:lnTo>
                    <a:pt x="533" y="2499"/>
                  </a:lnTo>
                  <a:lnTo>
                    <a:pt x="625" y="2519"/>
                  </a:lnTo>
                  <a:lnTo>
                    <a:pt x="706" y="2539"/>
                  </a:lnTo>
                  <a:lnTo>
                    <a:pt x="799" y="2552"/>
                  </a:lnTo>
                  <a:lnTo>
                    <a:pt x="903" y="2559"/>
                  </a:lnTo>
                  <a:lnTo>
                    <a:pt x="996" y="2559"/>
                  </a:lnTo>
                  <a:lnTo>
                    <a:pt x="1088" y="2552"/>
                  </a:lnTo>
                  <a:lnTo>
                    <a:pt x="1193" y="2539"/>
                  </a:lnTo>
                  <a:lnTo>
                    <a:pt x="1760" y="2466"/>
                  </a:lnTo>
                  <a:lnTo>
                    <a:pt x="2362" y="2394"/>
                  </a:lnTo>
                  <a:lnTo>
                    <a:pt x="2975" y="2328"/>
                  </a:lnTo>
                  <a:lnTo>
                    <a:pt x="3612" y="2262"/>
                  </a:lnTo>
                  <a:lnTo>
                    <a:pt x="4271" y="2196"/>
                  </a:lnTo>
                  <a:lnTo>
                    <a:pt x="4954" y="2137"/>
                  </a:lnTo>
                  <a:lnTo>
                    <a:pt x="6366" y="2018"/>
                  </a:lnTo>
                  <a:lnTo>
                    <a:pt x="7859" y="1906"/>
                  </a:lnTo>
                  <a:lnTo>
                    <a:pt x="9434" y="1807"/>
                  </a:lnTo>
                  <a:lnTo>
                    <a:pt x="11066" y="1715"/>
                  </a:lnTo>
                  <a:lnTo>
                    <a:pt x="12767" y="1629"/>
                  </a:lnTo>
                  <a:lnTo>
                    <a:pt x="14538" y="1550"/>
                  </a:lnTo>
                  <a:lnTo>
                    <a:pt x="16355" y="1484"/>
                  </a:lnTo>
                  <a:lnTo>
                    <a:pt x="18242" y="1418"/>
                  </a:lnTo>
                  <a:lnTo>
                    <a:pt x="20175" y="1359"/>
                  </a:lnTo>
                  <a:lnTo>
                    <a:pt x="22154" y="1313"/>
                  </a:lnTo>
                  <a:lnTo>
                    <a:pt x="24179" y="1266"/>
                  </a:lnTo>
                  <a:lnTo>
                    <a:pt x="26263" y="1233"/>
                  </a:lnTo>
                  <a:lnTo>
                    <a:pt x="28369" y="1200"/>
                  </a:lnTo>
                  <a:lnTo>
                    <a:pt x="30522" y="1174"/>
                  </a:lnTo>
                  <a:lnTo>
                    <a:pt x="32698" y="1154"/>
                  </a:lnTo>
                  <a:lnTo>
                    <a:pt x="34909" y="1141"/>
                  </a:lnTo>
                  <a:lnTo>
                    <a:pt x="37154" y="1135"/>
                  </a:lnTo>
                  <a:lnTo>
                    <a:pt x="39411" y="1128"/>
                  </a:lnTo>
                  <a:lnTo>
                    <a:pt x="41692" y="1128"/>
                  </a:lnTo>
                  <a:lnTo>
                    <a:pt x="43983" y="1135"/>
                  </a:lnTo>
                  <a:lnTo>
                    <a:pt x="46298" y="1141"/>
                  </a:lnTo>
                  <a:lnTo>
                    <a:pt x="50940" y="1174"/>
                  </a:lnTo>
                  <a:lnTo>
                    <a:pt x="55604" y="1220"/>
                  </a:lnTo>
                  <a:lnTo>
                    <a:pt x="60245" y="1280"/>
                  </a:lnTo>
                  <a:lnTo>
                    <a:pt x="64840" y="1345"/>
                  </a:lnTo>
                  <a:lnTo>
                    <a:pt x="69378" y="1425"/>
                  </a:lnTo>
                  <a:lnTo>
                    <a:pt x="73811" y="1510"/>
                  </a:lnTo>
                  <a:lnTo>
                    <a:pt x="78140" y="1603"/>
                  </a:lnTo>
                  <a:lnTo>
                    <a:pt x="82306" y="1702"/>
                  </a:lnTo>
                  <a:lnTo>
                    <a:pt x="86300" y="1800"/>
                  </a:lnTo>
                  <a:lnTo>
                    <a:pt x="90096" y="1899"/>
                  </a:lnTo>
                  <a:lnTo>
                    <a:pt x="93661" y="1998"/>
                  </a:lnTo>
                  <a:lnTo>
                    <a:pt x="96983" y="2090"/>
                  </a:lnTo>
                  <a:lnTo>
                    <a:pt x="102735" y="2269"/>
                  </a:lnTo>
                  <a:lnTo>
                    <a:pt x="107157" y="2414"/>
                  </a:lnTo>
                  <a:lnTo>
                    <a:pt x="110039" y="2512"/>
                  </a:lnTo>
                  <a:lnTo>
                    <a:pt x="111150" y="2552"/>
                  </a:lnTo>
                  <a:lnTo>
                    <a:pt x="111254" y="2559"/>
                  </a:lnTo>
                  <a:lnTo>
                    <a:pt x="111358" y="2552"/>
                  </a:lnTo>
                  <a:lnTo>
                    <a:pt x="111462" y="2539"/>
                  </a:lnTo>
                  <a:lnTo>
                    <a:pt x="111555" y="2526"/>
                  </a:lnTo>
                  <a:lnTo>
                    <a:pt x="111636" y="2506"/>
                  </a:lnTo>
                  <a:lnTo>
                    <a:pt x="111729" y="2479"/>
                  </a:lnTo>
                  <a:lnTo>
                    <a:pt x="111798" y="2453"/>
                  </a:lnTo>
                  <a:lnTo>
                    <a:pt x="111867" y="2420"/>
                  </a:lnTo>
                  <a:lnTo>
                    <a:pt x="111937" y="2381"/>
                  </a:lnTo>
                  <a:lnTo>
                    <a:pt x="111995" y="2341"/>
                  </a:lnTo>
                  <a:lnTo>
                    <a:pt x="112041" y="2295"/>
                  </a:lnTo>
                  <a:lnTo>
                    <a:pt x="112087" y="2249"/>
                  </a:lnTo>
                  <a:lnTo>
                    <a:pt x="112122" y="2203"/>
                  </a:lnTo>
                  <a:lnTo>
                    <a:pt x="112157" y="2150"/>
                  </a:lnTo>
                  <a:lnTo>
                    <a:pt x="112180" y="2090"/>
                  </a:lnTo>
                  <a:lnTo>
                    <a:pt x="112180" y="2038"/>
                  </a:lnTo>
                  <a:lnTo>
                    <a:pt x="112192" y="1978"/>
                  </a:lnTo>
                  <a:lnTo>
                    <a:pt x="112180" y="1926"/>
                  </a:lnTo>
                  <a:lnTo>
                    <a:pt x="112157" y="1873"/>
                  </a:lnTo>
                  <a:lnTo>
                    <a:pt x="112134" y="1820"/>
                  </a:lnTo>
                  <a:lnTo>
                    <a:pt x="112099" y="1767"/>
                  </a:lnTo>
                  <a:lnTo>
                    <a:pt x="112053" y="1721"/>
                  </a:lnTo>
                  <a:lnTo>
                    <a:pt x="112006" y="1675"/>
                  </a:lnTo>
                  <a:lnTo>
                    <a:pt x="111948" y="1636"/>
                  </a:lnTo>
                  <a:lnTo>
                    <a:pt x="111879" y="1596"/>
                  </a:lnTo>
                  <a:lnTo>
                    <a:pt x="111810" y="1563"/>
                  </a:lnTo>
                  <a:lnTo>
                    <a:pt x="111729" y="1530"/>
                  </a:lnTo>
                  <a:lnTo>
                    <a:pt x="111648" y="1504"/>
                  </a:lnTo>
                  <a:lnTo>
                    <a:pt x="111567" y="1484"/>
                  </a:lnTo>
                  <a:lnTo>
                    <a:pt x="111474" y="1464"/>
                  </a:lnTo>
                  <a:lnTo>
                    <a:pt x="111381" y="1451"/>
                  </a:lnTo>
                  <a:lnTo>
                    <a:pt x="111277" y="1444"/>
                  </a:lnTo>
                  <a:lnTo>
                    <a:pt x="108870" y="1359"/>
                  </a:lnTo>
                  <a:lnTo>
                    <a:pt x="103707" y="1181"/>
                  </a:lnTo>
                  <a:lnTo>
                    <a:pt x="100235" y="1075"/>
                  </a:lnTo>
                  <a:lnTo>
                    <a:pt x="96242" y="950"/>
                  </a:lnTo>
                  <a:lnTo>
                    <a:pt x="91786" y="825"/>
                  </a:lnTo>
                  <a:lnTo>
                    <a:pt x="86936" y="693"/>
                  </a:lnTo>
                  <a:lnTo>
                    <a:pt x="81739" y="561"/>
                  </a:lnTo>
                  <a:lnTo>
                    <a:pt x="76253" y="436"/>
                  </a:lnTo>
                  <a:lnTo>
                    <a:pt x="70535" y="317"/>
                  </a:lnTo>
                  <a:lnTo>
                    <a:pt x="67618" y="264"/>
                  </a:lnTo>
                  <a:lnTo>
                    <a:pt x="64655" y="212"/>
                  </a:lnTo>
                  <a:lnTo>
                    <a:pt x="61658" y="165"/>
                  </a:lnTo>
                  <a:lnTo>
                    <a:pt x="58648" y="126"/>
                  </a:lnTo>
                  <a:lnTo>
                    <a:pt x="55627" y="93"/>
                  </a:lnTo>
                  <a:lnTo>
                    <a:pt x="52595" y="60"/>
                  </a:lnTo>
                  <a:lnTo>
                    <a:pt x="49562" y="33"/>
                  </a:lnTo>
                  <a:lnTo>
                    <a:pt x="46541" y="14"/>
                  </a:lnTo>
                  <a:lnTo>
                    <a:pt x="43532" y="7"/>
                  </a:lnTo>
                  <a:lnTo>
                    <a:pt x="40546"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2582725" y="280150"/>
              <a:ext cx="1334850" cy="233250"/>
            </a:xfrm>
            <a:custGeom>
              <a:avLst/>
              <a:gdLst/>
              <a:ahLst/>
              <a:cxnLst/>
              <a:rect l="l" t="t" r="r" b="b"/>
              <a:pathLst>
                <a:path w="53394" h="9330" extrusionOk="0">
                  <a:moveTo>
                    <a:pt x="972" y="0"/>
                  </a:moveTo>
                  <a:lnTo>
                    <a:pt x="868" y="7"/>
                  </a:lnTo>
                  <a:lnTo>
                    <a:pt x="752" y="20"/>
                  </a:lnTo>
                  <a:lnTo>
                    <a:pt x="648" y="33"/>
                  </a:lnTo>
                  <a:lnTo>
                    <a:pt x="533" y="60"/>
                  </a:lnTo>
                  <a:lnTo>
                    <a:pt x="452" y="93"/>
                  </a:lnTo>
                  <a:lnTo>
                    <a:pt x="370" y="125"/>
                  </a:lnTo>
                  <a:lnTo>
                    <a:pt x="301" y="158"/>
                  </a:lnTo>
                  <a:lnTo>
                    <a:pt x="232" y="198"/>
                  </a:lnTo>
                  <a:lnTo>
                    <a:pt x="174" y="244"/>
                  </a:lnTo>
                  <a:lnTo>
                    <a:pt x="127" y="284"/>
                  </a:lnTo>
                  <a:lnTo>
                    <a:pt x="81" y="336"/>
                  </a:lnTo>
                  <a:lnTo>
                    <a:pt x="46" y="383"/>
                  </a:lnTo>
                  <a:lnTo>
                    <a:pt x="23" y="435"/>
                  </a:lnTo>
                  <a:lnTo>
                    <a:pt x="12" y="488"/>
                  </a:lnTo>
                  <a:lnTo>
                    <a:pt x="0" y="541"/>
                  </a:lnTo>
                  <a:lnTo>
                    <a:pt x="0" y="594"/>
                  </a:lnTo>
                  <a:lnTo>
                    <a:pt x="12" y="646"/>
                  </a:lnTo>
                  <a:lnTo>
                    <a:pt x="35" y="706"/>
                  </a:lnTo>
                  <a:lnTo>
                    <a:pt x="70" y="758"/>
                  </a:lnTo>
                  <a:lnTo>
                    <a:pt x="104" y="805"/>
                  </a:lnTo>
                  <a:lnTo>
                    <a:pt x="313" y="1042"/>
                  </a:lnTo>
                  <a:lnTo>
                    <a:pt x="660" y="1404"/>
                  </a:lnTo>
                  <a:lnTo>
                    <a:pt x="1134" y="1879"/>
                  </a:lnTo>
                  <a:lnTo>
                    <a:pt x="1412" y="2156"/>
                  </a:lnTo>
                  <a:lnTo>
                    <a:pt x="1713" y="2440"/>
                  </a:lnTo>
                  <a:lnTo>
                    <a:pt x="2049" y="2749"/>
                  </a:lnTo>
                  <a:lnTo>
                    <a:pt x="2408" y="3066"/>
                  </a:lnTo>
                  <a:lnTo>
                    <a:pt x="2790" y="3389"/>
                  </a:lnTo>
                  <a:lnTo>
                    <a:pt x="3195" y="3725"/>
                  </a:lnTo>
                  <a:lnTo>
                    <a:pt x="3623" y="4061"/>
                  </a:lnTo>
                  <a:lnTo>
                    <a:pt x="4074" y="4404"/>
                  </a:lnTo>
                  <a:lnTo>
                    <a:pt x="4537" y="4741"/>
                  </a:lnTo>
                  <a:lnTo>
                    <a:pt x="5023" y="5077"/>
                  </a:lnTo>
                  <a:lnTo>
                    <a:pt x="5533" y="5400"/>
                  </a:lnTo>
                  <a:lnTo>
                    <a:pt x="6054" y="5716"/>
                  </a:lnTo>
                  <a:lnTo>
                    <a:pt x="6320" y="5868"/>
                  </a:lnTo>
                  <a:lnTo>
                    <a:pt x="6586" y="6020"/>
                  </a:lnTo>
                  <a:lnTo>
                    <a:pt x="6864" y="6165"/>
                  </a:lnTo>
                  <a:lnTo>
                    <a:pt x="7130" y="6303"/>
                  </a:lnTo>
                  <a:lnTo>
                    <a:pt x="7419" y="6442"/>
                  </a:lnTo>
                  <a:lnTo>
                    <a:pt x="7697" y="6567"/>
                  </a:lnTo>
                  <a:lnTo>
                    <a:pt x="7986" y="6692"/>
                  </a:lnTo>
                  <a:lnTo>
                    <a:pt x="8276" y="6817"/>
                  </a:lnTo>
                  <a:lnTo>
                    <a:pt x="8565" y="6929"/>
                  </a:lnTo>
                  <a:lnTo>
                    <a:pt x="8855" y="7035"/>
                  </a:lnTo>
                  <a:lnTo>
                    <a:pt x="9144" y="7134"/>
                  </a:lnTo>
                  <a:lnTo>
                    <a:pt x="9445" y="7226"/>
                  </a:lnTo>
                  <a:lnTo>
                    <a:pt x="9746" y="7312"/>
                  </a:lnTo>
                  <a:lnTo>
                    <a:pt x="10047" y="7391"/>
                  </a:lnTo>
                  <a:lnTo>
                    <a:pt x="10348" y="7457"/>
                  </a:lnTo>
                  <a:lnTo>
                    <a:pt x="10660" y="7516"/>
                  </a:lnTo>
                  <a:lnTo>
                    <a:pt x="10961" y="7569"/>
                  </a:lnTo>
                  <a:lnTo>
                    <a:pt x="11274" y="7608"/>
                  </a:lnTo>
                  <a:lnTo>
                    <a:pt x="11575" y="7641"/>
                  </a:lnTo>
                  <a:lnTo>
                    <a:pt x="11887" y="7661"/>
                  </a:lnTo>
                  <a:lnTo>
                    <a:pt x="12200" y="7668"/>
                  </a:lnTo>
                  <a:lnTo>
                    <a:pt x="12512" y="7668"/>
                  </a:lnTo>
                  <a:lnTo>
                    <a:pt x="12825" y="7661"/>
                  </a:lnTo>
                  <a:lnTo>
                    <a:pt x="13137" y="7635"/>
                  </a:lnTo>
                  <a:lnTo>
                    <a:pt x="13450" y="7602"/>
                  </a:lnTo>
                  <a:lnTo>
                    <a:pt x="13762" y="7556"/>
                  </a:lnTo>
                  <a:lnTo>
                    <a:pt x="14075" y="7490"/>
                  </a:lnTo>
                  <a:lnTo>
                    <a:pt x="14387" y="7417"/>
                  </a:lnTo>
                  <a:lnTo>
                    <a:pt x="14781" y="7312"/>
                  </a:lnTo>
                  <a:lnTo>
                    <a:pt x="15163" y="7200"/>
                  </a:lnTo>
                  <a:lnTo>
                    <a:pt x="15533" y="7074"/>
                  </a:lnTo>
                  <a:lnTo>
                    <a:pt x="15903" y="6949"/>
                  </a:lnTo>
                  <a:lnTo>
                    <a:pt x="16262" y="6811"/>
                  </a:lnTo>
                  <a:lnTo>
                    <a:pt x="16598" y="6666"/>
                  </a:lnTo>
                  <a:lnTo>
                    <a:pt x="16934" y="6521"/>
                  </a:lnTo>
                  <a:lnTo>
                    <a:pt x="17269" y="6369"/>
                  </a:lnTo>
                  <a:lnTo>
                    <a:pt x="17582" y="6211"/>
                  </a:lnTo>
                  <a:lnTo>
                    <a:pt x="17883" y="6046"/>
                  </a:lnTo>
                  <a:lnTo>
                    <a:pt x="18184" y="5881"/>
                  </a:lnTo>
                  <a:lnTo>
                    <a:pt x="18473" y="5710"/>
                  </a:lnTo>
                  <a:lnTo>
                    <a:pt x="18751" y="5532"/>
                  </a:lnTo>
                  <a:lnTo>
                    <a:pt x="19017" y="5354"/>
                  </a:lnTo>
                  <a:lnTo>
                    <a:pt x="19283" y="5176"/>
                  </a:lnTo>
                  <a:lnTo>
                    <a:pt x="19538" y="4998"/>
                  </a:lnTo>
                  <a:lnTo>
                    <a:pt x="19781" y="4813"/>
                  </a:lnTo>
                  <a:lnTo>
                    <a:pt x="20012" y="4628"/>
                  </a:lnTo>
                  <a:lnTo>
                    <a:pt x="20244" y="4444"/>
                  </a:lnTo>
                  <a:lnTo>
                    <a:pt x="20452" y="4259"/>
                  </a:lnTo>
                  <a:lnTo>
                    <a:pt x="20869" y="3890"/>
                  </a:lnTo>
                  <a:lnTo>
                    <a:pt x="21239" y="3521"/>
                  </a:lnTo>
                  <a:lnTo>
                    <a:pt x="21586" y="3165"/>
                  </a:lnTo>
                  <a:lnTo>
                    <a:pt x="21899" y="2822"/>
                  </a:lnTo>
                  <a:lnTo>
                    <a:pt x="22177" y="2486"/>
                  </a:lnTo>
                  <a:lnTo>
                    <a:pt x="22420" y="2169"/>
                  </a:lnTo>
                  <a:lnTo>
                    <a:pt x="22813" y="2710"/>
                  </a:lnTo>
                  <a:lnTo>
                    <a:pt x="23022" y="3000"/>
                  </a:lnTo>
                  <a:lnTo>
                    <a:pt x="23253" y="3303"/>
                  </a:lnTo>
                  <a:lnTo>
                    <a:pt x="23508" y="3613"/>
                  </a:lnTo>
                  <a:lnTo>
                    <a:pt x="23774" y="3930"/>
                  </a:lnTo>
                  <a:lnTo>
                    <a:pt x="24052" y="4253"/>
                  </a:lnTo>
                  <a:lnTo>
                    <a:pt x="24353" y="4576"/>
                  </a:lnTo>
                  <a:lnTo>
                    <a:pt x="24654" y="4905"/>
                  </a:lnTo>
                  <a:lnTo>
                    <a:pt x="24989" y="5235"/>
                  </a:lnTo>
                  <a:lnTo>
                    <a:pt x="25325" y="5565"/>
                  </a:lnTo>
                  <a:lnTo>
                    <a:pt x="25684" y="5888"/>
                  </a:lnTo>
                  <a:lnTo>
                    <a:pt x="26054" y="6211"/>
                  </a:lnTo>
                  <a:lnTo>
                    <a:pt x="26436" y="6527"/>
                  </a:lnTo>
                  <a:lnTo>
                    <a:pt x="26841" y="6830"/>
                  </a:lnTo>
                  <a:lnTo>
                    <a:pt x="27246" y="7127"/>
                  </a:lnTo>
                  <a:lnTo>
                    <a:pt x="27675" y="7417"/>
                  </a:lnTo>
                  <a:lnTo>
                    <a:pt x="28126" y="7688"/>
                  </a:lnTo>
                  <a:lnTo>
                    <a:pt x="28346" y="7819"/>
                  </a:lnTo>
                  <a:lnTo>
                    <a:pt x="28577" y="7945"/>
                  </a:lnTo>
                  <a:lnTo>
                    <a:pt x="28809" y="8070"/>
                  </a:lnTo>
                  <a:lnTo>
                    <a:pt x="29052" y="8189"/>
                  </a:lnTo>
                  <a:lnTo>
                    <a:pt x="29283" y="8301"/>
                  </a:lnTo>
                  <a:lnTo>
                    <a:pt x="29527" y="8406"/>
                  </a:lnTo>
                  <a:lnTo>
                    <a:pt x="29781" y="8512"/>
                  </a:lnTo>
                  <a:lnTo>
                    <a:pt x="30024" y="8611"/>
                  </a:lnTo>
                  <a:lnTo>
                    <a:pt x="30279" y="8703"/>
                  </a:lnTo>
                  <a:lnTo>
                    <a:pt x="30545" y="8795"/>
                  </a:lnTo>
                  <a:lnTo>
                    <a:pt x="30800" y="8874"/>
                  </a:lnTo>
                  <a:lnTo>
                    <a:pt x="31066" y="8953"/>
                  </a:lnTo>
                  <a:lnTo>
                    <a:pt x="31332" y="9019"/>
                  </a:lnTo>
                  <a:lnTo>
                    <a:pt x="31598" y="9085"/>
                  </a:lnTo>
                  <a:lnTo>
                    <a:pt x="31876" y="9138"/>
                  </a:lnTo>
                  <a:lnTo>
                    <a:pt x="32154" y="9191"/>
                  </a:lnTo>
                  <a:lnTo>
                    <a:pt x="32432" y="9230"/>
                  </a:lnTo>
                  <a:lnTo>
                    <a:pt x="32709" y="9263"/>
                  </a:lnTo>
                  <a:lnTo>
                    <a:pt x="32999" y="9290"/>
                  </a:lnTo>
                  <a:lnTo>
                    <a:pt x="33288" y="9309"/>
                  </a:lnTo>
                  <a:lnTo>
                    <a:pt x="33578" y="9323"/>
                  </a:lnTo>
                  <a:lnTo>
                    <a:pt x="33878" y="9329"/>
                  </a:lnTo>
                  <a:lnTo>
                    <a:pt x="34179" y="9323"/>
                  </a:lnTo>
                  <a:lnTo>
                    <a:pt x="34480" y="9309"/>
                  </a:lnTo>
                  <a:lnTo>
                    <a:pt x="34781" y="9283"/>
                  </a:lnTo>
                  <a:lnTo>
                    <a:pt x="35082" y="9257"/>
                  </a:lnTo>
                  <a:lnTo>
                    <a:pt x="35395" y="9211"/>
                  </a:lnTo>
                  <a:lnTo>
                    <a:pt x="35707" y="9164"/>
                  </a:lnTo>
                  <a:lnTo>
                    <a:pt x="36089" y="9092"/>
                  </a:lnTo>
                  <a:lnTo>
                    <a:pt x="36471" y="9013"/>
                  </a:lnTo>
                  <a:lnTo>
                    <a:pt x="36853" y="8934"/>
                  </a:lnTo>
                  <a:lnTo>
                    <a:pt x="37235" y="8841"/>
                  </a:lnTo>
                  <a:lnTo>
                    <a:pt x="37617" y="8742"/>
                  </a:lnTo>
                  <a:lnTo>
                    <a:pt x="37999" y="8637"/>
                  </a:lnTo>
                  <a:lnTo>
                    <a:pt x="38381" y="8531"/>
                  </a:lnTo>
                  <a:lnTo>
                    <a:pt x="38763" y="8413"/>
                  </a:lnTo>
                  <a:lnTo>
                    <a:pt x="39145" y="8294"/>
                  </a:lnTo>
                  <a:lnTo>
                    <a:pt x="39527" y="8169"/>
                  </a:lnTo>
                  <a:lnTo>
                    <a:pt x="39897" y="8037"/>
                  </a:lnTo>
                  <a:lnTo>
                    <a:pt x="40279" y="7899"/>
                  </a:lnTo>
                  <a:lnTo>
                    <a:pt x="40661" y="7760"/>
                  </a:lnTo>
                  <a:lnTo>
                    <a:pt x="41032" y="7615"/>
                  </a:lnTo>
                  <a:lnTo>
                    <a:pt x="41784" y="7318"/>
                  </a:lnTo>
                  <a:lnTo>
                    <a:pt x="42525" y="7002"/>
                  </a:lnTo>
                  <a:lnTo>
                    <a:pt x="43254" y="6679"/>
                  </a:lnTo>
                  <a:lnTo>
                    <a:pt x="43971" y="6343"/>
                  </a:lnTo>
                  <a:lnTo>
                    <a:pt x="44677" y="6000"/>
                  </a:lnTo>
                  <a:lnTo>
                    <a:pt x="45372" y="5657"/>
                  </a:lnTo>
                  <a:lnTo>
                    <a:pt x="46043" y="5308"/>
                  </a:lnTo>
                  <a:lnTo>
                    <a:pt x="46691" y="4958"/>
                  </a:lnTo>
                  <a:lnTo>
                    <a:pt x="47328" y="4609"/>
                  </a:lnTo>
                  <a:lnTo>
                    <a:pt x="47941" y="4259"/>
                  </a:lnTo>
                  <a:lnTo>
                    <a:pt x="48520" y="3923"/>
                  </a:lnTo>
                  <a:lnTo>
                    <a:pt x="49076" y="3587"/>
                  </a:lnTo>
                  <a:lnTo>
                    <a:pt x="49608" y="3264"/>
                  </a:lnTo>
                  <a:lnTo>
                    <a:pt x="50117" y="2954"/>
                  </a:lnTo>
                  <a:lnTo>
                    <a:pt x="50592" y="2657"/>
                  </a:lnTo>
                  <a:lnTo>
                    <a:pt x="51425" y="2110"/>
                  </a:lnTo>
                  <a:lnTo>
                    <a:pt x="52120" y="1642"/>
                  </a:lnTo>
                  <a:lnTo>
                    <a:pt x="52652" y="1279"/>
                  </a:lnTo>
                  <a:lnTo>
                    <a:pt x="53185" y="897"/>
                  </a:lnTo>
                  <a:lnTo>
                    <a:pt x="53243" y="851"/>
                  </a:lnTo>
                  <a:lnTo>
                    <a:pt x="53289" y="805"/>
                  </a:lnTo>
                  <a:lnTo>
                    <a:pt x="53335" y="752"/>
                  </a:lnTo>
                  <a:lnTo>
                    <a:pt x="53358" y="699"/>
                  </a:lnTo>
                  <a:lnTo>
                    <a:pt x="53381" y="646"/>
                  </a:lnTo>
                  <a:lnTo>
                    <a:pt x="53393" y="594"/>
                  </a:lnTo>
                  <a:lnTo>
                    <a:pt x="53393" y="541"/>
                  </a:lnTo>
                  <a:lnTo>
                    <a:pt x="53381" y="488"/>
                  </a:lnTo>
                  <a:lnTo>
                    <a:pt x="53370" y="435"/>
                  </a:lnTo>
                  <a:lnTo>
                    <a:pt x="53347" y="383"/>
                  </a:lnTo>
                  <a:lnTo>
                    <a:pt x="53312" y="336"/>
                  </a:lnTo>
                  <a:lnTo>
                    <a:pt x="53266" y="290"/>
                  </a:lnTo>
                  <a:lnTo>
                    <a:pt x="53219" y="244"/>
                  </a:lnTo>
                  <a:lnTo>
                    <a:pt x="53162" y="198"/>
                  </a:lnTo>
                  <a:lnTo>
                    <a:pt x="53092" y="158"/>
                  </a:lnTo>
                  <a:lnTo>
                    <a:pt x="53011" y="119"/>
                  </a:lnTo>
                  <a:lnTo>
                    <a:pt x="52930" y="86"/>
                  </a:lnTo>
                  <a:lnTo>
                    <a:pt x="52849" y="60"/>
                  </a:lnTo>
                  <a:lnTo>
                    <a:pt x="52756" y="40"/>
                  </a:lnTo>
                  <a:lnTo>
                    <a:pt x="52675" y="20"/>
                  </a:lnTo>
                  <a:lnTo>
                    <a:pt x="52583" y="13"/>
                  </a:lnTo>
                  <a:lnTo>
                    <a:pt x="52490" y="7"/>
                  </a:lnTo>
                  <a:lnTo>
                    <a:pt x="52293" y="7"/>
                  </a:lnTo>
                  <a:lnTo>
                    <a:pt x="52201" y="20"/>
                  </a:lnTo>
                  <a:lnTo>
                    <a:pt x="52120" y="33"/>
                  </a:lnTo>
                  <a:lnTo>
                    <a:pt x="52027" y="53"/>
                  </a:lnTo>
                  <a:lnTo>
                    <a:pt x="51946" y="73"/>
                  </a:lnTo>
                  <a:lnTo>
                    <a:pt x="51865" y="106"/>
                  </a:lnTo>
                  <a:lnTo>
                    <a:pt x="51784" y="139"/>
                  </a:lnTo>
                  <a:lnTo>
                    <a:pt x="51715" y="172"/>
                  </a:lnTo>
                  <a:lnTo>
                    <a:pt x="51645" y="218"/>
                  </a:lnTo>
                  <a:lnTo>
                    <a:pt x="51217" y="521"/>
                  </a:lnTo>
                  <a:lnTo>
                    <a:pt x="50731" y="857"/>
                  </a:lnTo>
                  <a:lnTo>
                    <a:pt x="50083" y="1292"/>
                  </a:lnTo>
                  <a:lnTo>
                    <a:pt x="49284" y="1813"/>
                  </a:lnTo>
                  <a:lnTo>
                    <a:pt x="48358" y="2393"/>
                  </a:lnTo>
                  <a:lnTo>
                    <a:pt x="47849" y="2710"/>
                  </a:lnTo>
                  <a:lnTo>
                    <a:pt x="47305" y="3026"/>
                  </a:lnTo>
                  <a:lnTo>
                    <a:pt x="46749" y="3356"/>
                  </a:lnTo>
                  <a:lnTo>
                    <a:pt x="46159" y="3692"/>
                  </a:lnTo>
                  <a:lnTo>
                    <a:pt x="45557" y="4035"/>
                  </a:lnTo>
                  <a:lnTo>
                    <a:pt x="44921" y="4371"/>
                  </a:lnTo>
                  <a:lnTo>
                    <a:pt x="44284" y="4714"/>
                  </a:lnTo>
                  <a:lnTo>
                    <a:pt x="43624" y="5050"/>
                  </a:lnTo>
                  <a:lnTo>
                    <a:pt x="42941" y="5380"/>
                  </a:lnTo>
                  <a:lnTo>
                    <a:pt x="42258" y="5710"/>
                  </a:lnTo>
                  <a:lnTo>
                    <a:pt x="41564" y="6020"/>
                  </a:lnTo>
                  <a:lnTo>
                    <a:pt x="40858" y="6329"/>
                  </a:lnTo>
                  <a:lnTo>
                    <a:pt x="40140" y="6620"/>
                  </a:lnTo>
                  <a:lnTo>
                    <a:pt x="39423" y="6896"/>
                  </a:lnTo>
                  <a:lnTo>
                    <a:pt x="39064" y="7028"/>
                  </a:lnTo>
                  <a:lnTo>
                    <a:pt x="38705" y="7154"/>
                  </a:lnTo>
                  <a:lnTo>
                    <a:pt x="38346" y="7272"/>
                  </a:lnTo>
                  <a:lnTo>
                    <a:pt x="37987" y="7391"/>
                  </a:lnTo>
                  <a:lnTo>
                    <a:pt x="37629" y="7503"/>
                  </a:lnTo>
                  <a:lnTo>
                    <a:pt x="37270" y="7608"/>
                  </a:lnTo>
                  <a:lnTo>
                    <a:pt x="36911" y="7707"/>
                  </a:lnTo>
                  <a:lnTo>
                    <a:pt x="36552" y="7800"/>
                  </a:lnTo>
                  <a:lnTo>
                    <a:pt x="36193" y="7885"/>
                  </a:lnTo>
                  <a:lnTo>
                    <a:pt x="35846" y="7964"/>
                  </a:lnTo>
                  <a:lnTo>
                    <a:pt x="35487" y="8037"/>
                  </a:lnTo>
                  <a:lnTo>
                    <a:pt x="35140" y="8103"/>
                  </a:lnTo>
                  <a:lnTo>
                    <a:pt x="34874" y="8142"/>
                  </a:lnTo>
                  <a:lnTo>
                    <a:pt x="34608" y="8175"/>
                  </a:lnTo>
                  <a:lnTo>
                    <a:pt x="34353" y="8195"/>
                  </a:lnTo>
                  <a:lnTo>
                    <a:pt x="34087" y="8208"/>
                  </a:lnTo>
                  <a:lnTo>
                    <a:pt x="33832" y="8208"/>
                  </a:lnTo>
                  <a:lnTo>
                    <a:pt x="33566" y="8202"/>
                  </a:lnTo>
                  <a:lnTo>
                    <a:pt x="33311" y="8182"/>
                  </a:lnTo>
                  <a:lnTo>
                    <a:pt x="33057" y="8162"/>
                  </a:lnTo>
                  <a:lnTo>
                    <a:pt x="32814" y="8123"/>
                  </a:lnTo>
                  <a:lnTo>
                    <a:pt x="32559" y="8083"/>
                  </a:lnTo>
                  <a:lnTo>
                    <a:pt x="32316" y="8030"/>
                  </a:lnTo>
                  <a:lnTo>
                    <a:pt x="32061" y="7971"/>
                  </a:lnTo>
                  <a:lnTo>
                    <a:pt x="31818" y="7905"/>
                  </a:lnTo>
                  <a:lnTo>
                    <a:pt x="31575" y="7833"/>
                  </a:lnTo>
                  <a:lnTo>
                    <a:pt x="31344" y="7753"/>
                  </a:lnTo>
                  <a:lnTo>
                    <a:pt x="31101" y="7668"/>
                  </a:lnTo>
                  <a:lnTo>
                    <a:pt x="30869" y="7575"/>
                  </a:lnTo>
                  <a:lnTo>
                    <a:pt x="30638" y="7477"/>
                  </a:lnTo>
                  <a:lnTo>
                    <a:pt x="30406" y="7371"/>
                  </a:lnTo>
                  <a:lnTo>
                    <a:pt x="30175" y="7259"/>
                  </a:lnTo>
                  <a:lnTo>
                    <a:pt x="29943" y="7140"/>
                  </a:lnTo>
                  <a:lnTo>
                    <a:pt x="29723" y="7015"/>
                  </a:lnTo>
                  <a:lnTo>
                    <a:pt x="29503" y="6890"/>
                  </a:lnTo>
                  <a:lnTo>
                    <a:pt x="29283" y="6758"/>
                  </a:lnTo>
                  <a:lnTo>
                    <a:pt x="29064" y="6620"/>
                  </a:lnTo>
                  <a:lnTo>
                    <a:pt x="28855" y="6481"/>
                  </a:lnTo>
                  <a:lnTo>
                    <a:pt x="28439" y="6184"/>
                  </a:lnTo>
                  <a:lnTo>
                    <a:pt x="28033" y="5875"/>
                  </a:lnTo>
                  <a:lnTo>
                    <a:pt x="27640" y="5551"/>
                  </a:lnTo>
                  <a:lnTo>
                    <a:pt x="27258" y="5222"/>
                  </a:lnTo>
                  <a:lnTo>
                    <a:pt x="26888" y="4879"/>
                  </a:lnTo>
                  <a:lnTo>
                    <a:pt x="26540" y="4536"/>
                  </a:lnTo>
                  <a:lnTo>
                    <a:pt x="26193" y="4187"/>
                  </a:lnTo>
                  <a:lnTo>
                    <a:pt x="25869" y="3837"/>
                  </a:lnTo>
                  <a:lnTo>
                    <a:pt x="25556" y="3481"/>
                  </a:lnTo>
                  <a:lnTo>
                    <a:pt x="25267" y="3132"/>
                  </a:lnTo>
                  <a:lnTo>
                    <a:pt x="24989" y="2782"/>
                  </a:lnTo>
                  <a:lnTo>
                    <a:pt x="24723" y="2446"/>
                  </a:lnTo>
                  <a:lnTo>
                    <a:pt x="24468" y="2110"/>
                  </a:lnTo>
                  <a:lnTo>
                    <a:pt x="24249" y="1787"/>
                  </a:lnTo>
                  <a:lnTo>
                    <a:pt x="24029" y="1477"/>
                  </a:lnTo>
                  <a:lnTo>
                    <a:pt x="23843" y="1180"/>
                  </a:lnTo>
                  <a:lnTo>
                    <a:pt x="23670" y="903"/>
                  </a:lnTo>
                  <a:lnTo>
                    <a:pt x="23508" y="640"/>
                  </a:lnTo>
                  <a:lnTo>
                    <a:pt x="23369" y="396"/>
                  </a:lnTo>
                  <a:lnTo>
                    <a:pt x="23346" y="350"/>
                  </a:lnTo>
                  <a:lnTo>
                    <a:pt x="23311" y="310"/>
                  </a:lnTo>
                  <a:lnTo>
                    <a:pt x="23230" y="231"/>
                  </a:lnTo>
                  <a:lnTo>
                    <a:pt x="23126" y="165"/>
                  </a:lnTo>
                  <a:lnTo>
                    <a:pt x="23010" y="112"/>
                  </a:lnTo>
                  <a:lnTo>
                    <a:pt x="22871" y="66"/>
                  </a:lnTo>
                  <a:lnTo>
                    <a:pt x="22732" y="33"/>
                  </a:lnTo>
                  <a:lnTo>
                    <a:pt x="22582" y="13"/>
                  </a:lnTo>
                  <a:lnTo>
                    <a:pt x="22431" y="0"/>
                  </a:lnTo>
                  <a:lnTo>
                    <a:pt x="22269" y="13"/>
                  </a:lnTo>
                  <a:lnTo>
                    <a:pt x="22119" y="33"/>
                  </a:lnTo>
                  <a:lnTo>
                    <a:pt x="21980" y="66"/>
                  </a:lnTo>
                  <a:lnTo>
                    <a:pt x="21853" y="119"/>
                  </a:lnTo>
                  <a:lnTo>
                    <a:pt x="21737" y="172"/>
                  </a:lnTo>
                  <a:lnTo>
                    <a:pt x="21644" y="244"/>
                  </a:lnTo>
                  <a:lnTo>
                    <a:pt x="21563" y="323"/>
                  </a:lnTo>
                  <a:lnTo>
                    <a:pt x="21505" y="402"/>
                  </a:lnTo>
                  <a:lnTo>
                    <a:pt x="21390" y="620"/>
                  </a:lnTo>
                  <a:lnTo>
                    <a:pt x="21239" y="851"/>
                  </a:lnTo>
                  <a:lnTo>
                    <a:pt x="21042" y="1161"/>
                  </a:lnTo>
                  <a:lnTo>
                    <a:pt x="20776" y="1530"/>
                  </a:lnTo>
                  <a:lnTo>
                    <a:pt x="20452" y="1952"/>
                  </a:lnTo>
                  <a:lnTo>
                    <a:pt x="20267" y="2176"/>
                  </a:lnTo>
                  <a:lnTo>
                    <a:pt x="20070" y="2407"/>
                  </a:lnTo>
                  <a:lnTo>
                    <a:pt x="19850" y="2644"/>
                  </a:lnTo>
                  <a:lnTo>
                    <a:pt x="19619" y="2888"/>
                  </a:lnTo>
                  <a:lnTo>
                    <a:pt x="19364" y="3138"/>
                  </a:lnTo>
                  <a:lnTo>
                    <a:pt x="19110" y="3389"/>
                  </a:lnTo>
                  <a:lnTo>
                    <a:pt x="18820" y="3640"/>
                  </a:lnTo>
                  <a:lnTo>
                    <a:pt x="18519" y="3897"/>
                  </a:lnTo>
                  <a:lnTo>
                    <a:pt x="18207" y="4147"/>
                  </a:lnTo>
                  <a:lnTo>
                    <a:pt x="17871" y="4391"/>
                  </a:lnTo>
                  <a:lnTo>
                    <a:pt x="17524" y="4635"/>
                  </a:lnTo>
                  <a:lnTo>
                    <a:pt x="17165" y="4872"/>
                  </a:lnTo>
                  <a:lnTo>
                    <a:pt x="16771" y="5103"/>
                  </a:lnTo>
                  <a:lnTo>
                    <a:pt x="16378" y="5327"/>
                  </a:lnTo>
                  <a:lnTo>
                    <a:pt x="15961" y="5538"/>
                  </a:lnTo>
                  <a:lnTo>
                    <a:pt x="15741" y="5644"/>
                  </a:lnTo>
                  <a:lnTo>
                    <a:pt x="15521" y="5743"/>
                  </a:lnTo>
                  <a:lnTo>
                    <a:pt x="15290" y="5835"/>
                  </a:lnTo>
                  <a:lnTo>
                    <a:pt x="15058" y="5934"/>
                  </a:lnTo>
                  <a:lnTo>
                    <a:pt x="14827" y="6020"/>
                  </a:lnTo>
                  <a:lnTo>
                    <a:pt x="14584" y="6105"/>
                  </a:lnTo>
                  <a:lnTo>
                    <a:pt x="14341" y="6184"/>
                  </a:lnTo>
                  <a:lnTo>
                    <a:pt x="14098" y="6263"/>
                  </a:lnTo>
                  <a:lnTo>
                    <a:pt x="13843" y="6336"/>
                  </a:lnTo>
                  <a:lnTo>
                    <a:pt x="13588" y="6409"/>
                  </a:lnTo>
                  <a:lnTo>
                    <a:pt x="13392" y="6455"/>
                  </a:lnTo>
                  <a:lnTo>
                    <a:pt x="13183" y="6494"/>
                  </a:lnTo>
                  <a:lnTo>
                    <a:pt x="12975" y="6521"/>
                  </a:lnTo>
                  <a:lnTo>
                    <a:pt x="12778" y="6540"/>
                  </a:lnTo>
                  <a:lnTo>
                    <a:pt x="12570" y="6554"/>
                  </a:lnTo>
                  <a:lnTo>
                    <a:pt x="12362" y="6560"/>
                  </a:lnTo>
                  <a:lnTo>
                    <a:pt x="12153" y="6554"/>
                  </a:lnTo>
                  <a:lnTo>
                    <a:pt x="11933" y="6540"/>
                  </a:lnTo>
                  <a:lnTo>
                    <a:pt x="11725" y="6527"/>
                  </a:lnTo>
                  <a:lnTo>
                    <a:pt x="11505" y="6501"/>
                  </a:lnTo>
                  <a:lnTo>
                    <a:pt x="11297" y="6468"/>
                  </a:lnTo>
                  <a:lnTo>
                    <a:pt x="11077" y="6428"/>
                  </a:lnTo>
                  <a:lnTo>
                    <a:pt x="10869" y="6382"/>
                  </a:lnTo>
                  <a:lnTo>
                    <a:pt x="10649" y="6329"/>
                  </a:lnTo>
                  <a:lnTo>
                    <a:pt x="10429" y="6270"/>
                  </a:lnTo>
                  <a:lnTo>
                    <a:pt x="10209" y="6204"/>
                  </a:lnTo>
                  <a:lnTo>
                    <a:pt x="10000" y="6138"/>
                  </a:lnTo>
                  <a:lnTo>
                    <a:pt x="9781" y="6059"/>
                  </a:lnTo>
                  <a:lnTo>
                    <a:pt x="9561" y="5980"/>
                  </a:lnTo>
                  <a:lnTo>
                    <a:pt x="9341" y="5894"/>
                  </a:lnTo>
                  <a:lnTo>
                    <a:pt x="8912" y="5710"/>
                  </a:lnTo>
                  <a:lnTo>
                    <a:pt x="8484" y="5505"/>
                  </a:lnTo>
                  <a:lnTo>
                    <a:pt x="8056" y="5281"/>
                  </a:lnTo>
                  <a:lnTo>
                    <a:pt x="7628" y="5050"/>
                  </a:lnTo>
                  <a:lnTo>
                    <a:pt x="7211" y="4800"/>
                  </a:lnTo>
                  <a:lnTo>
                    <a:pt x="6806" y="4543"/>
                  </a:lnTo>
                  <a:lnTo>
                    <a:pt x="6401" y="4272"/>
                  </a:lnTo>
                  <a:lnTo>
                    <a:pt x="6007" y="4002"/>
                  </a:lnTo>
                  <a:lnTo>
                    <a:pt x="5614" y="3719"/>
                  </a:lnTo>
                  <a:lnTo>
                    <a:pt x="5243" y="3435"/>
                  </a:lnTo>
                  <a:lnTo>
                    <a:pt x="4873" y="3145"/>
                  </a:lnTo>
                  <a:lnTo>
                    <a:pt x="4514" y="2862"/>
                  </a:lnTo>
                  <a:lnTo>
                    <a:pt x="4178" y="2571"/>
                  </a:lnTo>
                  <a:lnTo>
                    <a:pt x="3854" y="2288"/>
                  </a:lnTo>
                  <a:lnTo>
                    <a:pt x="3542" y="2004"/>
                  </a:lnTo>
                  <a:lnTo>
                    <a:pt x="3241" y="1734"/>
                  </a:lnTo>
                  <a:lnTo>
                    <a:pt x="2963" y="1464"/>
                  </a:lnTo>
                  <a:lnTo>
                    <a:pt x="2697" y="1207"/>
                  </a:lnTo>
                  <a:lnTo>
                    <a:pt x="2234" y="732"/>
                  </a:lnTo>
                  <a:lnTo>
                    <a:pt x="1840" y="310"/>
                  </a:lnTo>
                  <a:lnTo>
                    <a:pt x="1771" y="238"/>
                  </a:lnTo>
                  <a:lnTo>
                    <a:pt x="1690" y="178"/>
                  </a:lnTo>
                  <a:lnTo>
                    <a:pt x="1586" y="125"/>
                  </a:lnTo>
                  <a:lnTo>
                    <a:pt x="1482" y="86"/>
                  </a:lnTo>
                  <a:lnTo>
                    <a:pt x="1366" y="46"/>
                  </a:lnTo>
                  <a:lnTo>
                    <a:pt x="1239" y="27"/>
                  </a:lnTo>
                  <a:lnTo>
                    <a:pt x="1111" y="7"/>
                  </a:lnTo>
                  <a:lnTo>
                    <a:pt x="9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4435225" y="274700"/>
              <a:ext cx="1158325" cy="239850"/>
            </a:xfrm>
            <a:custGeom>
              <a:avLst/>
              <a:gdLst/>
              <a:ahLst/>
              <a:cxnLst/>
              <a:rect l="l" t="t" r="r" b="b"/>
              <a:pathLst>
                <a:path w="46333" h="9594" extrusionOk="0">
                  <a:moveTo>
                    <a:pt x="45361" y="1"/>
                  </a:moveTo>
                  <a:lnTo>
                    <a:pt x="45233" y="7"/>
                  </a:lnTo>
                  <a:lnTo>
                    <a:pt x="45106" y="20"/>
                  </a:lnTo>
                  <a:lnTo>
                    <a:pt x="44979" y="40"/>
                  </a:lnTo>
                  <a:lnTo>
                    <a:pt x="44863" y="73"/>
                  </a:lnTo>
                  <a:lnTo>
                    <a:pt x="44759" y="119"/>
                  </a:lnTo>
                  <a:lnTo>
                    <a:pt x="44666" y="165"/>
                  </a:lnTo>
                  <a:lnTo>
                    <a:pt x="44574" y="225"/>
                  </a:lnTo>
                  <a:lnTo>
                    <a:pt x="44504" y="291"/>
                  </a:lnTo>
                  <a:lnTo>
                    <a:pt x="44273" y="535"/>
                  </a:lnTo>
                  <a:lnTo>
                    <a:pt x="44007" y="798"/>
                  </a:lnTo>
                  <a:lnTo>
                    <a:pt x="43717" y="1075"/>
                  </a:lnTo>
                  <a:lnTo>
                    <a:pt x="43405" y="1379"/>
                  </a:lnTo>
                  <a:lnTo>
                    <a:pt x="43057" y="1688"/>
                  </a:lnTo>
                  <a:lnTo>
                    <a:pt x="42699" y="2011"/>
                  </a:lnTo>
                  <a:lnTo>
                    <a:pt x="42317" y="2348"/>
                  </a:lnTo>
                  <a:lnTo>
                    <a:pt x="41912" y="2691"/>
                  </a:lnTo>
                  <a:lnTo>
                    <a:pt x="41483" y="3047"/>
                  </a:lnTo>
                  <a:lnTo>
                    <a:pt x="41043" y="3403"/>
                  </a:lnTo>
                  <a:lnTo>
                    <a:pt x="40581" y="3759"/>
                  </a:lnTo>
                  <a:lnTo>
                    <a:pt x="40106" y="4121"/>
                  </a:lnTo>
                  <a:lnTo>
                    <a:pt x="39608" y="4477"/>
                  </a:lnTo>
                  <a:lnTo>
                    <a:pt x="39111" y="4833"/>
                  </a:lnTo>
                  <a:lnTo>
                    <a:pt x="38590" y="5183"/>
                  </a:lnTo>
                  <a:lnTo>
                    <a:pt x="38069" y="5526"/>
                  </a:lnTo>
                  <a:lnTo>
                    <a:pt x="37525" y="5855"/>
                  </a:lnTo>
                  <a:lnTo>
                    <a:pt x="36981" y="6178"/>
                  </a:lnTo>
                  <a:lnTo>
                    <a:pt x="36437" y="6488"/>
                  </a:lnTo>
                  <a:lnTo>
                    <a:pt x="35870" y="6785"/>
                  </a:lnTo>
                  <a:lnTo>
                    <a:pt x="35314" y="7062"/>
                  </a:lnTo>
                  <a:lnTo>
                    <a:pt x="35025" y="7194"/>
                  </a:lnTo>
                  <a:lnTo>
                    <a:pt x="34747" y="7319"/>
                  </a:lnTo>
                  <a:lnTo>
                    <a:pt x="34458" y="7444"/>
                  </a:lnTo>
                  <a:lnTo>
                    <a:pt x="34168" y="7556"/>
                  </a:lnTo>
                  <a:lnTo>
                    <a:pt x="33890" y="7668"/>
                  </a:lnTo>
                  <a:lnTo>
                    <a:pt x="33601" y="7774"/>
                  </a:lnTo>
                  <a:lnTo>
                    <a:pt x="33323" y="7873"/>
                  </a:lnTo>
                  <a:lnTo>
                    <a:pt x="33034" y="7965"/>
                  </a:lnTo>
                  <a:lnTo>
                    <a:pt x="32745" y="8051"/>
                  </a:lnTo>
                  <a:lnTo>
                    <a:pt x="32467" y="8130"/>
                  </a:lnTo>
                  <a:lnTo>
                    <a:pt x="32177" y="8202"/>
                  </a:lnTo>
                  <a:lnTo>
                    <a:pt x="31900" y="8262"/>
                  </a:lnTo>
                  <a:lnTo>
                    <a:pt x="31610" y="8321"/>
                  </a:lnTo>
                  <a:lnTo>
                    <a:pt x="31333" y="8367"/>
                  </a:lnTo>
                  <a:lnTo>
                    <a:pt x="31055" y="8407"/>
                  </a:lnTo>
                  <a:lnTo>
                    <a:pt x="30777" y="8440"/>
                  </a:lnTo>
                  <a:lnTo>
                    <a:pt x="30499" y="8466"/>
                  </a:lnTo>
                  <a:lnTo>
                    <a:pt x="30221" y="8479"/>
                  </a:lnTo>
                  <a:lnTo>
                    <a:pt x="29944" y="8486"/>
                  </a:lnTo>
                  <a:lnTo>
                    <a:pt x="29677" y="8479"/>
                  </a:lnTo>
                  <a:lnTo>
                    <a:pt x="29411" y="8466"/>
                  </a:lnTo>
                  <a:lnTo>
                    <a:pt x="29145" y="8440"/>
                  </a:lnTo>
                  <a:lnTo>
                    <a:pt x="28821" y="8407"/>
                  </a:lnTo>
                  <a:lnTo>
                    <a:pt x="28508" y="8360"/>
                  </a:lnTo>
                  <a:lnTo>
                    <a:pt x="28196" y="8308"/>
                  </a:lnTo>
                  <a:lnTo>
                    <a:pt x="27895" y="8248"/>
                  </a:lnTo>
                  <a:lnTo>
                    <a:pt x="27606" y="8182"/>
                  </a:lnTo>
                  <a:lnTo>
                    <a:pt x="27316" y="8110"/>
                  </a:lnTo>
                  <a:lnTo>
                    <a:pt x="27027" y="8031"/>
                  </a:lnTo>
                  <a:lnTo>
                    <a:pt x="26749" y="7952"/>
                  </a:lnTo>
                  <a:lnTo>
                    <a:pt x="26483" y="7859"/>
                  </a:lnTo>
                  <a:lnTo>
                    <a:pt x="26217" y="7767"/>
                  </a:lnTo>
                  <a:lnTo>
                    <a:pt x="25950" y="7675"/>
                  </a:lnTo>
                  <a:lnTo>
                    <a:pt x="25696" y="7569"/>
                  </a:lnTo>
                  <a:lnTo>
                    <a:pt x="25453" y="7464"/>
                  </a:lnTo>
                  <a:lnTo>
                    <a:pt x="25210" y="7352"/>
                  </a:lnTo>
                  <a:lnTo>
                    <a:pt x="24978" y="7240"/>
                  </a:lnTo>
                  <a:lnTo>
                    <a:pt x="24747" y="7121"/>
                  </a:lnTo>
                  <a:lnTo>
                    <a:pt x="24515" y="6996"/>
                  </a:lnTo>
                  <a:lnTo>
                    <a:pt x="24295" y="6870"/>
                  </a:lnTo>
                  <a:lnTo>
                    <a:pt x="24087" y="6745"/>
                  </a:lnTo>
                  <a:lnTo>
                    <a:pt x="23879" y="6613"/>
                  </a:lnTo>
                  <a:lnTo>
                    <a:pt x="23473" y="6350"/>
                  </a:lnTo>
                  <a:lnTo>
                    <a:pt x="23092" y="6073"/>
                  </a:lnTo>
                  <a:lnTo>
                    <a:pt x="22733" y="5789"/>
                  </a:lnTo>
                  <a:lnTo>
                    <a:pt x="22397" y="5506"/>
                  </a:lnTo>
                  <a:lnTo>
                    <a:pt x="22085" y="5222"/>
                  </a:lnTo>
                  <a:lnTo>
                    <a:pt x="21784" y="4932"/>
                  </a:lnTo>
                  <a:lnTo>
                    <a:pt x="21506" y="4649"/>
                  </a:lnTo>
                  <a:lnTo>
                    <a:pt x="21251" y="4372"/>
                  </a:lnTo>
                  <a:lnTo>
                    <a:pt x="21020" y="4095"/>
                  </a:lnTo>
                  <a:lnTo>
                    <a:pt x="20800" y="3831"/>
                  </a:lnTo>
                  <a:lnTo>
                    <a:pt x="20603" y="3574"/>
                  </a:lnTo>
                  <a:lnTo>
                    <a:pt x="20418" y="3330"/>
                  </a:lnTo>
                  <a:lnTo>
                    <a:pt x="20256" y="3093"/>
                  </a:lnTo>
                  <a:lnTo>
                    <a:pt x="20117" y="2882"/>
                  </a:lnTo>
                  <a:lnTo>
                    <a:pt x="19885" y="2499"/>
                  </a:lnTo>
                  <a:lnTo>
                    <a:pt x="19712" y="2209"/>
                  </a:lnTo>
                  <a:lnTo>
                    <a:pt x="19619" y="2018"/>
                  </a:lnTo>
                  <a:lnTo>
                    <a:pt x="19584" y="1946"/>
                  </a:lnTo>
                  <a:lnTo>
                    <a:pt x="19538" y="1866"/>
                  </a:lnTo>
                  <a:lnTo>
                    <a:pt x="19469" y="1787"/>
                  </a:lnTo>
                  <a:lnTo>
                    <a:pt x="19376" y="1721"/>
                  </a:lnTo>
                  <a:lnTo>
                    <a:pt x="19284" y="1662"/>
                  </a:lnTo>
                  <a:lnTo>
                    <a:pt x="19168" y="1616"/>
                  </a:lnTo>
                  <a:lnTo>
                    <a:pt x="19029" y="1576"/>
                  </a:lnTo>
                  <a:lnTo>
                    <a:pt x="18890" y="1550"/>
                  </a:lnTo>
                  <a:lnTo>
                    <a:pt x="18751" y="1530"/>
                  </a:lnTo>
                  <a:lnTo>
                    <a:pt x="18601" y="1530"/>
                  </a:lnTo>
                  <a:lnTo>
                    <a:pt x="18450" y="1537"/>
                  </a:lnTo>
                  <a:lnTo>
                    <a:pt x="18311" y="1563"/>
                  </a:lnTo>
                  <a:lnTo>
                    <a:pt x="18184" y="1596"/>
                  </a:lnTo>
                  <a:lnTo>
                    <a:pt x="18057" y="1636"/>
                  </a:lnTo>
                  <a:lnTo>
                    <a:pt x="17952" y="1695"/>
                  </a:lnTo>
                  <a:lnTo>
                    <a:pt x="17848" y="1754"/>
                  </a:lnTo>
                  <a:lnTo>
                    <a:pt x="17779" y="1827"/>
                  </a:lnTo>
                  <a:lnTo>
                    <a:pt x="17490" y="2130"/>
                  </a:lnTo>
                  <a:lnTo>
                    <a:pt x="17154" y="2480"/>
                  </a:lnTo>
                  <a:lnTo>
                    <a:pt x="16760" y="2869"/>
                  </a:lnTo>
                  <a:lnTo>
                    <a:pt x="16309" y="3284"/>
                  </a:lnTo>
                  <a:lnTo>
                    <a:pt x="15823" y="3726"/>
                  </a:lnTo>
                  <a:lnTo>
                    <a:pt x="15302" y="4181"/>
                  </a:lnTo>
                  <a:lnTo>
                    <a:pt x="14746" y="4642"/>
                  </a:lnTo>
                  <a:lnTo>
                    <a:pt x="14168" y="5097"/>
                  </a:lnTo>
                  <a:lnTo>
                    <a:pt x="13878" y="5315"/>
                  </a:lnTo>
                  <a:lnTo>
                    <a:pt x="13577" y="5539"/>
                  </a:lnTo>
                  <a:lnTo>
                    <a:pt x="13276" y="5750"/>
                  </a:lnTo>
                  <a:lnTo>
                    <a:pt x="12964" y="5954"/>
                  </a:lnTo>
                  <a:lnTo>
                    <a:pt x="12651" y="6158"/>
                  </a:lnTo>
                  <a:lnTo>
                    <a:pt x="12350" y="6350"/>
                  </a:lnTo>
                  <a:lnTo>
                    <a:pt x="12038" y="6528"/>
                  </a:lnTo>
                  <a:lnTo>
                    <a:pt x="11725" y="6699"/>
                  </a:lnTo>
                  <a:lnTo>
                    <a:pt x="11413" y="6857"/>
                  </a:lnTo>
                  <a:lnTo>
                    <a:pt x="11112" y="7002"/>
                  </a:lnTo>
                  <a:lnTo>
                    <a:pt x="10799" y="7134"/>
                  </a:lnTo>
                  <a:lnTo>
                    <a:pt x="10499" y="7246"/>
                  </a:lnTo>
                  <a:lnTo>
                    <a:pt x="10198" y="7352"/>
                  </a:lnTo>
                  <a:lnTo>
                    <a:pt x="9908" y="7431"/>
                  </a:lnTo>
                  <a:lnTo>
                    <a:pt x="9758" y="7464"/>
                  </a:lnTo>
                  <a:lnTo>
                    <a:pt x="9619" y="7497"/>
                  </a:lnTo>
                  <a:lnTo>
                    <a:pt x="9468" y="7523"/>
                  </a:lnTo>
                  <a:lnTo>
                    <a:pt x="9330" y="7543"/>
                  </a:lnTo>
                  <a:lnTo>
                    <a:pt x="9156" y="7556"/>
                  </a:lnTo>
                  <a:lnTo>
                    <a:pt x="8982" y="7563"/>
                  </a:lnTo>
                  <a:lnTo>
                    <a:pt x="8809" y="7563"/>
                  </a:lnTo>
                  <a:lnTo>
                    <a:pt x="8658" y="7550"/>
                  </a:lnTo>
                  <a:lnTo>
                    <a:pt x="8508" y="7523"/>
                  </a:lnTo>
                  <a:lnTo>
                    <a:pt x="8357" y="7490"/>
                  </a:lnTo>
                  <a:lnTo>
                    <a:pt x="8207" y="7437"/>
                  </a:lnTo>
                  <a:lnTo>
                    <a:pt x="8068" y="7385"/>
                  </a:lnTo>
                  <a:lnTo>
                    <a:pt x="7883" y="7299"/>
                  </a:lnTo>
                  <a:lnTo>
                    <a:pt x="7709" y="7207"/>
                  </a:lnTo>
                  <a:lnTo>
                    <a:pt x="7524" y="7114"/>
                  </a:lnTo>
                  <a:lnTo>
                    <a:pt x="7350" y="7016"/>
                  </a:lnTo>
                  <a:lnTo>
                    <a:pt x="7015" y="6811"/>
                  </a:lnTo>
                  <a:lnTo>
                    <a:pt x="6679" y="6594"/>
                  </a:lnTo>
                  <a:lnTo>
                    <a:pt x="6355" y="6356"/>
                  </a:lnTo>
                  <a:lnTo>
                    <a:pt x="6042" y="6112"/>
                  </a:lnTo>
                  <a:lnTo>
                    <a:pt x="5741" y="5862"/>
                  </a:lnTo>
                  <a:lnTo>
                    <a:pt x="5452" y="5598"/>
                  </a:lnTo>
                  <a:lnTo>
                    <a:pt x="5174" y="5328"/>
                  </a:lnTo>
                  <a:lnTo>
                    <a:pt x="4908" y="5051"/>
                  </a:lnTo>
                  <a:lnTo>
                    <a:pt x="4653" y="4774"/>
                  </a:lnTo>
                  <a:lnTo>
                    <a:pt x="4410" y="4490"/>
                  </a:lnTo>
                  <a:lnTo>
                    <a:pt x="4167" y="4207"/>
                  </a:lnTo>
                  <a:lnTo>
                    <a:pt x="3947" y="3930"/>
                  </a:lnTo>
                  <a:lnTo>
                    <a:pt x="3727" y="3647"/>
                  </a:lnTo>
                  <a:lnTo>
                    <a:pt x="3531" y="3370"/>
                  </a:lnTo>
                  <a:lnTo>
                    <a:pt x="3160" y="2836"/>
                  </a:lnTo>
                  <a:lnTo>
                    <a:pt x="2836" y="2335"/>
                  </a:lnTo>
                  <a:lnTo>
                    <a:pt x="2570" y="1873"/>
                  </a:lnTo>
                  <a:lnTo>
                    <a:pt x="2339" y="1471"/>
                  </a:lnTo>
                  <a:lnTo>
                    <a:pt x="2153" y="1135"/>
                  </a:lnTo>
                  <a:lnTo>
                    <a:pt x="2026" y="871"/>
                  </a:lnTo>
                  <a:lnTo>
                    <a:pt x="1922" y="640"/>
                  </a:lnTo>
                  <a:lnTo>
                    <a:pt x="1887" y="587"/>
                  </a:lnTo>
                  <a:lnTo>
                    <a:pt x="1852" y="535"/>
                  </a:lnTo>
                  <a:lnTo>
                    <a:pt x="1806" y="489"/>
                  </a:lnTo>
                  <a:lnTo>
                    <a:pt x="1748" y="442"/>
                  </a:lnTo>
                  <a:lnTo>
                    <a:pt x="1690" y="403"/>
                  </a:lnTo>
                  <a:lnTo>
                    <a:pt x="1621" y="363"/>
                  </a:lnTo>
                  <a:lnTo>
                    <a:pt x="1551" y="330"/>
                  </a:lnTo>
                  <a:lnTo>
                    <a:pt x="1470" y="304"/>
                  </a:lnTo>
                  <a:lnTo>
                    <a:pt x="1389" y="278"/>
                  </a:lnTo>
                  <a:lnTo>
                    <a:pt x="1308" y="258"/>
                  </a:lnTo>
                  <a:lnTo>
                    <a:pt x="1216" y="238"/>
                  </a:lnTo>
                  <a:lnTo>
                    <a:pt x="1123" y="231"/>
                  </a:lnTo>
                  <a:lnTo>
                    <a:pt x="1031" y="225"/>
                  </a:lnTo>
                  <a:lnTo>
                    <a:pt x="834" y="225"/>
                  </a:lnTo>
                  <a:lnTo>
                    <a:pt x="741" y="238"/>
                  </a:lnTo>
                  <a:lnTo>
                    <a:pt x="637" y="258"/>
                  </a:lnTo>
                  <a:lnTo>
                    <a:pt x="556" y="278"/>
                  </a:lnTo>
                  <a:lnTo>
                    <a:pt x="463" y="304"/>
                  </a:lnTo>
                  <a:lnTo>
                    <a:pt x="382" y="330"/>
                  </a:lnTo>
                  <a:lnTo>
                    <a:pt x="313" y="370"/>
                  </a:lnTo>
                  <a:lnTo>
                    <a:pt x="244" y="403"/>
                  </a:lnTo>
                  <a:lnTo>
                    <a:pt x="186" y="449"/>
                  </a:lnTo>
                  <a:lnTo>
                    <a:pt x="139" y="489"/>
                  </a:lnTo>
                  <a:lnTo>
                    <a:pt x="93" y="535"/>
                  </a:lnTo>
                  <a:lnTo>
                    <a:pt x="58" y="587"/>
                  </a:lnTo>
                  <a:lnTo>
                    <a:pt x="24" y="640"/>
                  </a:lnTo>
                  <a:lnTo>
                    <a:pt x="12" y="693"/>
                  </a:lnTo>
                  <a:lnTo>
                    <a:pt x="1" y="746"/>
                  </a:lnTo>
                  <a:lnTo>
                    <a:pt x="1" y="798"/>
                  </a:lnTo>
                  <a:lnTo>
                    <a:pt x="12" y="858"/>
                  </a:lnTo>
                  <a:lnTo>
                    <a:pt x="24" y="910"/>
                  </a:lnTo>
                  <a:lnTo>
                    <a:pt x="163" y="1207"/>
                  </a:lnTo>
                  <a:lnTo>
                    <a:pt x="313" y="1497"/>
                  </a:lnTo>
                  <a:lnTo>
                    <a:pt x="510" y="1873"/>
                  </a:lnTo>
                  <a:lnTo>
                    <a:pt x="764" y="2308"/>
                  </a:lnTo>
                  <a:lnTo>
                    <a:pt x="1065" y="2809"/>
                  </a:lnTo>
                  <a:lnTo>
                    <a:pt x="1413" y="3350"/>
                  </a:lnTo>
                  <a:lnTo>
                    <a:pt x="1609" y="3627"/>
                  </a:lnTo>
                  <a:lnTo>
                    <a:pt x="1818" y="3917"/>
                  </a:lnTo>
                  <a:lnTo>
                    <a:pt x="2038" y="4214"/>
                  </a:lnTo>
                  <a:lnTo>
                    <a:pt x="2269" y="4510"/>
                  </a:lnTo>
                  <a:lnTo>
                    <a:pt x="2524" y="4813"/>
                  </a:lnTo>
                  <a:lnTo>
                    <a:pt x="2778" y="5117"/>
                  </a:lnTo>
                  <a:lnTo>
                    <a:pt x="3045" y="5413"/>
                  </a:lnTo>
                  <a:lnTo>
                    <a:pt x="3334" y="5717"/>
                  </a:lnTo>
                  <a:lnTo>
                    <a:pt x="3623" y="6013"/>
                  </a:lnTo>
                  <a:lnTo>
                    <a:pt x="3936" y="6297"/>
                  </a:lnTo>
                  <a:lnTo>
                    <a:pt x="4260" y="6580"/>
                  </a:lnTo>
                  <a:lnTo>
                    <a:pt x="4596" y="6857"/>
                  </a:lnTo>
                  <a:lnTo>
                    <a:pt x="4943" y="7121"/>
                  </a:lnTo>
                  <a:lnTo>
                    <a:pt x="5302" y="7378"/>
                  </a:lnTo>
                  <a:lnTo>
                    <a:pt x="5672" y="7622"/>
                  </a:lnTo>
                  <a:lnTo>
                    <a:pt x="6054" y="7846"/>
                  </a:lnTo>
                  <a:lnTo>
                    <a:pt x="6251" y="7958"/>
                  </a:lnTo>
                  <a:lnTo>
                    <a:pt x="6459" y="8057"/>
                  </a:lnTo>
                  <a:lnTo>
                    <a:pt x="6656" y="8156"/>
                  </a:lnTo>
                  <a:lnTo>
                    <a:pt x="6864" y="8255"/>
                  </a:lnTo>
                  <a:lnTo>
                    <a:pt x="7026" y="8321"/>
                  </a:lnTo>
                  <a:lnTo>
                    <a:pt x="7188" y="8380"/>
                  </a:lnTo>
                  <a:lnTo>
                    <a:pt x="7350" y="8440"/>
                  </a:lnTo>
                  <a:lnTo>
                    <a:pt x="7512" y="8486"/>
                  </a:lnTo>
                  <a:lnTo>
                    <a:pt x="7686" y="8532"/>
                  </a:lnTo>
                  <a:lnTo>
                    <a:pt x="7860" y="8571"/>
                  </a:lnTo>
                  <a:lnTo>
                    <a:pt x="8045" y="8604"/>
                  </a:lnTo>
                  <a:lnTo>
                    <a:pt x="8218" y="8631"/>
                  </a:lnTo>
                  <a:lnTo>
                    <a:pt x="8404" y="8651"/>
                  </a:lnTo>
                  <a:lnTo>
                    <a:pt x="8589" y="8664"/>
                  </a:lnTo>
                  <a:lnTo>
                    <a:pt x="8774" y="8670"/>
                  </a:lnTo>
                  <a:lnTo>
                    <a:pt x="8971" y="8677"/>
                  </a:lnTo>
                  <a:lnTo>
                    <a:pt x="9156" y="8670"/>
                  </a:lnTo>
                  <a:lnTo>
                    <a:pt x="9353" y="8664"/>
                  </a:lnTo>
                  <a:lnTo>
                    <a:pt x="9549" y="8644"/>
                  </a:lnTo>
                  <a:lnTo>
                    <a:pt x="9746" y="8624"/>
                  </a:lnTo>
                  <a:lnTo>
                    <a:pt x="10059" y="8578"/>
                  </a:lnTo>
                  <a:lnTo>
                    <a:pt x="10371" y="8519"/>
                  </a:lnTo>
                  <a:lnTo>
                    <a:pt x="10684" y="8446"/>
                  </a:lnTo>
                  <a:lnTo>
                    <a:pt x="10996" y="8354"/>
                  </a:lnTo>
                  <a:lnTo>
                    <a:pt x="11309" y="8255"/>
                  </a:lnTo>
                  <a:lnTo>
                    <a:pt x="11633" y="8143"/>
                  </a:lnTo>
                  <a:lnTo>
                    <a:pt x="11945" y="8018"/>
                  </a:lnTo>
                  <a:lnTo>
                    <a:pt x="12258" y="7886"/>
                  </a:lnTo>
                  <a:lnTo>
                    <a:pt x="12559" y="7741"/>
                  </a:lnTo>
                  <a:lnTo>
                    <a:pt x="12871" y="7589"/>
                  </a:lnTo>
                  <a:lnTo>
                    <a:pt x="13184" y="7431"/>
                  </a:lnTo>
                  <a:lnTo>
                    <a:pt x="13485" y="7266"/>
                  </a:lnTo>
                  <a:lnTo>
                    <a:pt x="13786" y="7088"/>
                  </a:lnTo>
                  <a:lnTo>
                    <a:pt x="14075" y="6910"/>
                  </a:lnTo>
                  <a:lnTo>
                    <a:pt x="14376" y="6725"/>
                  </a:lnTo>
                  <a:lnTo>
                    <a:pt x="14665" y="6534"/>
                  </a:lnTo>
                  <a:lnTo>
                    <a:pt x="14943" y="6336"/>
                  </a:lnTo>
                  <a:lnTo>
                    <a:pt x="15221" y="6139"/>
                  </a:lnTo>
                  <a:lnTo>
                    <a:pt x="15765" y="5743"/>
                  </a:lnTo>
                  <a:lnTo>
                    <a:pt x="16286" y="5334"/>
                  </a:lnTo>
                  <a:lnTo>
                    <a:pt x="16772" y="4932"/>
                  </a:lnTo>
                  <a:lnTo>
                    <a:pt x="17235" y="4537"/>
                  </a:lnTo>
                  <a:lnTo>
                    <a:pt x="17663" y="4161"/>
                  </a:lnTo>
                  <a:lnTo>
                    <a:pt x="18057" y="3798"/>
                  </a:lnTo>
                  <a:lnTo>
                    <a:pt x="18404" y="3462"/>
                  </a:lnTo>
                  <a:lnTo>
                    <a:pt x="18670" y="3838"/>
                  </a:lnTo>
                  <a:lnTo>
                    <a:pt x="18971" y="4246"/>
                  </a:lnTo>
                  <a:lnTo>
                    <a:pt x="19145" y="4457"/>
                  </a:lnTo>
                  <a:lnTo>
                    <a:pt x="19330" y="4675"/>
                  </a:lnTo>
                  <a:lnTo>
                    <a:pt x="19515" y="4899"/>
                  </a:lnTo>
                  <a:lnTo>
                    <a:pt x="19723" y="5123"/>
                  </a:lnTo>
                  <a:lnTo>
                    <a:pt x="19943" y="5354"/>
                  </a:lnTo>
                  <a:lnTo>
                    <a:pt x="20175" y="5585"/>
                  </a:lnTo>
                  <a:lnTo>
                    <a:pt x="20418" y="5822"/>
                  </a:lnTo>
                  <a:lnTo>
                    <a:pt x="20672" y="6053"/>
                  </a:lnTo>
                  <a:lnTo>
                    <a:pt x="20939" y="6284"/>
                  </a:lnTo>
                  <a:lnTo>
                    <a:pt x="21228" y="6514"/>
                  </a:lnTo>
                  <a:lnTo>
                    <a:pt x="21517" y="6745"/>
                  </a:lnTo>
                  <a:lnTo>
                    <a:pt x="21830" y="6969"/>
                  </a:lnTo>
                  <a:lnTo>
                    <a:pt x="22154" y="7194"/>
                  </a:lnTo>
                  <a:lnTo>
                    <a:pt x="22490" y="7411"/>
                  </a:lnTo>
                  <a:lnTo>
                    <a:pt x="22848" y="7622"/>
                  </a:lnTo>
                  <a:lnTo>
                    <a:pt x="23207" y="7833"/>
                  </a:lnTo>
                  <a:lnTo>
                    <a:pt x="23589" y="8031"/>
                  </a:lnTo>
                  <a:lnTo>
                    <a:pt x="23983" y="8222"/>
                  </a:lnTo>
                  <a:lnTo>
                    <a:pt x="24388" y="8407"/>
                  </a:lnTo>
                  <a:lnTo>
                    <a:pt x="24816" y="8578"/>
                  </a:lnTo>
                  <a:lnTo>
                    <a:pt x="25256" y="8743"/>
                  </a:lnTo>
                  <a:lnTo>
                    <a:pt x="25707" y="8895"/>
                  </a:lnTo>
                  <a:lnTo>
                    <a:pt x="26182" y="9033"/>
                  </a:lnTo>
                  <a:lnTo>
                    <a:pt x="26668" y="9165"/>
                  </a:lnTo>
                  <a:lnTo>
                    <a:pt x="26923" y="9224"/>
                  </a:lnTo>
                  <a:lnTo>
                    <a:pt x="27166" y="9277"/>
                  </a:lnTo>
                  <a:lnTo>
                    <a:pt x="27432" y="9330"/>
                  </a:lnTo>
                  <a:lnTo>
                    <a:pt x="27687" y="9376"/>
                  </a:lnTo>
                  <a:lnTo>
                    <a:pt x="27953" y="9422"/>
                  </a:lnTo>
                  <a:lnTo>
                    <a:pt x="28219" y="9462"/>
                  </a:lnTo>
                  <a:lnTo>
                    <a:pt x="28497" y="9501"/>
                  </a:lnTo>
                  <a:lnTo>
                    <a:pt x="28775" y="9534"/>
                  </a:lnTo>
                  <a:lnTo>
                    <a:pt x="29168" y="9567"/>
                  </a:lnTo>
                  <a:lnTo>
                    <a:pt x="29550" y="9587"/>
                  </a:lnTo>
                  <a:lnTo>
                    <a:pt x="29944" y="9593"/>
                  </a:lnTo>
                  <a:lnTo>
                    <a:pt x="30326" y="9587"/>
                  </a:lnTo>
                  <a:lnTo>
                    <a:pt x="30719" y="9567"/>
                  </a:lnTo>
                  <a:lnTo>
                    <a:pt x="31101" y="9534"/>
                  </a:lnTo>
                  <a:lnTo>
                    <a:pt x="31495" y="9488"/>
                  </a:lnTo>
                  <a:lnTo>
                    <a:pt x="31877" y="9435"/>
                  </a:lnTo>
                  <a:lnTo>
                    <a:pt x="32258" y="9363"/>
                  </a:lnTo>
                  <a:lnTo>
                    <a:pt x="32652" y="9283"/>
                  </a:lnTo>
                  <a:lnTo>
                    <a:pt x="33034" y="9198"/>
                  </a:lnTo>
                  <a:lnTo>
                    <a:pt x="33416" y="9099"/>
                  </a:lnTo>
                  <a:lnTo>
                    <a:pt x="33798" y="8987"/>
                  </a:lnTo>
                  <a:lnTo>
                    <a:pt x="34168" y="8868"/>
                  </a:lnTo>
                  <a:lnTo>
                    <a:pt x="34550" y="8743"/>
                  </a:lnTo>
                  <a:lnTo>
                    <a:pt x="34921" y="8604"/>
                  </a:lnTo>
                  <a:lnTo>
                    <a:pt x="35303" y="8459"/>
                  </a:lnTo>
                  <a:lnTo>
                    <a:pt x="35661" y="8314"/>
                  </a:lnTo>
                  <a:lnTo>
                    <a:pt x="36032" y="8156"/>
                  </a:lnTo>
                  <a:lnTo>
                    <a:pt x="36402" y="7991"/>
                  </a:lnTo>
                  <a:lnTo>
                    <a:pt x="36761" y="7820"/>
                  </a:lnTo>
                  <a:lnTo>
                    <a:pt x="37120" y="7642"/>
                  </a:lnTo>
                  <a:lnTo>
                    <a:pt x="37467" y="7457"/>
                  </a:lnTo>
                  <a:lnTo>
                    <a:pt x="37814" y="7273"/>
                  </a:lnTo>
                  <a:lnTo>
                    <a:pt x="38161" y="7081"/>
                  </a:lnTo>
                  <a:lnTo>
                    <a:pt x="38497" y="6890"/>
                  </a:lnTo>
                  <a:lnTo>
                    <a:pt x="38844" y="6692"/>
                  </a:lnTo>
                  <a:lnTo>
                    <a:pt x="39168" y="6488"/>
                  </a:lnTo>
                  <a:lnTo>
                    <a:pt x="39817" y="6079"/>
                  </a:lnTo>
                  <a:lnTo>
                    <a:pt x="40442" y="5657"/>
                  </a:lnTo>
                  <a:lnTo>
                    <a:pt x="41055" y="5235"/>
                  </a:lnTo>
                  <a:lnTo>
                    <a:pt x="41634" y="4813"/>
                  </a:lnTo>
                  <a:lnTo>
                    <a:pt x="42178" y="4398"/>
                  </a:lnTo>
                  <a:lnTo>
                    <a:pt x="42710" y="3983"/>
                  </a:lnTo>
                  <a:lnTo>
                    <a:pt x="43196" y="3581"/>
                  </a:lnTo>
                  <a:lnTo>
                    <a:pt x="43659" y="3192"/>
                  </a:lnTo>
                  <a:lnTo>
                    <a:pt x="44099" y="2822"/>
                  </a:lnTo>
                  <a:lnTo>
                    <a:pt x="44493" y="2473"/>
                  </a:lnTo>
                  <a:lnTo>
                    <a:pt x="44851" y="2143"/>
                  </a:lnTo>
                  <a:lnTo>
                    <a:pt x="45176" y="1847"/>
                  </a:lnTo>
                  <a:lnTo>
                    <a:pt x="45696" y="1339"/>
                  </a:lnTo>
                  <a:lnTo>
                    <a:pt x="46044" y="990"/>
                  </a:lnTo>
                  <a:lnTo>
                    <a:pt x="46217" y="818"/>
                  </a:lnTo>
                  <a:lnTo>
                    <a:pt x="46264" y="765"/>
                  </a:lnTo>
                  <a:lnTo>
                    <a:pt x="46287" y="713"/>
                  </a:lnTo>
                  <a:lnTo>
                    <a:pt x="46310" y="660"/>
                  </a:lnTo>
                  <a:lnTo>
                    <a:pt x="46333" y="607"/>
                  </a:lnTo>
                  <a:lnTo>
                    <a:pt x="46333" y="554"/>
                  </a:lnTo>
                  <a:lnTo>
                    <a:pt x="46333" y="502"/>
                  </a:lnTo>
                  <a:lnTo>
                    <a:pt x="46310" y="449"/>
                  </a:lnTo>
                  <a:lnTo>
                    <a:pt x="46287" y="396"/>
                  </a:lnTo>
                  <a:lnTo>
                    <a:pt x="46264" y="343"/>
                  </a:lnTo>
                  <a:lnTo>
                    <a:pt x="46217" y="297"/>
                  </a:lnTo>
                  <a:lnTo>
                    <a:pt x="46171" y="251"/>
                  </a:lnTo>
                  <a:lnTo>
                    <a:pt x="46125" y="205"/>
                  </a:lnTo>
                  <a:lnTo>
                    <a:pt x="46055" y="165"/>
                  </a:lnTo>
                  <a:lnTo>
                    <a:pt x="45986" y="132"/>
                  </a:lnTo>
                  <a:lnTo>
                    <a:pt x="45905" y="93"/>
                  </a:lnTo>
                  <a:lnTo>
                    <a:pt x="45824" y="67"/>
                  </a:lnTo>
                  <a:lnTo>
                    <a:pt x="45708" y="34"/>
                  </a:lnTo>
                  <a:lnTo>
                    <a:pt x="45592" y="14"/>
                  </a:lnTo>
                  <a:lnTo>
                    <a:pt x="45477"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7043225" y="274700"/>
              <a:ext cx="1147325" cy="241650"/>
            </a:xfrm>
            <a:custGeom>
              <a:avLst/>
              <a:gdLst/>
              <a:ahLst/>
              <a:cxnLst/>
              <a:rect l="l" t="t" r="r" b="b"/>
              <a:pathLst>
                <a:path w="45893" h="9666" extrusionOk="0">
                  <a:moveTo>
                    <a:pt x="903" y="1"/>
                  </a:moveTo>
                  <a:lnTo>
                    <a:pt x="810" y="7"/>
                  </a:lnTo>
                  <a:lnTo>
                    <a:pt x="706" y="20"/>
                  </a:lnTo>
                  <a:lnTo>
                    <a:pt x="614" y="40"/>
                  </a:lnTo>
                  <a:lnTo>
                    <a:pt x="532" y="60"/>
                  </a:lnTo>
                  <a:lnTo>
                    <a:pt x="451" y="86"/>
                  </a:lnTo>
                  <a:lnTo>
                    <a:pt x="370" y="119"/>
                  </a:lnTo>
                  <a:lnTo>
                    <a:pt x="301" y="152"/>
                  </a:lnTo>
                  <a:lnTo>
                    <a:pt x="232" y="192"/>
                  </a:lnTo>
                  <a:lnTo>
                    <a:pt x="174" y="231"/>
                  </a:lnTo>
                  <a:lnTo>
                    <a:pt x="127" y="278"/>
                  </a:lnTo>
                  <a:lnTo>
                    <a:pt x="81" y="324"/>
                  </a:lnTo>
                  <a:lnTo>
                    <a:pt x="46" y="376"/>
                  </a:lnTo>
                  <a:lnTo>
                    <a:pt x="23" y="429"/>
                  </a:lnTo>
                  <a:lnTo>
                    <a:pt x="0" y="482"/>
                  </a:lnTo>
                  <a:lnTo>
                    <a:pt x="0" y="535"/>
                  </a:lnTo>
                  <a:lnTo>
                    <a:pt x="0" y="594"/>
                  </a:lnTo>
                  <a:lnTo>
                    <a:pt x="12" y="647"/>
                  </a:lnTo>
                  <a:lnTo>
                    <a:pt x="116" y="963"/>
                  </a:lnTo>
                  <a:lnTo>
                    <a:pt x="232" y="1273"/>
                  </a:lnTo>
                  <a:lnTo>
                    <a:pt x="394" y="1669"/>
                  </a:lnTo>
                  <a:lnTo>
                    <a:pt x="602" y="2137"/>
                  </a:lnTo>
                  <a:lnTo>
                    <a:pt x="857" y="2658"/>
                  </a:lnTo>
                  <a:lnTo>
                    <a:pt x="995" y="2934"/>
                  </a:lnTo>
                  <a:lnTo>
                    <a:pt x="1158" y="3225"/>
                  </a:lnTo>
                  <a:lnTo>
                    <a:pt x="1331" y="3515"/>
                  </a:lnTo>
                  <a:lnTo>
                    <a:pt x="1516" y="3818"/>
                  </a:lnTo>
                  <a:lnTo>
                    <a:pt x="1713" y="4121"/>
                  </a:lnTo>
                  <a:lnTo>
                    <a:pt x="1933" y="4424"/>
                  </a:lnTo>
                  <a:lnTo>
                    <a:pt x="2153" y="4734"/>
                  </a:lnTo>
                  <a:lnTo>
                    <a:pt x="2396" y="5044"/>
                  </a:lnTo>
                  <a:lnTo>
                    <a:pt x="2662" y="5348"/>
                  </a:lnTo>
                  <a:lnTo>
                    <a:pt x="2928" y="5644"/>
                  </a:lnTo>
                  <a:lnTo>
                    <a:pt x="3218" y="5941"/>
                  </a:lnTo>
                  <a:lnTo>
                    <a:pt x="3519" y="6224"/>
                  </a:lnTo>
                  <a:lnTo>
                    <a:pt x="3843" y="6501"/>
                  </a:lnTo>
                  <a:lnTo>
                    <a:pt x="4167" y="6772"/>
                  </a:lnTo>
                  <a:lnTo>
                    <a:pt x="4340" y="6897"/>
                  </a:lnTo>
                  <a:lnTo>
                    <a:pt x="4526" y="7022"/>
                  </a:lnTo>
                  <a:lnTo>
                    <a:pt x="4699" y="7141"/>
                  </a:lnTo>
                  <a:lnTo>
                    <a:pt x="4884" y="7259"/>
                  </a:lnTo>
                  <a:lnTo>
                    <a:pt x="5081" y="7378"/>
                  </a:lnTo>
                  <a:lnTo>
                    <a:pt x="5278" y="7484"/>
                  </a:lnTo>
                  <a:lnTo>
                    <a:pt x="5475" y="7589"/>
                  </a:lnTo>
                  <a:lnTo>
                    <a:pt x="5672" y="7688"/>
                  </a:lnTo>
                  <a:lnTo>
                    <a:pt x="5880" y="7787"/>
                  </a:lnTo>
                  <a:lnTo>
                    <a:pt x="6088" y="7879"/>
                  </a:lnTo>
                  <a:lnTo>
                    <a:pt x="6308" y="7965"/>
                  </a:lnTo>
                  <a:lnTo>
                    <a:pt x="6528" y="8044"/>
                  </a:lnTo>
                  <a:lnTo>
                    <a:pt x="6806" y="8130"/>
                  </a:lnTo>
                  <a:lnTo>
                    <a:pt x="7084" y="8209"/>
                  </a:lnTo>
                  <a:lnTo>
                    <a:pt x="7361" y="8281"/>
                  </a:lnTo>
                  <a:lnTo>
                    <a:pt x="7639" y="8347"/>
                  </a:lnTo>
                  <a:lnTo>
                    <a:pt x="7929" y="8400"/>
                  </a:lnTo>
                  <a:lnTo>
                    <a:pt x="8218" y="8440"/>
                  </a:lnTo>
                  <a:lnTo>
                    <a:pt x="8507" y="8473"/>
                  </a:lnTo>
                  <a:lnTo>
                    <a:pt x="8797" y="8499"/>
                  </a:lnTo>
                  <a:lnTo>
                    <a:pt x="9098" y="8512"/>
                  </a:lnTo>
                  <a:lnTo>
                    <a:pt x="9399" y="8519"/>
                  </a:lnTo>
                  <a:lnTo>
                    <a:pt x="9699" y="8512"/>
                  </a:lnTo>
                  <a:lnTo>
                    <a:pt x="10000" y="8499"/>
                  </a:lnTo>
                  <a:lnTo>
                    <a:pt x="10301" y="8473"/>
                  </a:lnTo>
                  <a:lnTo>
                    <a:pt x="10614" y="8440"/>
                  </a:lnTo>
                  <a:lnTo>
                    <a:pt x="10915" y="8400"/>
                  </a:lnTo>
                  <a:lnTo>
                    <a:pt x="11227" y="8347"/>
                  </a:lnTo>
                  <a:lnTo>
                    <a:pt x="11737" y="8248"/>
                  </a:lnTo>
                  <a:lnTo>
                    <a:pt x="12234" y="8136"/>
                  </a:lnTo>
                  <a:lnTo>
                    <a:pt x="12732" y="8011"/>
                  </a:lnTo>
                  <a:lnTo>
                    <a:pt x="13207" y="7879"/>
                  </a:lnTo>
                  <a:lnTo>
                    <a:pt x="13681" y="7734"/>
                  </a:lnTo>
                  <a:lnTo>
                    <a:pt x="14144" y="7583"/>
                  </a:lnTo>
                  <a:lnTo>
                    <a:pt x="14595" y="7418"/>
                  </a:lnTo>
                  <a:lnTo>
                    <a:pt x="15047" y="7253"/>
                  </a:lnTo>
                  <a:lnTo>
                    <a:pt x="15475" y="7075"/>
                  </a:lnTo>
                  <a:lnTo>
                    <a:pt x="15903" y="6884"/>
                  </a:lnTo>
                  <a:lnTo>
                    <a:pt x="16308" y="6692"/>
                  </a:lnTo>
                  <a:lnTo>
                    <a:pt x="16714" y="6501"/>
                  </a:lnTo>
                  <a:lnTo>
                    <a:pt x="17107" y="6297"/>
                  </a:lnTo>
                  <a:lnTo>
                    <a:pt x="17501" y="6093"/>
                  </a:lnTo>
                  <a:lnTo>
                    <a:pt x="17871" y="5882"/>
                  </a:lnTo>
                  <a:lnTo>
                    <a:pt x="18230" y="5664"/>
                  </a:lnTo>
                  <a:lnTo>
                    <a:pt x="18589" y="5453"/>
                  </a:lnTo>
                  <a:lnTo>
                    <a:pt x="18936" y="5235"/>
                  </a:lnTo>
                  <a:lnTo>
                    <a:pt x="19260" y="5018"/>
                  </a:lnTo>
                  <a:lnTo>
                    <a:pt x="19584" y="4794"/>
                  </a:lnTo>
                  <a:lnTo>
                    <a:pt x="19897" y="4576"/>
                  </a:lnTo>
                  <a:lnTo>
                    <a:pt x="20197" y="4359"/>
                  </a:lnTo>
                  <a:lnTo>
                    <a:pt x="20487" y="4141"/>
                  </a:lnTo>
                  <a:lnTo>
                    <a:pt x="20753" y="3923"/>
                  </a:lnTo>
                  <a:lnTo>
                    <a:pt x="21274" y="3501"/>
                  </a:lnTo>
                  <a:lnTo>
                    <a:pt x="21760" y="3099"/>
                  </a:lnTo>
                  <a:lnTo>
                    <a:pt x="22188" y="2710"/>
                  </a:lnTo>
                  <a:lnTo>
                    <a:pt x="22559" y="2354"/>
                  </a:lnTo>
                  <a:lnTo>
                    <a:pt x="22686" y="2592"/>
                  </a:lnTo>
                  <a:lnTo>
                    <a:pt x="22813" y="2849"/>
                  </a:lnTo>
                  <a:lnTo>
                    <a:pt x="22952" y="3106"/>
                  </a:lnTo>
                  <a:lnTo>
                    <a:pt x="23114" y="3383"/>
                  </a:lnTo>
                  <a:lnTo>
                    <a:pt x="23288" y="3660"/>
                  </a:lnTo>
                  <a:lnTo>
                    <a:pt x="23473" y="3950"/>
                  </a:lnTo>
                  <a:lnTo>
                    <a:pt x="23670" y="4240"/>
                  </a:lnTo>
                  <a:lnTo>
                    <a:pt x="23890" y="4537"/>
                  </a:lnTo>
                  <a:lnTo>
                    <a:pt x="24133" y="4833"/>
                  </a:lnTo>
                  <a:lnTo>
                    <a:pt x="24376" y="5137"/>
                  </a:lnTo>
                  <a:lnTo>
                    <a:pt x="24642" y="5440"/>
                  </a:lnTo>
                  <a:lnTo>
                    <a:pt x="24931" y="5736"/>
                  </a:lnTo>
                  <a:lnTo>
                    <a:pt x="25232" y="6033"/>
                  </a:lnTo>
                  <a:lnTo>
                    <a:pt x="25556" y="6330"/>
                  </a:lnTo>
                  <a:lnTo>
                    <a:pt x="25904" y="6620"/>
                  </a:lnTo>
                  <a:lnTo>
                    <a:pt x="26262" y="6910"/>
                  </a:lnTo>
                  <a:lnTo>
                    <a:pt x="26644" y="7187"/>
                  </a:lnTo>
                  <a:lnTo>
                    <a:pt x="27038" y="7457"/>
                  </a:lnTo>
                  <a:lnTo>
                    <a:pt x="27246" y="7589"/>
                  </a:lnTo>
                  <a:lnTo>
                    <a:pt x="27466" y="7714"/>
                  </a:lnTo>
                  <a:lnTo>
                    <a:pt x="27686" y="7846"/>
                  </a:lnTo>
                  <a:lnTo>
                    <a:pt x="27906" y="7965"/>
                  </a:lnTo>
                  <a:lnTo>
                    <a:pt x="28138" y="8090"/>
                  </a:lnTo>
                  <a:lnTo>
                    <a:pt x="28369" y="8202"/>
                  </a:lnTo>
                  <a:lnTo>
                    <a:pt x="28612" y="8321"/>
                  </a:lnTo>
                  <a:lnTo>
                    <a:pt x="28855" y="8426"/>
                  </a:lnTo>
                  <a:lnTo>
                    <a:pt x="29110" y="8538"/>
                  </a:lnTo>
                  <a:lnTo>
                    <a:pt x="29376" y="8637"/>
                  </a:lnTo>
                  <a:lnTo>
                    <a:pt x="29631" y="8736"/>
                  </a:lnTo>
                  <a:lnTo>
                    <a:pt x="29908" y="8835"/>
                  </a:lnTo>
                  <a:lnTo>
                    <a:pt x="30186" y="8927"/>
                  </a:lnTo>
                  <a:lnTo>
                    <a:pt x="30464" y="9013"/>
                  </a:lnTo>
                  <a:lnTo>
                    <a:pt x="30753" y="9092"/>
                  </a:lnTo>
                  <a:lnTo>
                    <a:pt x="31043" y="9171"/>
                  </a:lnTo>
                  <a:lnTo>
                    <a:pt x="31344" y="9244"/>
                  </a:lnTo>
                  <a:lnTo>
                    <a:pt x="31656" y="9310"/>
                  </a:lnTo>
                  <a:lnTo>
                    <a:pt x="31969" y="9369"/>
                  </a:lnTo>
                  <a:lnTo>
                    <a:pt x="32281" y="9429"/>
                  </a:lnTo>
                  <a:lnTo>
                    <a:pt x="32605" y="9481"/>
                  </a:lnTo>
                  <a:lnTo>
                    <a:pt x="32941" y="9521"/>
                  </a:lnTo>
                  <a:lnTo>
                    <a:pt x="33277" y="9560"/>
                  </a:lnTo>
                  <a:lnTo>
                    <a:pt x="33624" y="9600"/>
                  </a:lnTo>
                  <a:lnTo>
                    <a:pt x="33971" y="9626"/>
                  </a:lnTo>
                  <a:lnTo>
                    <a:pt x="34330" y="9646"/>
                  </a:lnTo>
                  <a:lnTo>
                    <a:pt x="34700" y="9659"/>
                  </a:lnTo>
                  <a:lnTo>
                    <a:pt x="35071" y="9666"/>
                  </a:lnTo>
                  <a:lnTo>
                    <a:pt x="35302" y="9666"/>
                  </a:lnTo>
                  <a:lnTo>
                    <a:pt x="35499" y="9646"/>
                  </a:lnTo>
                  <a:lnTo>
                    <a:pt x="35696" y="9626"/>
                  </a:lnTo>
                  <a:lnTo>
                    <a:pt x="35892" y="9593"/>
                  </a:lnTo>
                  <a:lnTo>
                    <a:pt x="36089" y="9547"/>
                  </a:lnTo>
                  <a:lnTo>
                    <a:pt x="36286" y="9501"/>
                  </a:lnTo>
                  <a:lnTo>
                    <a:pt x="36483" y="9442"/>
                  </a:lnTo>
                  <a:lnTo>
                    <a:pt x="36679" y="9369"/>
                  </a:lnTo>
                  <a:lnTo>
                    <a:pt x="36876" y="9297"/>
                  </a:lnTo>
                  <a:lnTo>
                    <a:pt x="37073" y="9211"/>
                  </a:lnTo>
                  <a:lnTo>
                    <a:pt x="37281" y="9125"/>
                  </a:lnTo>
                  <a:lnTo>
                    <a:pt x="37478" y="9026"/>
                  </a:lnTo>
                  <a:lnTo>
                    <a:pt x="37686" y="8921"/>
                  </a:lnTo>
                  <a:lnTo>
                    <a:pt x="37883" y="8809"/>
                  </a:lnTo>
                  <a:lnTo>
                    <a:pt x="38092" y="8697"/>
                  </a:lnTo>
                  <a:lnTo>
                    <a:pt x="38288" y="8571"/>
                  </a:lnTo>
                  <a:lnTo>
                    <a:pt x="38693" y="8308"/>
                  </a:lnTo>
                  <a:lnTo>
                    <a:pt x="39099" y="8024"/>
                  </a:lnTo>
                  <a:lnTo>
                    <a:pt x="39492" y="7721"/>
                  </a:lnTo>
                  <a:lnTo>
                    <a:pt x="39886" y="7405"/>
                  </a:lnTo>
                  <a:lnTo>
                    <a:pt x="40279" y="7068"/>
                  </a:lnTo>
                  <a:lnTo>
                    <a:pt x="40673" y="6725"/>
                  </a:lnTo>
                  <a:lnTo>
                    <a:pt x="41055" y="6363"/>
                  </a:lnTo>
                  <a:lnTo>
                    <a:pt x="41425" y="6000"/>
                  </a:lnTo>
                  <a:lnTo>
                    <a:pt x="41795" y="5631"/>
                  </a:lnTo>
                  <a:lnTo>
                    <a:pt x="42154" y="5255"/>
                  </a:lnTo>
                  <a:lnTo>
                    <a:pt x="42513" y="4879"/>
                  </a:lnTo>
                  <a:lnTo>
                    <a:pt x="42849" y="4504"/>
                  </a:lnTo>
                  <a:lnTo>
                    <a:pt x="43173" y="4128"/>
                  </a:lnTo>
                  <a:lnTo>
                    <a:pt x="43497" y="3759"/>
                  </a:lnTo>
                  <a:lnTo>
                    <a:pt x="44087" y="3040"/>
                  </a:lnTo>
                  <a:lnTo>
                    <a:pt x="44631" y="2361"/>
                  </a:lnTo>
                  <a:lnTo>
                    <a:pt x="45106" y="1748"/>
                  </a:lnTo>
                  <a:lnTo>
                    <a:pt x="45499" y="1207"/>
                  </a:lnTo>
                  <a:lnTo>
                    <a:pt x="45823" y="765"/>
                  </a:lnTo>
                  <a:lnTo>
                    <a:pt x="45858" y="706"/>
                  </a:lnTo>
                  <a:lnTo>
                    <a:pt x="45881" y="653"/>
                  </a:lnTo>
                  <a:lnTo>
                    <a:pt x="45893" y="601"/>
                  </a:lnTo>
                  <a:lnTo>
                    <a:pt x="45893" y="548"/>
                  </a:lnTo>
                  <a:lnTo>
                    <a:pt x="45893" y="495"/>
                  </a:lnTo>
                  <a:lnTo>
                    <a:pt x="45870" y="442"/>
                  </a:lnTo>
                  <a:lnTo>
                    <a:pt x="45846" y="390"/>
                  </a:lnTo>
                  <a:lnTo>
                    <a:pt x="45823" y="337"/>
                  </a:lnTo>
                  <a:lnTo>
                    <a:pt x="45777" y="291"/>
                  </a:lnTo>
                  <a:lnTo>
                    <a:pt x="45731" y="245"/>
                  </a:lnTo>
                  <a:lnTo>
                    <a:pt x="45673" y="198"/>
                  </a:lnTo>
                  <a:lnTo>
                    <a:pt x="45603" y="159"/>
                  </a:lnTo>
                  <a:lnTo>
                    <a:pt x="45534" y="126"/>
                  </a:lnTo>
                  <a:lnTo>
                    <a:pt x="45464" y="93"/>
                  </a:lnTo>
                  <a:lnTo>
                    <a:pt x="45372" y="67"/>
                  </a:lnTo>
                  <a:lnTo>
                    <a:pt x="45291" y="40"/>
                  </a:lnTo>
                  <a:lnTo>
                    <a:pt x="45198" y="20"/>
                  </a:lnTo>
                  <a:lnTo>
                    <a:pt x="45106" y="7"/>
                  </a:lnTo>
                  <a:lnTo>
                    <a:pt x="45013" y="1"/>
                  </a:lnTo>
                  <a:lnTo>
                    <a:pt x="44920" y="1"/>
                  </a:lnTo>
                  <a:lnTo>
                    <a:pt x="44782" y="7"/>
                  </a:lnTo>
                  <a:lnTo>
                    <a:pt x="44643" y="20"/>
                  </a:lnTo>
                  <a:lnTo>
                    <a:pt x="44504" y="53"/>
                  </a:lnTo>
                  <a:lnTo>
                    <a:pt x="44388" y="93"/>
                  </a:lnTo>
                  <a:lnTo>
                    <a:pt x="44272" y="139"/>
                  </a:lnTo>
                  <a:lnTo>
                    <a:pt x="44168" y="198"/>
                  </a:lnTo>
                  <a:lnTo>
                    <a:pt x="44087" y="271"/>
                  </a:lnTo>
                  <a:lnTo>
                    <a:pt x="44018" y="343"/>
                  </a:lnTo>
                  <a:lnTo>
                    <a:pt x="43474" y="1095"/>
                  </a:lnTo>
                  <a:lnTo>
                    <a:pt x="42895" y="1840"/>
                  </a:lnTo>
                  <a:lnTo>
                    <a:pt x="42305" y="2578"/>
                  </a:lnTo>
                  <a:lnTo>
                    <a:pt x="41691" y="3304"/>
                  </a:lnTo>
                  <a:lnTo>
                    <a:pt x="41066" y="4009"/>
                  </a:lnTo>
                  <a:lnTo>
                    <a:pt x="40441" y="4688"/>
                  </a:lnTo>
                  <a:lnTo>
                    <a:pt x="40129" y="5018"/>
                  </a:lnTo>
                  <a:lnTo>
                    <a:pt x="39816" y="5334"/>
                  </a:lnTo>
                  <a:lnTo>
                    <a:pt x="39504" y="5644"/>
                  </a:lnTo>
                  <a:lnTo>
                    <a:pt x="39191" y="5941"/>
                  </a:lnTo>
                  <a:lnTo>
                    <a:pt x="38890" y="6231"/>
                  </a:lnTo>
                  <a:lnTo>
                    <a:pt x="38589" y="6501"/>
                  </a:lnTo>
                  <a:lnTo>
                    <a:pt x="38288" y="6765"/>
                  </a:lnTo>
                  <a:lnTo>
                    <a:pt x="37999" y="7009"/>
                  </a:lnTo>
                  <a:lnTo>
                    <a:pt x="37710" y="7240"/>
                  </a:lnTo>
                  <a:lnTo>
                    <a:pt x="37432" y="7457"/>
                  </a:lnTo>
                  <a:lnTo>
                    <a:pt x="37154" y="7655"/>
                  </a:lnTo>
                  <a:lnTo>
                    <a:pt x="36888" y="7833"/>
                  </a:lnTo>
                  <a:lnTo>
                    <a:pt x="36633" y="7998"/>
                  </a:lnTo>
                  <a:lnTo>
                    <a:pt x="36379" y="8143"/>
                  </a:lnTo>
                  <a:lnTo>
                    <a:pt x="36147" y="8268"/>
                  </a:lnTo>
                  <a:lnTo>
                    <a:pt x="35916" y="8367"/>
                  </a:lnTo>
                  <a:lnTo>
                    <a:pt x="35696" y="8453"/>
                  </a:lnTo>
                  <a:lnTo>
                    <a:pt x="35591" y="8486"/>
                  </a:lnTo>
                  <a:lnTo>
                    <a:pt x="35499" y="8512"/>
                  </a:lnTo>
                  <a:lnTo>
                    <a:pt x="35395" y="8532"/>
                  </a:lnTo>
                  <a:lnTo>
                    <a:pt x="35302" y="8545"/>
                  </a:lnTo>
                  <a:lnTo>
                    <a:pt x="35210" y="8558"/>
                  </a:lnTo>
                  <a:lnTo>
                    <a:pt x="35117" y="8558"/>
                  </a:lnTo>
                  <a:lnTo>
                    <a:pt x="34689" y="8545"/>
                  </a:lnTo>
                  <a:lnTo>
                    <a:pt x="34284" y="8525"/>
                  </a:lnTo>
                  <a:lnTo>
                    <a:pt x="33890" y="8492"/>
                  </a:lnTo>
                  <a:lnTo>
                    <a:pt x="33496" y="8453"/>
                  </a:lnTo>
                  <a:lnTo>
                    <a:pt x="33126" y="8400"/>
                  </a:lnTo>
                  <a:lnTo>
                    <a:pt x="32756" y="8341"/>
                  </a:lnTo>
                  <a:lnTo>
                    <a:pt x="32397" y="8268"/>
                  </a:lnTo>
                  <a:lnTo>
                    <a:pt x="32038" y="8189"/>
                  </a:lnTo>
                  <a:lnTo>
                    <a:pt x="31702" y="8103"/>
                  </a:lnTo>
                  <a:lnTo>
                    <a:pt x="31367" y="8011"/>
                  </a:lnTo>
                  <a:lnTo>
                    <a:pt x="31043" y="7906"/>
                  </a:lnTo>
                  <a:lnTo>
                    <a:pt x="30730" y="7800"/>
                  </a:lnTo>
                  <a:lnTo>
                    <a:pt x="30429" y="7681"/>
                  </a:lnTo>
                  <a:lnTo>
                    <a:pt x="30128" y="7556"/>
                  </a:lnTo>
                  <a:lnTo>
                    <a:pt x="29839" y="7424"/>
                  </a:lnTo>
                  <a:lnTo>
                    <a:pt x="29561" y="7292"/>
                  </a:lnTo>
                  <a:lnTo>
                    <a:pt x="29283" y="7154"/>
                  </a:lnTo>
                  <a:lnTo>
                    <a:pt x="29017" y="7002"/>
                  </a:lnTo>
                  <a:lnTo>
                    <a:pt x="28763" y="6857"/>
                  </a:lnTo>
                  <a:lnTo>
                    <a:pt x="28519" y="6699"/>
                  </a:lnTo>
                  <a:lnTo>
                    <a:pt x="28276" y="6541"/>
                  </a:lnTo>
                  <a:lnTo>
                    <a:pt x="28045" y="6376"/>
                  </a:lnTo>
                  <a:lnTo>
                    <a:pt x="27825" y="6211"/>
                  </a:lnTo>
                  <a:lnTo>
                    <a:pt x="27605" y="6040"/>
                  </a:lnTo>
                  <a:lnTo>
                    <a:pt x="27397" y="5868"/>
                  </a:lnTo>
                  <a:lnTo>
                    <a:pt x="27200" y="5690"/>
                  </a:lnTo>
                  <a:lnTo>
                    <a:pt x="27003" y="5512"/>
                  </a:lnTo>
                  <a:lnTo>
                    <a:pt x="26818" y="5334"/>
                  </a:lnTo>
                  <a:lnTo>
                    <a:pt x="26633" y="5156"/>
                  </a:lnTo>
                  <a:lnTo>
                    <a:pt x="26459" y="4978"/>
                  </a:lnTo>
                  <a:lnTo>
                    <a:pt x="26135" y="4609"/>
                  </a:lnTo>
                  <a:lnTo>
                    <a:pt x="25834" y="4246"/>
                  </a:lnTo>
                  <a:lnTo>
                    <a:pt x="25556" y="3890"/>
                  </a:lnTo>
                  <a:lnTo>
                    <a:pt x="25313" y="3534"/>
                  </a:lnTo>
                  <a:lnTo>
                    <a:pt x="25082" y="3185"/>
                  </a:lnTo>
                  <a:lnTo>
                    <a:pt x="24885" y="2849"/>
                  </a:lnTo>
                  <a:lnTo>
                    <a:pt x="24700" y="2526"/>
                  </a:lnTo>
                  <a:lnTo>
                    <a:pt x="24538" y="2222"/>
                  </a:lnTo>
                  <a:lnTo>
                    <a:pt x="24399" y="1939"/>
                  </a:lnTo>
                  <a:lnTo>
                    <a:pt x="24283" y="1675"/>
                  </a:lnTo>
                  <a:lnTo>
                    <a:pt x="24179" y="1438"/>
                  </a:lnTo>
                  <a:lnTo>
                    <a:pt x="24029" y="1049"/>
                  </a:lnTo>
                  <a:lnTo>
                    <a:pt x="23936" y="792"/>
                  </a:lnTo>
                  <a:lnTo>
                    <a:pt x="23913" y="693"/>
                  </a:lnTo>
                  <a:lnTo>
                    <a:pt x="23867" y="607"/>
                  </a:lnTo>
                  <a:lnTo>
                    <a:pt x="23809" y="521"/>
                  </a:lnTo>
                  <a:lnTo>
                    <a:pt x="23728" y="449"/>
                  </a:lnTo>
                  <a:lnTo>
                    <a:pt x="23635" y="383"/>
                  </a:lnTo>
                  <a:lnTo>
                    <a:pt x="23519" y="324"/>
                  </a:lnTo>
                  <a:lnTo>
                    <a:pt x="23380" y="278"/>
                  </a:lnTo>
                  <a:lnTo>
                    <a:pt x="23242" y="245"/>
                  </a:lnTo>
                  <a:lnTo>
                    <a:pt x="23079" y="225"/>
                  </a:lnTo>
                  <a:lnTo>
                    <a:pt x="22929" y="225"/>
                  </a:lnTo>
                  <a:lnTo>
                    <a:pt x="22767" y="231"/>
                  </a:lnTo>
                  <a:lnTo>
                    <a:pt x="22617" y="251"/>
                  </a:lnTo>
                  <a:lnTo>
                    <a:pt x="22478" y="291"/>
                  </a:lnTo>
                  <a:lnTo>
                    <a:pt x="22350" y="337"/>
                  </a:lnTo>
                  <a:lnTo>
                    <a:pt x="22235" y="396"/>
                  </a:lnTo>
                  <a:lnTo>
                    <a:pt x="22142" y="462"/>
                  </a:lnTo>
                  <a:lnTo>
                    <a:pt x="22061" y="541"/>
                  </a:lnTo>
                  <a:lnTo>
                    <a:pt x="21841" y="798"/>
                  </a:lnTo>
                  <a:lnTo>
                    <a:pt x="21575" y="1082"/>
                  </a:lnTo>
                  <a:lnTo>
                    <a:pt x="21228" y="1444"/>
                  </a:lnTo>
                  <a:lnTo>
                    <a:pt x="20776" y="1880"/>
                  </a:lnTo>
                  <a:lnTo>
                    <a:pt x="20522" y="2117"/>
                  </a:lnTo>
                  <a:lnTo>
                    <a:pt x="20244" y="2374"/>
                  </a:lnTo>
                  <a:lnTo>
                    <a:pt x="19943" y="2638"/>
                  </a:lnTo>
                  <a:lnTo>
                    <a:pt x="19619" y="2908"/>
                  </a:lnTo>
                  <a:lnTo>
                    <a:pt x="19272" y="3185"/>
                  </a:lnTo>
                  <a:lnTo>
                    <a:pt x="18913" y="3469"/>
                  </a:lnTo>
                  <a:lnTo>
                    <a:pt x="18531" y="3759"/>
                  </a:lnTo>
                  <a:lnTo>
                    <a:pt x="18126" y="4042"/>
                  </a:lnTo>
                  <a:lnTo>
                    <a:pt x="17709" y="4332"/>
                  </a:lnTo>
                  <a:lnTo>
                    <a:pt x="17269" y="4622"/>
                  </a:lnTo>
                  <a:lnTo>
                    <a:pt x="16806" y="4906"/>
                  </a:lnTo>
                  <a:lnTo>
                    <a:pt x="16332" y="5183"/>
                  </a:lnTo>
                  <a:lnTo>
                    <a:pt x="15834" y="5453"/>
                  </a:lnTo>
                  <a:lnTo>
                    <a:pt x="15325" y="5717"/>
                  </a:lnTo>
                  <a:lnTo>
                    <a:pt x="14792" y="5967"/>
                  </a:lnTo>
                  <a:lnTo>
                    <a:pt x="14514" y="6093"/>
                  </a:lnTo>
                  <a:lnTo>
                    <a:pt x="14248" y="6205"/>
                  </a:lnTo>
                  <a:lnTo>
                    <a:pt x="13959" y="6323"/>
                  </a:lnTo>
                  <a:lnTo>
                    <a:pt x="13681" y="6435"/>
                  </a:lnTo>
                  <a:lnTo>
                    <a:pt x="13392" y="6541"/>
                  </a:lnTo>
                  <a:lnTo>
                    <a:pt x="13102" y="6640"/>
                  </a:lnTo>
                  <a:lnTo>
                    <a:pt x="12813" y="6739"/>
                  </a:lnTo>
                  <a:lnTo>
                    <a:pt x="12512" y="6838"/>
                  </a:lnTo>
                  <a:lnTo>
                    <a:pt x="12211" y="6923"/>
                  </a:lnTo>
                  <a:lnTo>
                    <a:pt x="11899" y="7009"/>
                  </a:lnTo>
                  <a:lnTo>
                    <a:pt x="11586" y="7088"/>
                  </a:lnTo>
                  <a:lnTo>
                    <a:pt x="11274" y="7161"/>
                  </a:lnTo>
                  <a:lnTo>
                    <a:pt x="10961" y="7226"/>
                  </a:lnTo>
                  <a:lnTo>
                    <a:pt x="10637" y="7292"/>
                  </a:lnTo>
                  <a:lnTo>
                    <a:pt x="10429" y="7325"/>
                  </a:lnTo>
                  <a:lnTo>
                    <a:pt x="10220" y="7352"/>
                  </a:lnTo>
                  <a:lnTo>
                    <a:pt x="10024" y="7378"/>
                  </a:lnTo>
                  <a:lnTo>
                    <a:pt x="9815" y="7391"/>
                  </a:lnTo>
                  <a:lnTo>
                    <a:pt x="9618" y="7405"/>
                  </a:lnTo>
                  <a:lnTo>
                    <a:pt x="9225" y="7405"/>
                  </a:lnTo>
                  <a:lnTo>
                    <a:pt x="9028" y="7391"/>
                  </a:lnTo>
                  <a:lnTo>
                    <a:pt x="8843" y="7378"/>
                  </a:lnTo>
                  <a:lnTo>
                    <a:pt x="8646" y="7358"/>
                  </a:lnTo>
                  <a:lnTo>
                    <a:pt x="8461" y="7325"/>
                  </a:lnTo>
                  <a:lnTo>
                    <a:pt x="8276" y="7292"/>
                  </a:lnTo>
                  <a:lnTo>
                    <a:pt x="8091" y="7253"/>
                  </a:lnTo>
                  <a:lnTo>
                    <a:pt x="7905" y="7207"/>
                  </a:lnTo>
                  <a:lnTo>
                    <a:pt x="7720" y="7154"/>
                  </a:lnTo>
                  <a:lnTo>
                    <a:pt x="7547" y="7095"/>
                  </a:lnTo>
                  <a:lnTo>
                    <a:pt x="7385" y="7035"/>
                  </a:lnTo>
                  <a:lnTo>
                    <a:pt x="7234" y="6976"/>
                  </a:lnTo>
                  <a:lnTo>
                    <a:pt x="6933" y="6844"/>
                  </a:lnTo>
                  <a:lnTo>
                    <a:pt x="6644" y="6699"/>
                  </a:lnTo>
                  <a:lnTo>
                    <a:pt x="6366" y="6541"/>
                  </a:lnTo>
                  <a:lnTo>
                    <a:pt x="6100" y="6363"/>
                  </a:lnTo>
                  <a:lnTo>
                    <a:pt x="5834" y="6178"/>
                  </a:lnTo>
                  <a:lnTo>
                    <a:pt x="5579" y="5987"/>
                  </a:lnTo>
                  <a:lnTo>
                    <a:pt x="5324" y="5776"/>
                  </a:lnTo>
                  <a:lnTo>
                    <a:pt x="5093" y="5565"/>
                  </a:lnTo>
                  <a:lnTo>
                    <a:pt x="4861" y="5341"/>
                  </a:lnTo>
                  <a:lnTo>
                    <a:pt x="4641" y="5110"/>
                  </a:lnTo>
                  <a:lnTo>
                    <a:pt x="4421" y="4873"/>
                  </a:lnTo>
                  <a:lnTo>
                    <a:pt x="4225" y="4635"/>
                  </a:lnTo>
                  <a:lnTo>
                    <a:pt x="4028" y="4392"/>
                  </a:lnTo>
                  <a:lnTo>
                    <a:pt x="3831" y="4141"/>
                  </a:lnTo>
                  <a:lnTo>
                    <a:pt x="3658" y="3890"/>
                  </a:lnTo>
                  <a:lnTo>
                    <a:pt x="3484" y="3640"/>
                  </a:lnTo>
                  <a:lnTo>
                    <a:pt x="3322" y="3389"/>
                  </a:lnTo>
                  <a:lnTo>
                    <a:pt x="3171" y="3145"/>
                  </a:lnTo>
                  <a:lnTo>
                    <a:pt x="3021" y="2895"/>
                  </a:lnTo>
                  <a:lnTo>
                    <a:pt x="2755" y="2414"/>
                  </a:lnTo>
                  <a:lnTo>
                    <a:pt x="2523" y="1952"/>
                  </a:lnTo>
                  <a:lnTo>
                    <a:pt x="2327" y="1517"/>
                  </a:lnTo>
                  <a:lnTo>
                    <a:pt x="2164" y="1115"/>
                  </a:lnTo>
                  <a:lnTo>
                    <a:pt x="2026" y="759"/>
                  </a:lnTo>
                  <a:lnTo>
                    <a:pt x="1933" y="462"/>
                  </a:lnTo>
                  <a:lnTo>
                    <a:pt x="1910" y="403"/>
                  </a:lnTo>
                  <a:lnTo>
                    <a:pt x="1875" y="350"/>
                  </a:lnTo>
                  <a:lnTo>
                    <a:pt x="1840" y="304"/>
                  </a:lnTo>
                  <a:lnTo>
                    <a:pt x="1794" y="251"/>
                  </a:lnTo>
                  <a:lnTo>
                    <a:pt x="1736" y="212"/>
                  </a:lnTo>
                  <a:lnTo>
                    <a:pt x="1678" y="172"/>
                  </a:lnTo>
                  <a:lnTo>
                    <a:pt x="1609" y="132"/>
                  </a:lnTo>
                  <a:lnTo>
                    <a:pt x="1528" y="100"/>
                  </a:lnTo>
                  <a:lnTo>
                    <a:pt x="1458" y="73"/>
                  </a:lnTo>
                  <a:lnTo>
                    <a:pt x="1366" y="47"/>
                  </a:lnTo>
                  <a:lnTo>
                    <a:pt x="1285" y="27"/>
                  </a:lnTo>
                  <a:lnTo>
                    <a:pt x="1192" y="14"/>
                  </a:lnTo>
                  <a:lnTo>
                    <a:pt x="1100"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9170325" y="238125"/>
              <a:ext cx="1052725" cy="401525"/>
            </a:xfrm>
            <a:custGeom>
              <a:avLst/>
              <a:gdLst/>
              <a:ahLst/>
              <a:cxnLst/>
              <a:rect l="l" t="t" r="r" b="b"/>
              <a:pathLst>
                <a:path w="42109" h="16061" extrusionOk="0">
                  <a:moveTo>
                    <a:pt x="39515" y="0"/>
                  </a:moveTo>
                  <a:lnTo>
                    <a:pt x="39400" y="7"/>
                  </a:lnTo>
                  <a:lnTo>
                    <a:pt x="39284" y="13"/>
                  </a:lnTo>
                  <a:lnTo>
                    <a:pt x="39191" y="33"/>
                  </a:lnTo>
                  <a:lnTo>
                    <a:pt x="39099" y="53"/>
                  </a:lnTo>
                  <a:lnTo>
                    <a:pt x="39018" y="79"/>
                  </a:lnTo>
                  <a:lnTo>
                    <a:pt x="38937" y="112"/>
                  </a:lnTo>
                  <a:lnTo>
                    <a:pt x="38867" y="145"/>
                  </a:lnTo>
                  <a:lnTo>
                    <a:pt x="38798" y="185"/>
                  </a:lnTo>
                  <a:lnTo>
                    <a:pt x="38740" y="224"/>
                  </a:lnTo>
                  <a:lnTo>
                    <a:pt x="38694" y="264"/>
                  </a:lnTo>
                  <a:lnTo>
                    <a:pt x="38647" y="316"/>
                  </a:lnTo>
                  <a:lnTo>
                    <a:pt x="38601" y="363"/>
                  </a:lnTo>
                  <a:lnTo>
                    <a:pt x="38578" y="415"/>
                  </a:lnTo>
                  <a:lnTo>
                    <a:pt x="38555" y="468"/>
                  </a:lnTo>
                  <a:lnTo>
                    <a:pt x="38543" y="521"/>
                  </a:lnTo>
                  <a:lnTo>
                    <a:pt x="38543" y="574"/>
                  </a:lnTo>
                  <a:lnTo>
                    <a:pt x="38555" y="633"/>
                  </a:lnTo>
                  <a:lnTo>
                    <a:pt x="38578" y="686"/>
                  </a:lnTo>
                  <a:lnTo>
                    <a:pt x="38786" y="1200"/>
                  </a:lnTo>
                  <a:lnTo>
                    <a:pt x="39006" y="1800"/>
                  </a:lnTo>
                  <a:lnTo>
                    <a:pt x="39226" y="2466"/>
                  </a:lnTo>
                  <a:lnTo>
                    <a:pt x="39446" y="3198"/>
                  </a:lnTo>
                  <a:lnTo>
                    <a:pt x="39550" y="3580"/>
                  </a:lnTo>
                  <a:lnTo>
                    <a:pt x="39654" y="3969"/>
                  </a:lnTo>
                  <a:lnTo>
                    <a:pt x="39747" y="4371"/>
                  </a:lnTo>
                  <a:lnTo>
                    <a:pt x="39840" y="4773"/>
                  </a:lnTo>
                  <a:lnTo>
                    <a:pt x="39921" y="5182"/>
                  </a:lnTo>
                  <a:lnTo>
                    <a:pt x="39990" y="5597"/>
                  </a:lnTo>
                  <a:lnTo>
                    <a:pt x="40048" y="6006"/>
                  </a:lnTo>
                  <a:lnTo>
                    <a:pt x="40094" y="6422"/>
                  </a:lnTo>
                  <a:lnTo>
                    <a:pt x="40129" y="6830"/>
                  </a:lnTo>
                  <a:lnTo>
                    <a:pt x="40152" y="7232"/>
                  </a:lnTo>
                  <a:lnTo>
                    <a:pt x="40164" y="7628"/>
                  </a:lnTo>
                  <a:lnTo>
                    <a:pt x="40152" y="8017"/>
                  </a:lnTo>
                  <a:lnTo>
                    <a:pt x="40129" y="8399"/>
                  </a:lnTo>
                  <a:lnTo>
                    <a:pt x="40083" y="8769"/>
                  </a:lnTo>
                  <a:lnTo>
                    <a:pt x="40013" y="9118"/>
                  </a:lnTo>
                  <a:lnTo>
                    <a:pt x="39921" y="9461"/>
                  </a:lnTo>
                  <a:lnTo>
                    <a:pt x="39874" y="9626"/>
                  </a:lnTo>
                  <a:lnTo>
                    <a:pt x="39816" y="9784"/>
                  </a:lnTo>
                  <a:lnTo>
                    <a:pt x="39759" y="9936"/>
                  </a:lnTo>
                  <a:lnTo>
                    <a:pt x="39689" y="10087"/>
                  </a:lnTo>
                  <a:lnTo>
                    <a:pt x="39608" y="10232"/>
                  </a:lnTo>
                  <a:lnTo>
                    <a:pt x="39527" y="10371"/>
                  </a:lnTo>
                  <a:lnTo>
                    <a:pt x="39446" y="10509"/>
                  </a:lnTo>
                  <a:lnTo>
                    <a:pt x="39342" y="10634"/>
                  </a:lnTo>
                  <a:lnTo>
                    <a:pt x="39249" y="10760"/>
                  </a:lnTo>
                  <a:lnTo>
                    <a:pt x="39134" y="10872"/>
                  </a:lnTo>
                  <a:lnTo>
                    <a:pt x="39029" y="10984"/>
                  </a:lnTo>
                  <a:lnTo>
                    <a:pt x="38902" y="11083"/>
                  </a:lnTo>
                  <a:lnTo>
                    <a:pt x="38775" y="11182"/>
                  </a:lnTo>
                  <a:lnTo>
                    <a:pt x="38636" y="11274"/>
                  </a:lnTo>
                  <a:lnTo>
                    <a:pt x="38497" y="11353"/>
                  </a:lnTo>
                  <a:lnTo>
                    <a:pt x="38346" y="11426"/>
                  </a:lnTo>
                  <a:lnTo>
                    <a:pt x="38219" y="11478"/>
                  </a:lnTo>
                  <a:lnTo>
                    <a:pt x="38080" y="11524"/>
                  </a:lnTo>
                  <a:lnTo>
                    <a:pt x="37930" y="11564"/>
                  </a:lnTo>
                  <a:lnTo>
                    <a:pt x="37779" y="11590"/>
                  </a:lnTo>
                  <a:lnTo>
                    <a:pt x="37606" y="11617"/>
                  </a:lnTo>
                  <a:lnTo>
                    <a:pt x="37444" y="11630"/>
                  </a:lnTo>
                  <a:lnTo>
                    <a:pt x="37258" y="11637"/>
                  </a:lnTo>
                  <a:lnTo>
                    <a:pt x="37073" y="11643"/>
                  </a:lnTo>
                  <a:lnTo>
                    <a:pt x="36877" y="11637"/>
                  </a:lnTo>
                  <a:lnTo>
                    <a:pt x="36668" y="11623"/>
                  </a:lnTo>
                  <a:lnTo>
                    <a:pt x="36460" y="11604"/>
                  </a:lnTo>
                  <a:lnTo>
                    <a:pt x="36240" y="11577"/>
                  </a:lnTo>
                  <a:lnTo>
                    <a:pt x="36020" y="11551"/>
                  </a:lnTo>
                  <a:lnTo>
                    <a:pt x="35789" y="11511"/>
                  </a:lnTo>
                  <a:lnTo>
                    <a:pt x="35557" y="11472"/>
                  </a:lnTo>
                  <a:lnTo>
                    <a:pt x="35314" y="11419"/>
                  </a:lnTo>
                  <a:lnTo>
                    <a:pt x="34816" y="11307"/>
                  </a:lnTo>
                  <a:lnTo>
                    <a:pt x="34295" y="11175"/>
                  </a:lnTo>
                  <a:lnTo>
                    <a:pt x="33751" y="11017"/>
                  </a:lnTo>
                  <a:lnTo>
                    <a:pt x="33184" y="10845"/>
                  </a:lnTo>
                  <a:lnTo>
                    <a:pt x="32617" y="10648"/>
                  </a:lnTo>
                  <a:lnTo>
                    <a:pt x="32027" y="10443"/>
                  </a:lnTo>
                  <a:lnTo>
                    <a:pt x="31425" y="10219"/>
                  </a:lnTo>
                  <a:lnTo>
                    <a:pt x="30811" y="9982"/>
                  </a:lnTo>
                  <a:lnTo>
                    <a:pt x="30186" y="9725"/>
                  </a:lnTo>
                  <a:lnTo>
                    <a:pt x="29561" y="9461"/>
                  </a:lnTo>
                  <a:lnTo>
                    <a:pt x="28925" y="9184"/>
                  </a:lnTo>
                  <a:lnTo>
                    <a:pt x="28288" y="8900"/>
                  </a:lnTo>
                  <a:lnTo>
                    <a:pt x="27652" y="8604"/>
                  </a:lnTo>
                  <a:lnTo>
                    <a:pt x="27015" y="8307"/>
                  </a:lnTo>
                  <a:lnTo>
                    <a:pt x="26378" y="7997"/>
                  </a:lnTo>
                  <a:lnTo>
                    <a:pt x="25753" y="7681"/>
                  </a:lnTo>
                  <a:lnTo>
                    <a:pt x="25128" y="7364"/>
                  </a:lnTo>
                  <a:lnTo>
                    <a:pt x="24515" y="7041"/>
                  </a:lnTo>
                  <a:lnTo>
                    <a:pt x="23902" y="6718"/>
                  </a:lnTo>
                  <a:lnTo>
                    <a:pt x="23311" y="6395"/>
                  </a:lnTo>
                  <a:lnTo>
                    <a:pt x="22721" y="6072"/>
                  </a:lnTo>
                  <a:lnTo>
                    <a:pt x="22154" y="5749"/>
                  </a:lnTo>
                  <a:lnTo>
                    <a:pt x="21610" y="5433"/>
                  </a:lnTo>
                  <a:lnTo>
                    <a:pt x="21077" y="5116"/>
                  </a:lnTo>
                  <a:lnTo>
                    <a:pt x="20962" y="5057"/>
                  </a:lnTo>
                  <a:lnTo>
                    <a:pt x="20834" y="5011"/>
                  </a:lnTo>
                  <a:lnTo>
                    <a:pt x="20695" y="4971"/>
                  </a:lnTo>
                  <a:lnTo>
                    <a:pt x="20545" y="4951"/>
                  </a:lnTo>
                  <a:lnTo>
                    <a:pt x="20394" y="4945"/>
                  </a:lnTo>
                  <a:lnTo>
                    <a:pt x="20244" y="4945"/>
                  </a:lnTo>
                  <a:lnTo>
                    <a:pt x="20094" y="4964"/>
                  </a:lnTo>
                  <a:lnTo>
                    <a:pt x="19955" y="4997"/>
                  </a:lnTo>
                  <a:lnTo>
                    <a:pt x="19816" y="5044"/>
                  </a:lnTo>
                  <a:lnTo>
                    <a:pt x="19700" y="5096"/>
                  </a:lnTo>
                  <a:lnTo>
                    <a:pt x="19596" y="5162"/>
                  </a:lnTo>
                  <a:lnTo>
                    <a:pt x="19515" y="5228"/>
                  </a:lnTo>
                  <a:lnTo>
                    <a:pt x="19445" y="5307"/>
                  </a:lnTo>
                  <a:lnTo>
                    <a:pt x="19411" y="5393"/>
                  </a:lnTo>
                  <a:lnTo>
                    <a:pt x="19388" y="5479"/>
                  </a:lnTo>
                  <a:lnTo>
                    <a:pt x="19399" y="5564"/>
                  </a:lnTo>
                  <a:lnTo>
                    <a:pt x="19480" y="5986"/>
                  </a:lnTo>
                  <a:lnTo>
                    <a:pt x="19573" y="6481"/>
                  </a:lnTo>
                  <a:lnTo>
                    <a:pt x="19642" y="7035"/>
                  </a:lnTo>
                  <a:lnTo>
                    <a:pt x="19712" y="7641"/>
                  </a:lnTo>
                  <a:lnTo>
                    <a:pt x="19758" y="8287"/>
                  </a:lnTo>
                  <a:lnTo>
                    <a:pt x="19781" y="8960"/>
                  </a:lnTo>
                  <a:lnTo>
                    <a:pt x="19781" y="9296"/>
                  </a:lnTo>
                  <a:lnTo>
                    <a:pt x="19781" y="9645"/>
                  </a:lnTo>
                  <a:lnTo>
                    <a:pt x="19769" y="9988"/>
                  </a:lnTo>
                  <a:lnTo>
                    <a:pt x="19746" y="10338"/>
                  </a:lnTo>
                  <a:lnTo>
                    <a:pt x="19712" y="10681"/>
                  </a:lnTo>
                  <a:lnTo>
                    <a:pt x="19677" y="11023"/>
                  </a:lnTo>
                  <a:lnTo>
                    <a:pt x="19619" y="11366"/>
                  </a:lnTo>
                  <a:lnTo>
                    <a:pt x="19561" y="11696"/>
                  </a:lnTo>
                  <a:lnTo>
                    <a:pt x="19492" y="12026"/>
                  </a:lnTo>
                  <a:lnTo>
                    <a:pt x="19399" y="12342"/>
                  </a:lnTo>
                  <a:lnTo>
                    <a:pt x="19306" y="12645"/>
                  </a:lnTo>
                  <a:lnTo>
                    <a:pt x="19191" y="12942"/>
                  </a:lnTo>
                  <a:lnTo>
                    <a:pt x="19063" y="13225"/>
                  </a:lnTo>
                  <a:lnTo>
                    <a:pt x="18925" y="13496"/>
                  </a:lnTo>
                  <a:lnTo>
                    <a:pt x="18762" y="13746"/>
                  </a:lnTo>
                  <a:lnTo>
                    <a:pt x="18589" y="13984"/>
                  </a:lnTo>
                  <a:lnTo>
                    <a:pt x="18496" y="14096"/>
                  </a:lnTo>
                  <a:lnTo>
                    <a:pt x="18404" y="14201"/>
                  </a:lnTo>
                  <a:lnTo>
                    <a:pt x="18300" y="14307"/>
                  </a:lnTo>
                  <a:lnTo>
                    <a:pt x="18195" y="14406"/>
                  </a:lnTo>
                  <a:lnTo>
                    <a:pt x="18091" y="14498"/>
                  </a:lnTo>
                  <a:lnTo>
                    <a:pt x="17975" y="14584"/>
                  </a:lnTo>
                  <a:lnTo>
                    <a:pt x="17848" y="14663"/>
                  </a:lnTo>
                  <a:lnTo>
                    <a:pt x="17732" y="14735"/>
                  </a:lnTo>
                  <a:lnTo>
                    <a:pt x="17628" y="14788"/>
                  </a:lnTo>
                  <a:lnTo>
                    <a:pt x="17512" y="14834"/>
                  </a:lnTo>
                  <a:lnTo>
                    <a:pt x="17397" y="14874"/>
                  </a:lnTo>
                  <a:lnTo>
                    <a:pt x="17269" y="14907"/>
                  </a:lnTo>
                  <a:lnTo>
                    <a:pt x="17130" y="14933"/>
                  </a:lnTo>
                  <a:lnTo>
                    <a:pt x="16980" y="14953"/>
                  </a:lnTo>
                  <a:lnTo>
                    <a:pt x="16830" y="14973"/>
                  </a:lnTo>
                  <a:lnTo>
                    <a:pt x="16668" y="14979"/>
                  </a:lnTo>
                  <a:lnTo>
                    <a:pt x="16494" y="14986"/>
                  </a:lnTo>
                  <a:lnTo>
                    <a:pt x="16320" y="14986"/>
                  </a:lnTo>
                  <a:lnTo>
                    <a:pt x="16135" y="14979"/>
                  </a:lnTo>
                  <a:lnTo>
                    <a:pt x="15938" y="14966"/>
                  </a:lnTo>
                  <a:lnTo>
                    <a:pt x="15742" y="14953"/>
                  </a:lnTo>
                  <a:lnTo>
                    <a:pt x="15533" y="14933"/>
                  </a:lnTo>
                  <a:lnTo>
                    <a:pt x="15105" y="14874"/>
                  </a:lnTo>
                  <a:lnTo>
                    <a:pt x="14654" y="14801"/>
                  </a:lnTo>
                  <a:lnTo>
                    <a:pt x="14179" y="14709"/>
                  </a:lnTo>
                  <a:lnTo>
                    <a:pt x="13681" y="14597"/>
                  </a:lnTo>
                  <a:lnTo>
                    <a:pt x="13160" y="14472"/>
                  </a:lnTo>
                  <a:lnTo>
                    <a:pt x="12628" y="14333"/>
                  </a:lnTo>
                  <a:lnTo>
                    <a:pt x="12072" y="14181"/>
                  </a:lnTo>
                  <a:lnTo>
                    <a:pt x="11517" y="14017"/>
                  </a:lnTo>
                  <a:lnTo>
                    <a:pt x="10938" y="13839"/>
                  </a:lnTo>
                  <a:lnTo>
                    <a:pt x="10359" y="13647"/>
                  </a:lnTo>
                  <a:lnTo>
                    <a:pt x="9769" y="13450"/>
                  </a:lnTo>
                  <a:lnTo>
                    <a:pt x="9167" y="13239"/>
                  </a:lnTo>
                  <a:lnTo>
                    <a:pt x="8565" y="13021"/>
                  </a:lnTo>
                  <a:lnTo>
                    <a:pt x="7952" y="12797"/>
                  </a:lnTo>
                  <a:lnTo>
                    <a:pt x="7350" y="12566"/>
                  </a:lnTo>
                  <a:lnTo>
                    <a:pt x="6737" y="12329"/>
                  </a:lnTo>
                  <a:lnTo>
                    <a:pt x="6135" y="12085"/>
                  </a:lnTo>
                  <a:lnTo>
                    <a:pt x="5533" y="11841"/>
                  </a:lnTo>
                  <a:lnTo>
                    <a:pt x="4943" y="11590"/>
                  </a:lnTo>
                  <a:lnTo>
                    <a:pt x="4364" y="11340"/>
                  </a:lnTo>
                  <a:lnTo>
                    <a:pt x="3785" y="11083"/>
                  </a:lnTo>
                  <a:lnTo>
                    <a:pt x="3218" y="10832"/>
                  </a:lnTo>
                  <a:lnTo>
                    <a:pt x="2662" y="10582"/>
                  </a:lnTo>
                  <a:lnTo>
                    <a:pt x="2130" y="10331"/>
                  </a:lnTo>
                  <a:lnTo>
                    <a:pt x="1609" y="10081"/>
                  </a:lnTo>
                  <a:lnTo>
                    <a:pt x="1528" y="10048"/>
                  </a:lnTo>
                  <a:lnTo>
                    <a:pt x="1447" y="10015"/>
                  </a:lnTo>
                  <a:lnTo>
                    <a:pt x="1355" y="9988"/>
                  </a:lnTo>
                  <a:lnTo>
                    <a:pt x="1274" y="9975"/>
                  </a:lnTo>
                  <a:lnTo>
                    <a:pt x="1181" y="9955"/>
                  </a:lnTo>
                  <a:lnTo>
                    <a:pt x="1088" y="9949"/>
                  </a:lnTo>
                  <a:lnTo>
                    <a:pt x="892" y="9949"/>
                  </a:lnTo>
                  <a:lnTo>
                    <a:pt x="799" y="9955"/>
                  </a:lnTo>
                  <a:lnTo>
                    <a:pt x="718" y="9969"/>
                  </a:lnTo>
                  <a:lnTo>
                    <a:pt x="625" y="9982"/>
                  </a:lnTo>
                  <a:lnTo>
                    <a:pt x="533" y="10008"/>
                  </a:lnTo>
                  <a:lnTo>
                    <a:pt x="452" y="10034"/>
                  </a:lnTo>
                  <a:lnTo>
                    <a:pt x="371" y="10067"/>
                  </a:lnTo>
                  <a:lnTo>
                    <a:pt x="301" y="10100"/>
                  </a:lnTo>
                  <a:lnTo>
                    <a:pt x="232" y="10140"/>
                  </a:lnTo>
                  <a:lnTo>
                    <a:pt x="174" y="10186"/>
                  </a:lnTo>
                  <a:lnTo>
                    <a:pt x="128" y="10232"/>
                  </a:lnTo>
                  <a:lnTo>
                    <a:pt x="81" y="10285"/>
                  </a:lnTo>
                  <a:lnTo>
                    <a:pt x="47" y="10338"/>
                  </a:lnTo>
                  <a:lnTo>
                    <a:pt x="23" y="10390"/>
                  </a:lnTo>
                  <a:lnTo>
                    <a:pt x="12" y="10443"/>
                  </a:lnTo>
                  <a:lnTo>
                    <a:pt x="0" y="10496"/>
                  </a:lnTo>
                  <a:lnTo>
                    <a:pt x="0" y="10549"/>
                  </a:lnTo>
                  <a:lnTo>
                    <a:pt x="12" y="10601"/>
                  </a:lnTo>
                  <a:lnTo>
                    <a:pt x="35" y="10654"/>
                  </a:lnTo>
                  <a:lnTo>
                    <a:pt x="70" y="10700"/>
                  </a:lnTo>
                  <a:lnTo>
                    <a:pt x="104" y="10753"/>
                  </a:lnTo>
                  <a:lnTo>
                    <a:pt x="151" y="10799"/>
                  </a:lnTo>
                  <a:lnTo>
                    <a:pt x="209" y="10845"/>
                  </a:lnTo>
                  <a:lnTo>
                    <a:pt x="267" y="10885"/>
                  </a:lnTo>
                  <a:lnTo>
                    <a:pt x="348" y="10925"/>
                  </a:lnTo>
                  <a:lnTo>
                    <a:pt x="915" y="11195"/>
                  </a:lnTo>
                  <a:lnTo>
                    <a:pt x="1679" y="11551"/>
                  </a:lnTo>
                  <a:lnTo>
                    <a:pt x="2628" y="11979"/>
                  </a:lnTo>
                  <a:lnTo>
                    <a:pt x="3727" y="12461"/>
                  </a:lnTo>
                  <a:lnTo>
                    <a:pt x="4329" y="12718"/>
                  </a:lnTo>
                  <a:lnTo>
                    <a:pt x="4954" y="12975"/>
                  </a:lnTo>
                  <a:lnTo>
                    <a:pt x="5602" y="13239"/>
                  </a:lnTo>
                  <a:lnTo>
                    <a:pt x="6274" y="13502"/>
                  </a:lnTo>
                  <a:lnTo>
                    <a:pt x="6968" y="13766"/>
                  </a:lnTo>
                  <a:lnTo>
                    <a:pt x="7674" y="14030"/>
                  </a:lnTo>
                  <a:lnTo>
                    <a:pt x="8392" y="14280"/>
                  </a:lnTo>
                  <a:lnTo>
                    <a:pt x="9109" y="14531"/>
                  </a:lnTo>
                  <a:lnTo>
                    <a:pt x="9850" y="14768"/>
                  </a:lnTo>
                  <a:lnTo>
                    <a:pt x="10579" y="14992"/>
                  </a:lnTo>
                  <a:lnTo>
                    <a:pt x="11309" y="15197"/>
                  </a:lnTo>
                  <a:lnTo>
                    <a:pt x="12026" y="15388"/>
                  </a:lnTo>
                  <a:lnTo>
                    <a:pt x="12385" y="15480"/>
                  </a:lnTo>
                  <a:lnTo>
                    <a:pt x="12744" y="15566"/>
                  </a:lnTo>
                  <a:lnTo>
                    <a:pt x="13103" y="15638"/>
                  </a:lnTo>
                  <a:lnTo>
                    <a:pt x="13450" y="15718"/>
                  </a:lnTo>
                  <a:lnTo>
                    <a:pt x="13797" y="15783"/>
                  </a:lnTo>
                  <a:lnTo>
                    <a:pt x="14133" y="15843"/>
                  </a:lnTo>
                  <a:lnTo>
                    <a:pt x="14480" y="15896"/>
                  </a:lnTo>
                  <a:lnTo>
                    <a:pt x="14804" y="15942"/>
                  </a:lnTo>
                  <a:lnTo>
                    <a:pt x="15140" y="15981"/>
                  </a:lnTo>
                  <a:lnTo>
                    <a:pt x="15452" y="16014"/>
                  </a:lnTo>
                  <a:lnTo>
                    <a:pt x="15776" y="16041"/>
                  </a:lnTo>
                  <a:lnTo>
                    <a:pt x="16077" y="16054"/>
                  </a:lnTo>
                  <a:lnTo>
                    <a:pt x="16378" y="16060"/>
                  </a:lnTo>
                  <a:lnTo>
                    <a:pt x="16679" y="16060"/>
                  </a:lnTo>
                  <a:lnTo>
                    <a:pt x="16957" y="16054"/>
                  </a:lnTo>
                  <a:lnTo>
                    <a:pt x="17235" y="16034"/>
                  </a:lnTo>
                  <a:lnTo>
                    <a:pt x="17501" y="16008"/>
                  </a:lnTo>
                  <a:lnTo>
                    <a:pt x="17767" y="15968"/>
                  </a:lnTo>
                  <a:lnTo>
                    <a:pt x="18010" y="15922"/>
                  </a:lnTo>
                  <a:lnTo>
                    <a:pt x="18253" y="15863"/>
                  </a:lnTo>
                  <a:lnTo>
                    <a:pt x="18485" y="15797"/>
                  </a:lnTo>
                  <a:lnTo>
                    <a:pt x="18705" y="15718"/>
                  </a:lnTo>
                  <a:lnTo>
                    <a:pt x="18913" y="15625"/>
                  </a:lnTo>
                  <a:lnTo>
                    <a:pt x="19110" y="15520"/>
                  </a:lnTo>
                  <a:lnTo>
                    <a:pt x="19237" y="15441"/>
                  </a:lnTo>
                  <a:lnTo>
                    <a:pt x="19376" y="15362"/>
                  </a:lnTo>
                  <a:lnTo>
                    <a:pt x="19492" y="15269"/>
                  </a:lnTo>
                  <a:lnTo>
                    <a:pt x="19619" y="15177"/>
                  </a:lnTo>
                  <a:lnTo>
                    <a:pt x="19850" y="14986"/>
                  </a:lnTo>
                  <a:lnTo>
                    <a:pt x="20059" y="14781"/>
                  </a:lnTo>
                  <a:lnTo>
                    <a:pt x="20256" y="14564"/>
                  </a:lnTo>
                  <a:lnTo>
                    <a:pt x="20441" y="14326"/>
                  </a:lnTo>
                  <a:lnTo>
                    <a:pt x="20614" y="14089"/>
                  </a:lnTo>
                  <a:lnTo>
                    <a:pt x="20765" y="13832"/>
                  </a:lnTo>
                  <a:lnTo>
                    <a:pt x="20904" y="13575"/>
                  </a:lnTo>
                  <a:lnTo>
                    <a:pt x="21031" y="13305"/>
                  </a:lnTo>
                  <a:lnTo>
                    <a:pt x="21147" y="13021"/>
                  </a:lnTo>
                  <a:lnTo>
                    <a:pt x="21251" y="12738"/>
                  </a:lnTo>
                  <a:lnTo>
                    <a:pt x="21344" y="12447"/>
                  </a:lnTo>
                  <a:lnTo>
                    <a:pt x="21425" y="12151"/>
                  </a:lnTo>
                  <a:lnTo>
                    <a:pt x="21494" y="11854"/>
                  </a:lnTo>
                  <a:lnTo>
                    <a:pt x="21552" y="11551"/>
                  </a:lnTo>
                  <a:lnTo>
                    <a:pt x="21610" y="11248"/>
                  </a:lnTo>
                  <a:lnTo>
                    <a:pt x="21645" y="10938"/>
                  </a:lnTo>
                  <a:lnTo>
                    <a:pt x="21679" y="10634"/>
                  </a:lnTo>
                  <a:lnTo>
                    <a:pt x="21714" y="10325"/>
                  </a:lnTo>
                  <a:lnTo>
                    <a:pt x="21737" y="9718"/>
                  </a:lnTo>
                  <a:lnTo>
                    <a:pt x="21749" y="9125"/>
                  </a:lnTo>
                  <a:lnTo>
                    <a:pt x="21726" y="8544"/>
                  </a:lnTo>
                  <a:lnTo>
                    <a:pt x="21702" y="7997"/>
                  </a:lnTo>
                  <a:lnTo>
                    <a:pt x="21656" y="7476"/>
                  </a:lnTo>
                  <a:lnTo>
                    <a:pt x="21598" y="7002"/>
                  </a:lnTo>
                  <a:lnTo>
                    <a:pt x="22478" y="7483"/>
                  </a:lnTo>
                  <a:lnTo>
                    <a:pt x="23462" y="8010"/>
                  </a:lnTo>
                  <a:lnTo>
                    <a:pt x="24538" y="8564"/>
                  </a:lnTo>
                  <a:lnTo>
                    <a:pt x="25094" y="8848"/>
                  </a:lnTo>
                  <a:lnTo>
                    <a:pt x="25672" y="9131"/>
                  </a:lnTo>
                  <a:lnTo>
                    <a:pt x="26263" y="9415"/>
                  </a:lnTo>
                  <a:lnTo>
                    <a:pt x="26876" y="9698"/>
                  </a:lnTo>
                  <a:lnTo>
                    <a:pt x="27490" y="9982"/>
                  </a:lnTo>
                  <a:lnTo>
                    <a:pt x="28115" y="10259"/>
                  </a:lnTo>
                  <a:lnTo>
                    <a:pt x="28751" y="10529"/>
                  </a:lnTo>
                  <a:lnTo>
                    <a:pt x="29388" y="10786"/>
                  </a:lnTo>
                  <a:lnTo>
                    <a:pt x="30024" y="11043"/>
                  </a:lnTo>
                  <a:lnTo>
                    <a:pt x="30661" y="11281"/>
                  </a:lnTo>
                  <a:lnTo>
                    <a:pt x="31309" y="11511"/>
                  </a:lnTo>
                  <a:lnTo>
                    <a:pt x="31946" y="11722"/>
                  </a:lnTo>
                  <a:lnTo>
                    <a:pt x="32582" y="11920"/>
                  </a:lnTo>
                  <a:lnTo>
                    <a:pt x="33207" y="12105"/>
                  </a:lnTo>
                  <a:lnTo>
                    <a:pt x="33520" y="12184"/>
                  </a:lnTo>
                  <a:lnTo>
                    <a:pt x="33821" y="12263"/>
                  </a:lnTo>
                  <a:lnTo>
                    <a:pt x="34133" y="12335"/>
                  </a:lnTo>
                  <a:lnTo>
                    <a:pt x="34434" y="12401"/>
                  </a:lnTo>
                  <a:lnTo>
                    <a:pt x="34735" y="12467"/>
                  </a:lnTo>
                  <a:lnTo>
                    <a:pt x="35025" y="12520"/>
                  </a:lnTo>
                  <a:lnTo>
                    <a:pt x="35326" y="12573"/>
                  </a:lnTo>
                  <a:lnTo>
                    <a:pt x="35615" y="12612"/>
                  </a:lnTo>
                  <a:lnTo>
                    <a:pt x="35904" y="12652"/>
                  </a:lnTo>
                  <a:lnTo>
                    <a:pt x="36182" y="12678"/>
                  </a:lnTo>
                  <a:lnTo>
                    <a:pt x="36460" y="12705"/>
                  </a:lnTo>
                  <a:lnTo>
                    <a:pt x="36726" y="12724"/>
                  </a:lnTo>
                  <a:lnTo>
                    <a:pt x="37004" y="12731"/>
                  </a:lnTo>
                  <a:lnTo>
                    <a:pt x="37258" y="12731"/>
                  </a:lnTo>
                  <a:lnTo>
                    <a:pt x="37525" y="12724"/>
                  </a:lnTo>
                  <a:lnTo>
                    <a:pt x="37768" y="12711"/>
                  </a:lnTo>
                  <a:lnTo>
                    <a:pt x="38022" y="12691"/>
                  </a:lnTo>
                  <a:lnTo>
                    <a:pt x="38254" y="12658"/>
                  </a:lnTo>
                  <a:lnTo>
                    <a:pt x="38497" y="12625"/>
                  </a:lnTo>
                  <a:lnTo>
                    <a:pt x="38717" y="12573"/>
                  </a:lnTo>
                  <a:lnTo>
                    <a:pt x="38937" y="12520"/>
                  </a:lnTo>
                  <a:lnTo>
                    <a:pt x="39157" y="12454"/>
                  </a:lnTo>
                  <a:lnTo>
                    <a:pt x="39365" y="12382"/>
                  </a:lnTo>
                  <a:lnTo>
                    <a:pt x="39562" y="12296"/>
                  </a:lnTo>
                  <a:lnTo>
                    <a:pt x="39782" y="12184"/>
                  </a:lnTo>
                  <a:lnTo>
                    <a:pt x="39990" y="12065"/>
                  </a:lnTo>
                  <a:lnTo>
                    <a:pt x="40187" y="11940"/>
                  </a:lnTo>
                  <a:lnTo>
                    <a:pt x="40372" y="11808"/>
                  </a:lnTo>
                  <a:lnTo>
                    <a:pt x="40557" y="11663"/>
                  </a:lnTo>
                  <a:lnTo>
                    <a:pt x="40719" y="11511"/>
                  </a:lnTo>
                  <a:lnTo>
                    <a:pt x="40870" y="11353"/>
                  </a:lnTo>
                  <a:lnTo>
                    <a:pt x="41020" y="11188"/>
                  </a:lnTo>
                  <a:lnTo>
                    <a:pt x="41147" y="11017"/>
                  </a:lnTo>
                  <a:lnTo>
                    <a:pt x="41275" y="10832"/>
                  </a:lnTo>
                  <a:lnTo>
                    <a:pt x="41391" y="10648"/>
                  </a:lnTo>
                  <a:lnTo>
                    <a:pt x="41495" y="10456"/>
                  </a:lnTo>
                  <a:lnTo>
                    <a:pt x="41587" y="10259"/>
                  </a:lnTo>
                  <a:lnTo>
                    <a:pt x="41668" y="10061"/>
                  </a:lnTo>
                  <a:lnTo>
                    <a:pt x="41749" y="9850"/>
                  </a:lnTo>
                  <a:lnTo>
                    <a:pt x="41819" y="9639"/>
                  </a:lnTo>
                  <a:lnTo>
                    <a:pt x="41877" y="9428"/>
                  </a:lnTo>
                  <a:lnTo>
                    <a:pt x="41935" y="9204"/>
                  </a:lnTo>
                  <a:lnTo>
                    <a:pt x="41981" y="8980"/>
                  </a:lnTo>
                  <a:lnTo>
                    <a:pt x="42016" y="8755"/>
                  </a:lnTo>
                  <a:lnTo>
                    <a:pt x="42050" y="8525"/>
                  </a:lnTo>
                  <a:lnTo>
                    <a:pt x="42073" y="8294"/>
                  </a:lnTo>
                  <a:lnTo>
                    <a:pt x="42097" y="7819"/>
                  </a:lnTo>
                  <a:lnTo>
                    <a:pt x="42108" y="7345"/>
                  </a:lnTo>
                  <a:lnTo>
                    <a:pt x="42085" y="6863"/>
                  </a:lnTo>
                  <a:lnTo>
                    <a:pt x="42050" y="6375"/>
                  </a:lnTo>
                  <a:lnTo>
                    <a:pt x="41992" y="5894"/>
                  </a:lnTo>
                  <a:lnTo>
                    <a:pt x="41923" y="5413"/>
                  </a:lnTo>
                  <a:lnTo>
                    <a:pt x="41842" y="4945"/>
                  </a:lnTo>
                  <a:lnTo>
                    <a:pt x="41749" y="4477"/>
                  </a:lnTo>
                  <a:lnTo>
                    <a:pt x="41645" y="4028"/>
                  </a:lnTo>
                  <a:lnTo>
                    <a:pt x="41541" y="3587"/>
                  </a:lnTo>
                  <a:lnTo>
                    <a:pt x="41425" y="3165"/>
                  </a:lnTo>
                  <a:lnTo>
                    <a:pt x="41310" y="2762"/>
                  </a:lnTo>
                  <a:lnTo>
                    <a:pt x="41182" y="2380"/>
                  </a:lnTo>
                  <a:lnTo>
                    <a:pt x="40951" y="1694"/>
                  </a:lnTo>
                  <a:lnTo>
                    <a:pt x="40742" y="1121"/>
                  </a:lnTo>
                  <a:lnTo>
                    <a:pt x="40580" y="692"/>
                  </a:lnTo>
                  <a:lnTo>
                    <a:pt x="40465" y="422"/>
                  </a:lnTo>
                  <a:lnTo>
                    <a:pt x="40441" y="376"/>
                  </a:lnTo>
                  <a:lnTo>
                    <a:pt x="40407" y="330"/>
                  </a:lnTo>
                  <a:lnTo>
                    <a:pt x="40372" y="290"/>
                  </a:lnTo>
                  <a:lnTo>
                    <a:pt x="40337" y="251"/>
                  </a:lnTo>
                  <a:lnTo>
                    <a:pt x="40233" y="178"/>
                  </a:lnTo>
                  <a:lnTo>
                    <a:pt x="40117" y="119"/>
                  </a:lnTo>
                  <a:lnTo>
                    <a:pt x="39978" y="66"/>
                  </a:lnTo>
                  <a:lnTo>
                    <a:pt x="39840" y="33"/>
                  </a:lnTo>
                  <a:lnTo>
                    <a:pt x="39678" y="7"/>
                  </a:lnTo>
                  <a:lnTo>
                    <a:pt x="39515"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5812300" y="2515800"/>
              <a:ext cx="991375" cy="1751275"/>
            </a:xfrm>
            <a:custGeom>
              <a:avLst/>
              <a:gdLst/>
              <a:ahLst/>
              <a:cxnLst/>
              <a:rect l="l" t="t" r="r" b="b"/>
              <a:pathLst>
                <a:path w="39655" h="70051" extrusionOk="0">
                  <a:moveTo>
                    <a:pt x="27154" y="1"/>
                  </a:moveTo>
                  <a:lnTo>
                    <a:pt x="27062" y="7"/>
                  </a:lnTo>
                  <a:lnTo>
                    <a:pt x="26958" y="14"/>
                  </a:lnTo>
                  <a:lnTo>
                    <a:pt x="26865" y="27"/>
                  </a:lnTo>
                  <a:lnTo>
                    <a:pt x="26772" y="47"/>
                  </a:lnTo>
                  <a:lnTo>
                    <a:pt x="26680" y="73"/>
                  </a:lnTo>
                  <a:lnTo>
                    <a:pt x="26599" y="106"/>
                  </a:lnTo>
                  <a:lnTo>
                    <a:pt x="26518" y="139"/>
                  </a:lnTo>
                  <a:lnTo>
                    <a:pt x="26448" y="179"/>
                  </a:lnTo>
                  <a:lnTo>
                    <a:pt x="26390" y="218"/>
                  </a:lnTo>
                  <a:lnTo>
                    <a:pt x="26333" y="258"/>
                  </a:lnTo>
                  <a:lnTo>
                    <a:pt x="26286" y="304"/>
                  </a:lnTo>
                  <a:lnTo>
                    <a:pt x="26252" y="357"/>
                  </a:lnTo>
                  <a:lnTo>
                    <a:pt x="26217" y="403"/>
                  </a:lnTo>
                  <a:lnTo>
                    <a:pt x="26205" y="456"/>
                  </a:lnTo>
                  <a:lnTo>
                    <a:pt x="26194" y="508"/>
                  </a:lnTo>
                  <a:lnTo>
                    <a:pt x="26182" y="561"/>
                  </a:lnTo>
                  <a:lnTo>
                    <a:pt x="26194" y="621"/>
                  </a:lnTo>
                  <a:lnTo>
                    <a:pt x="26205" y="673"/>
                  </a:lnTo>
                  <a:lnTo>
                    <a:pt x="26228" y="726"/>
                  </a:lnTo>
                  <a:lnTo>
                    <a:pt x="26263" y="779"/>
                  </a:lnTo>
                  <a:lnTo>
                    <a:pt x="26761" y="1425"/>
                  </a:lnTo>
                  <a:lnTo>
                    <a:pt x="27235" y="2078"/>
                  </a:lnTo>
                  <a:lnTo>
                    <a:pt x="27722" y="2744"/>
                  </a:lnTo>
                  <a:lnTo>
                    <a:pt x="28196" y="3416"/>
                  </a:lnTo>
                  <a:lnTo>
                    <a:pt x="28671" y="4095"/>
                  </a:lnTo>
                  <a:lnTo>
                    <a:pt x="29134" y="4787"/>
                  </a:lnTo>
                  <a:lnTo>
                    <a:pt x="29597" y="5480"/>
                  </a:lnTo>
                  <a:lnTo>
                    <a:pt x="30048" y="6192"/>
                  </a:lnTo>
                  <a:lnTo>
                    <a:pt x="30499" y="6904"/>
                  </a:lnTo>
                  <a:lnTo>
                    <a:pt x="30939" y="7622"/>
                  </a:lnTo>
                  <a:lnTo>
                    <a:pt x="31367" y="8354"/>
                  </a:lnTo>
                  <a:lnTo>
                    <a:pt x="31784" y="9093"/>
                  </a:lnTo>
                  <a:lnTo>
                    <a:pt x="32201" y="9831"/>
                  </a:lnTo>
                  <a:lnTo>
                    <a:pt x="32606" y="10583"/>
                  </a:lnTo>
                  <a:lnTo>
                    <a:pt x="32988" y="11341"/>
                  </a:lnTo>
                  <a:lnTo>
                    <a:pt x="33370" y="12105"/>
                  </a:lnTo>
                  <a:lnTo>
                    <a:pt x="33740" y="12877"/>
                  </a:lnTo>
                  <a:lnTo>
                    <a:pt x="34099" y="13655"/>
                  </a:lnTo>
                  <a:lnTo>
                    <a:pt x="34435" y="14439"/>
                  </a:lnTo>
                  <a:lnTo>
                    <a:pt x="34770" y="15224"/>
                  </a:lnTo>
                  <a:lnTo>
                    <a:pt x="35083" y="16022"/>
                  </a:lnTo>
                  <a:lnTo>
                    <a:pt x="35384" y="16819"/>
                  </a:lnTo>
                  <a:lnTo>
                    <a:pt x="35662" y="17624"/>
                  </a:lnTo>
                  <a:lnTo>
                    <a:pt x="35928" y="18435"/>
                  </a:lnTo>
                  <a:lnTo>
                    <a:pt x="36182" y="19252"/>
                  </a:lnTo>
                  <a:lnTo>
                    <a:pt x="36426" y="20070"/>
                  </a:lnTo>
                  <a:lnTo>
                    <a:pt x="36634" y="20894"/>
                  </a:lnTo>
                  <a:lnTo>
                    <a:pt x="36842" y="21725"/>
                  </a:lnTo>
                  <a:lnTo>
                    <a:pt x="37016" y="22555"/>
                  </a:lnTo>
                  <a:lnTo>
                    <a:pt x="37178" y="23393"/>
                  </a:lnTo>
                  <a:lnTo>
                    <a:pt x="37317" y="24236"/>
                  </a:lnTo>
                  <a:lnTo>
                    <a:pt x="37444" y="25080"/>
                  </a:lnTo>
                  <a:lnTo>
                    <a:pt x="37548" y="25931"/>
                  </a:lnTo>
                  <a:lnTo>
                    <a:pt x="37618" y="26781"/>
                  </a:lnTo>
                  <a:lnTo>
                    <a:pt x="37676" y="27632"/>
                  </a:lnTo>
                  <a:lnTo>
                    <a:pt x="37710" y="28489"/>
                  </a:lnTo>
                  <a:lnTo>
                    <a:pt x="37722" y="29353"/>
                  </a:lnTo>
                  <a:lnTo>
                    <a:pt x="37710" y="30210"/>
                  </a:lnTo>
                  <a:lnTo>
                    <a:pt x="37664" y="31080"/>
                  </a:lnTo>
                  <a:lnTo>
                    <a:pt x="37606" y="31944"/>
                  </a:lnTo>
                  <a:lnTo>
                    <a:pt x="37514" y="32814"/>
                  </a:lnTo>
                  <a:lnTo>
                    <a:pt x="37398" y="33684"/>
                  </a:lnTo>
                  <a:lnTo>
                    <a:pt x="37259" y="34554"/>
                  </a:lnTo>
                  <a:lnTo>
                    <a:pt x="37097" y="35425"/>
                  </a:lnTo>
                  <a:lnTo>
                    <a:pt x="36993" y="35866"/>
                  </a:lnTo>
                  <a:lnTo>
                    <a:pt x="36888" y="36302"/>
                  </a:lnTo>
                  <a:lnTo>
                    <a:pt x="36784" y="36737"/>
                  </a:lnTo>
                  <a:lnTo>
                    <a:pt x="36669" y="37178"/>
                  </a:lnTo>
                  <a:lnTo>
                    <a:pt x="36541" y="37614"/>
                  </a:lnTo>
                  <a:lnTo>
                    <a:pt x="36414" y="38049"/>
                  </a:lnTo>
                  <a:lnTo>
                    <a:pt x="36275" y="38490"/>
                  </a:lnTo>
                  <a:lnTo>
                    <a:pt x="36125" y="38926"/>
                  </a:lnTo>
                  <a:lnTo>
                    <a:pt x="35974" y="39367"/>
                  </a:lnTo>
                  <a:lnTo>
                    <a:pt x="35812" y="39802"/>
                  </a:lnTo>
                  <a:lnTo>
                    <a:pt x="35650" y="40244"/>
                  </a:lnTo>
                  <a:lnTo>
                    <a:pt x="35465" y="40679"/>
                  </a:lnTo>
                  <a:lnTo>
                    <a:pt x="35291" y="41121"/>
                  </a:lnTo>
                  <a:lnTo>
                    <a:pt x="35094" y="41556"/>
                  </a:lnTo>
                  <a:lnTo>
                    <a:pt x="34898" y="41998"/>
                  </a:lnTo>
                  <a:lnTo>
                    <a:pt x="34689" y="42433"/>
                  </a:lnTo>
                  <a:lnTo>
                    <a:pt x="34469" y="42875"/>
                  </a:lnTo>
                  <a:lnTo>
                    <a:pt x="34250" y="43310"/>
                  </a:lnTo>
                  <a:lnTo>
                    <a:pt x="34006" y="43752"/>
                  </a:lnTo>
                  <a:lnTo>
                    <a:pt x="33775" y="44187"/>
                  </a:lnTo>
                  <a:lnTo>
                    <a:pt x="33520" y="44622"/>
                  </a:lnTo>
                  <a:lnTo>
                    <a:pt x="33266" y="45064"/>
                  </a:lnTo>
                  <a:lnTo>
                    <a:pt x="32999" y="45499"/>
                  </a:lnTo>
                  <a:lnTo>
                    <a:pt x="32722" y="45934"/>
                  </a:lnTo>
                  <a:lnTo>
                    <a:pt x="32432" y="46369"/>
                  </a:lnTo>
                  <a:lnTo>
                    <a:pt x="32143" y="46811"/>
                  </a:lnTo>
                  <a:lnTo>
                    <a:pt x="31842" y="47246"/>
                  </a:lnTo>
                  <a:lnTo>
                    <a:pt x="31530" y="47681"/>
                  </a:lnTo>
                  <a:lnTo>
                    <a:pt x="31217" y="48116"/>
                  </a:lnTo>
                  <a:lnTo>
                    <a:pt x="30881" y="48551"/>
                  </a:lnTo>
                  <a:lnTo>
                    <a:pt x="30546" y="48986"/>
                  </a:lnTo>
                  <a:lnTo>
                    <a:pt x="30198" y="49415"/>
                  </a:lnTo>
                  <a:lnTo>
                    <a:pt x="29840" y="49850"/>
                  </a:lnTo>
                  <a:lnTo>
                    <a:pt x="29481" y="50285"/>
                  </a:lnTo>
                  <a:lnTo>
                    <a:pt x="29099" y="50714"/>
                  </a:lnTo>
                  <a:lnTo>
                    <a:pt x="28717" y="51149"/>
                  </a:lnTo>
                  <a:lnTo>
                    <a:pt x="28323" y="51577"/>
                  </a:lnTo>
                  <a:lnTo>
                    <a:pt x="27918" y="52013"/>
                  </a:lnTo>
                  <a:lnTo>
                    <a:pt x="27502" y="52441"/>
                  </a:lnTo>
                  <a:lnTo>
                    <a:pt x="27085" y="52870"/>
                  </a:lnTo>
                  <a:lnTo>
                    <a:pt x="26564" y="53377"/>
                  </a:lnTo>
                  <a:lnTo>
                    <a:pt x="26043" y="53878"/>
                  </a:lnTo>
                  <a:lnTo>
                    <a:pt x="25522" y="54373"/>
                  </a:lnTo>
                  <a:lnTo>
                    <a:pt x="24990" y="54854"/>
                  </a:lnTo>
                  <a:lnTo>
                    <a:pt x="24446" y="55329"/>
                  </a:lnTo>
                  <a:lnTo>
                    <a:pt x="23914" y="55797"/>
                  </a:lnTo>
                  <a:lnTo>
                    <a:pt x="23358" y="56252"/>
                  </a:lnTo>
                  <a:lnTo>
                    <a:pt x="22814" y="56700"/>
                  </a:lnTo>
                  <a:lnTo>
                    <a:pt x="22258" y="57142"/>
                  </a:lnTo>
                  <a:lnTo>
                    <a:pt x="21703" y="57577"/>
                  </a:lnTo>
                  <a:lnTo>
                    <a:pt x="21147" y="57999"/>
                  </a:lnTo>
                  <a:lnTo>
                    <a:pt x="20592" y="58421"/>
                  </a:lnTo>
                  <a:lnTo>
                    <a:pt x="20025" y="58823"/>
                  </a:lnTo>
                  <a:lnTo>
                    <a:pt x="19469" y="59225"/>
                  </a:lnTo>
                  <a:lnTo>
                    <a:pt x="18902" y="59614"/>
                  </a:lnTo>
                  <a:lnTo>
                    <a:pt x="18346" y="60003"/>
                  </a:lnTo>
                  <a:lnTo>
                    <a:pt x="17779" y="60379"/>
                  </a:lnTo>
                  <a:lnTo>
                    <a:pt x="17224" y="60742"/>
                  </a:lnTo>
                  <a:lnTo>
                    <a:pt x="16668" y="61104"/>
                  </a:lnTo>
                  <a:lnTo>
                    <a:pt x="16112" y="61454"/>
                  </a:lnTo>
                  <a:lnTo>
                    <a:pt x="15557" y="61796"/>
                  </a:lnTo>
                  <a:lnTo>
                    <a:pt x="15001" y="62126"/>
                  </a:lnTo>
                  <a:lnTo>
                    <a:pt x="14457" y="62456"/>
                  </a:lnTo>
                  <a:lnTo>
                    <a:pt x="13913" y="62772"/>
                  </a:lnTo>
                  <a:lnTo>
                    <a:pt x="12837" y="63385"/>
                  </a:lnTo>
                  <a:lnTo>
                    <a:pt x="11784" y="63966"/>
                  </a:lnTo>
                  <a:lnTo>
                    <a:pt x="10753" y="64513"/>
                  </a:lnTo>
                  <a:lnTo>
                    <a:pt x="9746" y="65027"/>
                  </a:lnTo>
                  <a:lnTo>
                    <a:pt x="8774" y="65508"/>
                  </a:lnTo>
                  <a:lnTo>
                    <a:pt x="7848" y="65963"/>
                  </a:lnTo>
                  <a:lnTo>
                    <a:pt x="6945" y="66385"/>
                  </a:lnTo>
                  <a:lnTo>
                    <a:pt x="6089" y="66768"/>
                  </a:lnTo>
                  <a:lnTo>
                    <a:pt x="5279" y="67130"/>
                  </a:lnTo>
                  <a:lnTo>
                    <a:pt x="4526" y="67453"/>
                  </a:lnTo>
                  <a:lnTo>
                    <a:pt x="3820" y="67750"/>
                  </a:lnTo>
                  <a:lnTo>
                    <a:pt x="3172" y="68014"/>
                  </a:lnTo>
                  <a:lnTo>
                    <a:pt x="2582" y="68244"/>
                  </a:lnTo>
                  <a:lnTo>
                    <a:pt x="2061" y="68449"/>
                  </a:lnTo>
                  <a:lnTo>
                    <a:pt x="1228" y="68759"/>
                  </a:lnTo>
                  <a:lnTo>
                    <a:pt x="684" y="68950"/>
                  </a:lnTo>
                  <a:lnTo>
                    <a:pt x="487" y="69016"/>
                  </a:lnTo>
                  <a:lnTo>
                    <a:pt x="406" y="69049"/>
                  </a:lnTo>
                  <a:lnTo>
                    <a:pt x="325" y="69082"/>
                  </a:lnTo>
                  <a:lnTo>
                    <a:pt x="255" y="69121"/>
                  </a:lnTo>
                  <a:lnTo>
                    <a:pt x="198" y="69161"/>
                  </a:lnTo>
                  <a:lnTo>
                    <a:pt x="140" y="69207"/>
                  </a:lnTo>
                  <a:lnTo>
                    <a:pt x="93" y="69253"/>
                  </a:lnTo>
                  <a:lnTo>
                    <a:pt x="59" y="69306"/>
                  </a:lnTo>
                  <a:lnTo>
                    <a:pt x="24" y="69352"/>
                  </a:lnTo>
                  <a:lnTo>
                    <a:pt x="12" y="69405"/>
                  </a:lnTo>
                  <a:lnTo>
                    <a:pt x="1" y="69457"/>
                  </a:lnTo>
                  <a:lnTo>
                    <a:pt x="1" y="69510"/>
                  </a:lnTo>
                  <a:lnTo>
                    <a:pt x="1" y="69563"/>
                  </a:lnTo>
                  <a:lnTo>
                    <a:pt x="24" y="69622"/>
                  </a:lnTo>
                  <a:lnTo>
                    <a:pt x="47" y="69675"/>
                  </a:lnTo>
                  <a:lnTo>
                    <a:pt x="82" y="69728"/>
                  </a:lnTo>
                  <a:lnTo>
                    <a:pt x="128" y="69774"/>
                  </a:lnTo>
                  <a:lnTo>
                    <a:pt x="174" y="69820"/>
                  </a:lnTo>
                  <a:lnTo>
                    <a:pt x="244" y="69866"/>
                  </a:lnTo>
                  <a:lnTo>
                    <a:pt x="302" y="69906"/>
                  </a:lnTo>
                  <a:lnTo>
                    <a:pt x="383" y="69939"/>
                  </a:lnTo>
                  <a:lnTo>
                    <a:pt x="452" y="69972"/>
                  </a:lnTo>
                  <a:lnTo>
                    <a:pt x="545" y="69998"/>
                  </a:lnTo>
                  <a:lnTo>
                    <a:pt x="626" y="70018"/>
                  </a:lnTo>
                  <a:lnTo>
                    <a:pt x="718" y="70038"/>
                  </a:lnTo>
                  <a:lnTo>
                    <a:pt x="811" y="70044"/>
                  </a:lnTo>
                  <a:lnTo>
                    <a:pt x="904" y="70051"/>
                  </a:lnTo>
                  <a:lnTo>
                    <a:pt x="1089" y="70051"/>
                  </a:lnTo>
                  <a:lnTo>
                    <a:pt x="1181" y="70038"/>
                  </a:lnTo>
                  <a:lnTo>
                    <a:pt x="1274" y="70024"/>
                  </a:lnTo>
                  <a:lnTo>
                    <a:pt x="1367" y="70005"/>
                  </a:lnTo>
                  <a:lnTo>
                    <a:pt x="1459" y="69978"/>
                  </a:lnTo>
                  <a:lnTo>
                    <a:pt x="1691" y="69899"/>
                  </a:lnTo>
                  <a:lnTo>
                    <a:pt x="2269" y="69695"/>
                  </a:lnTo>
                  <a:lnTo>
                    <a:pt x="3137" y="69365"/>
                  </a:lnTo>
                  <a:lnTo>
                    <a:pt x="3681" y="69148"/>
                  </a:lnTo>
                  <a:lnTo>
                    <a:pt x="4295" y="68904"/>
                  </a:lnTo>
                  <a:lnTo>
                    <a:pt x="4966" y="68627"/>
                  </a:lnTo>
                  <a:lnTo>
                    <a:pt x="5695" y="68323"/>
                  </a:lnTo>
                  <a:lnTo>
                    <a:pt x="6471" y="67981"/>
                  </a:lnTo>
                  <a:lnTo>
                    <a:pt x="7304" y="67605"/>
                  </a:lnTo>
                  <a:lnTo>
                    <a:pt x="8184" y="67203"/>
                  </a:lnTo>
                  <a:lnTo>
                    <a:pt x="9110" y="66761"/>
                  </a:lnTo>
                  <a:lnTo>
                    <a:pt x="10071" y="66293"/>
                  </a:lnTo>
                  <a:lnTo>
                    <a:pt x="11066" y="65792"/>
                  </a:lnTo>
                  <a:lnTo>
                    <a:pt x="12096" y="65251"/>
                  </a:lnTo>
                  <a:lnTo>
                    <a:pt x="13149" y="64684"/>
                  </a:lnTo>
                  <a:lnTo>
                    <a:pt x="14237" y="64084"/>
                  </a:lnTo>
                  <a:lnTo>
                    <a:pt x="14781" y="63768"/>
                  </a:lnTo>
                  <a:lnTo>
                    <a:pt x="15337" y="63445"/>
                  </a:lnTo>
                  <a:lnTo>
                    <a:pt x="15892" y="63115"/>
                  </a:lnTo>
                  <a:lnTo>
                    <a:pt x="16460" y="62772"/>
                  </a:lnTo>
                  <a:lnTo>
                    <a:pt x="17027" y="62429"/>
                  </a:lnTo>
                  <a:lnTo>
                    <a:pt x="17594" y="62073"/>
                  </a:lnTo>
                  <a:lnTo>
                    <a:pt x="18161" y="61711"/>
                  </a:lnTo>
                  <a:lnTo>
                    <a:pt x="18728" y="61335"/>
                  </a:lnTo>
                  <a:lnTo>
                    <a:pt x="19307" y="60953"/>
                  </a:lnTo>
                  <a:lnTo>
                    <a:pt x="19874" y="60564"/>
                  </a:lnTo>
                  <a:lnTo>
                    <a:pt x="20453" y="60168"/>
                  </a:lnTo>
                  <a:lnTo>
                    <a:pt x="21032" y="59759"/>
                  </a:lnTo>
                  <a:lnTo>
                    <a:pt x="21599" y="59344"/>
                  </a:lnTo>
                  <a:lnTo>
                    <a:pt x="22177" y="58922"/>
                  </a:lnTo>
                  <a:lnTo>
                    <a:pt x="22756" y="58487"/>
                  </a:lnTo>
                  <a:lnTo>
                    <a:pt x="23323" y="58045"/>
                  </a:lnTo>
                  <a:lnTo>
                    <a:pt x="23890" y="57597"/>
                  </a:lnTo>
                  <a:lnTo>
                    <a:pt x="24458" y="57135"/>
                  </a:lnTo>
                  <a:lnTo>
                    <a:pt x="25013" y="56674"/>
                  </a:lnTo>
                  <a:lnTo>
                    <a:pt x="25580" y="56192"/>
                  </a:lnTo>
                  <a:lnTo>
                    <a:pt x="26136" y="55711"/>
                  </a:lnTo>
                  <a:lnTo>
                    <a:pt x="26680" y="55217"/>
                  </a:lnTo>
                  <a:lnTo>
                    <a:pt x="27224" y="54716"/>
                  </a:lnTo>
                  <a:lnTo>
                    <a:pt x="27768" y="54208"/>
                  </a:lnTo>
                  <a:lnTo>
                    <a:pt x="28300" y="53687"/>
                  </a:lnTo>
                  <a:lnTo>
                    <a:pt x="28833" y="53160"/>
                  </a:lnTo>
                  <a:lnTo>
                    <a:pt x="29354" y="52619"/>
                  </a:lnTo>
                  <a:lnTo>
                    <a:pt x="29863" y="52078"/>
                  </a:lnTo>
                  <a:lnTo>
                    <a:pt x="30372" y="51518"/>
                  </a:lnTo>
                  <a:lnTo>
                    <a:pt x="30870" y="50958"/>
                  </a:lnTo>
                  <a:lnTo>
                    <a:pt x="31356" y="50384"/>
                  </a:lnTo>
                  <a:lnTo>
                    <a:pt x="31830" y="49804"/>
                  </a:lnTo>
                  <a:lnTo>
                    <a:pt x="32305" y="49217"/>
                  </a:lnTo>
                  <a:lnTo>
                    <a:pt x="32768" y="48617"/>
                  </a:lnTo>
                  <a:lnTo>
                    <a:pt x="33208" y="48011"/>
                  </a:lnTo>
                  <a:lnTo>
                    <a:pt x="33648" y="47391"/>
                  </a:lnTo>
                  <a:lnTo>
                    <a:pt x="34076" y="46765"/>
                  </a:lnTo>
                  <a:lnTo>
                    <a:pt x="34493" y="46132"/>
                  </a:lnTo>
                  <a:lnTo>
                    <a:pt x="34898" y="45486"/>
                  </a:lnTo>
                  <a:lnTo>
                    <a:pt x="35280" y="44833"/>
                  </a:lnTo>
                  <a:lnTo>
                    <a:pt x="35662" y="44174"/>
                  </a:lnTo>
                  <a:lnTo>
                    <a:pt x="36020" y="43501"/>
                  </a:lnTo>
                  <a:lnTo>
                    <a:pt x="36368" y="42822"/>
                  </a:lnTo>
                  <a:lnTo>
                    <a:pt x="36703" y="42136"/>
                  </a:lnTo>
                  <a:lnTo>
                    <a:pt x="37016" y="41437"/>
                  </a:lnTo>
                  <a:lnTo>
                    <a:pt x="37317" y="40725"/>
                  </a:lnTo>
                  <a:lnTo>
                    <a:pt x="37606" y="40013"/>
                  </a:lnTo>
                  <a:lnTo>
                    <a:pt x="37872" y="39288"/>
                  </a:lnTo>
                  <a:lnTo>
                    <a:pt x="38127" y="38550"/>
                  </a:lnTo>
                  <a:lnTo>
                    <a:pt x="38358" y="37811"/>
                  </a:lnTo>
                  <a:lnTo>
                    <a:pt x="38578" y="37053"/>
                  </a:lnTo>
                  <a:lnTo>
                    <a:pt x="38775" y="36295"/>
                  </a:lnTo>
                  <a:lnTo>
                    <a:pt x="38960" y="35524"/>
                  </a:lnTo>
                  <a:lnTo>
                    <a:pt x="39111" y="34739"/>
                  </a:lnTo>
                  <a:lnTo>
                    <a:pt x="39250" y="33954"/>
                  </a:lnTo>
                  <a:lnTo>
                    <a:pt x="39377" y="33150"/>
                  </a:lnTo>
                  <a:lnTo>
                    <a:pt x="39470" y="32346"/>
                  </a:lnTo>
                  <a:lnTo>
                    <a:pt x="39551" y="31528"/>
                  </a:lnTo>
                  <a:lnTo>
                    <a:pt x="39608" y="30698"/>
                  </a:lnTo>
                  <a:lnTo>
                    <a:pt x="39643" y="29860"/>
                  </a:lnTo>
                  <a:lnTo>
                    <a:pt x="39655" y="29016"/>
                  </a:lnTo>
                  <a:lnTo>
                    <a:pt x="39643" y="28159"/>
                  </a:lnTo>
                  <a:lnTo>
                    <a:pt x="39608" y="27296"/>
                  </a:lnTo>
                  <a:lnTo>
                    <a:pt x="39551" y="26425"/>
                  </a:lnTo>
                  <a:lnTo>
                    <a:pt x="39458" y="25542"/>
                  </a:lnTo>
                  <a:lnTo>
                    <a:pt x="39354" y="24645"/>
                  </a:lnTo>
                  <a:lnTo>
                    <a:pt x="39215" y="23742"/>
                  </a:lnTo>
                  <a:lnTo>
                    <a:pt x="39053" y="22832"/>
                  </a:lnTo>
                  <a:lnTo>
                    <a:pt x="38868" y="21909"/>
                  </a:lnTo>
                  <a:lnTo>
                    <a:pt x="38659" y="20980"/>
                  </a:lnTo>
                  <a:lnTo>
                    <a:pt x="38416" y="20037"/>
                  </a:lnTo>
                  <a:lnTo>
                    <a:pt x="38150" y="19087"/>
                  </a:lnTo>
                  <a:lnTo>
                    <a:pt x="37849" y="18131"/>
                  </a:lnTo>
                  <a:lnTo>
                    <a:pt x="37525" y="17162"/>
                  </a:lnTo>
                  <a:lnTo>
                    <a:pt x="37178" y="16180"/>
                  </a:lnTo>
                  <a:lnTo>
                    <a:pt x="36796" y="15191"/>
                  </a:lnTo>
                  <a:lnTo>
                    <a:pt x="36379" y="14195"/>
                  </a:lnTo>
                  <a:lnTo>
                    <a:pt x="35928" y="13187"/>
                  </a:lnTo>
                  <a:lnTo>
                    <a:pt x="35453" y="12171"/>
                  </a:lnTo>
                  <a:lnTo>
                    <a:pt x="34956" y="11143"/>
                  </a:lnTo>
                  <a:lnTo>
                    <a:pt x="34412" y="10108"/>
                  </a:lnTo>
                  <a:lnTo>
                    <a:pt x="33844" y="9060"/>
                  </a:lnTo>
                  <a:lnTo>
                    <a:pt x="33231" y="8005"/>
                  </a:lnTo>
                  <a:lnTo>
                    <a:pt x="32594" y="6937"/>
                  </a:lnTo>
                  <a:lnTo>
                    <a:pt x="31923" y="5862"/>
                  </a:lnTo>
                  <a:lnTo>
                    <a:pt x="31229" y="4774"/>
                  </a:lnTo>
                  <a:lnTo>
                    <a:pt x="30488" y="3680"/>
                  </a:lnTo>
                  <a:lnTo>
                    <a:pt x="29712" y="2579"/>
                  </a:lnTo>
                  <a:lnTo>
                    <a:pt x="28902" y="1464"/>
                  </a:lnTo>
                  <a:lnTo>
                    <a:pt x="28057" y="337"/>
                  </a:lnTo>
                  <a:lnTo>
                    <a:pt x="27988" y="265"/>
                  </a:lnTo>
                  <a:lnTo>
                    <a:pt x="27895" y="199"/>
                  </a:lnTo>
                  <a:lnTo>
                    <a:pt x="27803" y="139"/>
                  </a:lnTo>
                  <a:lnTo>
                    <a:pt x="27687" y="93"/>
                  </a:lnTo>
                  <a:lnTo>
                    <a:pt x="27559" y="54"/>
                  </a:lnTo>
                  <a:lnTo>
                    <a:pt x="27432" y="27"/>
                  </a:lnTo>
                  <a:lnTo>
                    <a:pt x="27293" y="7"/>
                  </a:lnTo>
                  <a:lnTo>
                    <a:pt x="27154"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5586600" y="2888475"/>
              <a:ext cx="1549850" cy="1282350"/>
            </a:xfrm>
            <a:custGeom>
              <a:avLst/>
              <a:gdLst/>
              <a:ahLst/>
              <a:cxnLst/>
              <a:rect l="l" t="t" r="r" b="b"/>
              <a:pathLst>
                <a:path w="61994" h="51294" extrusionOk="0">
                  <a:moveTo>
                    <a:pt x="59956" y="0"/>
                  </a:moveTo>
                  <a:lnTo>
                    <a:pt x="59829" y="7"/>
                  </a:lnTo>
                  <a:lnTo>
                    <a:pt x="59702" y="20"/>
                  </a:lnTo>
                  <a:lnTo>
                    <a:pt x="59609" y="40"/>
                  </a:lnTo>
                  <a:lnTo>
                    <a:pt x="59517" y="60"/>
                  </a:lnTo>
                  <a:lnTo>
                    <a:pt x="59436" y="86"/>
                  </a:lnTo>
                  <a:lnTo>
                    <a:pt x="59355" y="119"/>
                  </a:lnTo>
                  <a:lnTo>
                    <a:pt x="59285" y="152"/>
                  </a:lnTo>
                  <a:lnTo>
                    <a:pt x="59216" y="192"/>
                  </a:lnTo>
                  <a:lnTo>
                    <a:pt x="59158" y="238"/>
                  </a:lnTo>
                  <a:lnTo>
                    <a:pt x="59111" y="277"/>
                  </a:lnTo>
                  <a:lnTo>
                    <a:pt x="59065" y="330"/>
                  </a:lnTo>
                  <a:lnTo>
                    <a:pt x="59030" y="376"/>
                  </a:lnTo>
                  <a:lnTo>
                    <a:pt x="59007" y="429"/>
                  </a:lnTo>
                  <a:lnTo>
                    <a:pt x="58984" y="482"/>
                  </a:lnTo>
                  <a:lnTo>
                    <a:pt x="58984" y="535"/>
                  </a:lnTo>
                  <a:lnTo>
                    <a:pt x="58984" y="587"/>
                  </a:lnTo>
                  <a:lnTo>
                    <a:pt x="58996" y="647"/>
                  </a:lnTo>
                  <a:lnTo>
                    <a:pt x="59019" y="699"/>
                  </a:lnTo>
                  <a:lnTo>
                    <a:pt x="59065" y="811"/>
                  </a:lnTo>
                  <a:lnTo>
                    <a:pt x="59169" y="1095"/>
                  </a:lnTo>
                  <a:lnTo>
                    <a:pt x="59320" y="1530"/>
                  </a:lnTo>
                  <a:lnTo>
                    <a:pt x="59401" y="1807"/>
                  </a:lnTo>
                  <a:lnTo>
                    <a:pt x="59482" y="2123"/>
                  </a:lnTo>
                  <a:lnTo>
                    <a:pt x="59574" y="2473"/>
                  </a:lnTo>
                  <a:lnTo>
                    <a:pt x="59667" y="2855"/>
                  </a:lnTo>
                  <a:lnTo>
                    <a:pt x="59748" y="3271"/>
                  </a:lnTo>
                  <a:lnTo>
                    <a:pt x="59818" y="3725"/>
                  </a:lnTo>
                  <a:lnTo>
                    <a:pt x="59899" y="4207"/>
                  </a:lnTo>
                  <a:lnTo>
                    <a:pt x="59956" y="4721"/>
                  </a:lnTo>
                  <a:lnTo>
                    <a:pt x="60003" y="5268"/>
                  </a:lnTo>
                  <a:lnTo>
                    <a:pt x="60037" y="5842"/>
                  </a:lnTo>
                  <a:lnTo>
                    <a:pt x="60049" y="6448"/>
                  </a:lnTo>
                  <a:lnTo>
                    <a:pt x="60049" y="7081"/>
                  </a:lnTo>
                  <a:lnTo>
                    <a:pt x="60026" y="7741"/>
                  </a:lnTo>
                  <a:lnTo>
                    <a:pt x="59980" y="8426"/>
                  </a:lnTo>
                  <a:lnTo>
                    <a:pt x="59899" y="9132"/>
                  </a:lnTo>
                  <a:lnTo>
                    <a:pt x="59806" y="9864"/>
                  </a:lnTo>
                  <a:lnTo>
                    <a:pt x="59667" y="10622"/>
                  </a:lnTo>
                  <a:lnTo>
                    <a:pt x="59598" y="11011"/>
                  </a:lnTo>
                  <a:lnTo>
                    <a:pt x="59505" y="11400"/>
                  </a:lnTo>
                  <a:lnTo>
                    <a:pt x="59412" y="11802"/>
                  </a:lnTo>
                  <a:lnTo>
                    <a:pt x="59308" y="12204"/>
                  </a:lnTo>
                  <a:lnTo>
                    <a:pt x="59193" y="12606"/>
                  </a:lnTo>
                  <a:lnTo>
                    <a:pt x="59077" y="13022"/>
                  </a:lnTo>
                  <a:lnTo>
                    <a:pt x="58938" y="13437"/>
                  </a:lnTo>
                  <a:lnTo>
                    <a:pt x="58799" y="13859"/>
                  </a:lnTo>
                  <a:lnTo>
                    <a:pt x="58649" y="14287"/>
                  </a:lnTo>
                  <a:lnTo>
                    <a:pt x="58486" y="14723"/>
                  </a:lnTo>
                  <a:lnTo>
                    <a:pt x="58313" y="15158"/>
                  </a:lnTo>
                  <a:lnTo>
                    <a:pt x="58128" y="15599"/>
                  </a:lnTo>
                  <a:lnTo>
                    <a:pt x="57931" y="16041"/>
                  </a:lnTo>
                  <a:lnTo>
                    <a:pt x="57723" y="16489"/>
                  </a:lnTo>
                  <a:lnTo>
                    <a:pt x="57491" y="16944"/>
                  </a:lnTo>
                  <a:lnTo>
                    <a:pt x="57260" y="17399"/>
                  </a:lnTo>
                  <a:lnTo>
                    <a:pt x="57017" y="17861"/>
                  </a:lnTo>
                  <a:lnTo>
                    <a:pt x="56762" y="18322"/>
                  </a:lnTo>
                  <a:lnTo>
                    <a:pt x="56484" y="18790"/>
                  </a:lnTo>
                  <a:lnTo>
                    <a:pt x="56206" y="19258"/>
                  </a:lnTo>
                  <a:lnTo>
                    <a:pt x="55905" y="19733"/>
                  </a:lnTo>
                  <a:lnTo>
                    <a:pt x="55593" y="20208"/>
                  </a:lnTo>
                  <a:lnTo>
                    <a:pt x="55257" y="20689"/>
                  </a:lnTo>
                  <a:lnTo>
                    <a:pt x="54922" y="21170"/>
                  </a:lnTo>
                  <a:lnTo>
                    <a:pt x="54563" y="21658"/>
                  </a:lnTo>
                  <a:lnTo>
                    <a:pt x="54192" y="22146"/>
                  </a:lnTo>
                  <a:lnTo>
                    <a:pt x="53799" y="22634"/>
                  </a:lnTo>
                  <a:lnTo>
                    <a:pt x="53405" y="23129"/>
                  </a:lnTo>
                  <a:lnTo>
                    <a:pt x="52977" y="23623"/>
                  </a:lnTo>
                  <a:lnTo>
                    <a:pt x="52549" y="24124"/>
                  </a:lnTo>
                  <a:lnTo>
                    <a:pt x="52097" y="24625"/>
                  </a:lnTo>
                  <a:lnTo>
                    <a:pt x="51623" y="25126"/>
                  </a:lnTo>
                  <a:lnTo>
                    <a:pt x="51137" y="25627"/>
                  </a:lnTo>
                  <a:lnTo>
                    <a:pt x="50639" y="26135"/>
                  </a:lnTo>
                  <a:lnTo>
                    <a:pt x="50118" y="26643"/>
                  </a:lnTo>
                  <a:lnTo>
                    <a:pt x="49574" y="27150"/>
                  </a:lnTo>
                  <a:lnTo>
                    <a:pt x="49019" y="27664"/>
                  </a:lnTo>
                  <a:lnTo>
                    <a:pt x="48451" y="28172"/>
                  </a:lnTo>
                  <a:lnTo>
                    <a:pt x="47850" y="28686"/>
                  </a:lnTo>
                  <a:lnTo>
                    <a:pt x="47236" y="29201"/>
                  </a:lnTo>
                  <a:lnTo>
                    <a:pt x="46611" y="29715"/>
                  </a:lnTo>
                  <a:lnTo>
                    <a:pt x="45951" y="30229"/>
                  </a:lnTo>
                  <a:lnTo>
                    <a:pt x="45280" y="30743"/>
                  </a:lnTo>
                  <a:lnTo>
                    <a:pt x="44586" y="31264"/>
                  </a:lnTo>
                  <a:lnTo>
                    <a:pt x="43880" y="31778"/>
                  </a:lnTo>
                  <a:lnTo>
                    <a:pt x="43139" y="32299"/>
                  </a:lnTo>
                  <a:lnTo>
                    <a:pt x="42386" y="32820"/>
                  </a:lnTo>
                  <a:lnTo>
                    <a:pt x="41611" y="33334"/>
                  </a:lnTo>
                  <a:lnTo>
                    <a:pt x="40812" y="33855"/>
                  </a:lnTo>
                  <a:lnTo>
                    <a:pt x="40002" y="34369"/>
                  </a:lnTo>
                  <a:lnTo>
                    <a:pt x="39157" y="34890"/>
                  </a:lnTo>
                  <a:lnTo>
                    <a:pt x="38289" y="35411"/>
                  </a:lnTo>
                  <a:lnTo>
                    <a:pt x="37409" y="35925"/>
                  </a:lnTo>
                  <a:lnTo>
                    <a:pt x="36495" y="36446"/>
                  </a:lnTo>
                  <a:lnTo>
                    <a:pt x="35557" y="36961"/>
                  </a:lnTo>
                  <a:lnTo>
                    <a:pt x="34608" y="37475"/>
                  </a:lnTo>
                  <a:lnTo>
                    <a:pt x="33625" y="37989"/>
                  </a:lnTo>
                  <a:lnTo>
                    <a:pt x="32618" y="38503"/>
                  </a:lnTo>
                  <a:lnTo>
                    <a:pt x="31599" y="39017"/>
                  </a:lnTo>
                  <a:lnTo>
                    <a:pt x="30546" y="39525"/>
                  </a:lnTo>
                  <a:lnTo>
                    <a:pt x="29458" y="40039"/>
                  </a:lnTo>
                  <a:lnTo>
                    <a:pt x="28358" y="40547"/>
                  </a:lnTo>
                  <a:lnTo>
                    <a:pt x="27224" y="41055"/>
                  </a:lnTo>
                  <a:lnTo>
                    <a:pt x="26078" y="41556"/>
                  </a:lnTo>
                  <a:lnTo>
                    <a:pt x="24897" y="42063"/>
                  </a:lnTo>
                  <a:lnTo>
                    <a:pt x="23682" y="42565"/>
                  </a:lnTo>
                  <a:lnTo>
                    <a:pt x="22455" y="43066"/>
                  </a:lnTo>
                  <a:lnTo>
                    <a:pt x="21194" y="43560"/>
                  </a:lnTo>
                  <a:lnTo>
                    <a:pt x="19909" y="44055"/>
                  </a:lnTo>
                  <a:lnTo>
                    <a:pt x="18589" y="44549"/>
                  </a:lnTo>
                  <a:lnTo>
                    <a:pt x="17247" y="45043"/>
                  </a:lnTo>
                  <a:lnTo>
                    <a:pt x="15869" y="45531"/>
                  </a:lnTo>
                  <a:lnTo>
                    <a:pt x="14480" y="46013"/>
                  </a:lnTo>
                  <a:lnTo>
                    <a:pt x="13045" y="46494"/>
                  </a:lnTo>
                  <a:lnTo>
                    <a:pt x="11587" y="46975"/>
                  </a:lnTo>
                  <a:lnTo>
                    <a:pt x="10105" y="47450"/>
                  </a:lnTo>
                  <a:lnTo>
                    <a:pt x="8589" y="47925"/>
                  </a:lnTo>
                  <a:lnTo>
                    <a:pt x="7038" y="48393"/>
                  </a:lnTo>
                  <a:lnTo>
                    <a:pt x="5464" y="48861"/>
                  </a:lnTo>
                  <a:lnTo>
                    <a:pt x="3867" y="49322"/>
                  </a:lnTo>
                  <a:lnTo>
                    <a:pt x="2223" y="49784"/>
                  </a:lnTo>
                  <a:lnTo>
                    <a:pt x="556" y="50239"/>
                  </a:lnTo>
                  <a:lnTo>
                    <a:pt x="475" y="50265"/>
                  </a:lnTo>
                  <a:lnTo>
                    <a:pt x="394" y="50298"/>
                  </a:lnTo>
                  <a:lnTo>
                    <a:pt x="313" y="50331"/>
                  </a:lnTo>
                  <a:lnTo>
                    <a:pt x="244" y="50371"/>
                  </a:lnTo>
                  <a:lnTo>
                    <a:pt x="186" y="50417"/>
                  </a:lnTo>
                  <a:lnTo>
                    <a:pt x="140" y="50456"/>
                  </a:lnTo>
                  <a:lnTo>
                    <a:pt x="93" y="50502"/>
                  </a:lnTo>
                  <a:lnTo>
                    <a:pt x="59" y="50555"/>
                  </a:lnTo>
                  <a:lnTo>
                    <a:pt x="36" y="50608"/>
                  </a:lnTo>
                  <a:lnTo>
                    <a:pt x="12" y="50661"/>
                  </a:lnTo>
                  <a:lnTo>
                    <a:pt x="1" y="50713"/>
                  </a:lnTo>
                  <a:lnTo>
                    <a:pt x="1" y="50766"/>
                  </a:lnTo>
                  <a:lnTo>
                    <a:pt x="12" y="50819"/>
                  </a:lnTo>
                  <a:lnTo>
                    <a:pt x="24" y="50872"/>
                  </a:lnTo>
                  <a:lnTo>
                    <a:pt x="59" y="50924"/>
                  </a:lnTo>
                  <a:lnTo>
                    <a:pt x="93" y="50977"/>
                  </a:lnTo>
                  <a:lnTo>
                    <a:pt x="140" y="51030"/>
                  </a:lnTo>
                  <a:lnTo>
                    <a:pt x="198" y="51076"/>
                  </a:lnTo>
                  <a:lnTo>
                    <a:pt x="255" y="51116"/>
                  </a:lnTo>
                  <a:lnTo>
                    <a:pt x="325" y="51155"/>
                  </a:lnTo>
                  <a:lnTo>
                    <a:pt x="406" y="51188"/>
                  </a:lnTo>
                  <a:lnTo>
                    <a:pt x="475" y="51221"/>
                  </a:lnTo>
                  <a:lnTo>
                    <a:pt x="568" y="51247"/>
                  </a:lnTo>
                  <a:lnTo>
                    <a:pt x="649" y="51267"/>
                  </a:lnTo>
                  <a:lnTo>
                    <a:pt x="742" y="51280"/>
                  </a:lnTo>
                  <a:lnTo>
                    <a:pt x="834" y="51294"/>
                  </a:lnTo>
                  <a:lnTo>
                    <a:pt x="1112" y="51294"/>
                  </a:lnTo>
                  <a:lnTo>
                    <a:pt x="1205" y="51280"/>
                  </a:lnTo>
                  <a:lnTo>
                    <a:pt x="1297" y="51267"/>
                  </a:lnTo>
                  <a:lnTo>
                    <a:pt x="1390" y="51241"/>
                  </a:lnTo>
                  <a:lnTo>
                    <a:pt x="3091" y="50779"/>
                  </a:lnTo>
                  <a:lnTo>
                    <a:pt x="4769" y="50305"/>
                  </a:lnTo>
                  <a:lnTo>
                    <a:pt x="6401" y="49837"/>
                  </a:lnTo>
                  <a:lnTo>
                    <a:pt x="8010" y="49355"/>
                  </a:lnTo>
                  <a:lnTo>
                    <a:pt x="9596" y="48881"/>
                  </a:lnTo>
                  <a:lnTo>
                    <a:pt x="11135" y="48393"/>
                  </a:lnTo>
                  <a:lnTo>
                    <a:pt x="12652" y="47905"/>
                  </a:lnTo>
                  <a:lnTo>
                    <a:pt x="14145" y="47417"/>
                  </a:lnTo>
                  <a:lnTo>
                    <a:pt x="15603" y="46922"/>
                  </a:lnTo>
                  <a:lnTo>
                    <a:pt x="17027" y="46428"/>
                  </a:lnTo>
                  <a:lnTo>
                    <a:pt x="18427" y="45927"/>
                  </a:lnTo>
                  <a:lnTo>
                    <a:pt x="19805" y="45426"/>
                  </a:lnTo>
                  <a:lnTo>
                    <a:pt x="21147" y="44918"/>
                  </a:lnTo>
                  <a:lnTo>
                    <a:pt x="22455" y="44417"/>
                  </a:lnTo>
                  <a:lnTo>
                    <a:pt x="23752" y="43903"/>
                  </a:lnTo>
                  <a:lnTo>
                    <a:pt x="25002" y="43395"/>
                  </a:lnTo>
                  <a:lnTo>
                    <a:pt x="26240" y="42881"/>
                  </a:lnTo>
                  <a:lnTo>
                    <a:pt x="27444" y="42367"/>
                  </a:lnTo>
                  <a:lnTo>
                    <a:pt x="28624" y="41846"/>
                  </a:lnTo>
                  <a:lnTo>
                    <a:pt x="29770" y="41325"/>
                  </a:lnTo>
                  <a:lnTo>
                    <a:pt x="30893" y="40804"/>
                  </a:lnTo>
                  <a:lnTo>
                    <a:pt x="31993" y="40283"/>
                  </a:lnTo>
                  <a:lnTo>
                    <a:pt x="33069" y="39763"/>
                  </a:lnTo>
                  <a:lnTo>
                    <a:pt x="34122" y="39235"/>
                  </a:lnTo>
                  <a:lnTo>
                    <a:pt x="35141" y="38708"/>
                  </a:lnTo>
                  <a:lnTo>
                    <a:pt x="36148" y="38180"/>
                  </a:lnTo>
                  <a:lnTo>
                    <a:pt x="37120" y="37653"/>
                  </a:lnTo>
                  <a:lnTo>
                    <a:pt x="38069" y="37125"/>
                  </a:lnTo>
                  <a:lnTo>
                    <a:pt x="38995" y="36591"/>
                  </a:lnTo>
                  <a:lnTo>
                    <a:pt x="39898" y="36064"/>
                  </a:lnTo>
                  <a:lnTo>
                    <a:pt x="40778" y="35530"/>
                  </a:lnTo>
                  <a:lnTo>
                    <a:pt x="41646" y="35002"/>
                  </a:lnTo>
                  <a:lnTo>
                    <a:pt x="42479" y="34468"/>
                  </a:lnTo>
                  <a:lnTo>
                    <a:pt x="43289" y="33934"/>
                  </a:lnTo>
                  <a:lnTo>
                    <a:pt x="44076" y="33407"/>
                  </a:lnTo>
                  <a:lnTo>
                    <a:pt x="44852" y="32873"/>
                  </a:lnTo>
                  <a:lnTo>
                    <a:pt x="45593" y="32345"/>
                  </a:lnTo>
                  <a:lnTo>
                    <a:pt x="46322" y="31811"/>
                  </a:lnTo>
                  <a:lnTo>
                    <a:pt x="47028" y="31284"/>
                  </a:lnTo>
                  <a:lnTo>
                    <a:pt x="47711" y="30750"/>
                  </a:lnTo>
                  <a:lnTo>
                    <a:pt x="48370" y="30223"/>
                  </a:lnTo>
                  <a:lnTo>
                    <a:pt x="49019" y="29695"/>
                  </a:lnTo>
                  <a:lnTo>
                    <a:pt x="49644" y="29168"/>
                  </a:lnTo>
                  <a:lnTo>
                    <a:pt x="50245" y="28640"/>
                  </a:lnTo>
                  <a:lnTo>
                    <a:pt x="50836" y="28113"/>
                  </a:lnTo>
                  <a:lnTo>
                    <a:pt x="51403" y="27592"/>
                  </a:lnTo>
                  <a:lnTo>
                    <a:pt x="51947" y="27071"/>
                  </a:lnTo>
                  <a:lnTo>
                    <a:pt x="52479" y="26550"/>
                  </a:lnTo>
                  <a:lnTo>
                    <a:pt x="52989" y="26029"/>
                  </a:lnTo>
                  <a:lnTo>
                    <a:pt x="53486" y="25515"/>
                  </a:lnTo>
                  <a:lnTo>
                    <a:pt x="53961" y="25001"/>
                  </a:lnTo>
                  <a:lnTo>
                    <a:pt x="54412" y="24487"/>
                  </a:lnTo>
                  <a:lnTo>
                    <a:pt x="54864" y="23972"/>
                  </a:lnTo>
                  <a:lnTo>
                    <a:pt x="55280" y="23465"/>
                  </a:lnTo>
                  <a:lnTo>
                    <a:pt x="55697" y="22957"/>
                  </a:lnTo>
                  <a:lnTo>
                    <a:pt x="56091" y="22456"/>
                  </a:lnTo>
                  <a:lnTo>
                    <a:pt x="56461" y="21955"/>
                  </a:lnTo>
                  <a:lnTo>
                    <a:pt x="56831" y="21454"/>
                  </a:lnTo>
                  <a:lnTo>
                    <a:pt x="57179" y="20959"/>
                  </a:lnTo>
                  <a:lnTo>
                    <a:pt x="57503" y="20465"/>
                  </a:lnTo>
                  <a:lnTo>
                    <a:pt x="57827" y="19977"/>
                  </a:lnTo>
                  <a:lnTo>
                    <a:pt x="58128" y="19489"/>
                  </a:lnTo>
                  <a:lnTo>
                    <a:pt x="58417" y="19008"/>
                  </a:lnTo>
                  <a:lnTo>
                    <a:pt x="58695" y="18527"/>
                  </a:lnTo>
                  <a:lnTo>
                    <a:pt x="58949" y="18052"/>
                  </a:lnTo>
                  <a:lnTo>
                    <a:pt x="59204" y="17577"/>
                  </a:lnTo>
                  <a:lnTo>
                    <a:pt x="59436" y="17109"/>
                  </a:lnTo>
                  <a:lnTo>
                    <a:pt x="59667" y="16641"/>
                  </a:lnTo>
                  <a:lnTo>
                    <a:pt x="59875" y="16186"/>
                  </a:lnTo>
                  <a:lnTo>
                    <a:pt x="60072" y="15725"/>
                  </a:lnTo>
                  <a:lnTo>
                    <a:pt x="60257" y="15276"/>
                  </a:lnTo>
                  <a:lnTo>
                    <a:pt x="60431" y="14828"/>
                  </a:lnTo>
                  <a:lnTo>
                    <a:pt x="60593" y="14386"/>
                  </a:lnTo>
                  <a:lnTo>
                    <a:pt x="60755" y="13945"/>
                  </a:lnTo>
                  <a:lnTo>
                    <a:pt x="60894" y="13509"/>
                  </a:lnTo>
                  <a:lnTo>
                    <a:pt x="61033" y="13081"/>
                  </a:lnTo>
                  <a:lnTo>
                    <a:pt x="61149" y="12659"/>
                  </a:lnTo>
                  <a:lnTo>
                    <a:pt x="61264" y="12237"/>
                  </a:lnTo>
                  <a:lnTo>
                    <a:pt x="61369" y="11822"/>
                  </a:lnTo>
                  <a:lnTo>
                    <a:pt x="61461" y="11413"/>
                  </a:lnTo>
                  <a:lnTo>
                    <a:pt x="61554" y="11011"/>
                  </a:lnTo>
                  <a:lnTo>
                    <a:pt x="61623" y="10615"/>
                  </a:lnTo>
                  <a:lnTo>
                    <a:pt x="61693" y="10226"/>
                  </a:lnTo>
                  <a:lnTo>
                    <a:pt x="61750" y="9837"/>
                  </a:lnTo>
                  <a:lnTo>
                    <a:pt x="61855" y="9086"/>
                  </a:lnTo>
                  <a:lnTo>
                    <a:pt x="61924" y="8354"/>
                  </a:lnTo>
                  <a:lnTo>
                    <a:pt x="61970" y="7648"/>
                  </a:lnTo>
                  <a:lnTo>
                    <a:pt x="61994" y="6976"/>
                  </a:lnTo>
                  <a:lnTo>
                    <a:pt x="61994" y="6323"/>
                  </a:lnTo>
                  <a:lnTo>
                    <a:pt x="61970" y="5703"/>
                  </a:lnTo>
                  <a:lnTo>
                    <a:pt x="61936" y="5110"/>
                  </a:lnTo>
                  <a:lnTo>
                    <a:pt x="61878" y="4550"/>
                  </a:lnTo>
                  <a:lnTo>
                    <a:pt x="61820" y="4022"/>
                  </a:lnTo>
                  <a:lnTo>
                    <a:pt x="61739" y="3521"/>
                  </a:lnTo>
                  <a:lnTo>
                    <a:pt x="61658" y="3060"/>
                  </a:lnTo>
                  <a:lnTo>
                    <a:pt x="61565" y="2624"/>
                  </a:lnTo>
                  <a:lnTo>
                    <a:pt x="61473" y="2229"/>
                  </a:lnTo>
                  <a:lnTo>
                    <a:pt x="61392" y="1873"/>
                  </a:lnTo>
                  <a:lnTo>
                    <a:pt x="61299" y="1550"/>
                  </a:lnTo>
                  <a:lnTo>
                    <a:pt x="61206" y="1266"/>
                  </a:lnTo>
                  <a:lnTo>
                    <a:pt x="61056" y="818"/>
                  </a:lnTo>
                  <a:lnTo>
                    <a:pt x="60940" y="528"/>
                  </a:lnTo>
                  <a:lnTo>
                    <a:pt x="60894" y="409"/>
                  </a:lnTo>
                  <a:lnTo>
                    <a:pt x="60871" y="363"/>
                  </a:lnTo>
                  <a:lnTo>
                    <a:pt x="60836" y="324"/>
                  </a:lnTo>
                  <a:lnTo>
                    <a:pt x="60755" y="244"/>
                  </a:lnTo>
                  <a:lnTo>
                    <a:pt x="60662" y="172"/>
                  </a:lnTo>
                  <a:lnTo>
                    <a:pt x="60535" y="113"/>
                  </a:lnTo>
                  <a:lnTo>
                    <a:pt x="60408" y="66"/>
                  </a:lnTo>
                  <a:lnTo>
                    <a:pt x="60269" y="33"/>
                  </a:lnTo>
                  <a:lnTo>
                    <a:pt x="60107" y="7"/>
                  </a:lnTo>
                  <a:lnTo>
                    <a:pt x="59956"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9599175" y="3366800"/>
              <a:ext cx="572100" cy="325875"/>
            </a:xfrm>
            <a:custGeom>
              <a:avLst/>
              <a:gdLst/>
              <a:ahLst/>
              <a:cxnLst/>
              <a:rect l="l" t="t" r="r" b="b"/>
              <a:pathLst>
                <a:path w="22884" h="13035" extrusionOk="0">
                  <a:moveTo>
                    <a:pt x="11147" y="0"/>
                  </a:moveTo>
                  <a:lnTo>
                    <a:pt x="10858" y="7"/>
                  </a:lnTo>
                  <a:lnTo>
                    <a:pt x="10568" y="20"/>
                  </a:lnTo>
                  <a:lnTo>
                    <a:pt x="10279" y="33"/>
                  </a:lnTo>
                  <a:lnTo>
                    <a:pt x="9990" y="53"/>
                  </a:lnTo>
                  <a:lnTo>
                    <a:pt x="9700" y="73"/>
                  </a:lnTo>
                  <a:lnTo>
                    <a:pt x="9423" y="99"/>
                  </a:lnTo>
                  <a:lnTo>
                    <a:pt x="9145" y="132"/>
                  </a:lnTo>
                  <a:lnTo>
                    <a:pt x="8867" y="165"/>
                  </a:lnTo>
                  <a:lnTo>
                    <a:pt x="8589" y="205"/>
                  </a:lnTo>
                  <a:lnTo>
                    <a:pt x="8311" y="244"/>
                  </a:lnTo>
                  <a:lnTo>
                    <a:pt x="8045" y="290"/>
                  </a:lnTo>
                  <a:lnTo>
                    <a:pt x="7779" y="343"/>
                  </a:lnTo>
                  <a:lnTo>
                    <a:pt x="7513" y="396"/>
                  </a:lnTo>
                  <a:lnTo>
                    <a:pt x="6992" y="514"/>
                  </a:lnTo>
                  <a:lnTo>
                    <a:pt x="6483" y="640"/>
                  </a:lnTo>
                  <a:lnTo>
                    <a:pt x="5997" y="785"/>
                  </a:lnTo>
                  <a:lnTo>
                    <a:pt x="5510" y="943"/>
                  </a:lnTo>
                  <a:lnTo>
                    <a:pt x="5047" y="1114"/>
                  </a:lnTo>
                  <a:lnTo>
                    <a:pt x="4596" y="1292"/>
                  </a:lnTo>
                  <a:lnTo>
                    <a:pt x="4168" y="1490"/>
                  </a:lnTo>
                  <a:lnTo>
                    <a:pt x="3751" y="1695"/>
                  </a:lnTo>
                  <a:lnTo>
                    <a:pt x="3358" y="1906"/>
                  </a:lnTo>
                  <a:lnTo>
                    <a:pt x="2976" y="2136"/>
                  </a:lnTo>
                  <a:lnTo>
                    <a:pt x="2617" y="2374"/>
                  </a:lnTo>
                  <a:lnTo>
                    <a:pt x="2281" y="2618"/>
                  </a:lnTo>
                  <a:lnTo>
                    <a:pt x="1957" y="2875"/>
                  </a:lnTo>
                  <a:lnTo>
                    <a:pt x="1656" y="3138"/>
                  </a:lnTo>
                  <a:lnTo>
                    <a:pt x="1390" y="3409"/>
                  </a:lnTo>
                  <a:lnTo>
                    <a:pt x="1135" y="3692"/>
                  </a:lnTo>
                  <a:lnTo>
                    <a:pt x="904" y="3982"/>
                  </a:lnTo>
                  <a:lnTo>
                    <a:pt x="695" y="4272"/>
                  </a:lnTo>
                  <a:lnTo>
                    <a:pt x="522" y="4576"/>
                  </a:lnTo>
                  <a:lnTo>
                    <a:pt x="441" y="4734"/>
                  </a:lnTo>
                  <a:lnTo>
                    <a:pt x="360" y="4886"/>
                  </a:lnTo>
                  <a:lnTo>
                    <a:pt x="302" y="5044"/>
                  </a:lnTo>
                  <a:lnTo>
                    <a:pt x="232" y="5202"/>
                  </a:lnTo>
                  <a:lnTo>
                    <a:pt x="186" y="5360"/>
                  </a:lnTo>
                  <a:lnTo>
                    <a:pt x="140" y="5525"/>
                  </a:lnTo>
                  <a:lnTo>
                    <a:pt x="94" y="5683"/>
                  </a:lnTo>
                  <a:lnTo>
                    <a:pt x="59" y="5848"/>
                  </a:lnTo>
                  <a:lnTo>
                    <a:pt x="36" y="6013"/>
                  </a:lnTo>
                  <a:lnTo>
                    <a:pt x="24" y="6178"/>
                  </a:lnTo>
                  <a:lnTo>
                    <a:pt x="13" y="6349"/>
                  </a:lnTo>
                  <a:lnTo>
                    <a:pt x="1" y="6514"/>
                  </a:lnTo>
                  <a:lnTo>
                    <a:pt x="13" y="6685"/>
                  </a:lnTo>
                  <a:lnTo>
                    <a:pt x="24" y="6850"/>
                  </a:lnTo>
                  <a:lnTo>
                    <a:pt x="36" y="7015"/>
                  </a:lnTo>
                  <a:lnTo>
                    <a:pt x="59" y="7180"/>
                  </a:lnTo>
                  <a:lnTo>
                    <a:pt x="94" y="7345"/>
                  </a:lnTo>
                  <a:lnTo>
                    <a:pt x="140" y="7510"/>
                  </a:lnTo>
                  <a:lnTo>
                    <a:pt x="186" y="7668"/>
                  </a:lnTo>
                  <a:lnTo>
                    <a:pt x="232" y="7826"/>
                  </a:lnTo>
                  <a:lnTo>
                    <a:pt x="302" y="7984"/>
                  </a:lnTo>
                  <a:lnTo>
                    <a:pt x="360" y="8142"/>
                  </a:lnTo>
                  <a:lnTo>
                    <a:pt x="441" y="8301"/>
                  </a:lnTo>
                  <a:lnTo>
                    <a:pt x="522" y="8452"/>
                  </a:lnTo>
                  <a:lnTo>
                    <a:pt x="695" y="8756"/>
                  </a:lnTo>
                  <a:lnTo>
                    <a:pt x="904" y="9052"/>
                  </a:lnTo>
                  <a:lnTo>
                    <a:pt x="1135" y="9342"/>
                  </a:lnTo>
                  <a:lnTo>
                    <a:pt x="1390" y="9619"/>
                  </a:lnTo>
                  <a:lnTo>
                    <a:pt x="1656" y="9896"/>
                  </a:lnTo>
                  <a:lnTo>
                    <a:pt x="1957" y="10160"/>
                  </a:lnTo>
                  <a:lnTo>
                    <a:pt x="2281" y="10417"/>
                  </a:lnTo>
                  <a:lnTo>
                    <a:pt x="2617" y="10661"/>
                  </a:lnTo>
                  <a:lnTo>
                    <a:pt x="2976" y="10898"/>
                  </a:lnTo>
                  <a:lnTo>
                    <a:pt x="3358" y="11122"/>
                  </a:lnTo>
                  <a:lnTo>
                    <a:pt x="3751" y="11340"/>
                  </a:lnTo>
                  <a:lnTo>
                    <a:pt x="4168" y="11544"/>
                  </a:lnTo>
                  <a:lnTo>
                    <a:pt x="4596" y="11736"/>
                  </a:lnTo>
                  <a:lnTo>
                    <a:pt x="5047" y="11920"/>
                  </a:lnTo>
                  <a:lnTo>
                    <a:pt x="5510" y="12092"/>
                  </a:lnTo>
                  <a:lnTo>
                    <a:pt x="5997" y="12243"/>
                  </a:lnTo>
                  <a:lnTo>
                    <a:pt x="6483" y="12388"/>
                  </a:lnTo>
                  <a:lnTo>
                    <a:pt x="6992" y="12520"/>
                  </a:lnTo>
                  <a:lnTo>
                    <a:pt x="7513" y="12639"/>
                  </a:lnTo>
                  <a:lnTo>
                    <a:pt x="7779" y="12692"/>
                  </a:lnTo>
                  <a:lnTo>
                    <a:pt x="8045" y="12738"/>
                  </a:lnTo>
                  <a:lnTo>
                    <a:pt x="8311" y="12784"/>
                  </a:lnTo>
                  <a:lnTo>
                    <a:pt x="8589" y="12830"/>
                  </a:lnTo>
                  <a:lnTo>
                    <a:pt x="8867" y="12863"/>
                  </a:lnTo>
                  <a:lnTo>
                    <a:pt x="9145" y="12903"/>
                  </a:lnTo>
                  <a:lnTo>
                    <a:pt x="9423" y="12929"/>
                  </a:lnTo>
                  <a:lnTo>
                    <a:pt x="9700" y="12955"/>
                  </a:lnTo>
                  <a:lnTo>
                    <a:pt x="9990" y="12982"/>
                  </a:lnTo>
                  <a:lnTo>
                    <a:pt x="10279" y="13001"/>
                  </a:lnTo>
                  <a:lnTo>
                    <a:pt x="10568" y="13015"/>
                  </a:lnTo>
                  <a:lnTo>
                    <a:pt x="10858" y="13021"/>
                  </a:lnTo>
                  <a:lnTo>
                    <a:pt x="11147" y="13028"/>
                  </a:lnTo>
                  <a:lnTo>
                    <a:pt x="11448" y="13034"/>
                  </a:lnTo>
                  <a:lnTo>
                    <a:pt x="11737" y="13028"/>
                  </a:lnTo>
                  <a:lnTo>
                    <a:pt x="12038" y="13021"/>
                  </a:lnTo>
                  <a:lnTo>
                    <a:pt x="12328" y="13015"/>
                  </a:lnTo>
                  <a:lnTo>
                    <a:pt x="12617" y="13001"/>
                  </a:lnTo>
                  <a:lnTo>
                    <a:pt x="12907" y="12982"/>
                  </a:lnTo>
                  <a:lnTo>
                    <a:pt x="13184" y="12955"/>
                  </a:lnTo>
                  <a:lnTo>
                    <a:pt x="13474" y="12929"/>
                  </a:lnTo>
                  <a:lnTo>
                    <a:pt x="13751" y="12903"/>
                  </a:lnTo>
                  <a:lnTo>
                    <a:pt x="14029" y="12863"/>
                  </a:lnTo>
                  <a:lnTo>
                    <a:pt x="14307" y="12830"/>
                  </a:lnTo>
                  <a:lnTo>
                    <a:pt x="14573" y="12784"/>
                  </a:lnTo>
                  <a:lnTo>
                    <a:pt x="14851" y="12738"/>
                  </a:lnTo>
                  <a:lnTo>
                    <a:pt x="15117" y="12692"/>
                  </a:lnTo>
                  <a:lnTo>
                    <a:pt x="15383" y="12639"/>
                  </a:lnTo>
                  <a:lnTo>
                    <a:pt x="15893" y="12520"/>
                  </a:lnTo>
                  <a:lnTo>
                    <a:pt x="16402" y="12388"/>
                  </a:lnTo>
                  <a:lnTo>
                    <a:pt x="16900" y="12243"/>
                  </a:lnTo>
                  <a:lnTo>
                    <a:pt x="17374" y="12092"/>
                  </a:lnTo>
                  <a:lnTo>
                    <a:pt x="17837" y="11920"/>
                  </a:lnTo>
                  <a:lnTo>
                    <a:pt x="18289" y="11736"/>
                  </a:lnTo>
                  <a:lnTo>
                    <a:pt x="18717" y="11544"/>
                  </a:lnTo>
                  <a:lnTo>
                    <a:pt x="19134" y="11340"/>
                  </a:lnTo>
                  <a:lnTo>
                    <a:pt x="19539" y="11122"/>
                  </a:lnTo>
                  <a:lnTo>
                    <a:pt x="19909" y="10898"/>
                  </a:lnTo>
                  <a:lnTo>
                    <a:pt x="20268" y="10661"/>
                  </a:lnTo>
                  <a:lnTo>
                    <a:pt x="20615" y="10417"/>
                  </a:lnTo>
                  <a:lnTo>
                    <a:pt x="20928" y="10160"/>
                  </a:lnTo>
                  <a:lnTo>
                    <a:pt x="21229" y="9896"/>
                  </a:lnTo>
                  <a:lnTo>
                    <a:pt x="21506" y="9619"/>
                  </a:lnTo>
                  <a:lnTo>
                    <a:pt x="21761" y="9342"/>
                  </a:lnTo>
                  <a:lnTo>
                    <a:pt x="21981" y="9052"/>
                  </a:lnTo>
                  <a:lnTo>
                    <a:pt x="22189" y="8756"/>
                  </a:lnTo>
                  <a:lnTo>
                    <a:pt x="22374" y="8452"/>
                  </a:lnTo>
                  <a:lnTo>
                    <a:pt x="22455" y="8301"/>
                  </a:lnTo>
                  <a:lnTo>
                    <a:pt x="22525" y="8142"/>
                  </a:lnTo>
                  <a:lnTo>
                    <a:pt x="22594" y="7984"/>
                  </a:lnTo>
                  <a:lnTo>
                    <a:pt x="22652" y="7826"/>
                  </a:lnTo>
                  <a:lnTo>
                    <a:pt x="22710" y="7668"/>
                  </a:lnTo>
                  <a:lnTo>
                    <a:pt x="22756" y="7510"/>
                  </a:lnTo>
                  <a:lnTo>
                    <a:pt x="22791" y="7345"/>
                  </a:lnTo>
                  <a:lnTo>
                    <a:pt x="22826" y="7180"/>
                  </a:lnTo>
                  <a:lnTo>
                    <a:pt x="22849" y="7015"/>
                  </a:lnTo>
                  <a:lnTo>
                    <a:pt x="22872" y="6850"/>
                  </a:lnTo>
                  <a:lnTo>
                    <a:pt x="22884" y="6685"/>
                  </a:lnTo>
                  <a:lnTo>
                    <a:pt x="22884" y="6514"/>
                  </a:lnTo>
                  <a:lnTo>
                    <a:pt x="22884" y="6349"/>
                  </a:lnTo>
                  <a:lnTo>
                    <a:pt x="22872" y="6178"/>
                  </a:lnTo>
                  <a:lnTo>
                    <a:pt x="22849" y="6013"/>
                  </a:lnTo>
                  <a:lnTo>
                    <a:pt x="22826" y="5848"/>
                  </a:lnTo>
                  <a:lnTo>
                    <a:pt x="22791" y="5683"/>
                  </a:lnTo>
                  <a:lnTo>
                    <a:pt x="22756" y="5525"/>
                  </a:lnTo>
                  <a:lnTo>
                    <a:pt x="22710" y="5360"/>
                  </a:lnTo>
                  <a:lnTo>
                    <a:pt x="22652" y="5202"/>
                  </a:lnTo>
                  <a:lnTo>
                    <a:pt x="22594" y="5044"/>
                  </a:lnTo>
                  <a:lnTo>
                    <a:pt x="22525" y="4886"/>
                  </a:lnTo>
                  <a:lnTo>
                    <a:pt x="22455" y="4734"/>
                  </a:lnTo>
                  <a:lnTo>
                    <a:pt x="22374" y="4576"/>
                  </a:lnTo>
                  <a:lnTo>
                    <a:pt x="22189" y="4272"/>
                  </a:lnTo>
                  <a:lnTo>
                    <a:pt x="21981" y="3982"/>
                  </a:lnTo>
                  <a:lnTo>
                    <a:pt x="21761" y="3692"/>
                  </a:lnTo>
                  <a:lnTo>
                    <a:pt x="21506" y="3409"/>
                  </a:lnTo>
                  <a:lnTo>
                    <a:pt x="21229" y="3138"/>
                  </a:lnTo>
                  <a:lnTo>
                    <a:pt x="20928" y="2875"/>
                  </a:lnTo>
                  <a:lnTo>
                    <a:pt x="20615" y="2618"/>
                  </a:lnTo>
                  <a:lnTo>
                    <a:pt x="20268" y="2374"/>
                  </a:lnTo>
                  <a:lnTo>
                    <a:pt x="19909" y="2136"/>
                  </a:lnTo>
                  <a:lnTo>
                    <a:pt x="19539" y="1906"/>
                  </a:lnTo>
                  <a:lnTo>
                    <a:pt x="19134" y="1695"/>
                  </a:lnTo>
                  <a:lnTo>
                    <a:pt x="18717" y="1490"/>
                  </a:lnTo>
                  <a:lnTo>
                    <a:pt x="18289" y="1292"/>
                  </a:lnTo>
                  <a:lnTo>
                    <a:pt x="17837" y="1114"/>
                  </a:lnTo>
                  <a:lnTo>
                    <a:pt x="17374" y="943"/>
                  </a:lnTo>
                  <a:lnTo>
                    <a:pt x="16900" y="785"/>
                  </a:lnTo>
                  <a:lnTo>
                    <a:pt x="16402" y="640"/>
                  </a:lnTo>
                  <a:lnTo>
                    <a:pt x="15893" y="514"/>
                  </a:lnTo>
                  <a:lnTo>
                    <a:pt x="15383" y="396"/>
                  </a:lnTo>
                  <a:lnTo>
                    <a:pt x="15117" y="343"/>
                  </a:lnTo>
                  <a:lnTo>
                    <a:pt x="14851" y="290"/>
                  </a:lnTo>
                  <a:lnTo>
                    <a:pt x="14573" y="244"/>
                  </a:lnTo>
                  <a:lnTo>
                    <a:pt x="14307" y="205"/>
                  </a:lnTo>
                  <a:lnTo>
                    <a:pt x="14029" y="165"/>
                  </a:lnTo>
                  <a:lnTo>
                    <a:pt x="13751" y="132"/>
                  </a:lnTo>
                  <a:lnTo>
                    <a:pt x="13474" y="99"/>
                  </a:lnTo>
                  <a:lnTo>
                    <a:pt x="13184" y="73"/>
                  </a:lnTo>
                  <a:lnTo>
                    <a:pt x="12907" y="53"/>
                  </a:lnTo>
                  <a:lnTo>
                    <a:pt x="12617" y="33"/>
                  </a:lnTo>
                  <a:lnTo>
                    <a:pt x="12328" y="20"/>
                  </a:lnTo>
                  <a:lnTo>
                    <a:pt x="12038" y="7"/>
                  </a:lnTo>
                  <a:lnTo>
                    <a:pt x="11737" y="0"/>
                  </a:lnTo>
                  <a:close/>
                </a:path>
              </a:pathLst>
            </a:custGeom>
            <a:solidFill>
              <a:srgbClr val="E1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7165625" y="3401400"/>
              <a:ext cx="572075" cy="325725"/>
            </a:xfrm>
            <a:custGeom>
              <a:avLst/>
              <a:gdLst/>
              <a:ahLst/>
              <a:cxnLst/>
              <a:rect l="l" t="t" r="r" b="b"/>
              <a:pathLst>
                <a:path w="22883" h="13029" extrusionOk="0">
                  <a:moveTo>
                    <a:pt x="11146" y="1"/>
                  </a:moveTo>
                  <a:lnTo>
                    <a:pt x="10857" y="7"/>
                  </a:lnTo>
                  <a:lnTo>
                    <a:pt x="10568" y="14"/>
                  </a:lnTo>
                  <a:lnTo>
                    <a:pt x="10278" y="34"/>
                  </a:lnTo>
                  <a:lnTo>
                    <a:pt x="9989" y="47"/>
                  </a:lnTo>
                  <a:lnTo>
                    <a:pt x="9699" y="73"/>
                  </a:lnTo>
                  <a:lnTo>
                    <a:pt x="9422" y="100"/>
                  </a:lnTo>
                  <a:lnTo>
                    <a:pt x="9144" y="133"/>
                  </a:lnTo>
                  <a:lnTo>
                    <a:pt x="8855" y="166"/>
                  </a:lnTo>
                  <a:lnTo>
                    <a:pt x="8588" y="205"/>
                  </a:lnTo>
                  <a:lnTo>
                    <a:pt x="8311" y="245"/>
                  </a:lnTo>
                  <a:lnTo>
                    <a:pt x="8044" y="291"/>
                  </a:lnTo>
                  <a:lnTo>
                    <a:pt x="7778" y="337"/>
                  </a:lnTo>
                  <a:lnTo>
                    <a:pt x="7512" y="396"/>
                  </a:lnTo>
                  <a:lnTo>
                    <a:pt x="6991" y="508"/>
                  </a:lnTo>
                  <a:lnTo>
                    <a:pt x="6482" y="640"/>
                  </a:lnTo>
                  <a:lnTo>
                    <a:pt x="5996" y="785"/>
                  </a:lnTo>
                  <a:lnTo>
                    <a:pt x="5510" y="943"/>
                  </a:lnTo>
                  <a:lnTo>
                    <a:pt x="5047" y="1108"/>
                  </a:lnTo>
                  <a:lnTo>
                    <a:pt x="4595" y="1293"/>
                  </a:lnTo>
                  <a:lnTo>
                    <a:pt x="4167" y="1484"/>
                  </a:lnTo>
                  <a:lnTo>
                    <a:pt x="3750" y="1689"/>
                  </a:lnTo>
                  <a:lnTo>
                    <a:pt x="3357" y="1906"/>
                  </a:lnTo>
                  <a:lnTo>
                    <a:pt x="2975" y="2130"/>
                  </a:lnTo>
                  <a:lnTo>
                    <a:pt x="2616" y="2368"/>
                  </a:lnTo>
                  <a:lnTo>
                    <a:pt x="2280" y="2618"/>
                  </a:lnTo>
                  <a:lnTo>
                    <a:pt x="1956" y="2869"/>
                  </a:lnTo>
                  <a:lnTo>
                    <a:pt x="1655" y="3132"/>
                  </a:lnTo>
                  <a:lnTo>
                    <a:pt x="1389" y="3409"/>
                  </a:lnTo>
                  <a:lnTo>
                    <a:pt x="1134" y="3686"/>
                  </a:lnTo>
                  <a:lnTo>
                    <a:pt x="903" y="3976"/>
                  </a:lnTo>
                  <a:lnTo>
                    <a:pt x="695" y="4273"/>
                  </a:lnTo>
                  <a:lnTo>
                    <a:pt x="602" y="4425"/>
                  </a:lnTo>
                  <a:lnTo>
                    <a:pt x="521" y="4576"/>
                  </a:lnTo>
                  <a:lnTo>
                    <a:pt x="440" y="4728"/>
                  </a:lnTo>
                  <a:lnTo>
                    <a:pt x="359" y="4886"/>
                  </a:lnTo>
                  <a:lnTo>
                    <a:pt x="301" y="5044"/>
                  </a:lnTo>
                  <a:lnTo>
                    <a:pt x="232" y="5203"/>
                  </a:lnTo>
                  <a:lnTo>
                    <a:pt x="185" y="5361"/>
                  </a:lnTo>
                  <a:lnTo>
                    <a:pt x="139" y="5519"/>
                  </a:lnTo>
                  <a:lnTo>
                    <a:pt x="93" y="5684"/>
                  </a:lnTo>
                  <a:lnTo>
                    <a:pt x="58" y="5849"/>
                  </a:lnTo>
                  <a:lnTo>
                    <a:pt x="35" y="6013"/>
                  </a:lnTo>
                  <a:lnTo>
                    <a:pt x="23" y="6178"/>
                  </a:lnTo>
                  <a:lnTo>
                    <a:pt x="12" y="6343"/>
                  </a:lnTo>
                  <a:lnTo>
                    <a:pt x="0" y="6515"/>
                  </a:lnTo>
                  <a:lnTo>
                    <a:pt x="12" y="6679"/>
                  </a:lnTo>
                  <a:lnTo>
                    <a:pt x="23" y="6851"/>
                  </a:lnTo>
                  <a:lnTo>
                    <a:pt x="35" y="7016"/>
                  </a:lnTo>
                  <a:lnTo>
                    <a:pt x="58" y="7180"/>
                  </a:lnTo>
                  <a:lnTo>
                    <a:pt x="93" y="7345"/>
                  </a:lnTo>
                  <a:lnTo>
                    <a:pt x="139" y="7503"/>
                  </a:lnTo>
                  <a:lnTo>
                    <a:pt x="185" y="7668"/>
                  </a:lnTo>
                  <a:lnTo>
                    <a:pt x="232" y="7827"/>
                  </a:lnTo>
                  <a:lnTo>
                    <a:pt x="301" y="7985"/>
                  </a:lnTo>
                  <a:lnTo>
                    <a:pt x="359" y="8143"/>
                  </a:lnTo>
                  <a:lnTo>
                    <a:pt x="440" y="8295"/>
                  </a:lnTo>
                  <a:lnTo>
                    <a:pt x="521" y="8453"/>
                  </a:lnTo>
                  <a:lnTo>
                    <a:pt x="602" y="8604"/>
                  </a:lnTo>
                  <a:lnTo>
                    <a:pt x="695" y="8756"/>
                  </a:lnTo>
                  <a:lnTo>
                    <a:pt x="903" y="9053"/>
                  </a:lnTo>
                  <a:lnTo>
                    <a:pt x="1134" y="9336"/>
                  </a:lnTo>
                  <a:lnTo>
                    <a:pt x="1389" y="9620"/>
                  </a:lnTo>
                  <a:lnTo>
                    <a:pt x="1655" y="9890"/>
                  </a:lnTo>
                  <a:lnTo>
                    <a:pt x="1956" y="10160"/>
                  </a:lnTo>
                  <a:lnTo>
                    <a:pt x="2280" y="10411"/>
                  </a:lnTo>
                  <a:lnTo>
                    <a:pt x="2616" y="10661"/>
                  </a:lnTo>
                  <a:lnTo>
                    <a:pt x="2975" y="10892"/>
                  </a:lnTo>
                  <a:lnTo>
                    <a:pt x="3357" y="11123"/>
                  </a:lnTo>
                  <a:lnTo>
                    <a:pt x="3750" y="11341"/>
                  </a:lnTo>
                  <a:lnTo>
                    <a:pt x="4167" y="11545"/>
                  </a:lnTo>
                  <a:lnTo>
                    <a:pt x="4595" y="11736"/>
                  </a:lnTo>
                  <a:lnTo>
                    <a:pt x="5047" y="11914"/>
                  </a:lnTo>
                  <a:lnTo>
                    <a:pt x="5510" y="12086"/>
                  </a:lnTo>
                  <a:lnTo>
                    <a:pt x="5996" y="12244"/>
                  </a:lnTo>
                  <a:lnTo>
                    <a:pt x="6482" y="12389"/>
                  </a:lnTo>
                  <a:lnTo>
                    <a:pt x="6991" y="12521"/>
                  </a:lnTo>
                  <a:lnTo>
                    <a:pt x="7512" y="12633"/>
                  </a:lnTo>
                  <a:lnTo>
                    <a:pt x="7778" y="12686"/>
                  </a:lnTo>
                  <a:lnTo>
                    <a:pt x="8044" y="12738"/>
                  </a:lnTo>
                  <a:lnTo>
                    <a:pt x="8311" y="12784"/>
                  </a:lnTo>
                  <a:lnTo>
                    <a:pt x="8588" y="12824"/>
                  </a:lnTo>
                  <a:lnTo>
                    <a:pt x="8855" y="12864"/>
                  </a:lnTo>
                  <a:lnTo>
                    <a:pt x="9144" y="12896"/>
                  </a:lnTo>
                  <a:lnTo>
                    <a:pt x="9422" y="12929"/>
                  </a:lnTo>
                  <a:lnTo>
                    <a:pt x="9699" y="12956"/>
                  </a:lnTo>
                  <a:lnTo>
                    <a:pt x="9989" y="12976"/>
                  </a:lnTo>
                  <a:lnTo>
                    <a:pt x="10278" y="12995"/>
                  </a:lnTo>
                  <a:lnTo>
                    <a:pt x="10568" y="13009"/>
                  </a:lnTo>
                  <a:lnTo>
                    <a:pt x="10857" y="13022"/>
                  </a:lnTo>
                  <a:lnTo>
                    <a:pt x="11146" y="13028"/>
                  </a:lnTo>
                  <a:lnTo>
                    <a:pt x="11737" y="13028"/>
                  </a:lnTo>
                  <a:lnTo>
                    <a:pt x="12037" y="13022"/>
                  </a:lnTo>
                  <a:lnTo>
                    <a:pt x="12327" y="13009"/>
                  </a:lnTo>
                  <a:lnTo>
                    <a:pt x="12616" y="12995"/>
                  </a:lnTo>
                  <a:lnTo>
                    <a:pt x="12906" y="12976"/>
                  </a:lnTo>
                  <a:lnTo>
                    <a:pt x="13183" y="12956"/>
                  </a:lnTo>
                  <a:lnTo>
                    <a:pt x="13473" y="12929"/>
                  </a:lnTo>
                  <a:lnTo>
                    <a:pt x="13751" y="12896"/>
                  </a:lnTo>
                  <a:lnTo>
                    <a:pt x="14028" y="12864"/>
                  </a:lnTo>
                  <a:lnTo>
                    <a:pt x="14306" y="12824"/>
                  </a:lnTo>
                  <a:lnTo>
                    <a:pt x="14572" y="12784"/>
                  </a:lnTo>
                  <a:lnTo>
                    <a:pt x="14850" y="12738"/>
                  </a:lnTo>
                  <a:lnTo>
                    <a:pt x="15116" y="12686"/>
                  </a:lnTo>
                  <a:lnTo>
                    <a:pt x="15383" y="12633"/>
                  </a:lnTo>
                  <a:lnTo>
                    <a:pt x="15892" y="12521"/>
                  </a:lnTo>
                  <a:lnTo>
                    <a:pt x="16401" y="12389"/>
                  </a:lnTo>
                  <a:lnTo>
                    <a:pt x="16899" y="12244"/>
                  </a:lnTo>
                  <a:lnTo>
                    <a:pt x="17373" y="12086"/>
                  </a:lnTo>
                  <a:lnTo>
                    <a:pt x="17836" y="11914"/>
                  </a:lnTo>
                  <a:lnTo>
                    <a:pt x="18288" y="11736"/>
                  </a:lnTo>
                  <a:lnTo>
                    <a:pt x="18716" y="11545"/>
                  </a:lnTo>
                  <a:lnTo>
                    <a:pt x="19133" y="11341"/>
                  </a:lnTo>
                  <a:lnTo>
                    <a:pt x="19538" y="11123"/>
                  </a:lnTo>
                  <a:lnTo>
                    <a:pt x="19908" y="10892"/>
                  </a:lnTo>
                  <a:lnTo>
                    <a:pt x="20267" y="10661"/>
                  </a:lnTo>
                  <a:lnTo>
                    <a:pt x="20614" y="10411"/>
                  </a:lnTo>
                  <a:lnTo>
                    <a:pt x="20927" y="10160"/>
                  </a:lnTo>
                  <a:lnTo>
                    <a:pt x="21228" y="9890"/>
                  </a:lnTo>
                  <a:lnTo>
                    <a:pt x="21505" y="9620"/>
                  </a:lnTo>
                  <a:lnTo>
                    <a:pt x="21760" y="9336"/>
                  </a:lnTo>
                  <a:lnTo>
                    <a:pt x="21980" y="9053"/>
                  </a:lnTo>
                  <a:lnTo>
                    <a:pt x="22188" y="8756"/>
                  </a:lnTo>
                  <a:lnTo>
                    <a:pt x="22281" y="8604"/>
                  </a:lnTo>
                  <a:lnTo>
                    <a:pt x="22373" y="8453"/>
                  </a:lnTo>
                  <a:lnTo>
                    <a:pt x="22454" y="8295"/>
                  </a:lnTo>
                  <a:lnTo>
                    <a:pt x="22524" y="8143"/>
                  </a:lnTo>
                  <a:lnTo>
                    <a:pt x="22593" y="7985"/>
                  </a:lnTo>
                  <a:lnTo>
                    <a:pt x="22651" y="7827"/>
                  </a:lnTo>
                  <a:lnTo>
                    <a:pt x="22709" y="7668"/>
                  </a:lnTo>
                  <a:lnTo>
                    <a:pt x="22755" y="7503"/>
                  </a:lnTo>
                  <a:lnTo>
                    <a:pt x="22790" y="7345"/>
                  </a:lnTo>
                  <a:lnTo>
                    <a:pt x="22825" y="7180"/>
                  </a:lnTo>
                  <a:lnTo>
                    <a:pt x="22848" y="7016"/>
                  </a:lnTo>
                  <a:lnTo>
                    <a:pt x="22871" y="6851"/>
                  </a:lnTo>
                  <a:lnTo>
                    <a:pt x="22883" y="6679"/>
                  </a:lnTo>
                  <a:lnTo>
                    <a:pt x="22883" y="6515"/>
                  </a:lnTo>
                  <a:lnTo>
                    <a:pt x="22883" y="6343"/>
                  </a:lnTo>
                  <a:lnTo>
                    <a:pt x="22871" y="6178"/>
                  </a:lnTo>
                  <a:lnTo>
                    <a:pt x="22848" y="6013"/>
                  </a:lnTo>
                  <a:lnTo>
                    <a:pt x="22825" y="5849"/>
                  </a:lnTo>
                  <a:lnTo>
                    <a:pt x="22790" y="5684"/>
                  </a:lnTo>
                  <a:lnTo>
                    <a:pt x="22755" y="5519"/>
                  </a:lnTo>
                  <a:lnTo>
                    <a:pt x="22709" y="5361"/>
                  </a:lnTo>
                  <a:lnTo>
                    <a:pt x="22651" y="5203"/>
                  </a:lnTo>
                  <a:lnTo>
                    <a:pt x="22593" y="5044"/>
                  </a:lnTo>
                  <a:lnTo>
                    <a:pt x="22524" y="4886"/>
                  </a:lnTo>
                  <a:lnTo>
                    <a:pt x="22454" y="4728"/>
                  </a:lnTo>
                  <a:lnTo>
                    <a:pt x="22373" y="4576"/>
                  </a:lnTo>
                  <a:lnTo>
                    <a:pt x="22281" y="4425"/>
                  </a:lnTo>
                  <a:lnTo>
                    <a:pt x="22188" y="4273"/>
                  </a:lnTo>
                  <a:lnTo>
                    <a:pt x="21980" y="3976"/>
                  </a:lnTo>
                  <a:lnTo>
                    <a:pt x="21760" y="3686"/>
                  </a:lnTo>
                  <a:lnTo>
                    <a:pt x="21505" y="3409"/>
                  </a:lnTo>
                  <a:lnTo>
                    <a:pt x="21228" y="3132"/>
                  </a:lnTo>
                  <a:lnTo>
                    <a:pt x="20927" y="2869"/>
                  </a:lnTo>
                  <a:lnTo>
                    <a:pt x="20614" y="2618"/>
                  </a:lnTo>
                  <a:lnTo>
                    <a:pt x="20267" y="2368"/>
                  </a:lnTo>
                  <a:lnTo>
                    <a:pt x="19908" y="2130"/>
                  </a:lnTo>
                  <a:lnTo>
                    <a:pt x="19538" y="1906"/>
                  </a:lnTo>
                  <a:lnTo>
                    <a:pt x="19133" y="1689"/>
                  </a:lnTo>
                  <a:lnTo>
                    <a:pt x="18716" y="1484"/>
                  </a:lnTo>
                  <a:lnTo>
                    <a:pt x="18288" y="1293"/>
                  </a:lnTo>
                  <a:lnTo>
                    <a:pt x="17836" y="1108"/>
                  </a:lnTo>
                  <a:lnTo>
                    <a:pt x="17373" y="943"/>
                  </a:lnTo>
                  <a:lnTo>
                    <a:pt x="16899" y="785"/>
                  </a:lnTo>
                  <a:lnTo>
                    <a:pt x="16401" y="640"/>
                  </a:lnTo>
                  <a:lnTo>
                    <a:pt x="15892" y="508"/>
                  </a:lnTo>
                  <a:lnTo>
                    <a:pt x="15383" y="396"/>
                  </a:lnTo>
                  <a:lnTo>
                    <a:pt x="15116" y="337"/>
                  </a:lnTo>
                  <a:lnTo>
                    <a:pt x="14850" y="291"/>
                  </a:lnTo>
                  <a:lnTo>
                    <a:pt x="14572" y="245"/>
                  </a:lnTo>
                  <a:lnTo>
                    <a:pt x="14306" y="205"/>
                  </a:lnTo>
                  <a:lnTo>
                    <a:pt x="14028" y="166"/>
                  </a:lnTo>
                  <a:lnTo>
                    <a:pt x="13751" y="133"/>
                  </a:lnTo>
                  <a:lnTo>
                    <a:pt x="13473" y="100"/>
                  </a:lnTo>
                  <a:lnTo>
                    <a:pt x="13183" y="73"/>
                  </a:lnTo>
                  <a:lnTo>
                    <a:pt x="12906" y="47"/>
                  </a:lnTo>
                  <a:lnTo>
                    <a:pt x="12616" y="34"/>
                  </a:lnTo>
                  <a:lnTo>
                    <a:pt x="12327" y="14"/>
                  </a:lnTo>
                  <a:lnTo>
                    <a:pt x="12037" y="7"/>
                  </a:lnTo>
                  <a:lnTo>
                    <a:pt x="11737" y="1"/>
                  </a:lnTo>
                  <a:close/>
                </a:path>
              </a:pathLst>
            </a:custGeom>
            <a:solidFill>
              <a:srgbClr val="E1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7986275" y="2403725"/>
              <a:ext cx="1244300" cy="761025"/>
            </a:xfrm>
            <a:custGeom>
              <a:avLst/>
              <a:gdLst/>
              <a:ahLst/>
              <a:cxnLst/>
              <a:rect l="l" t="t" r="r" b="b"/>
              <a:pathLst>
                <a:path w="49772" h="30441" extrusionOk="0">
                  <a:moveTo>
                    <a:pt x="19157" y="1"/>
                  </a:moveTo>
                  <a:lnTo>
                    <a:pt x="18566" y="7"/>
                  </a:lnTo>
                  <a:lnTo>
                    <a:pt x="17964" y="27"/>
                  </a:lnTo>
                  <a:lnTo>
                    <a:pt x="17363" y="47"/>
                  </a:lnTo>
                  <a:lnTo>
                    <a:pt x="16761" y="73"/>
                  </a:lnTo>
                  <a:lnTo>
                    <a:pt x="16147" y="113"/>
                  </a:lnTo>
                  <a:lnTo>
                    <a:pt x="15534" y="152"/>
                  </a:lnTo>
                  <a:lnTo>
                    <a:pt x="14909" y="205"/>
                  </a:lnTo>
                  <a:lnTo>
                    <a:pt x="14284" y="264"/>
                  </a:lnTo>
                  <a:lnTo>
                    <a:pt x="13659" y="330"/>
                  </a:lnTo>
                  <a:lnTo>
                    <a:pt x="13022" y="403"/>
                  </a:lnTo>
                  <a:lnTo>
                    <a:pt x="12374" y="482"/>
                  </a:lnTo>
                  <a:lnTo>
                    <a:pt x="11737" y="568"/>
                  </a:lnTo>
                  <a:lnTo>
                    <a:pt x="11078" y="667"/>
                  </a:lnTo>
                  <a:lnTo>
                    <a:pt x="10430" y="772"/>
                  </a:lnTo>
                  <a:lnTo>
                    <a:pt x="9770" y="884"/>
                  </a:lnTo>
                  <a:lnTo>
                    <a:pt x="9098" y="1009"/>
                  </a:lnTo>
                  <a:lnTo>
                    <a:pt x="8427" y="1135"/>
                  </a:lnTo>
                  <a:lnTo>
                    <a:pt x="7756" y="1273"/>
                  </a:lnTo>
                  <a:lnTo>
                    <a:pt x="7073" y="1425"/>
                  </a:lnTo>
                  <a:lnTo>
                    <a:pt x="6390" y="1576"/>
                  </a:lnTo>
                  <a:lnTo>
                    <a:pt x="5696" y="1741"/>
                  </a:lnTo>
                  <a:lnTo>
                    <a:pt x="5001" y="1919"/>
                  </a:lnTo>
                  <a:lnTo>
                    <a:pt x="4307" y="2104"/>
                  </a:lnTo>
                  <a:lnTo>
                    <a:pt x="3601" y="2295"/>
                  </a:lnTo>
                  <a:lnTo>
                    <a:pt x="2895" y="2499"/>
                  </a:lnTo>
                  <a:lnTo>
                    <a:pt x="2177" y="2710"/>
                  </a:lnTo>
                  <a:lnTo>
                    <a:pt x="1459" y="2928"/>
                  </a:lnTo>
                  <a:lnTo>
                    <a:pt x="730" y="3159"/>
                  </a:lnTo>
                  <a:lnTo>
                    <a:pt x="1" y="3403"/>
                  </a:lnTo>
                  <a:lnTo>
                    <a:pt x="348" y="3501"/>
                  </a:lnTo>
                  <a:lnTo>
                    <a:pt x="765" y="3633"/>
                  </a:lnTo>
                  <a:lnTo>
                    <a:pt x="1332" y="3811"/>
                  </a:lnTo>
                  <a:lnTo>
                    <a:pt x="2038" y="4042"/>
                  </a:lnTo>
                  <a:lnTo>
                    <a:pt x="2871" y="4332"/>
                  </a:lnTo>
                  <a:lnTo>
                    <a:pt x="3832" y="4668"/>
                  </a:lnTo>
                  <a:lnTo>
                    <a:pt x="4885" y="5057"/>
                  </a:lnTo>
                  <a:lnTo>
                    <a:pt x="6043" y="5499"/>
                  </a:lnTo>
                  <a:lnTo>
                    <a:pt x="6656" y="5736"/>
                  </a:lnTo>
                  <a:lnTo>
                    <a:pt x="7293" y="5987"/>
                  </a:lnTo>
                  <a:lnTo>
                    <a:pt x="7941" y="6257"/>
                  </a:lnTo>
                  <a:lnTo>
                    <a:pt x="8612" y="6534"/>
                  </a:lnTo>
                  <a:lnTo>
                    <a:pt x="9295" y="6831"/>
                  </a:lnTo>
                  <a:lnTo>
                    <a:pt x="10001" y="7134"/>
                  </a:lnTo>
                  <a:lnTo>
                    <a:pt x="10719" y="7457"/>
                  </a:lnTo>
                  <a:lnTo>
                    <a:pt x="11448" y="7787"/>
                  </a:lnTo>
                  <a:lnTo>
                    <a:pt x="12189" y="8136"/>
                  </a:lnTo>
                  <a:lnTo>
                    <a:pt x="12930" y="8492"/>
                  </a:lnTo>
                  <a:lnTo>
                    <a:pt x="13694" y="8868"/>
                  </a:lnTo>
                  <a:lnTo>
                    <a:pt x="14457" y="9251"/>
                  </a:lnTo>
                  <a:lnTo>
                    <a:pt x="15233" y="9653"/>
                  </a:lnTo>
                  <a:lnTo>
                    <a:pt x="16008" y="10068"/>
                  </a:lnTo>
                  <a:lnTo>
                    <a:pt x="16795" y="10490"/>
                  </a:lnTo>
                  <a:lnTo>
                    <a:pt x="17571" y="10932"/>
                  </a:lnTo>
                  <a:lnTo>
                    <a:pt x="18358" y="11387"/>
                  </a:lnTo>
                  <a:lnTo>
                    <a:pt x="19145" y="11848"/>
                  </a:lnTo>
                  <a:lnTo>
                    <a:pt x="19932" y="12329"/>
                  </a:lnTo>
                  <a:lnTo>
                    <a:pt x="20708" y="12824"/>
                  </a:lnTo>
                  <a:lnTo>
                    <a:pt x="21483" y="13332"/>
                  </a:lnTo>
                  <a:lnTo>
                    <a:pt x="22259" y="13852"/>
                  </a:lnTo>
                  <a:lnTo>
                    <a:pt x="23023" y="14386"/>
                  </a:lnTo>
                  <a:lnTo>
                    <a:pt x="23775" y="14934"/>
                  </a:lnTo>
                  <a:lnTo>
                    <a:pt x="24516" y="15494"/>
                  </a:lnTo>
                  <a:lnTo>
                    <a:pt x="25256" y="16068"/>
                  </a:lnTo>
                  <a:lnTo>
                    <a:pt x="25986" y="16654"/>
                  </a:lnTo>
                  <a:lnTo>
                    <a:pt x="26692" y="17261"/>
                  </a:lnTo>
                  <a:lnTo>
                    <a:pt x="27386" y="17874"/>
                  </a:lnTo>
                  <a:lnTo>
                    <a:pt x="28069" y="18500"/>
                  </a:lnTo>
                  <a:lnTo>
                    <a:pt x="28740" y="19147"/>
                  </a:lnTo>
                  <a:lnTo>
                    <a:pt x="29064" y="19470"/>
                  </a:lnTo>
                  <a:lnTo>
                    <a:pt x="29377" y="19806"/>
                  </a:lnTo>
                  <a:lnTo>
                    <a:pt x="29701" y="20135"/>
                  </a:lnTo>
                  <a:lnTo>
                    <a:pt x="30002" y="20472"/>
                  </a:lnTo>
                  <a:lnTo>
                    <a:pt x="30314" y="20815"/>
                  </a:lnTo>
                  <a:lnTo>
                    <a:pt x="30615" y="21157"/>
                  </a:lnTo>
                  <a:lnTo>
                    <a:pt x="30905" y="21507"/>
                  </a:lnTo>
                  <a:lnTo>
                    <a:pt x="31194" y="21856"/>
                  </a:lnTo>
                  <a:lnTo>
                    <a:pt x="31483" y="22206"/>
                  </a:lnTo>
                  <a:lnTo>
                    <a:pt x="31750" y="22568"/>
                  </a:lnTo>
                  <a:lnTo>
                    <a:pt x="32027" y="22924"/>
                  </a:lnTo>
                  <a:lnTo>
                    <a:pt x="32294" y="23293"/>
                  </a:lnTo>
                  <a:lnTo>
                    <a:pt x="32548" y="23656"/>
                  </a:lnTo>
                  <a:lnTo>
                    <a:pt x="32803" y="24032"/>
                  </a:lnTo>
                  <a:lnTo>
                    <a:pt x="33046" y="24408"/>
                  </a:lnTo>
                  <a:lnTo>
                    <a:pt x="33277" y="24784"/>
                  </a:lnTo>
                  <a:lnTo>
                    <a:pt x="33509" y="25166"/>
                  </a:lnTo>
                  <a:lnTo>
                    <a:pt x="33729" y="25548"/>
                  </a:lnTo>
                  <a:lnTo>
                    <a:pt x="33949" y="25937"/>
                  </a:lnTo>
                  <a:lnTo>
                    <a:pt x="34157" y="26333"/>
                  </a:lnTo>
                  <a:lnTo>
                    <a:pt x="34354" y="26728"/>
                  </a:lnTo>
                  <a:lnTo>
                    <a:pt x="34551" y="27124"/>
                  </a:lnTo>
                  <a:lnTo>
                    <a:pt x="34736" y="27526"/>
                  </a:lnTo>
                  <a:lnTo>
                    <a:pt x="34909" y="27935"/>
                  </a:lnTo>
                  <a:lnTo>
                    <a:pt x="35072" y="28344"/>
                  </a:lnTo>
                  <a:lnTo>
                    <a:pt x="35234" y="28752"/>
                  </a:lnTo>
                  <a:lnTo>
                    <a:pt x="35384" y="29168"/>
                  </a:lnTo>
                  <a:lnTo>
                    <a:pt x="35523" y="29590"/>
                  </a:lnTo>
                  <a:lnTo>
                    <a:pt x="35650" y="30012"/>
                  </a:lnTo>
                  <a:lnTo>
                    <a:pt x="35778" y="30440"/>
                  </a:lnTo>
                  <a:lnTo>
                    <a:pt x="36391" y="29860"/>
                  </a:lnTo>
                  <a:lnTo>
                    <a:pt x="37097" y="29181"/>
                  </a:lnTo>
                  <a:lnTo>
                    <a:pt x="38000" y="28291"/>
                  </a:lnTo>
                  <a:lnTo>
                    <a:pt x="39076" y="27223"/>
                  </a:lnTo>
                  <a:lnTo>
                    <a:pt x="40280" y="26010"/>
                  </a:lnTo>
                  <a:lnTo>
                    <a:pt x="40917" y="25357"/>
                  </a:lnTo>
                  <a:lnTo>
                    <a:pt x="41565" y="24685"/>
                  </a:lnTo>
                  <a:lnTo>
                    <a:pt x="42213" y="23992"/>
                  </a:lnTo>
                  <a:lnTo>
                    <a:pt x="42884" y="23280"/>
                  </a:lnTo>
                  <a:lnTo>
                    <a:pt x="43544" y="22562"/>
                  </a:lnTo>
                  <a:lnTo>
                    <a:pt x="44192" y="21836"/>
                  </a:lnTo>
                  <a:lnTo>
                    <a:pt x="44840" y="21111"/>
                  </a:lnTo>
                  <a:lnTo>
                    <a:pt x="45465" y="20386"/>
                  </a:lnTo>
                  <a:lnTo>
                    <a:pt x="46079" y="19661"/>
                  </a:lnTo>
                  <a:lnTo>
                    <a:pt x="46658" y="18955"/>
                  </a:lnTo>
                  <a:lnTo>
                    <a:pt x="47202" y="18263"/>
                  </a:lnTo>
                  <a:lnTo>
                    <a:pt x="47711" y="17584"/>
                  </a:lnTo>
                  <a:lnTo>
                    <a:pt x="48174" y="16931"/>
                  </a:lnTo>
                  <a:lnTo>
                    <a:pt x="48382" y="16615"/>
                  </a:lnTo>
                  <a:lnTo>
                    <a:pt x="48590" y="16305"/>
                  </a:lnTo>
                  <a:lnTo>
                    <a:pt x="48776" y="16002"/>
                  </a:lnTo>
                  <a:lnTo>
                    <a:pt x="48949" y="15712"/>
                  </a:lnTo>
                  <a:lnTo>
                    <a:pt x="49111" y="15428"/>
                  </a:lnTo>
                  <a:lnTo>
                    <a:pt x="49250" y="15151"/>
                  </a:lnTo>
                  <a:lnTo>
                    <a:pt x="49378" y="14887"/>
                  </a:lnTo>
                  <a:lnTo>
                    <a:pt x="49493" y="14637"/>
                  </a:lnTo>
                  <a:lnTo>
                    <a:pt x="49586" y="14393"/>
                  </a:lnTo>
                  <a:lnTo>
                    <a:pt x="49655" y="14162"/>
                  </a:lnTo>
                  <a:lnTo>
                    <a:pt x="49713" y="13945"/>
                  </a:lnTo>
                  <a:lnTo>
                    <a:pt x="49759" y="13734"/>
                  </a:lnTo>
                  <a:lnTo>
                    <a:pt x="49771" y="13543"/>
                  </a:lnTo>
                  <a:lnTo>
                    <a:pt x="49771" y="13365"/>
                  </a:lnTo>
                  <a:lnTo>
                    <a:pt x="49748" y="13180"/>
                  </a:lnTo>
                  <a:lnTo>
                    <a:pt x="49690" y="12982"/>
                  </a:lnTo>
                  <a:lnTo>
                    <a:pt x="49609" y="12765"/>
                  </a:lnTo>
                  <a:lnTo>
                    <a:pt x="49505" y="12527"/>
                  </a:lnTo>
                  <a:lnTo>
                    <a:pt x="49378" y="12283"/>
                  </a:lnTo>
                  <a:lnTo>
                    <a:pt x="49215" y="12020"/>
                  </a:lnTo>
                  <a:lnTo>
                    <a:pt x="49030" y="11743"/>
                  </a:lnTo>
                  <a:lnTo>
                    <a:pt x="48822" y="11446"/>
                  </a:lnTo>
                  <a:lnTo>
                    <a:pt x="48590" y="11149"/>
                  </a:lnTo>
                  <a:lnTo>
                    <a:pt x="48336" y="10833"/>
                  </a:lnTo>
                  <a:lnTo>
                    <a:pt x="48046" y="10510"/>
                  </a:lnTo>
                  <a:lnTo>
                    <a:pt x="47746" y="10180"/>
                  </a:lnTo>
                  <a:lnTo>
                    <a:pt x="47410" y="9837"/>
                  </a:lnTo>
                  <a:lnTo>
                    <a:pt x="47051" y="9494"/>
                  </a:lnTo>
                  <a:lnTo>
                    <a:pt x="46669" y="9138"/>
                  </a:lnTo>
                  <a:lnTo>
                    <a:pt x="46252" y="8782"/>
                  </a:lnTo>
                  <a:lnTo>
                    <a:pt x="45824" y="8420"/>
                  </a:lnTo>
                  <a:lnTo>
                    <a:pt x="45361" y="8051"/>
                  </a:lnTo>
                  <a:lnTo>
                    <a:pt x="44887" y="7681"/>
                  </a:lnTo>
                  <a:lnTo>
                    <a:pt x="44377" y="7312"/>
                  </a:lnTo>
                  <a:lnTo>
                    <a:pt x="43845" y="6936"/>
                  </a:lnTo>
                  <a:lnTo>
                    <a:pt x="43301" y="6567"/>
                  </a:lnTo>
                  <a:lnTo>
                    <a:pt x="42722" y="6198"/>
                  </a:lnTo>
                  <a:lnTo>
                    <a:pt x="42120" y="5829"/>
                  </a:lnTo>
                  <a:lnTo>
                    <a:pt x="41495" y="5466"/>
                  </a:lnTo>
                  <a:lnTo>
                    <a:pt x="40847" y="5104"/>
                  </a:lnTo>
                  <a:lnTo>
                    <a:pt x="40176" y="4748"/>
                  </a:lnTo>
                  <a:lnTo>
                    <a:pt x="39481" y="4398"/>
                  </a:lnTo>
                  <a:lnTo>
                    <a:pt x="38764" y="4055"/>
                  </a:lnTo>
                  <a:lnTo>
                    <a:pt x="38023" y="3719"/>
                  </a:lnTo>
                  <a:lnTo>
                    <a:pt x="37259" y="3389"/>
                  </a:lnTo>
                  <a:lnTo>
                    <a:pt x="36472" y="3073"/>
                  </a:lnTo>
                  <a:lnTo>
                    <a:pt x="36067" y="2915"/>
                  </a:lnTo>
                  <a:lnTo>
                    <a:pt x="35662" y="2763"/>
                  </a:lnTo>
                  <a:lnTo>
                    <a:pt x="35245" y="2611"/>
                  </a:lnTo>
                  <a:lnTo>
                    <a:pt x="34828" y="2466"/>
                  </a:lnTo>
                  <a:lnTo>
                    <a:pt x="34400" y="2321"/>
                  </a:lnTo>
                  <a:lnTo>
                    <a:pt x="33972" y="2183"/>
                  </a:lnTo>
                  <a:lnTo>
                    <a:pt x="33544" y="2044"/>
                  </a:lnTo>
                  <a:lnTo>
                    <a:pt x="33104" y="1913"/>
                  </a:lnTo>
                  <a:lnTo>
                    <a:pt x="32652" y="1781"/>
                  </a:lnTo>
                  <a:lnTo>
                    <a:pt x="32201" y="1655"/>
                  </a:lnTo>
                  <a:lnTo>
                    <a:pt x="31738" y="1530"/>
                  </a:lnTo>
                  <a:lnTo>
                    <a:pt x="31275" y="1412"/>
                  </a:lnTo>
                  <a:lnTo>
                    <a:pt x="30812" y="1293"/>
                  </a:lnTo>
                  <a:lnTo>
                    <a:pt x="30338" y="1187"/>
                  </a:lnTo>
                  <a:lnTo>
                    <a:pt x="29863" y="1075"/>
                  </a:lnTo>
                  <a:lnTo>
                    <a:pt x="29377" y="976"/>
                  </a:lnTo>
                  <a:lnTo>
                    <a:pt x="28879" y="878"/>
                  </a:lnTo>
                  <a:lnTo>
                    <a:pt x="28393" y="785"/>
                  </a:lnTo>
                  <a:lnTo>
                    <a:pt x="27884" y="693"/>
                  </a:lnTo>
                  <a:lnTo>
                    <a:pt x="27386" y="607"/>
                  </a:lnTo>
                  <a:lnTo>
                    <a:pt x="26865" y="528"/>
                  </a:lnTo>
                  <a:lnTo>
                    <a:pt x="26356" y="456"/>
                  </a:lnTo>
                  <a:lnTo>
                    <a:pt x="25835" y="390"/>
                  </a:lnTo>
                  <a:lnTo>
                    <a:pt x="25303" y="324"/>
                  </a:lnTo>
                  <a:lnTo>
                    <a:pt x="24770" y="264"/>
                  </a:lnTo>
                  <a:lnTo>
                    <a:pt x="24226" y="212"/>
                  </a:lnTo>
                  <a:lnTo>
                    <a:pt x="23682" y="165"/>
                  </a:lnTo>
                  <a:lnTo>
                    <a:pt x="23138" y="126"/>
                  </a:lnTo>
                  <a:lnTo>
                    <a:pt x="22583" y="86"/>
                  </a:lnTo>
                  <a:lnTo>
                    <a:pt x="22027" y="60"/>
                  </a:lnTo>
                  <a:lnTo>
                    <a:pt x="21460" y="34"/>
                  </a:lnTo>
                  <a:lnTo>
                    <a:pt x="20893" y="14"/>
                  </a:lnTo>
                  <a:lnTo>
                    <a:pt x="20314" y="7"/>
                  </a:lnTo>
                  <a:lnTo>
                    <a:pt x="19735" y="1"/>
                  </a:lnTo>
                  <a:close/>
                </a:path>
              </a:pathLst>
            </a:custGeom>
            <a:solidFill>
              <a:srgbClr val="FFE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7759700" y="5191225"/>
              <a:ext cx="320350" cy="100075"/>
            </a:xfrm>
            <a:custGeom>
              <a:avLst/>
              <a:gdLst/>
              <a:ahLst/>
              <a:cxnLst/>
              <a:rect l="l" t="t" r="r" b="b"/>
              <a:pathLst>
                <a:path w="12814" h="4003" extrusionOk="0">
                  <a:moveTo>
                    <a:pt x="892" y="0"/>
                  </a:moveTo>
                  <a:lnTo>
                    <a:pt x="811" y="7"/>
                  </a:lnTo>
                  <a:lnTo>
                    <a:pt x="718" y="14"/>
                  </a:lnTo>
                  <a:lnTo>
                    <a:pt x="637" y="33"/>
                  </a:lnTo>
                  <a:lnTo>
                    <a:pt x="556" y="53"/>
                  </a:lnTo>
                  <a:lnTo>
                    <a:pt x="475" y="73"/>
                  </a:lnTo>
                  <a:lnTo>
                    <a:pt x="406" y="106"/>
                  </a:lnTo>
                  <a:lnTo>
                    <a:pt x="336" y="139"/>
                  </a:lnTo>
                  <a:lnTo>
                    <a:pt x="255" y="178"/>
                  </a:lnTo>
                  <a:lnTo>
                    <a:pt x="198" y="218"/>
                  </a:lnTo>
                  <a:lnTo>
                    <a:pt x="140" y="264"/>
                  </a:lnTo>
                  <a:lnTo>
                    <a:pt x="105" y="310"/>
                  </a:lnTo>
                  <a:lnTo>
                    <a:pt x="59" y="363"/>
                  </a:lnTo>
                  <a:lnTo>
                    <a:pt x="35" y="416"/>
                  </a:lnTo>
                  <a:lnTo>
                    <a:pt x="12" y="469"/>
                  </a:lnTo>
                  <a:lnTo>
                    <a:pt x="1" y="521"/>
                  </a:lnTo>
                  <a:lnTo>
                    <a:pt x="1" y="574"/>
                  </a:lnTo>
                  <a:lnTo>
                    <a:pt x="12" y="627"/>
                  </a:lnTo>
                  <a:lnTo>
                    <a:pt x="24" y="680"/>
                  </a:lnTo>
                  <a:lnTo>
                    <a:pt x="59" y="732"/>
                  </a:lnTo>
                  <a:lnTo>
                    <a:pt x="93" y="778"/>
                  </a:lnTo>
                  <a:lnTo>
                    <a:pt x="140" y="831"/>
                  </a:lnTo>
                  <a:lnTo>
                    <a:pt x="186" y="877"/>
                  </a:lnTo>
                  <a:lnTo>
                    <a:pt x="255" y="923"/>
                  </a:lnTo>
                  <a:lnTo>
                    <a:pt x="626" y="1148"/>
                  </a:lnTo>
                  <a:lnTo>
                    <a:pt x="1019" y="1365"/>
                  </a:lnTo>
                  <a:lnTo>
                    <a:pt x="1424" y="1570"/>
                  </a:lnTo>
                  <a:lnTo>
                    <a:pt x="1853" y="1767"/>
                  </a:lnTo>
                  <a:lnTo>
                    <a:pt x="2281" y="1952"/>
                  </a:lnTo>
                  <a:lnTo>
                    <a:pt x="2732" y="2130"/>
                  </a:lnTo>
                  <a:lnTo>
                    <a:pt x="3184" y="2295"/>
                  </a:lnTo>
                  <a:lnTo>
                    <a:pt x="3635" y="2453"/>
                  </a:lnTo>
                  <a:lnTo>
                    <a:pt x="4110" y="2598"/>
                  </a:lnTo>
                  <a:lnTo>
                    <a:pt x="4573" y="2737"/>
                  </a:lnTo>
                  <a:lnTo>
                    <a:pt x="5036" y="2862"/>
                  </a:lnTo>
                  <a:lnTo>
                    <a:pt x="5510" y="2987"/>
                  </a:lnTo>
                  <a:lnTo>
                    <a:pt x="5973" y="3099"/>
                  </a:lnTo>
                  <a:lnTo>
                    <a:pt x="6425" y="3205"/>
                  </a:lnTo>
                  <a:lnTo>
                    <a:pt x="6876" y="3297"/>
                  </a:lnTo>
                  <a:lnTo>
                    <a:pt x="7327" y="3389"/>
                  </a:lnTo>
                  <a:lnTo>
                    <a:pt x="7756" y="3468"/>
                  </a:lnTo>
                  <a:lnTo>
                    <a:pt x="8184" y="3541"/>
                  </a:lnTo>
                  <a:lnTo>
                    <a:pt x="8971" y="3673"/>
                  </a:lnTo>
                  <a:lnTo>
                    <a:pt x="9700" y="3778"/>
                  </a:lnTo>
                  <a:lnTo>
                    <a:pt x="10337" y="3857"/>
                  </a:lnTo>
                  <a:lnTo>
                    <a:pt x="10869" y="3923"/>
                  </a:lnTo>
                  <a:lnTo>
                    <a:pt x="11286" y="3963"/>
                  </a:lnTo>
                  <a:lnTo>
                    <a:pt x="11714" y="3996"/>
                  </a:lnTo>
                  <a:lnTo>
                    <a:pt x="11807" y="4002"/>
                  </a:lnTo>
                  <a:lnTo>
                    <a:pt x="11911" y="4002"/>
                  </a:lnTo>
                  <a:lnTo>
                    <a:pt x="12003" y="3996"/>
                  </a:lnTo>
                  <a:lnTo>
                    <a:pt x="12096" y="3983"/>
                  </a:lnTo>
                  <a:lnTo>
                    <a:pt x="12189" y="3963"/>
                  </a:lnTo>
                  <a:lnTo>
                    <a:pt x="12270" y="3943"/>
                  </a:lnTo>
                  <a:lnTo>
                    <a:pt x="12351" y="3917"/>
                  </a:lnTo>
                  <a:lnTo>
                    <a:pt x="12432" y="3884"/>
                  </a:lnTo>
                  <a:lnTo>
                    <a:pt x="12501" y="3851"/>
                  </a:lnTo>
                  <a:lnTo>
                    <a:pt x="12571" y="3811"/>
                  </a:lnTo>
                  <a:lnTo>
                    <a:pt x="12628" y="3772"/>
                  </a:lnTo>
                  <a:lnTo>
                    <a:pt x="12675" y="3725"/>
                  </a:lnTo>
                  <a:lnTo>
                    <a:pt x="12721" y="3679"/>
                  </a:lnTo>
                  <a:lnTo>
                    <a:pt x="12756" y="3627"/>
                  </a:lnTo>
                  <a:lnTo>
                    <a:pt x="12779" y="3574"/>
                  </a:lnTo>
                  <a:lnTo>
                    <a:pt x="12802" y="3521"/>
                  </a:lnTo>
                  <a:lnTo>
                    <a:pt x="12814" y="3462"/>
                  </a:lnTo>
                  <a:lnTo>
                    <a:pt x="12802" y="3409"/>
                  </a:lnTo>
                  <a:lnTo>
                    <a:pt x="12790" y="3350"/>
                  </a:lnTo>
                  <a:lnTo>
                    <a:pt x="12767" y="3297"/>
                  </a:lnTo>
                  <a:lnTo>
                    <a:pt x="12744" y="3251"/>
                  </a:lnTo>
                  <a:lnTo>
                    <a:pt x="12709" y="3198"/>
                  </a:lnTo>
                  <a:lnTo>
                    <a:pt x="12663" y="3152"/>
                  </a:lnTo>
                  <a:lnTo>
                    <a:pt x="12605" y="3112"/>
                  </a:lnTo>
                  <a:lnTo>
                    <a:pt x="12547" y="3066"/>
                  </a:lnTo>
                  <a:lnTo>
                    <a:pt x="12478" y="3033"/>
                  </a:lnTo>
                  <a:lnTo>
                    <a:pt x="12409" y="3000"/>
                  </a:lnTo>
                  <a:lnTo>
                    <a:pt x="12328" y="2967"/>
                  </a:lnTo>
                  <a:lnTo>
                    <a:pt x="12246" y="2941"/>
                  </a:lnTo>
                  <a:lnTo>
                    <a:pt x="12154" y="2921"/>
                  </a:lnTo>
                  <a:lnTo>
                    <a:pt x="12061" y="2908"/>
                  </a:lnTo>
                  <a:lnTo>
                    <a:pt x="11957" y="2901"/>
                  </a:lnTo>
                  <a:lnTo>
                    <a:pt x="11645" y="2868"/>
                  </a:lnTo>
                  <a:lnTo>
                    <a:pt x="11274" y="2835"/>
                  </a:lnTo>
                  <a:lnTo>
                    <a:pt x="10811" y="2776"/>
                  </a:lnTo>
                  <a:lnTo>
                    <a:pt x="10233" y="2704"/>
                  </a:lnTo>
                  <a:lnTo>
                    <a:pt x="9584" y="2611"/>
                  </a:lnTo>
                  <a:lnTo>
                    <a:pt x="8855" y="2499"/>
                  </a:lnTo>
                  <a:lnTo>
                    <a:pt x="8473" y="2433"/>
                  </a:lnTo>
                  <a:lnTo>
                    <a:pt x="8080" y="2354"/>
                  </a:lnTo>
                  <a:lnTo>
                    <a:pt x="7686" y="2275"/>
                  </a:lnTo>
                  <a:lnTo>
                    <a:pt x="7269" y="2189"/>
                  </a:lnTo>
                  <a:lnTo>
                    <a:pt x="6853" y="2097"/>
                  </a:lnTo>
                  <a:lnTo>
                    <a:pt x="6425" y="1998"/>
                  </a:lnTo>
                  <a:lnTo>
                    <a:pt x="6008" y="1893"/>
                  </a:lnTo>
                  <a:lnTo>
                    <a:pt x="5580" y="1781"/>
                  </a:lnTo>
                  <a:lnTo>
                    <a:pt x="5151" y="1655"/>
                  </a:lnTo>
                  <a:lnTo>
                    <a:pt x="4735" y="1530"/>
                  </a:lnTo>
                  <a:lnTo>
                    <a:pt x="4318" y="1392"/>
                  </a:lnTo>
                  <a:lnTo>
                    <a:pt x="3913" y="1247"/>
                  </a:lnTo>
                  <a:lnTo>
                    <a:pt x="3508" y="1088"/>
                  </a:lnTo>
                  <a:lnTo>
                    <a:pt x="3126" y="923"/>
                  </a:lnTo>
                  <a:lnTo>
                    <a:pt x="2744" y="752"/>
                  </a:lnTo>
                  <a:lnTo>
                    <a:pt x="2385" y="574"/>
                  </a:lnTo>
                  <a:lnTo>
                    <a:pt x="2038" y="383"/>
                  </a:lnTo>
                  <a:lnTo>
                    <a:pt x="1702" y="185"/>
                  </a:lnTo>
                  <a:lnTo>
                    <a:pt x="1633" y="139"/>
                  </a:lnTo>
                  <a:lnTo>
                    <a:pt x="1552" y="99"/>
                  </a:lnTo>
                  <a:lnTo>
                    <a:pt x="1459" y="73"/>
                  </a:lnTo>
                  <a:lnTo>
                    <a:pt x="1367" y="47"/>
                  </a:lnTo>
                  <a:lnTo>
                    <a:pt x="1274" y="27"/>
                  </a:lnTo>
                  <a:lnTo>
                    <a:pt x="1181" y="7"/>
                  </a:lnTo>
                  <a:lnTo>
                    <a:pt x="1077"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7895125" y="5019650"/>
              <a:ext cx="320075" cy="100225"/>
            </a:xfrm>
            <a:custGeom>
              <a:avLst/>
              <a:gdLst/>
              <a:ahLst/>
              <a:cxnLst/>
              <a:rect l="l" t="t" r="r" b="b"/>
              <a:pathLst>
                <a:path w="12803" h="4009" extrusionOk="0">
                  <a:moveTo>
                    <a:pt x="973" y="0"/>
                  </a:moveTo>
                  <a:lnTo>
                    <a:pt x="881" y="7"/>
                  </a:lnTo>
                  <a:lnTo>
                    <a:pt x="800" y="13"/>
                  </a:lnTo>
                  <a:lnTo>
                    <a:pt x="707" y="20"/>
                  </a:lnTo>
                  <a:lnTo>
                    <a:pt x="626" y="40"/>
                  </a:lnTo>
                  <a:lnTo>
                    <a:pt x="545" y="60"/>
                  </a:lnTo>
                  <a:lnTo>
                    <a:pt x="464" y="79"/>
                  </a:lnTo>
                  <a:lnTo>
                    <a:pt x="394" y="112"/>
                  </a:lnTo>
                  <a:lnTo>
                    <a:pt x="325" y="145"/>
                  </a:lnTo>
                  <a:lnTo>
                    <a:pt x="256" y="185"/>
                  </a:lnTo>
                  <a:lnTo>
                    <a:pt x="186" y="224"/>
                  </a:lnTo>
                  <a:lnTo>
                    <a:pt x="140" y="271"/>
                  </a:lnTo>
                  <a:lnTo>
                    <a:pt x="93" y="317"/>
                  </a:lnTo>
                  <a:lnTo>
                    <a:pt x="59" y="369"/>
                  </a:lnTo>
                  <a:lnTo>
                    <a:pt x="24" y="422"/>
                  </a:lnTo>
                  <a:lnTo>
                    <a:pt x="1" y="475"/>
                  </a:lnTo>
                  <a:lnTo>
                    <a:pt x="1" y="528"/>
                  </a:lnTo>
                  <a:lnTo>
                    <a:pt x="1" y="580"/>
                  </a:lnTo>
                  <a:lnTo>
                    <a:pt x="1" y="633"/>
                  </a:lnTo>
                  <a:lnTo>
                    <a:pt x="24" y="686"/>
                  </a:lnTo>
                  <a:lnTo>
                    <a:pt x="47" y="739"/>
                  </a:lnTo>
                  <a:lnTo>
                    <a:pt x="82" y="785"/>
                  </a:lnTo>
                  <a:lnTo>
                    <a:pt x="128" y="837"/>
                  </a:lnTo>
                  <a:lnTo>
                    <a:pt x="175" y="884"/>
                  </a:lnTo>
                  <a:lnTo>
                    <a:pt x="244" y="923"/>
                  </a:lnTo>
                  <a:lnTo>
                    <a:pt x="614" y="1154"/>
                  </a:lnTo>
                  <a:lnTo>
                    <a:pt x="1008" y="1372"/>
                  </a:lnTo>
                  <a:lnTo>
                    <a:pt x="1413" y="1576"/>
                  </a:lnTo>
                  <a:lnTo>
                    <a:pt x="1841" y="1774"/>
                  </a:lnTo>
                  <a:lnTo>
                    <a:pt x="2269" y="1958"/>
                  </a:lnTo>
                  <a:lnTo>
                    <a:pt x="2721" y="2136"/>
                  </a:lnTo>
                  <a:lnTo>
                    <a:pt x="3172" y="2301"/>
                  </a:lnTo>
                  <a:lnTo>
                    <a:pt x="3635" y="2459"/>
                  </a:lnTo>
                  <a:lnTo>
                    <a:pt x="4098" y="2604"/>
                  </a:lnTo>
                  <a:lnTo>
                    <a:pt x="4561" y="2743"/>
                  </a:lnTo>
                  <a:lnTo>
                    <a:pt x="5024" y="2868"/>
                  </a:lnTo>
                  <a:lnTo>
                    <a:pt x="5499" y="2993"/>
                  </a:lnTo>
                  <a:lnTo>
                    <a:pt x="5962" y="3105"/>
                  </a:lnTo>
                  <a:lnTo>
                    <a:pt x="6413" y="3204"/>
                  </a:lnTo>
                  <a:lnTo>
                    <a:pt x="6876" y="3303"/>
                  </a:lnTo>
                  <a:lnTo>
                    <a:pt x="7316" y="3396"/>
                  </a:lnTo>
                  <a:lnTo>
                    <a:pt x="7744" y="3475"/>
                  </a:lnTo>
                  <a:lnTo>
                    <a:pt x="8172" y="3547"/>
                  </a:lnTo>
                  <a:lnTo>
                    <a:pt x="8960" y="3679"/>
                  </a:lnTo>
                  <a:lnTo>
                    <a:pt x="9689" y="3785"/>
                  </a:lnTo>
                  <a:lnTo>
                    <a:pt x="10325" y="3864"/>
                  </a:lnTo>
                  <a:lnTo>
                    <a:pt x="10858" y="3923"/>
                  </a:lnTo>
                  <a:lnTo>
                    <a:pt x="11274" y="3969"/>
                  </a:lnTo>
                  <a:lnTo>
                    <a:pt x="11691" y="4002"/>
                  </a:lnTo>
                  <a:lnTo>
                    <a:pt x="11795" y="4009"/>
                  </a:lnTo>
                  <a:lnTo>
                    <a:pt x="11899" y="4009"/>
                  </a:lnTo>
                  <a:lnTo>
                    <a:pt x="11992" y="4002"/>
                  </a:lnTo>
                  <a:lnTo>
                    <a:pt x="12085" y="3989"/>
                  </a:lnTo>
                  <a:lnTo>
                    <a:pt x="12177" y="3969"/>
                  </a:lnTo>
                  <a:lnTo>
                    <a:pt x="12258" y="3949"/>
                  </a:lnTo>
                  <a:lnTo>
                    <a:pt x="12351" y="3923"/>
                  </a:lnTo>
                  <a:lnTo>
                    <a:pt x="12420" y="3890"/>
                  </a:lnTo>
                  <a:lnTo>
                    <a:pt x="12490" y="3857"/>
                  </a:lnTo>
                  <a:lnTo>
                    <a:pt x="12559" y="3818"/>
                  </a:lnTo>
                  <a:lnTo>
                    <a:pt x="12617" y="3778"/>
                  </a:lnTo>
                  <a:lnTo>
                    <a:pt x="12663" y="3732"/>
                  </a:lnTo>
                  <a:lnTo>
                    <a:pt x="12710" y="3686"/>
                  </a:lnTo>
                  <a:lnTo>
                    <a:pt x="12744" y="3633"/>
                  </a:lnTo>
                  <a:lnTo>
                    <a:pt x="12768" y="3580"/>
                  </a:lnTo>
                  <a:lnTo>
                    <a:pt x="12791" y="3527"/>
                  </a:lnTo>
                  <a:lnTo>
                    <a:pt x="12802" y="3468"/>
                  </a:lnTo>
                  <a:lnTo>
                    <a:pt x="12791" y="3415"/>
                  </a:lnTo>
                  <a:lnTo>
                    <a:pt x="12779" y="3356"/>
                  </a:lnTo>
                  <a:lnTo>
                    <a:pt x="12756" y="3303"/>
                  </a:lnTo>
                  <a:lnTo>
                    <a:pt x="12733" y="3257"/>
                  </a:lnTo>
                  <a:lnTo>
                    <a:pt x="12698" y="3204"/>
                  </a:lnTo>
                  <a:lnTo>
                    <a:pt x="12652" y="3158"/>
                  </a:lnTo>
                  <a:lnTo>
                    <a:pt x="12594" y="3112"/>
                  </a:lnTo>
                  <a:lnTo>
                    <a:pt x="12536" y="3073"/>
                  </a:lnTo>
                  <a:lnTo>
                    <a:pt x="12467" y="3040"/>
                  </a:lnTo>
                  <a:lnTo>
                    <a:pt x="12397" y="3007"/>
                  </a:lnTo>
                  <a:lnTo>
                    <a:pt x="12316" y="2974"/>
                  </a:lnTo>
                  <a:lnTo>
                    <a:pt x="12235" y="2947"/>
                  </a:lnTo>
                  <a:lnTo>
                    <a:pt x="12142" y="2927"/>
                  </a:lnTo>
                  <a:lnTo>
                    <a:pt x="12050" y="2914"/>
                  </a:lnTo>
                  <a:lnTo>
                    <a:pt x="11946" y="2901"/>
                  </a:lnTo>
                  <a:lnTo>
                    <a:pt x="11633" y="2875"/>
                  </a:lnTo>
                  <a:lnTo>
                    <a:pt x="11263" y="2835"/>
                  </a:lnTo>
                  <a:lnTo>
                    <a:pt x="10800" y="2782"/>
                  </a:lnTo>
                  <a:lnTo>
                    <a:pt x="10221" y="2710"/>
                  </a:lnTo>
                  <a:lnTo>
                    <a:pt x="9573" y="2618"/>
                  </a:lnTo>
                  <a:lnTo>
                    <a:pt x="8855" y="2499"/>
                  </a:lnTo>
                  <a:lnTo>
                    <a:pt x="8473" y="2433"/>
                  </a:lnTo>
                  <a:lnTo>
                    <a:pt x="8068" y="2360"/>
                  </a:lnTo>
                  <a:lnTo>
                    <a:pt x="7675" y="2281"/>
                  </a:lnTo>
                  <a:lnTo>
                    <a:pt x="7258" y="2196"/>
                  </a:lnTo>
                  <a:lnTo>
                    <a:pt x="6841" y="2103"/>
                  </a:lnTo>
                  <a:lnTo>
                    <a:pt x="6425" y="2004"/>
                  </a:lnTo>
                  <a:lnTo>
                    <a:pt x="5996" y="1899"/>
                  </a:lnTo>
                  <a:lnTo>
                    <a:pt x="5568" y="1787"/>
                  </a:lnTo>
                  <a:lnTo>
                    <a:pt x="5152" y="1662"/>
                  </a:lnTo>
                  <a:lnTo>
                    <a:pt x="4723" y="1530"/>
                  </a:lnTo>
                  <a:lnTo>
                    <a:pt x="4307" y="1398"/>
                  </a:lnTo>
                  <a:lnTo>
                    <a:pt x="3901" y="1246"/>
                  </a:lnTo>
                  <a:lnTo>
                    <a:pt x="3508" y="1095"/>
                  </a:lnTo>
                  <a:lnTo>
                    <a:pt x="3114" y="930"/>
                  </a:lnTo>
                  <a:lnTo>
                    <a:pt x="2732" y="758"/>
                  </a:lnTo>
                  <a:lnTo>
                    <a:pt x="2374" y="580"/>
                  </a:lnTo>
                  <a:lnTo>
                    <a:pt x="2026" y="389"/>
                  </a:lnTo>
                  <a:lnTo>
                    <a:pt x="1702" y="191"/>
                  </a:lnTo>
                  <a:lnTo>
                    <a:pt x="1621" y="145"/>
                  </a:lnTo>
                  <a:lnTo>
                    <a:pt x="1540" y="106"/>
                  </a:lnTo>
                  <a:lnTo>
                    <a:pt x="1459" y="73"/>
                  </a:lnTo>
                  <a:lnTo>
                    <a:pt x="1367" y="46"/>
                  </a:lnTo>
                  <a:lnTo>
                    <a:pt x="1263" y="27"/>
                  </a:lnTo>
                  <a:lnTo>
                    <a:pt x="1170" y="13"/>
                  </a:lnTo>
                  <a:lnTo>
                    <a:pt x="1066" y="7"/>
                  </a:lnTo>
                  <a:lnTo>
                    <a:pt x="9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7333175" y="5202275"/>
              <a:ext cx="335100" cy="77975"/>
            </a:xfrm>
            <a:custGeom>
              <a:avLst/>
              <a:gdLst/>
              <a:ahLst/>
              <a:cxnLst/>
              <a:rect l="l" t="t" r="r" b="b"/>
              <a:pathLst>
                <a:path w="13404" h="3119" extrusionOk="0">
                  <a:moveTo>
                    <a:pt x="880" y="0"/>
                  </a:moveTo>
                  <a:lnTo>
                    <a:pt x="776" y="13"/>
                  </a:lnTo>
                  <a:lnTo>
                    <a:pt x="672" y="27"/>
                  </a:lnTo>
                  <a:lnTo>
                    <a:pt x="579" y="46"/>
                  </a:lnTo>
                  <a:lnTo>
                    <a:pt x="487" y="79"/>
                  </a:lnTo>
                  <a:lnTo>
                    <a:pt x="394" y="112"/>
                  </a:lnTo>
                  <a:lnTo>
                    <a:pt x="313" y="152"/>
                  </a:lnTo>
                  <a:lnTo>
                    <a:pt x="232" y="198"/>
                  </a:lnTo>
                  <a:lnTo>
                    <a:pt x="174" y="244"/>
                  </a:lnTo>
                  <a:lnTo>
                    <a:pt x="128" y="290"/>
                  </a:lnTo>
                  <a:lnTo>
                    <a:pt x="81" y="336"/>
                  </a:lnTo>
                  <a:lnTo>
                    <a:pt x="47" y="389"/>
                  </a:lnTo>
                  <a:lnTo>
                    <a:pt x="24" y="442"/>
                  </a:lnTo>
                  <a:lnTo>
                    <a:pt x="12" y="495"/>
                  </a:lnTo>
                  <a:lnTo>
                    <a:pt x="0" y="547"/>
                  </a:lnTo>
                  <a:lnTo>
                    <a:pt x="12" y="600"/>
                  </a:lnTo>
                  <a:lnTo>
                    <a:pt x="24" y="653"/>
                  </a:lnTo>
                  <a:lnTo>
                    <a:pt x="35" y="706"/>
                  </a:lnTo>
                  <a:lnTo>
                    <a:pt x="70" y="758"/>
                  </a:lnTo>
                  <a:lnTo>
                    <a:pt x="105" y="805"/>
                  </a:lnTo>
                  <a:lnTo>
                    <a:pt x="151" y="851"/>
                  </a:lnTo>
                  <a:lnTo>
                    <a:pt x="209" y="897"/>
                  </a:lnTo>
                  <a:lnTo>
                    <a:pt x="278" y="936"/>
                  </a:lnTo>
                  <a:lnTo>
                    <a:pt x="348" y="976"/>
                  </a:lnTo>
                  <a:lnTo>
                    <a:pt x="776" y="1174"/>
                  </a:lnTo>
                  <a:lnTo>
                    <a:pt x="1216" y="1358"/>
                  </a:lnTo>
                  <a:lnTo>
                    <a:pt x="1667" y="1530"/>
                  </a:lnTo>
                  <a:lnTo>
                    <a:pt x="2142" y="1688"/>
                  </a:lnTo>
                  <a:lnTo>
                    <a:pt x="2616" y="1840"/>
                  </a:lnTo>
                  <a:lnTo>
                    <a:pt x="3091" y="1978"/>
                  </a:lnTo>
                  <a:lnTo>
                    <a:pt x="3589" y="2110"/>
                  </a:lnTo>
                  <a:lnTo>
                    <a:pt x="4075" y="2222"/>
                  </a:lnTo>
                  <a:lnTo>
                    <a:pt x="4572" y="2334"/>
                  </a:lnTo>
                  <a:lnTo>
                    <a:pt x="5070" y="2433"/>
                  </a:lnTo>
                  <a:lnTo>
                    <a:pt x="5568" y="2525"/>
                  </a:lnTo>
                  <a:lnTo>
                    <a:pt x="6054" y="2604"/>
                  </a:lnTo>
                  <a:lnTo>
                    <a:pt x="6540" y="2677"/>
                  </a:lnTo>
                  <a:lnTo>
                    <a:pt x="7026" y="2749"/>
                  </a:lnTo>
                  <a:lnTo>
                    <a:pt x="7501" y="2809"/>
                  </a:lnTo>
                  <a:lnTo>
                    <a:pt x="7952" y="2862"/>
                  </a:lnTo>
                  <a:lnTo>
                    <a:pt x="8404" y="2908"/>
                  </a:lnTo>
                  <a:lnTo>
                    <a:pt x="8843" y="2947"/>
                  </a:lnTo>
                  <a:lnTo>
                    <a:pt x="9665" y="3013"/>
                  </a:lnTo>
                  <a:lnTo>
                    <a:pt x="10406" y="3059"/>
                  </a:lnTo>
                  <a:lnTo>
                    <a:pt x="11054" y="3086"/>
                  </a:lnTo>
                  <a:lnTo>
                    <a:pt x="11598" y="3105"/>
                  </a:lnTo>
                  <a:lnTo>
                    <a:pt x="12015" y="3112"/>
                  </a:lnTo>
                  <a:lnTo>
                    <a:pt x="12443" y="3119"/>
                  </a:lnTo>
                  <a:lnTo>
                    <a:pt x="12547" y="3112"/>
                  </a:lnTo>
                  <a:lnTo>
                    <a:pt x="12640" y="3105"/>
                  </a:lnTo>
                  <a:lnTo>
                    <a:pt x="12732" y="3092"/>
                  </a:lnTo>
                  <a:lnTo>
                    <a:pt x="12825" y="3072"/>
                  </a:lnTo>
                  <a:lnTo>
                    <a:pt x="12906" y="3046"/>
                  </a:lnTo>
                  <a:lnTo>
                    <a:pt x="12987" y="3020"/>
                  </a:lnTo>
                  <a:lnTo>
                    <a:pt x="13056" y="2987"/>
                  </a:lnTo>
                  <a:lnTo>
                    <a:pt x="13126" y="2947"/>
                  </a:lnTo>
                  <a:lnTo>
                    <a:pt x="13195" y="2908"/>
                  </a:lnTo>
                  <a:lnTo>
                    <a:pt x="13253" y="2868"/>
                  </a:lnTo>
                  <a:lnTo>
                    <a:pt x="13300" y="2822"/>
                  </a:lnTo>
                  <a:lnTo>
                    <a:pt x="13334" y="2769"/>
                  </a:lnTo>
                  <a:lnTo>
                    <a:pt x="13369" y="2723"/>
                  </a:lnTo>
                  <a:lnTo>
                    <a:pt x="13392" y="2670"/>
                  </a:lnTo>
                  <a:lnTo>
                    <a:pt x="13404" y="2611"/>
                  </a:lnTo>
                  <a:lnTo>
                    <a:pt x="13404" y="2558"/>
                  </a:lnTo>
                  <a:lnTo>
                    <a:pt x="13404" y="2499"/>
                  </a:lnTo>
                  <a:lnTo>
                    <a:pt x="13392" y="2446"/>
                  </a:lnTo>
                  <a:lnTo>
                    <a:pt x="13357" y="2393"/>
                  </a:lnTo>
                  <a:lnTo>
                    <a:pt x="13334" y="2341"/>
                  </a:lnTo>
                  <a:lnTo>
                    <a:pt x="13288" y="2295"/>
                  </a:lnTo>
                  <a:lnTo>
                    <a:pt x="13242" y="2248"/>
                  </a:lnTo>
                  <a:lnTo>
                    <a:pt x="13184" y="2209"/>
                  </a:lnTo>
                  <a:lnTo>
                    <a:pt x="13114" y="2169"/>
                  </a:lnTo>
                  <a:lnTo>
                    <a:pt x="13045" y="2130"/>
                  </a:lnTo>
                  <a:lnTo>
                    <a:pt x="12975" y="2097"/>
                  </a:lnTo>
                  <a:lnTo>
                    <a:pt x="12894" y="2070"/>
                  </a:lnTo>
                  <a:lnTo>
                    <a:pt x="12813" y="2051"/>
                  </a:lnTo>
                  <a:lnTo>
                    <a:pt x="12721" y="2031"/>
                  </a:lnTo>
                  <a:lnTo>
                    <a:pt x="12628" y="2018"/>
                  </a:lnTo>
                  <a:lnTo>
                    <a:pt x="12536" y="2011"/>
                  </a:lnTo>
                  <a:lnTo>
                    <a:pt x="12431" y="2004"/>
                  </a:lnTo>
                  <a:lnTo>
                    <a:pt x="11992" y="2004"/>
                  </a:lnTo>
                  <a:lnTo>
                    <a:pt x="11586" y="1991"/>
                  </a:lnTo>
                  <a:lnTo>
                    <a:pt x="11089" y="1971"/>
                  </a:lnTo>
                  <a:lnTo>
                    <a:pt x="10498" y="1945"/>
                  </a:lnTo>
                  <a:lnTo>
                    <a:pt x="9827" y="1899"/>
                  </a:lnTo>
                  <a:lnTo>
                    <a:pt x="9086" y="1840"/>
                  </a:lnTo>
                  <a:lnTo>
                    <a:pt x="8693" y="1800"/>
                  </a:lnTo>
                  <a:lnTo>
                    <a:pt x="8288" y="1760"/>
                  </a:lnTo>
                  <a:lnTo>
                    <a:pt x="7883" y="1714"/>
                  </a:lnTo>
                  <a:lnTo>
                    <a:pt x="7454" y="1662"/>
                  </a:lnTo>
                  <a:lnTo>
                    <a:pt x="7026" y="1602"/>
                  </a:lnTo>
                  <a:lnTo>
                    <a:pt x="6598" y="1536"/>
                  </a:lnTo>
                  <a:lnTo>
                    <a:pt x="6158" y="1464"/>
                  </a:lnTo>
                  <a:lnTo>
                    <a:pt x="5718" y="1385"/>
                  </a:lnTo>
                  <a:lnTo>
                    <a:pt x="5290" y="1299"/>
                  </a:lnTo>
                  <a:lnTo>
                    <a:pt x="4850" y="1200"/>
                  </a:lnTo>
                  <a:lnTo>
                    <a:pt x="4410" y="1101"/>
                  </a:lnTo>
                  <a:lnTo>
                    <a:pt x="3982" y="989"/>
                  </a:lnTo>
                  <a:lnTo>
                    <a:pt x="3565" y="870"/>
                  </a:lnTo>
                  <a:lnTo>
                    <a:pt x="3149" y="745"/>
                  </a:lnTo>
                  <a:lnTo>
                    <a:pt x="2744" y="607"/>
                  </a:lnTo>
                  <a:lnTo>
                    <a:pt x="2350" y="455"/>
                  </a:lnTo>
                  <a:lnTo>
                    <a:pt x="1980" y="297"/>
                  </a:lnTo>
                  <a:lnTo>
                    <a:pt x="1609" y="132"/>
                  </a:lnTo>
                  <a:lnTo>
                    <a:pt x="1540" y="99"/>
                  </a:lnTo>
                  <a:lnTo>
                    <a:pt x="1459" y="73"/>
                  </a:lnTo>
                  <a:lnTo>
                    <a:pt x="1389" y="53"/>
                  </a:lnTo>
                  <a:lnTo>
                    <a:pt x="1308" y="33"/>
                  </a:lnTo>
                  <a:lnTo>
                    <a:pt x="1227" y="20"/>
                  </a:lnTo>
                  <a:lnTo>
                    <a:pt x="1146" y="7"/>
                  </a:lnTo>
                  <a:lnTo>
                    <a:pt x="1065"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7956175" y="4795475"/>
              <a:ext cx="265075" cy="145900"/>
            </a:xfrm>
            <a:custGeom>
              <a:avLst/>
              <a:gdLst/>
              <a:ahLst/>
              <a:cxnLst/>
              <a:rect l="l" t="t" r="r" b="b"/>
              <a:pathLst>
                <a:path w="10603" h="5836" extrusionOk="0">
                  <a:moveTo>
                    <a:pt x="973" y="1"/>
                  </a:moveTo>
                  <a:lnTo>
                    <a:pt x="869" y="7"/>
                  </a:lnTo>
                  <a:lnTo>
                    <a:pt x="776" y="14"/>
                  </a:lnTo>
                  <a:lnTo>
                    <a:pt x="684" y="27"/>
                  </a:lnTo>
                  <a:lnTo>
                    <a:pt x="591" y="47"/>
                  </a:lnTo>
                  <a:lnTo>
                    <a:pt x="498" y="73"/>
                  </a:lnTo>
                  <a:lnTo>
                    <a:pt x="417" y="100"/>
                  </a:lnTo>
                  <a:lnTo>
                    <a:pt x="336" y="133"/>
                  </a:lnTo>
                  <a:lnTo>
                    <a:pt x="267" y="172"/>
                  </a:lnTo>
                  <a:lnTo>
                    <a:pt x="209" y="212"/>
                  </a:lnTo>
                  <a:lnTo>
                    <a:pt x="151" y="258"/>
                  </a:lnTo>
                  <a:lnTo>
                    <a:pt x="105" y="304"/>
                  </a:lnTo>
                  <a:lnTo>
                    <a:pt x="70" y="350"/>
                  </a:lnTo>
                  <a:lnTo>
                    <a:pt x="35" y="403"/>
                  </a:lnTo>
                  <a:lnTo>
                    <a:pt x="12" y="449"/>
                  </a:lnTo>
                  <a:lnTo>
                    <a:pt x="1" y="502"/>
                  </a:lnTo>
                  <a:lnTo>
                    <a:pt x="1" y="561"/>
                  </a:lnTo>
                  <a:lnTo>
                    <a:pt x="1" y="614"/>
                  </a:lnTo>
                  <a:lnTo>
                    <a:pt x="12" y="667"/>
                  </a:lnTo>
                  <a:lnTo>
                    <a:pt x="35" y="719"/>
                  </a:lnTo>
                  <a:lnTo>
                    <a:pt x="70" y="772"/>
                  </a:lnTo>
                  <a:lnTo>
                    <a:pt x="302" y="1062"/>
                  </a:lnTo>
                  <a:lnTo>
                    <a:pt x="545" y="1339"/>
                  </a:lnTo>
                  <a:lnTo>
                    <a:pt x="822" y="1609"/>
                  </a:lnTo>
                  <a:lnTo>
                    <a:pt x="1112" y="1867"/>
                  </a:lnTo>
                  <a:lnTo>
                    <a:pt x="1413" y="2124"/>
                  </a:lnTo>
                  <a:lnTo>
                    <a:pt x="1737" y="2374"/>
                  </a:lnTo>
                  <a:lnTo>
                    <a:pt x="2073" y="2612"/>
                  </a:lnTo>
                  <a:lnTo>
                    <a:pt x="2420" y="2842"/>
                  </a:lnTo>
                  <a:lnTo>
                    <a:pt x="2779" y="3067"/>
                  </a:lnTo>
                  <a:lnTo>
                    <a:pt x="3149" y="3284"/>
                  </a:lnTo>
                  <a:lnTo>
                    <a:pt x="3519" y="3488"/>
                  </a:lnTo>
                  <a:lnTo>
                    <a:pt x="3890" y="3686"/>
                  </a:lnTo>
                  <a:lnTo>
                    <a:pt x="4272" y="3877"/>
                  </a:lnTo>
                  <a:lnTo>
                    <a:pt x="4642" y="4062"/>
                  </a:lnTo>
                  <a:lnTo>
                    <a:pt x="5024" y="4233"/>
                  </a:lnTo>
                  <a:lnTo>
                    <a:pt x="5394" y="4398"/>
                  </a:lnTo>
                  <a:lnTo>
                    <a:pt x="5753" y="4557"/>
                  </a:lnTo>
                  <a:lnTo>
                    <a:pt x="6112" y="4702"/>
                  </a:lnTo>
                  <a:lnTo>
                    <a:pt x="6795" y="4972"/>
                  </a:lnTo>
                  <a:lnTo>
                    <a:pt x="7420" y="5203"/>
                  </a:lnTo>
                  <a:lnTo>
                    <a:pt x="7975" y="5394"/>
                  </a:lnTo>
                  <a:lnTo>
                    <a:pt x="8450" y="5552"/>
                  </a:lnTo>
                  <a:lnTo>
                    <a:pt x="8820" y="5671"/>
                  </a:lnTo>
                  <a:lnTo>
                    <a:pt x="9202" y="5776"/>
                  </a:lnTo>
                  <a:lnTo>
                    <a:pt x="9295" y="5803"/>
                  </a:lnTo>
                  <a:lnTo>
                    <a:pt x="9388" y="5816"/>
                  </a:lnTo>
                  <a:lnTo>
                    <a:pt x="9480" y="5829"/>
                  </a:lnTo>
                  <a:lnTo>
                    <a:pt x="9573" y="5836"/>
                  </a:lnTo>
                  <a:lnTo>
                    <a:pt x="9665" y="5836"/>
                  </a:lnTo>
                  <a:lnTo>
                    <a:pt x="9758" y="5829"/>
                  </a:lnTo>
                  <a:lnTo>
                    <a:pt x="9851" y="5822"/>
                  </a:lnTo>
                  <a:lnTo>
                    <a:pt x="9943" y="5803"/>
                  </a:lnTo>
                  <a:lnTo>
                    <a:pt x="10036" y="5783"/>
                  </a:lnTo>
                  <a:lnTo>
                    <a:pt x="10117" y="5763"/>
                  </a:lnTo>
                  <a:lnTo>
                    <a:pt x="10198" y="5730"/>
                  </a:lnTo>
                  <a:lnTo>
                    <a:pt x="10267" y="5697"/>
                  </a:lnTo>
                  <a:lnTo>
                    <a:pt x="10337" y="5664"/>
                  </a:lnTo>
                  <a:lnTo>
                    <a:pt x="10395" y="5618"/>
                  </a:lnTo>
                  <a:lnTo>
                    <a:pt x="10452" y="5572"/>
                  </a:lnTo>
                  <a:lnTo>
                    <a:pt x="10499" y="5526"/>
                  </a:lnTo>
                  <a:lnTo>
                    <a:pt x="10545" y="5473"/>
                  </a:lnTo>
                  <a:lnTo>
                    <a:pt x="10568" y="5420"/>
                  </a:lnTo>
                  <a:lnTo>
                    <a:pt x="10591" y="5367"/>
                  </a:lnTo>
                  <a:lnTo>
                    <a:pt x="10603" y="5308"/>
                  </a:lnTo>
                  <a:lnTo>
                    <a:pt x="10603" y="5255"/>
                  </a:lnTo>
                  <a:lnTo>
                    <a:pt x="10591" y="5203"/>
                  </a:lnTo>
                  <a:lnTo>
                    <a:pt x="10580" y="5150"/>
                  </a:lnTo>
                  <a:lnTo>
                    <a:pt x="10545" y="5097"/>
                  </a:lnTo>
                  <a:lnTo>
                    <a:pt x="10510" y="5051"/>
                  </a:lnTo>
                  <a:lnTo>
                    <a:pt x="10476" y="5005"/>
                  </a:lnTo>
                  <a:lnTo>
                    <a:pt x="10418" y="4959"/>
                  </a:lnTo>
                  <a:lnTo>
                    <a:pt x="10360" y="4913"/>
                  </a:lnTo>
                  <a:lnTo>
                    <a:pt x="10302" y="4880"/>
                  </a:lnTo>
                  <a:lnTo>
                    <a:pt x="10221" y="4840"/>
                  </a:lnTo>
                  <a:lnTo>
                    <a:pt x="10140" y="4807"/>
                  </a:lnTo>
                  <a:lnTo>
                    <a:pt x="10059" y="4781"/>
                  </a:lnTo>
                  <a:lnTo>
                    <a:pt x="9770" y="4695"/>
                  </a:lnTo>
                  <a:lnTo>
                    <a:pt x="9445" y="4596"/>
                  </a:lnTo>
                  <a:lnTo>
                    <a:pt x="9029" y="4458"/>
                  </a:lnTo>
                  <a:lnTo>
                    <a:pt x="8531" y="4286"/>
                  </a:lnTo>
                  <a:lnTo>
                    <a:pt x="7964" y="4075"/>
                  </a:lnTo>
                  <a:lnTo>
                    <a:pt x="7339" y="3838"/>
                  </a:lnTo>
                  <a:lnTo>
                    <a:pt x="7015" y="3706"/>
                  </a:lnTo>
                  <a:lnTo>
                    <a:pt x="6691" y="3561"/>
                  </a:lnTo>
                  <a:lnTo>
                    <a:pt x="6343" y="3416"/>
                  </a:lnTo>
                  <a:lnTo>
                    <a:pt x="6008" y="3258"/>
                  </a:lnTo>
                  <a:lnTo>
                    <a:pt x="5661" y="3093"/>
                  </a:lnTo>
                  <a:lnTo>
                    <a:pt x="5325" y="2921"/>
                  </a:lnTo>
                  <a:lnTo>
                    <a:pt x="4978" y="2743"/>
                  </a:lnTo>
                  <a:lnTo>
                    <a:pt x="4642" y="2559"/>
                  </a:lnTo>
                  <a:lnTo>
                    <a:pt x="4306" y="2368"/>
                  </a:lnTo>
                  <a:lnTo>
                    <a:pt x="3982" y="2170"/>
                  </a:lnTo>
                  <a:lnTo>
                    <a:pt x="3670" y="1959"/>
                  </a:lnTo>
                  <a:lnTo>
                    <a:pt x="3357" y="1748"/>
                  </a:lnTo>
                  <a:lnTo>
                    <a:pt x="3068" y="1530"/>
                  </a:lnTo>
                  <a:lnTo>
                    <a:pt x="2790" y="1306"/>
                  </a:lnTo>
                  <a:lnTo>
                    <a:pt x="2524" y="1075"/>
                  </a:lnTo>
                  <a:lnTo>
                    <a:pt x="2292" y="832"/>
                  </a:lnTo>
                  <a:lnTo>
                    <a:pt x="2061" y="594"/>
                  </a:lnTo>
                  <a:lnTo>
                    <a:pt x="1864" y="344"/>
                  </a:lnTo>
                  <a:lnTo>
                    <a:pt x="1795" y="265"/>
                  </a:lnTo>
                  <a:lnTo>
                    <a:pt x="1714" y="199"/>
                  </a:lnTo>
                  <a:lnTo>
                    <a:pt x="1610" y="139"/>
                  </a:lnTo>
                  <a:lnTo>
                    <a:pt x="1505" y="93"/>
                  </a:lnTo>
                  <a:lnTo>
                    <a:pt x="1378" y="54"/>
                  </a:lnTo>
                  <a:lnTo>
                    <a:pt x="1251" y="27"/>
                  </a:lnTo>
                  <a:lnTo>
                    <a:pt x="1112" y="7"/>
                  </a:lnTo>
                  <a:lnTo>
                    <a:pt x="973"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8466600" y="4605450"/>
              <a:ext cx="265075" cy="145875"/>
            </a:xfrm>
            <a:custGeom>
              <a:avLst/>
              <a:gdLst/>
              <a:ahLst/>
              <a:cxnLst/>
              <a:rect l="l" t="t" r="r" b="b"/>
              <a:pathLst>
                <a:path w="10603" h="5835" extrusionOk="0">
                  <a:moveTo>
                    <a:pt x="973" y="0"/>
                  </a:moveTo>
                  <a:lnTo>
                    <a:pt x="880" y="7"/>
                  </a:lnTo>
                  <a:lnTo>
                    <a:pt x="776" y="13"/>
                  </a:lnTo>
                  <a:lnTo>
                    <a:pt x="683" y="27"/>
                  </a:lnTo>
                  <a:lnTo>
                    <a:pt x="591" y="46"/>
                  </a:lnTo>
                  <a:lnTo>
                    <a:pt x="498" y="73"/>
                  </a:lnTo>
                  <a:lnTo>
                    <a:pt x="417" y="99"/>
                  </a:lnTo>
                  <a:lnTo>
                    <a:pt x="336" y="132"/>
                  </a:lnTo>
                  <a:lnTo>
                    <a:pt x="267" y="172"/>
                  </a:lnTo>
                  <a:lnTo>
                    <a:pt x="209" y="211"/>
                  </a:lnTo>
                  <a:lnTo>
                    <a:pt x="151" y="257"/>
                  </a:lnTo>
                  <a:lnTo>
                    <a:pt x="105" y="303"/>
                  </a:lnTo>
                  <a:lnTo>
                    <a:pt x="70" y="350"/>
                  </a:lnTo>
                  <a:lnTo>
                    <a:pt x="35" y="396"/>
                  </a:lnTo>
                  <a:lnTo>
                    <a:pt x="12" y="448"/>
                  </a:lnTo>
                  <a:lnTo>
                    <a:pt x="0" y="501"/>
                  </a:lnTo>
                  <a:lnTo>
                    <a:pt x="0" y="561"/>
                  </a:lnTo>
                  <a:lnTo>
                    <a:pt x="0" y="613"/>
                  </a:lnTo>
                  <a:lnTo>
                    <a:pt x="12" y="666"/>
                  </a:lnTo>
                  <a:lnTo>
                    <a:pt x="35" y="719"/>
                  </a:lnTo>
                  <a:lnTo>
                    <a:pt x="70" y="772"/>
                  </a:lnTo>
                  <a:lnTo>
                    <a:pt x="301" y="1055"/>
                  </a:lnTo>
                  <a:lnTo>
                    <a:pt x="556" y="1339"/>
                  </a:lnTo>
                  <a:lnTo>
                    <a:pt x="822" y="1602"/>
                  </a:lnTo>
                  <a:lnTo>
                    <a:pt x="1112" y="1866"/>
                  </a:lnTo>
                  <a:lnTo>
                    <a:pt x="1424" y="2123"/>
                  </a:lnTo>
                  <a:lnTo>
                    <a:pt x="1748" y="2367"/>
                  </a:lnTo>
                  <a:lnTo>
                    <a:pt x="2084" y="2611"/>
                  </a:lnTo>
                  <a:lnTo>
                    <a:pt x="2431" y="2842"/>
                  </a:lnTo>
                  <a:lnTo>
                    <a:pt x="2790" y="3066"/>
                  </a:lnTo>
                  <a:lnTo>
                    <a:pt x="3149" y="3283"/>
                  </a:lnTo>
                  <a:lnTo>
                    <a:pt x="3519" y="3488"/>
                  </a:lnTo>
                  <a:lnTo>
                    <a:pt x="3889" y="3686"/>
                  </a:lnTo>
                  <a:lnTo>
                    <a:pt x="4271" y="3877"/>
                  </a:lnTo>
                  <a:lnTo>
                    <a:pt x="4653" y="4061"/>
                  </a:lnTo>
                  <a:lnTo>
                    <a:pt x="5024" y="4233"/>
                  </a:lnTo>
                  <a:lnTo>
                    <a:pt x="5394" y="4398"/>
                  </a:lnTo>
                  <a:lnTo>
                    <a:pt x="5753" y="4556"/>
                  </a:lnTo>
                  <a:lnTo>
                    <a:pt x="6112" y="4701"/>
                  </a:lnTo>
                  <a:lnTo>
                    <a:pt x="6795" y="4971"/>
                  </a:lnTo>
                  <a:lnTo>
                    <a:pt x="7420" y="5202"/>
                  </a:lnTo>
                  <a:lnTo>
                    <a:pt x="7975" y="5393"/>
                  </a:lnTo>
                  <a:lnTo>
                    <a:pt x="8450" y="5551"/>
                  </a:lnTo>
                  <a:lnTo>
                    <a:pt x="8820" y="5663"/>
                  </a:lnTo>
                  <a:lnTo>
                    <a:pt x="9202" y="5776"/>
                  </a:lnTo>
                  <a:lnTo>
                    <a:pt x="9295" y="5802"/>
                  </a:lnTo>
                  <a:lnTo>
                    <a:pt x="9387" y="5815"/>
                  </a:lnTo>
                  <a:lnTo>
                    <a:pt x="9480" y="5828"/>
                  </a:lnTo>
                  <a:lnTo>
                    <a:pt x="9572" y="5835"/>
                  </a:lnTo>
                  <a:lnTo>
                    <a:pt x="9677" y="5835"/>
                  </a:lnTo>
                  <a:lnTo>
                    <a:pt x="9769" y="5828"/>
                  </a:lnTo>
                  <a:lnTo>
                    <a:pt x="9862" y="5815"/>
                  </a:lnTo>
                  <a:lnTo>
                    <a:pt x="9943" y="5802"/>
                  </a:lnTo>
                  <a:lnTo>
                    <a:pt x="10035" y="5782"/>
                  </a:lnTo>
                  <a:lnTo>
                    <a:pt x="10116" y="5762"/>
                  </a:lnTo>
                  <a:lnTo>
                    <a:pt x="10197" y="5729"/>
                  </a:lnTo>
                  <a:lnTo>
                    <a:pt x="10267" y="5696"/>
                  </a:lnTo>
                  <a:lnTo>
                    <a:pt x="10336" y="5657"/>
                  </a:lnTo>
                  <a:lnTo>
                    <a:pt x="10406" y="5617"/>
                  </a:lnTo>
                  <a:lnTo>
                    <a:pt x="10452" y="5571"/>
                  </a:lnTo>
                  <a:lnTo>
                    <a:pt x="10510" y="5525"/>
                  </a:lnTo>
                  <a:lnTo>
                    <a:pt x="10545" y="5472"/>
                  </a:lnTo>
                  <a:lnTo>
                    <a:pt x="10568" y="5420"/>
                  </a:lnTo>
                  <a:lnTo>
                    <a:pt x="10591" y="5360"/>
                  </a:lnTo>
                  <a:lnTo>
                    <a:pt x="10603" y="5307"/>
                  </a:lnTo>
                  <a:lnTo>
                    <a:pt x="10603" y="5255"/>
                  </a:lnTo>
                  <a:lnTo>
                    <a:pt x="10591" y="5202"/>
                  </a:lnTo>
                  <a:lnTo>
                    <a:pt x="10579" y="5149"/>
                  </a:lnTo>
                  <a:lnTo>
                    <a:pt x="10556" y="5096"/>
                  </a:lnTo>
                  <a:lnTo>
                    <a:pt x="10522" y="5050"/>
                  </a:lnTo>
                  <a:lnTo>
                    <a:pt x="10475" y="5004"/>
                  </a:lnTo>
                  <a:lnTo>
                    <a:pt x="10429" y="4958"/>
                  </a:lnTo>
                  <a:lnTo>
                    <a:pt x="10359" y="4912"/>
                  </a:lnTo>
                  <a:lnTo>
                    <a:pt x="10302" y="4872"/>
                  </a:lnTo>
                  <a:lnTo>
                    <a:pt x="10221" y="4839"/>
                  </a:lnTo>
                  <a:lnTo>
                    <a:pt x="10140" y="4806"/>
                  </a:lnTo>
                  <a:lnTo>
                    <a:pt x="10059" y="4780"/>
                  </a:lnTo>
                  <a:lnTo>
                    <a:pt x="9769" y="4694"/>
                  </a:lnTo>
                  <a:lnTo>
                    <a:pt x="9457" y="4595"/>
                  </a:lnTo>
                  <a:lnTo>
                    <a:pt x="9028" y="4457"/>
                  </a:lnTo>
                  <a:lnTo>
                    <a:pt x="8531" y="4286"/>
                  </a:lnTo>
                  <a:lnTo>
                    <a:pt x="7964" y="4075"/>
                  </a:lnTo>
                  <a:lnTo>
                    <a:pt x="7350" y="3837"/>
                  </a:lnTo>
                  <a:lnTo>
                    <a:pt x="7026" y="3705"/>
                  </a:lnTo>
                  <a:lnTo>
                    <a:pt x="6690" y="3560"/>
                  </a:lnTo>
                  <a:lnTo>
                    <a:pt x="6355" y="3415"/>
                  </a:lnTo>
                  <a:lnTo>
                    <a:pt x="6008" y="3257"/>
                  </a:lnTo>
                  <a:lnTo>
                    <a:pt x="5672" y="3092"/>
                  </a:lnTo>
                  <a:lnTo>
                    <a:pt x="5325" y="2921"/>
                  </a:lnTo>
                  <a:lnTo>
                    <a:pt x="4977" y="2743"/>
                  </a:lnTo>
                  <a:lnTo>
                    <a:pt x="4642" y="2558"/>
                  </a:lnTo>
                  <a:lnTo>
                    <a:pt x="4306" y="2367"/>
                  </a:lnTo>
                  <a:lnTo>
                    <a:pt x="3982" y="2163"/>
                  </a:lnTo>
                  <a:lnTo>
                    <a:pt x="3669" y="1958"/>
                  </a:lnTo>
                  <a:lnTo>
                    <a:pt x="3357" y="1747"/>
                  </a:lnTo>
                  <a:lnTo>
                    <a:pt x="3068" y="1530"/>
                  </a:lnTo>
                  <a:lnTo>
                    <a:pt x="2790" y="1299"/>
                  </a:lnTo>
                  <a:lnTo>
                    <a:pt x="2535" y="1068"/>
                  </a:lnTo>
                  <a:lnTo>
                    <a:pt x="2292" y="831"/>
                  </a:lnTo>
                  <a:lnTo>
                    <a:pt x="2061" y="587"/>
                  </a:lnTo>
                  <a:lnTo>
                    <a:pt x="1864" y="343"/>
                  </a:lnTo>
                  <a:lnTo>
                    <a:pt x="1794" y="264"/>
                  </a:lnTo>
                  <a:lnTo>
                    <a:pt x="1713" y="198"/>
                  </a:lnTo>
                  <a:lnTo>
                    <a:pt x="1609" y="139"/>
                  </a:lnTo>
                  <a:lnTo>
                    <a:pt x="1505" y="92"/>
                  </a:lnTo>
                  <a:lnTo>
                    <a:pt x="1378" y="53"/>
                  </a:lnTo>
                  <a:lnTo>
                    <a:pt x="1250" y="27"/>
                  </a:lnTo>
                  <a:lnTo>
                    <a:pt x="1112" y="7"/>
                  </a:lnTo>
                  <a:lnTo>
                    <a:pt x="9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8779400" y="4586825"/>
              <a:ext cx="173050" cy="183125"/>
            </a:xfrm>
            <a:custGeom>
              <a:avLst/>
              <a:gdLst/>
              <a:ahLst/>
              <a:cxnLst/>
              <a:rect l="l" t="t" r="r" b="b"/>
              <a:pathLst>
                <a:path w="6922" h="7325" extrusionOk="0">
                  <a:moveTo>
                    <a:pt x="950" y="0"/>
                  </a:moveTo>
                  <a:lnTo>
                    <a:pt x="857" y="7"/>
                  </a:lnTo>
                  <a:lnTo>
                    <a:pt x="764" y="13"/>
                  </a:lnTo>
                  <a:lnTo>
                    <a:pt x="660" y="27"/>
                  </a:lnTo>
                  <a:lnTo>
                    <a:pt x="579" y="46"/>
                  </a:lnTo>
                  <a:lnTo>
                    <a:pt x="498" y="73"/>
                  </a:lnTo>
                  <a:lnTo>
                    <a:pt x="417" y="99"/>
                  </a:lnTo>
                  <a:lnTo>
                    <a:pt x="336" y="132"/>
                  </a:lnTo>
                  <a:lnTo>
                    <a:pt x="267" y="172"/>
                  </a:lnTo>
                  <a:lnTo>
                    <a:pt x="209" y="211"/>
                  </a:lnTo>
                  <a:lnTo>
                    <a:pt x="151" y="257"/>
                  </a:lnTo>
                  <a:lnTo>
                    <a:pt x="105" y="303"/>
                  </a:lnTo>
                  <a:lnTo>
                    <a:pt x="70" y="350"/>
                  </a:lnTo>
                  <a:lnTo>
                    <a:pt x="35" y="402"/>
                  </a:lnTo>
                  <a:lnTo>
                    <a:pt x="12" y="455"/>
                  </a:lnTo>
                  <a:lnTo>
                    <a:pt x="0" y="508"/>
                  </a:lnTo>
                  <a:lnTo>
                    <a:pt x="0" y="567"/>
                  </a:lnTo>
                  <a:lnTo>
                    <a:pt x="24" y="877"/>
                  </a:lnTo>
                  <a:lnTo>
                    <a:pt x="81" y="1187"/>
                  </a:lnTo>
                  <a:lnTo>
                    <a:pt x="151" y="1497"/>
                  </a:lnTo>
                  <a:lnTo>
                    <a:pt x="255" y="1800"/>
                  </a:lnTo>
                  <a:lnTo>
                    <a:pt x="371" y="2103"/>
                  </a:lnTo>
                  <a:lnTo>
                    <a:pt x="510" y="2400"/>
                  </a:lnTo>
                  <a:lnTo>
                    <a:pt x="672" y="2697"/>
                  </a:lnTo>
                  <a:lnTo>
                    <a:pt x="845" y="2987"/>
                  </a:lnTo>
                  <a:lnTo>
                    <a:pt x="1031" y="3270"/>
                  </a:lnTo>
                  <a:lnTo>
                    <a:pt x="1227" y="3547"/>
                  </a:lnTo>
                  <a:lnTo>
                    <a:pt x="1436" y="3817"/>
                  </a:lnTo>
                  <a:lnTo>
                    <a:pt x="1656" y="4081"/>
                  </a:lnTo>
                  <a:lnTo>
                    <a:pt x="1875" y="4338"/>
                  </a:lnTo>
                  <a:lnTo>
                    <a:pt x="2107" y="4589"/>
                  </a:lnTo>
                  <a:lnTo>
                    <a:pt x="2338" y="4826"/>
                  </a:lnTo>
                  <a:lnTo>
                    <a:pt x="2581" y="5057"/>
                  </a:lnTo>
                  <a:lnTo>
                    <a:pt x="2813" y="5281"/>
                  </a:lnTo>
                  <a:lnTo>
                    <a:pt x="3056" y="5492"/>
                  </a:lnTo>
                  <a:lnTo>
                    <a:pt x="3507" y="5888"/>
                  </a:lnTo>
                  <a:lnTo>
                    <a:pt x="3947" y="6230"/>
                  </a:lnTo>
                  <a:lnTo>
                    <a:pt x="4341" y="6527"/>
                  </a:lnTo>
                  <a:lnTo>
                    <a:pt x="4676" y="6771"/>
                  </a:lnTo>
                  <a:lnTo>
                    <a:pt x="4943" y="6956"/>
                  </a:lnTo>
                  <a:lnTo>
                    <a:pt x="5220" y="7140"/>
                  </a:lnTo>
                  <a:lnTo>
                    <a:pt x="5290" y="7180"/>
                  </a:lnTo>
                  <a:lnTo>
                    <a:pt x="5371" y="7219"/>
                  </a:lnTo>
                  <a:lnTo>
                    <a:pt x="5452" y="7246"/>
                  </a:lnTo>
                  <a:lnTo>
                    <a:pt x="5533" y="7272"/>
                  </a:lnTo>
                  <a:lnTo>
                    <a:pt x="5626" y="7292"/>
                  </a:lnTo>
                  <a:lnTo>
                    <a:pt x="5718" y="7305"/>
                  </a:lnTo>
                  <a:lnTo>
                    <a:pt x="5811" y="7318"/>
                  </a:lnTo>
                  <a:lnTo>
                    <a:pt x="5903" y="7325"/>
                  </a:lnTo>
                  <a:lnTo>
                    <a:pt x="5996" y="7325"/>
                  </a:lnTo>
                  <a:lnTo>
                    <a:pt x="6089" y="7318"/>
                  </a:lnTo>
                  <a:lnTo>
                    <a:pt x="6181" y="7305"/>
                  </a:lnTo>
                  <a:lnTo>
                    <a:pt x="6262" y="7292"/>
                  </a:lnTo>
                  <a:lnTo>
                    <a:pt x="6355" y="7272"/>
                  </a:lnTo>
                  <a:lnTo>
                    <a:pt x="6436" y="7246"/>
                  </a:lnTo>
                  <a:lnTo>
                    <a:pt x="6517" y="7213"/>
                  </a:lnTo>
                  <a:lnTo>
                    <a:pt x="6598" y="7180"/>
                  </a:lnTo>
                  <a:lnTo>
                    <a:pt x="6667" y="7140"/>
                  </a:lnTo>
                  <a:lnTo>
                    <a:pt x="6725" y="7094"/>
                  </a:lnTo>
                  <a:lnTo>
                    <a:pt x="6783" y="7048"/>
                  </a:lnTo>
                  <a:lnTo>
                    <a:pt x="6829" y="7002"/>
                  </a:lnTo>
                  <a:lnTo>
                    <a:pt x="6864" y="6956"/>
                  </a:lnTo>
                  <a:lnTo>
                    <a:pt x="6887" y="6903"/>
                  </a:lnTo>
                  <a:lnTo>
                    <a:pt x="6910" y="6850"/>
                  </a:lnTo>
                  <a:lnTo>
                    <a:pt x="6922" y="6797"/>
                  </a:lnTo>
                  <a:lnTo>
                    <a:pt x="6922" y="6745"/>
                  </a:lnTo>
                  <a:lnTo>
                    <a:pt x="6910" y="6692"/>
                  </a:lnTo>
                  <a:lnTo>
                    <a:pt x="6887" y="6639"/>
                  </a:lnTo>
                  <a:lnTo>
                    <a:pt x="6864" y="6586"/>
                  </a:lnTo>
                  <a:lnTo>
                    <a:pt x="6829" y="6534"/>
                  </a:lnTo>
                  <a:lnTo>
                    <a:pt x="6783" y="6488"/>
                  </a:lnTo>
                  <a:lnTo>
                    <a:pt x="6725" y="6441"/>
                  </a:lnTo>
                  <a:lnTo>
                    <a:pt x="6667" y="6395"/>
                  </a:lnTo>
                  <a:lnTo>
                    <a:pt x="6459" y="6257"/>
                  </a:lnTo>
                  <a:lnTo>
                    <a:pt x="6227" y="6099"/>
                  </a:lnTo>
                  <a:lnTo>
                    <a:pt x="5927" y="5881"/>
                  </a:lnTo>
                  <a:lnTo>
                    <a:pt x="5568" y="5617"/>
                  </a:lnTo>
                  <a:lnTo>
                    <a:pt x="5186" y="5301"/>
                  </a:lnTo>
                  <a:lnTo>
                    <a:pt x="4757" y="4945"/>
                  </a:lnTo>
                  <a:lnTo>
                    <a:pt x="4549" y="4754"/>
                  </a:lnTo>
                  <a:lnTo>
                    <a:pt x="4329" y="4556"/>
                  </a:lnTo>
                  <a:lnTo>
                    <a:pt x="4109" y="4345"/>
                  </a:lnTo>
                  <a:lnTo>
                    <a:pt x="3901" y="4127"/>
                  </a:lnTo>
                  <a:lnTo>
                    <a:pt x="3681" y="3903"/>
                  </a:lnTo>
                  <a:lnTo>
                    <a:pt x="3473" y="3672"/>
                  </a:lnTo>
                  <a:lnTo>
                    <a:pt x="3276" y="3435"/>
                  </a:lnTo>
                  <a:lnTo>
                    <a:pt x="3079" y="3191"/>
                  </a:lnTo>
                  <a:lnTo>
                    <a:pt x="2894" y="2941"/>
                  </a:lnTo>
                  <a:lnTo>
                    <a:pt x="2720" y="2683"/>
                  </a:lnTo>
                  <a:lnTo>
                    <a:pt x="2570" y="2426"/>
                  </a:lnTo>
                  <a:lnTo>
                    <a:pt x="2419" y="2163"/>
                  </a:lnTo>
                  <a:lnTo>
                    <a:pt x="2292" y="1899"/>
                  </a:lnTo>
                  <a:lnTo>
                    <a:pt x="2176" y="1635"/>
                  </a:lnTo>
                  <a:lnTo>
                    <a:pt x="2095" y="1365"/>
                  </a:lnTo>
                  <a:lnTo>
                    <a:pt x="2026" y="1088"/>
                  </a:lnTo>
                  <a:lnTo>
                    <a:pt x="1968" y="818"/>
                  </a:lnTo>
                  <a:lnTo>
                    <a:pt x="1945" y="541"/>
                  </a:lnTo>
                  <a:lnTo>
                    <a:pt x="1945" y="488"/>
                  </a:lnTo>
                  <a:lnTo>
                    <a:pt x="1922" y="435"/>
                  </a:lnTo>
                  <a:lnTo>
                    <a:pt x="1899" y="383"/>
                  </a:lnTo>
                  <a:lnTo>
                    <a:pt x="1864" y="330"/>
                  </a:lnTo>
                  <a:lnTo>
                    <a:pt x="1829" y="284"/>
                  </a:lnTo>
                  <a:lnTo>
                    <a:pt x="1771" y="237"/>
                  </a:lnTo>
                  <a:lnTo>
                    <a:pt x="1725" y="198"/>
                  </a:lnTo>
                  <a:lnTo>
                    <a:pt x="1656" y="158"/>
                  </a:lnTo>
                  <a:lnTo>
                    <a:pt x="1586" y="125"/>
                  </a:lnTo>
                  <a:lnTo>
                    <a:pt x="1517" y="92"/>
                  </a:lnTo>
                  <a:lnTo>
                    <a:pt x="1436" y="66"/>
                  </a:lnTo>
                  <a:lnTo>
                    <a:pt x="1355" y="46"/>
                  </a:lnTo>
                  <a:lnTo>
                    <a:pt x="1262" y="27"/>
                  </a:lnTo>
                  <a:lnTo>
                    <a:pt x="1169" y="13"/>
                  </a:lnTo>
                  <a:lnTo>
                    <a:pt x="1077" y="7"/>
                  </a:lnTo>
                  <a:lnTo>
                    <a:pt x="9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7481050" y="5010250"/>
              <a:ext cx="301850" cy="119025"/>
            </a:xfrm>
            <a:custGeom>
              <a:avLst/>
              <a:gdLst/>
              <a:ahLst/>
              <a:cxnLst/>
              <a:rect l="l" t="t" r="r" b="b"/>
              <a:pathLst>
                <a:path w="12074" h="4761" extrusionOk="0">
                  <a:moveTo>
                    <a:pt x="973" y="0"/>
                  </a:moveTo>
                  <a:lnTo>
                    <a:pt x="834" y="7"/>
                  </a:lnTo>
                  <a:lnTo>
                    <a:pt x="695" y="27"/>
                  </a:lnTo>
                  <a:lnTo>
                    <a:pt x="556" y="60"/>
                  </a:lnTo>
                  <a:lnTo>
                    <a:pt x="418" y="99"/>
                  </a:lnTo>
                  <a:lnTo>
                    <a:pt x="337" y="132"/>
                  </a:lnTo>
                  <a:lnTo>
                    <a:pt x="267" y="172"/>
                  </a:lnTo>
                  <a:lnTo>
                    <a:pt x="209" y="211"/>
                  </a:lnTo>
                  <a:lnTo>
                    <a:pt x="151" y="258"/>
                  </a:lnTo>
                  <a:lnTo>
                    <a:pt x="105" y="304"/>
                  </a:lnTo>
                  <a:lnTo>
                    <a:pt x="70" y="356"/>
                  </a:lnTo>
                  <a:lnTo>
                    <a:pt x="36" y="403"/>
                  </a:lnTo>
                  <a:lnTo>
                    <a:pt x="13" y="455"/>
                  </a:lnTo>
                  <a:lnTo>
                    <a:pt x="1" y="508"/>
                  </a:lnTo>
                  <a:lnTo>
                    <a:pt x="1" y="561"/>
                  </a:lnTo>
                  <a:lnTo>
                    <a:pt x="1" y="614"/>
                  </a:lnTo>
                  <a:lnTo>
                    <a:pt x="24" y="666"/>
                  </a:lnTo>
                  <a:lnTo>
                    <a:pt x="47" y="719"/>
                  </a:lnTo>
                  <a:lnTo>
                    <a:pt x="70" y="772"/>
                  </a:lnTo>
                  <a:lnTo>
                    <a:pt x="117" y="825"/>
                  </a:lnTo>
                  <a:lnTo>
                    <a:pt x="175" y="871"/>
                  </a:lnTo>
                  <a:lnTo>
                    <a:pt x="487" y="1128"/>
                  </a:lnTo>
                  <a:lnTo>
                    <a:pt x="834" y="1365"/>
                  </a:lnTo>
                  <a:lnTo>
                    <a:pt x="1193" y="1602"/>
                  </a:lnTo>
                  <a:lnTo>
                    <a:pt x="1563" y="1827"/>
                  </a:lnTo>
                  <a:lnTo>
                    <a:pt x="1957" y="2044"/>
                  </a:lnTo>
                  <a:lnTo>
                    <a:pt x="2362" y="2249"/>
                  </a:lnTo>
                  <a:lnTo>
                    <a:pt x="2779" y="2446"/>
                  </a:lnTo>
                  <a:lnTo>
                    <a:pt x="3195" y="2631"/>
                  </a:lnTo>
                  <a:lnTo>
                    <a:pt x="3624" y="2809"/>
                  </a:lnTo>
                  <a:lnTo>
                    <a:pt x="4064" y="2980"/>
                  </a:lnTo>
                  <a:lnTo>
                    <a:pt x="4492" y="3139"/>
                  </a:lnTo>
                  <a:lnTo>
                    <a:pt x="4932" y="3297"/>
                  </a:lnTo>
                  <a:lnTo>
                    <a:pt x="5371" y="3442"/>
                  </a:lnTo>
                  <a:lnTo>
                    <a:pt x="5800" y="3574"/>
                  </a:lnTo>
                  <a:lnTo>
                    <a:pt x="6228" y="3706"/>
                  </a:lnTo>
                  <a:lnTo>
                    <a:pt x="6645" y="3824"/>
                  </a:lnTo>
                  <a:lnTo>
                    <a:pt x="7061" y="3936"/>
                  </a:lnTo>
                  <a:lnTo>
                    <a:pt x="7455" y="4042"/>
                  </a:lnTo>
                  <a:lnTo>
                    <a:pt x="8219" y="4226"/>
                  </a:lnTo>
                  <a:lnTo>
                    <a:pt x="8913" y="4378"/>
                  </a:lnTo>
                  <a:lnTo>
                    <a:pt x="9527" y="4503"/>
                  </a:lnTo>
                  <a:lnTo>
                    <a:pt x="10048" y="4602"/>
                  </a:lnTo>
                  <a:lnTo>
                    <a:pt x="10453" y="4675"/>
                  </a:lnTo>
                  <a:lnTo>
                    <a:pt x="10858" y="4741"/>
                  </a:lnTo>
                  <a:lnTo>
                    <a:pt x="10962" y="4754"/>
                  </a:lnTo>
                  <a:lnTo>
                    <a:pt x="11055" y="4760"/>
                  </a:lnTo>
                  <a:lnTo>
                    <a:pt x="11159" y="4760"/>
                  </a:lnTo>
                  <a:lnTo>
                    <a:pt x="11251" y="4754"/>
                  </a:lnTo>
                  <a:lnTo>
                    <a:pt x="11344" y="4747"/>
                  </a:lnTo>
                  <a:lnTo>
                    <a:pt x="11436" y="4728"/>
                  </a:lnTo>
                  <a:lnTo>
                    <a:pt x="11517" y="4708"/>
                  </a:lnTo>
                  <a:lnTo>
                    <a:pt x="11599" y="4688"/>
                  </a:lnTo>
                  <a:lnTo>
                    <a:pt x="11680" y="4655"/>
                  </a:lnTo>
                  <a:lnTo>
                    <a:pt x="11749" y="4622"/>
                  </a:lnTo>
                  <a:lnTo>
                    <a:pt x="11818" y="4582"/>
                  </a:lnTo>
                  <a:lnTo>
                    <a:pt x="11876" y="4543"/>
                  </a:lnTo>
                  <a:lnTo>
                    <a:pt x="11934" y="4497"/>
                  </a:lnTo>
                  <a:lnTo>
                    <a:pt x="11980" y="4451"/>
                  </a:lnTo>
                  <a:lnTo>
                    <a:pt x="12015" y="4398"/>
                  </a:lnTo>
                  <a:lnTo>
                    <a:pt x="12050" y="4345"/>
                  </a:lnTo>
                  <a:lnTo>
                    <a:pt x="12073" y="4292"/>
                  </a:lnTo>
                  <a:lnTo>
                    <a:pt x="12073" y="4233"/>
                  </a:lnTo>
                  <a:lnTo>
                    <a:pt x="12073" y="4180"/>
                  </a:lnTo>
                  <a:lnTo>
                    <a:pt x="12073" y="4128"/>
                  </a:lnTo>
                  <a:lnTo>
                    <a:pt x="12050" y="4075"/>
                  </a:lnTo>
                  <a:lnTo>
                    <a:pt x="12027" y="4022"/>
                  </a:lnTo>
                  <a:lnTo>
                    <a:pt x="11992" y="3969"/>
                  </a:lnTo>
                  <a:lnTo>
                    <a:pt x="11946" y="3923"/>
                  </a:lnTo>
                  <a:lnTo>
                    <a:pt x="11899" y="3877"/>
                  </a:lnTo>
                  <a:lnTo>
                    <a:pt x="11842" y="3837"/>
                  </a:lnTo>
                  <a:lnTo>
                    <a:pt x="11772" y="3798"/>
                  </a:lnTo>
                  <a:lnTo>
                    <a:pt x="11703" y="3765"/>
                  </a:lnTo>
                  <a:lnTo>
                    <a:pt x="11622" y="3732"/>
                  </a:lnTo>
                  <a:lnTo>
                    <a:pt x="11541" y="3706"/>
                  </a:lnTo>
                  <a:lnTo>
                    <a:pt x="11448" y="3686"/>
                  </a:lnTo>
                  <a:lnTo>
                    <a:pt x="11355" y="3666"/>
                  </a:lnTo>
                  <a:lnTo>
                    <a:pt x="11043" y="3620"/>
                  </a:lnTo>
                  <a:lnTo>
                    <a:pt x="10696" y="3554"/>
                  </a:lnTo>
                  <a:lnTo>
                    <a:pt x="10233" y="3468"/>
                  </a:lnTo>
                  <a:lnTo>
                    <a:pt x="9689" y="3356"/>
                  </a:lnTo>
                  <a:lnTo>
                    <a:pt x="9052" y="3218"/>
                  </a:lnTo>
                  <a:lnTo>
                    <a:pt x="8369" y="3046"/>
                  </a:lnTo>
                  <a:lnTo>
                    <a:pt x="7999" y="2954"/>
                  </a:lnTo>
                  <a:lnTo>
                    <a:pt x="7628" y="2855"/>
                  </a:lnTo>
                  <a:lnTo>
                    <a:pt x="7247" y="2750"/>
                  </a:lnTo>
                  <a:lnTo>
                    <a:pt x="6853" y="2631"/>
                  </a:lnTo>
                  <a:lnTo>
                    <a:pt x="6459" y="2512"/>
                  </a:lnTo>
                  <a:lnTo>
                    <a:pt x="6066" y="2380"/>
                  </a:lnTo>
                  <a:lnTo>
                    <a:pt x="5661" y="2249"/>
                  </a:lnTo>
                  <a:lnTo>
                    <a:pt x="5267" y="2104"/>
                  </a:lnTo>
                  <a:lnTo>
                    <a:pt x="4874" y="1952"/>
                  </a:lnTo>
                  <a:lnTo>
                    <a:pt x="4492" y="1794"/>
                  </a:lnTo>
                  <a:lnTo>
                    <a:pt x="4110" y="1629"/>
                  </a:lnTo>
                  <a:lnTo>
                    <a:pt x="3728" y="1451"/>
                  </a:lnTo>
                  <a:lnTo>
                    <a:pt x="3369" y="1273"/>
                  </a:lnTo>
                  <a:lnTo>
                    <a:pt x="3022" y="1082"/>
                  </a:lnTo>
                  <a:lnTo>
                    <a:pt x="2686" y="884"/>
                  </a:lnTo>
                  <a:lnTo>
                    <a:pt x="2362" y="679"/>
                  </a:lnTo>
                  <a:lnTo>
                    <a:pt x="2061" y="468"/>
                  </a:lnTo>
                  <a:lnTo>
                    <a:pt x="1772" y="244"/>
                  </a:lnTo>
                  <a:lnTo>
                    <a:pt x="1702" y="192"/>
                  </a:lnTo>
                  <a:lnTo>
                    <a:pt x="1610" y="139"/>
                  </a:lnTo>
                  <a:lnTo>
                    <a:pt x="1517" y="99"/>
                  </a:lnTo>
                  <a:lnTo>
                    <a:pt x="1425" y="66"/>
                  </a:lnTo>
                  <a:lnTo>
                    <a:pt x="1309" y="40"/>
                  </a:lnTo>
                  <a:lnTo>
                    <a:pt x="1205" y="20"/>
                  </a:lnTo>
                  <a:lnTo>
                    <a:pt x="1089" y="7"/>
                  </a:lnTo>
                  <a:lnTo>
                    <a:pt x="9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1678775" y="3300875"/>
              <a:ext cx="206050" cy="173075"/>
            </a:xfrm>
            <a:custGeom>
              <a:avLst/>
              <a:gdLst/>
              <a:ahLst/>
              <a:cxnLst/>
              <a:rect l="l" t="t" r="r" b="b"/>
              <a:pathLst>
                <a:path w="8242" h="6923" extrusionOk="0">
                  <a:moveTo>
                    <a:pt x="7269" y="0"/>
                  </a:moveTo>
                  <a:lnTo>
                    <a:pt x="7107" y="7"/>
                  </a:lnTo>
                  <a:lnTo>
                    <a:pt x="6945" y="26"/>
                  </a:lnTo>
                  <a:lnTo>
                    <a:pt x="6806" y="66"/>
                  </a:lnTo>
                  <a:lnTo>
                    <a:pt x="6668" y="112"/>
                  </a:lnTo>
                  <a:lnTo>
                    <a:pt x="6552" y="178"/>
                  </a:lnTo>
                  <a:lnTo>
                    <a:pt x="6448" y="244"/>
                  </a:lnTo>
                  <a:lnTo>
                    <a:pt x="6413" y="284"/>
                  </a:lnTo>
                  <a:lnTo>
                    <a:pt x="6378" y="330"/>
                  </a:lnTo>
                  <a:lnTo>
                    <a:pt x="6343" y="376"/>
                  </a:lnTo>
                  <a:lnTo>
                    <a:pt x="6320" y="422"/>
                  </a:lnTo>
                  <a:lnTo>
                    <a:pt x="6228" y="600"/>
                  </a:lnTo>
                  <a:lnTo>
                    <a:pt x="6124" y="798"/>
                  </a:lnTo>
                  <a:lnTo>
                    <a:pt x="5973" y="1055"/>
                  </a:lnTo>
                  <a:lnTo>
                    <a:pt x="5788" y="1371"/>
                  </a:lnTo>
                  <a:lnTo>
                    <a:pt x="5545" y="1734"/>
                  </a:lnTo>
                  <a:lnTo>
                    <a:pt x="5267" y="2130"/>
                  </a:lnTo>
                  <a:lnTo>
                    <a:pt x="5105" y="2334"/>
                  </a:lnTo>
                  <a:lnTo>
                    <a:pt x="4931" y="2551"/>
                  </a:lnTo>
                  <a:lnTo>
                    <a:pt x="4746" y="2769"/>
                  </a:lnTo>
                  <a:lnTo>
                    <a:pt x="4549" y="2993"/>
                  </a:lnTo>
                  <a:lnTo>
                    <a:pt x="4341" y="3217"/>
                  </a:lnTo>
                  <a:lnTo>
                    <a:pt x="4121" y="3448"/>
                  </a:lnTo>
                  <a:lnTo>
                    <a:pt x="3890" y="3672"/>
                  </a:lnTo>
                  <a:lnTo>
                    <a:pt x="3635" y="3903"/>
                  </a:lnTo>
                  <a:lnTo>
                    <a:pt x="3380" y="4127"/>
                  </a:lnTo>
                  <a:lnTo>
                    <a:pt x="3103" y="4351"/>
                  </a:lnTo>
                  <a:lnTo>
                    <a:pt x="2813" y="4569"/>
                  </a:lnTo>
                  <a:lnTo>
                    <a:pt x="2512" y="4786"/>
                  </a:lnTo>
                  <a:lnTo>
                    <a:pt x="2200" y="4991"/>
                  </a:lnTo>
                  <a:lnTo>
                    <a:pt x="1876" y="5195"/>
                  </a:lnTo>
                  <a:lnTo>
                    <a:pt x="1528" y="5386"/>
                  </a:lnTo>
                  <a:lnTo>
                    <a:pt x="1170" y="5571"/>
                  </a:lnTo>
                  <a:lnTo>
                    <a:pt x="799" y="5749"/>
                  </a:lnTo>
                  <a:lnTo>
                    <a:pt x="417" y="5907"/>
                  </a:lnTo>
                  <a:lnTo>
                    <a:pt x="336" y="5947"/>
                  </a:lnTo>
                  <a:lnTo>
                    <a:pt x="267" y="5986"/>
                  </a:lnTo>
                  <a:lnTo>
                    <a:pt x="197" y="6026"/>
                  </a:lnTo>
                  <a:lnTo>
                    <a:pt x="151" y="6072"/>
                  </a:lnTo>
                  <a:lnTo>
                    <a:pt x="105" y="6118"/>
                  </a:lnTo>
                  <a:lnTo>
                    <a:pt x="59" y="6164"/>
                  </a:lnTo>
                  <a:lnTo>
                    <a:pt x="35" y="6217"/>
                  </a:lnTo>
                  <a:lnTo>
                    <a:pt x="12" y="6270"/>
                  </a:lnTo>
                  <a:lnTo>
                    <a:pt x="1" y="6323"/>
                  </a:lnTo>
                  <a:lnTo>
                    <a:pt x="1" y="6375"/>
                  </a:lnTo>
                  <a:lnTo>
                    <a:pt x="1" y="6428"/>
                  </a:lnTo>
                  <a:lnTo>
                    <a:pt x="24" y="6481"/>
                  </a:lnTo>
                  <a:lnTo>
                    <a:pt x="47" y="6534"/>
                  </a:lnTo>
                  <a:lnTo>
                    <a:pt x="82" y="6586"/>
                  </a:lnTo>
                  <a:lnTo>
                    <a:pt x="128" y="6633"/>
                  </a:lnTo>
                  <a:lnTo>
                    <a:pt x="174" y="6685"/>
                  </a:lnTo>
                  <a:lnTo>
                    <a:pt x="232" y="6725"/>
                  </a:lnTo>
                  <a:lnTo>
                    <a:pt x="302" y="6771"/>
                  </a:lnTo>
                  <a:lnTo>
                    <a:pt x="383" y="6804"/>
                  </a:lnTo>
                  <a:lnTo>
                    <a:pt x="452" y="6837"/>
                  </a:lnTo>
                  <a:lnTo>
                    <a:pt x="545" y="6863"/>
                  </a:lnTo>
                  <a:lnTo>
                    <a:pt x="626" y="6883"/>
                  </a:lnTo>
                  <a:lnTo>
                    <a:pt x="718" y="6903"/>
                  </a:lnTo>
                  <a:lnTo>
                    <a:pt x="811" y="6909"/>
                  </a:lnTo>
                  <a:lnTo>
                    <a:pt x="903" y="6916"/>
                  </a:lnTo>
                  <a:lnTo>
                    <a:pt x="996" y="6923"/>
                  </a:lnTo>
                  <a:lnTo>
                    <a:pt x="1089" y="6916"/>
                  </a:lnTo>
                  <a:lnTo>
                    <a:pt x="1181" y="6909"/>
                  </a:lnTo>
                  <a:lnTo>
                    <a:pt x="1274" y="6896"/>
                  </a:lnTo>
                  <a:lnTo>
                    <a:pt x="1366" y="6876"/>
                  </a:lnTo>
                  <a:lnTo>
                    <a:pt x="1447" y="6850"/>
                  </a:lnTo>
                  <a:lnTo>
                    <a:pt x="1528" y="6817"/>
                  </a:lnTo>
                  <a:lnTo>
                    <a:pt x="1968" y="6633"/>
                  </a:lnTo>
                  <a:lnTo>
                    <a:pt x="2397" y="6435"/>
                  </a:lnTo>
                  <a:lnTo>
                    <a:pt x="2802" y="6230"/>
                  </a:lnTo>
                  <a:lnTo>
                    <a:pt x="3195" y="6013"/>
                  </a:lnTo>
                  <a:lnTo>
                    <a:pt x="3566" y="5789"/>
                  </a:lnTo>
                  <a:lnTo>
                    <a:pt x="3924" y="5558"/>
                  </a:lnTo>
                  <a:lnTo>
                    <a:pt x="4260" y="5321"/>
                  </a:lnTo>
                  <a:lnTo>
                    <a:pt x="4596" y="5077"/>
                  </a:lnTo>
                  <a:lnTo>
                    <a:pt x="4897" y="4826"/>
                  </a:lnTo>
                  <a:lnTo>
                    <a:pt x="5198" y="4582"/>
                  </a:lnTo>
                  <a:lnTo>
                    <a:pt x="5475" y="4332"/>
                  </a:lnTo>
                  <a:lnTo>
                    <a:pt x="5730" y="4081"/>
                  </a:lnTo>
                  <a:lnTo>
                    <a:pt x="5985" y="3831"/>
                  </a:lnTo>
                  <a:lnTo>
                    <a:pt x="6216" y="3580"/>
                  </a:lnTo>
                  <a:lnTo>
                    <a:pt x="6436" y="3336"/>
                  </a:lnTo>
                  <a:lnTo>
                    <a:pt x="6644" y="3099"/>
                  </a:lnTo>
                  <a:lnTo>
                    <a:pt x="6830" y="2861"/>
                  </a:lnTo>
                  <a:lnTo>
                    <a:pt x="7015" y="2631"/>
                  </a:lnTo>
                  <a:lnTo>
                    <a:pt x="7327" y="2195"/>
                  </a:lnTo>
                  <a:lnTo>
                    <a:pt x="7593" y="1800"/>
                  </a:lnTo>
                  <a:lnTo>
                    <a:pt x="7813" y="1444"/>
                  </a:lnTo>
                  <a:lnTo>
                    <a:pt x="7975" y="1154"/>
                  </a:lnTo>
                  <a:lnTo>
                    <a:pt x="8103" y="923"/>
                  </a:lnTo>
                  <a:lnTo>
                    <a:pt x="8207" y="686"/>
                  </a:lnTo>
                  <a:lnTo>
                    <a:pt x="8230" y="633"/>
                  </a:lnTo>
                  <a:lnTo>
                    <a:pt x="8242" y="574"/>
                  </a:lnTo>
                  <a:lnTo>
                    <a:pt x="8242" y="521"/>
                  </a:lnTo>
                  <a:lnTo>
                    <a:pt x="8230" y="468"/>
                  </a:lnTo>
                  <a:lnTo>
                    <a:pt x="8207" y="415"/>
                  </a:lnTo>
                  <a:lnTo>
                    <a:pt x="8184" y="363"/>
                  </a:lnTo>
                  <a:lnTo>
                    <a:pt x="8137" y="316"/>
                  </a:lnTo>
                  <a:lnTo>
                    <a:pt x="8103" y="264"/>
                  </a:lnTo>
                  <a:lnTo>
                    <a:pt x="8045" y="224"/>
                  </a:lnTo>
                  <a:lnTo>
                    <a:pt x="7987" y="185"/>
                  </a:lnTo>
                  <a:lnTo>
                    <a:pt x="7918" y="145"/>
                  </a:lnTo>
                  <a:lnTo>
                    <a:pt x="7848" y="112"/>
                  </a:lnTo>
                  <a:lnTo>
                    <a:pt x="7767" y="79"/>
                  </a:lnTo>
                  <a:lnTo>
                    <a:pt x="7686" y="53"/>
                  </a:lnTo>
                  <a:lnTo>
                    <a:pt x="7593" y="33"/>
                  </a:lnTo>
                  <a:lnTo>
                    <a:pt x="7501" y="13"/>
                  </a:lnTo>
                  <a:lnTo>
                    <a:pt x="7385"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1462900" y="2993625"/>
              <a:ext cx="95800" cy="197000"/>
            </a:xfrm>
            <a:custGeom>
              <a:avLst/>
              <a:gdLst/>
              <a:ahLst/>
              <a:cxnLst/>
              <a:rect l="l" t="t" r="r" b="b"/>
              <a:pathLst>
                <a:path w="3832" h="7880" extrusionOk="0">
                  <a:moveTo>
                    <a:pt x="2489" y="1"/>
                  </a:moveTo>
                  <a:lnTo>
                    <a:pt x="2408" y="7"/>
                  </a:lnTo>
                  <a:lnTo>
                    <a:pt x="2304" y="21"/>
                  </a:lnTo>
                  <a:lnTo>
                    <a:pt x="2211" y="40"/>
                  </a:lnTo>
                  <a:lnTo>
                    <a:pt x="2130" y="60"/>
                  </a:lnTo>
                  <a:lnTo>
                    <a:pt x="2049" y="86"/>
                  </a:lnTo>
                  <a:lnTo>
                    <a:pt x="1968" y="119"/>
                  </a:lnTo>
                  <a:lnTo>
                    <a:pt x="1898" y="159"/>
                  </a:lnTo>
                  <a:lnTo>
                    <a:pt x="1829" y="199"/>
                  </a:lnTo>
                  <a:lnTo>
                    <a:pt x="1771" y="238"/>
                  </a:lnTo>
                  <a:lnTo>
                    <a:pt x="1725" y="284"/>
                  </a:lnTo>
                  <a:lnTo>
                    <a:pt x="1678" y="330"/>
                  </a:lnTo>
                  <a:lnTo>
                    <a:pt x="1644" y="383"/>
                  </a:lnTo>
                  <a:lnTo>
                    <a:pt x="1621" y="429"/>
                  </a:lnTo>
                  <a:lnTo>
                    <a:pt x="1609" y="482"/>
                  </a:lnTo>
                  <a:lnTo>
                    <a:pt x="1597" y="541"/>
                  </a:lnTo>
                  <a:lnTo>
                    <a:pt x="1597" y="594"/>
                  </a:lnTo>
                  <a:lnTo>
                    <a:pt x="1609" y="653"/>
                  </a:lnTo>
                  <a:lnTo>
                    <a:pt x="1667" y="838"/>
                  </a:lnTo>
                  <a:lnTo>
                    <a:pt x="1713" y="1042"/>
                  </a:lnTo>
                  <a:lnTo>
                    <a:pt x="1760" y="1313"/>
                  </a:lnTo>
                  <a:lnTo>
                    <a:pt x="1806" y="1642"/>
                  </a:lnTo>
                  <a:lnTo>
                    <a:pt x="1852" y="2031"/>
                  </a:lnTo>
                  <a:lnTo>
                    <a:pt x="1875" y="2453"/>
                  </a:lnTo>
                  <a:lnTo>
                    <a:pt x="1875" y="2684"/>
                  </a:lnTo>
                  <a:lnTo>
                    <a:pt x="1875" y="2921"/>
                  </a:lnTo>
                  <a:lnTo>
                    <a:pt x="1864" y="3165"/>
                  </a:lnTo>
                  <a:lnTo>
                    <a:pt x="1841" y="3409"/>
                  </a:lnTo>
                  <a:lnTo>
                    <a:pt x="1806" y="3666"/>
                  </a:lnTo>
                  <a:lnTo>
                    <a:pt x="1771" y="3924"/>
                  </a:lnTo>
                  <a:lnTo>
                    <a:pt x="1713" y="4187"/>
                  </a:lnTo>
                  <a:lnTo>
                    <a:pt x="1655" y="4451"/>
                  </a:lnTo>
                  <a:lnTo>
                    <a:pt x="1574" y="4721"/>
                  </a:lnTo>
                  <a:lnTo>
                    <a:pt x="1482" y="4985"/>
                  </a:lnTo>
                  <a:lnTo>
                    <a:pt x="1378" y="5255"/>
                  </a:lnTo>
                  <a:lnTo>
                    <a:pt x="1262" y="5519"/>
                  </a:lnTo>
                  <a:lnTo>
                    <a:pt x="1123" y="5783"/>
                  </a:lnTo>
                  <a:lnTo>
                    <a:pt x="961" y="6046"/>
                  </a:lnTo>
                  <a:lnTo>
                    <a:pt x="787" y="6304"/>
                  </a:lnTo>
                  <a:lnTo>
                    <a:pt x="590" y="6554"/>
                  </a:lnTo>
                  <a:lnTo>
                    <a:pt x="382" y="6798"/>
                  </a:lnTo>
                  <a:lnTo>
                    <a:pt x="139" y="7035"/>
                  </a:lnTo>
                  <a:lnTo>
                    <a:pt x="93" y="7088"/>
                  </a:lnTo>
                  <a:lnTo>
                    <a:pt x="58" y="7141"/>
                  </a:lnTo>
                  <a:lnTo>
                    <a:pt x="35" y="7194"/>
                  </a:lnTo>
                  <a:lnTo>
                    <a:pt x="12" y="7246"/>
                  </a:lnTo>
                  <a:lnTo>
                    <a:pt x="0" y="7299"/>
                  </a:lnTo>
                  <a:lnTo>
                    <a:pt x="0" y="7352"/>
                  </a:lnTo>
                  <a:lnTo>
                    <a:pt x="12" y="7405"/>
                  </a:lnTo>
                  <a:lnTo>
                    <a:pt x="35" y="7457"/>
                  </a:lnTo>
                  <a:lnTo>
                    <a:pt x="58" y="7510"/>
                  </a:lnTo>
                  <a:lnTo>
                    <a:pt x="93" y="7556"/>
                  </a:lnTo>
                  <a:lnTo>
                    <a:pt x="139" y="7602"/>
                  </a:lnTo>
                  <a:lnTo>
                    <a:pt x="185" y="7649"/>
                  </a:lnTo>
                  <a:lnTo>
                    <a:pt x="255" y="7695"/>
                  </a:lnTo>
                  <a:lnTo>
                    <a:pt x="313" y="7728"/>
                  </a:lnTo>
                  <a:lnTo>
                    <a:pt x="394" y="7767"/>
                  </a:lnTo>
                  <a:lnTo>
                    <a:pt x="475" y="7800"/>
                  </a:lnTo>
                  <a:lnTo>
                    <a:pt x="567" y="7827"/>
                  </a:lnTo>
                  <a:lnTo>
                    <a:pt x="648" y="7846"/>
                  </a:lnTo>
                  <a:lnTo>
                    <a:pt x="741" y="7860"/>
                  </a:lnTo>
                  <a:lnTo>
                    <a:pt x="834" y="7873"/>
                  </a:lnTo>
                  <a:lnTo>
                    <a:pt x="926" y="7879"/>
                  </a:lnTo>
                  <a:lnTo>
                    <a:pt x="1030" y="7879"/>
                  </a:lnTo>
                  <a:lnTo>
                    <a:pt x="1123" y="7873"/>
                  </a:lnTo>
                  <a:lnTo>
                    <a:pt x="1216" y="7860"/>
                  </a:lnTo>
                  <a:lnTo>
                    <a:pt x="1297" y="7846"/>
                  </a:lnTo>
                  <a:lnTo>
                    <a:pt x="1389" y="7827"/>
                  </a:lnTo>
                  <a:lnTo>
                    <a:pt x="1470" y="7800"/>
                  </a:lnTo>
                  <a:lnTo>
                    <a:pt x="1551" y="7767"/>
                  </a:lnTo>
                  <a:lnTo>
                    <a:pt x="1621" y="7734"/>
                  </a:lnTo>
                  <a:lnTo>
                    <a:pt x="1690" y="7695"/>
                  </a:lnTo>
                  <a:lnTo>
                    <a:pt x="1760" y="7655"/>
                  </a:lnTo>
                  <a:lnTo>
                    <a:pt x="1817" y="7609"/>
                  </a:lnTo>
                  <a:lnTo>
                    <a:pt x="2084" y="7332"/>
                  </a:lnTo>
                  <a:lnTo>
                    <a:pt x="2327" y="7055"/>
                  </a:lnTo>
                  <a:lnTo>
                    <a:pt x="2547" y="6772"/>
                  </a:lnTo>
                  <a:lnTo>
                    <a:pt x="2755" y="6482"/>
                  </a:lnTo>
                  <a:lnTo>
                    <a:pt x="2929" y="6192"/>
                  </a:lnTo>
                  <a:lnTo>
                    <a:pt x="3091" y="5901"/>
                  </a:lnTo>
                  <a:lnTo>
                    <a:pt x="3241" y="5605"/>
                  </a:lnTo>
                  <a:lnTo>
                    <a:pt x="3357" y="5308"/>
                  </a:lnTo>
                  <a:lnTo>
                    <a:pt x="3461" y="5011"/>
                  </a:lnTo>
                  <a:lnTo>
                    <a:pt x="3554" y="4715"/>
                  </a:lnTo>
                  <a:lnTo>
                    <a:pt x="3635" y="4425"/>
                  </a:lnTo>
                  <a:lnTo>
                    <a:pt x="3692" y="4135"/>
                  </a:lnTo>
                  <a:lnTo>
                    <a:pt x="3739" y="3844"/>
                  </a:lnTo>
                  <a:lnTo>
                    <a:pt x="3785" y="3568"/>
                  </a:lnTo>
                  <a:lnTo>
                    <a:pt x="3808" y="3291"/>
                  </a:lnTo>
                  <a:lnTo>
                    <a:pt x="3820" y="3027"/>
                  </a:lnTo>
                  <a:lnTo>
                    <a:pt x="3831" y="2763"/>
                  </a:lnTo>
                  <a:lnTo>
                    <a:pt x="3831" y="2513"/>
                  </a:lnTo>
                  <a:lnTo>
                    <a:pt x="3808" y="2038"/>
                  </a:lnTo>
                  <a:lnTo>
                    <a:pt x="3762" y="1616"/>
                  </a:lnTo>
                  <a:lnTo>
                    <a:pt x="3716" y="1247"/>
                  </a:lnTo>
                  <a:lnTo>
                    <a:pt x="3658" y="937"/>
                  </a:lnTo>
                  <a:lnTo>
                    <a:pt x="3600" y="700"/>
                  </a:lnTo>
                  <a:lnTo>
                    <a:pt x="3530" y="456"/>
                  </a:lnTo>
                  <a:lnTo>
                    <a:pt x="3507" y="410"/>
                  </a:lnTo>
                  <a:lnTo>
                    <a:pt x="3484" y="363"/>
                  </a:lnTo>
                  <a:lnTo>
                    <a:pt x="3449" y="317"/>
                  </a:lnTo>
                  <a:lnTo>
                    <a:pt x="3415" y="271"/>
                  </a:lnTo>
                  <a:lnTo>
                    <a:pt x="3368" y="232"/>
                  </a:lnTo>
                  <a:lnTo>
                    <a:pt x="3310" y="192"/>
                  </a:lnTo>
                  <a:lnTo>
                    <a:pt x="3253" y="159"/>
                  </a:lnTo>
                  <a:lnTo>
                    <a:pt x="3195" y="126"/>
                  </a:lnTo>
                  <a:lnTo>
                    <a:pt x="3125" y="100"/>
                  </a:lnTo>
                  <a:lnTo>
                    <a:pt x="3056" y="73"/>
                  </a:lnTo>
                  <a:lnTo>
                    <a:pt x="2986" y="54"/>
                  </a:lnTo>
                  <a:lnTo>
                    <a:pt x="2905" y="34"/>
                  </a:lnTo>
                  <a:lnTo>
                    <a:pt x="2824" y="21"/>
                  </a:lnTo>
                  <a:lnTo>
                    <a:pt x="2743" y="7"/>
                  </a:lnTo>
                  <a:lnTo>
                    <a:pt x="2662"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1702200" y="2927550"/>
              <a:ext cx="95800" cy="196800"/>
            </a:xfrm>
            <a:custGeom>
              <a:avLst/>
              <a:gdLst/>
              <a:ahLst/>
              <a:cxnLst/>
              <a:rect l="l" t="t" r="r" b="b"/>
              <a:pathLst>
                <a:path w="3832" h="7872" extrusionOk="0">
                  <a:moveTo>
                    <a:pt x="2489" y="0"/>
                  </a:moveTo>
                  <a:lnTo>
                    <a:pt x="2396" y="7"/>
                  </a:lnTo>
                  <a:lnTo>
                    <a:pt x="2303" y="20"/>
                  </a:lnTo>
                  <a:lnTo>
                    <a:pt x="2211" y="40"/>
                  </a:lnTo>
                  <a:lnTo>
                    <a:pt x="2130" y="59"/>
                  </a:lnTo>
                  <a:lnTo>
                    <a:pt x="2037" y="86"/>
                  </a:lnTo>
                  <a:lnTo>
                    <a:pt x="1968" y="119"/>
                  </a:lnTo>
                  <a:lnTo>
                    <a:pt x="1898" y="152"/>
                  </a:lnTo>
                  <a:lnTo>
                    <a:pt x="1829" y="191"/>
                  </a:lnTo>
                  <a:lnTo>
                    <a:pt x="1771" y="237"/>
                  </a:lnTo>
                  <a:lnTo>
                    <a:pt x="1725" y="277"/>
                  </a:lnTo>
                  <a:lnTo>
                    <a:pt x="1678" y="330"/>
                  </a:lnTo>
                  <a:lnTo>
                    <a:pt x="1644" y="376"/>
                  </a:lnTo>
                  <a:lnTo>
                    <a:pt x="1621" y="429"/>
                  </a:lnTo>
                  <a:lnTo>
                    <a:pt x="1609" y="481"/>
                  </a:lnTo>
                  <a:lnTo>
                    <a:pt x="1597" y="534"/>
                  </a:lnTo>
                  <a:lnTo>
                    <a:pt x="1597" y="593"/>
                  </a:lnTo>
                  <a:lnTo>
                    <a:pt x="1609" y="646"/>
                  </a:lnTo>
                  <a:lnTo>
                    <a:pt x="1655" y="831"/>
                  </a:lnTo>
                  <a:lnTo>
                    <a:pt x="1702" y="1035"/>
                  </a:lnTo>
                  <a:lnTo>
                    <a:pt x="1759" y="1312"/>
                  </a:lnTo>
                  <a:lnTo>
                    <a:pt x="1806" y="1642"/>
                  </a:lnTo>
                  <a:lnTo>
                    <a:pt x="1840" y="2024"/>
                  </a:lnTo>
                  <a:lnTo>
                    <a:pt x="1864" y="2453"/>
                  </a:lnTo>
                  <a:lnTo>
                    <a:pt x="1875" y="2683"/>
                  </a:lnTo>
                  <a:lnTo>
                    <a:pt x="1864" y="2914"/>
                  </a:lnTo>
                  <a:lnTo>
                    <a:pt x="1852" y="3158"/>
                  </a:lnTo>
                  <a:lnTo>
                    <a:pt x="1829" y="3409"/>
                  </a:lnTo>
                  <a:lnTo>
                    <a:pt x="1806" y="3666"/>
                  </a:lnTo>
                  <a:lnTo>
                    <a:pt x="1759" y="3923"/>
                  </a:lnTo>
                  <a:lnTo>
                    <a:pt x="1713" y="4187"/>
                  </a:lnTo>
                  <a:lnTo>
                    <a:pt x="1644" y="4450"/>
                  </a:lnTo>
                  <a:lnTo>
                    <a:pt x="1574" y="4721"/>
                  </a:lnTo>
                  <a:lnTo>
                    <a:pt x="1482" y="4984"/>
                  </a:lnTo>
                  <a:lnTo>
                    <a:pt x="1377" y="5255"/>
                  </a:lnTo>
                  <a:lnTo>
                    <a:pt x="1250" y="5518"/>
                  </a:lnTo>
                  <a:lnTo>
                    <a:pt x="1111" y="5782"/>
                  </a:lnTo>
                  <a:lnTo>
                    <a:pt x="961" y="6039"/>
                  </a:lnTo>
                  <a:lnTo>
                    <a:pt x="787" y="6296"/>
                  </a:lnTo>
                  <a:lnTo>
                    <a:pt x="590" y="6553"/>
                  </a:lnTo>
                  <a:lnTo>
                    <a:pt x="371" y="6797"/>
                  </a:lnTo>
                  <a:lnTo>
                    <a:pt x="139" y="7035"/>
                  </a:lnTo>
                  <a:lnTo>
                    <a:pt x="93" y="7087"/>
                  </a:lnTo>
                  <a:lnTo>
                    <a:pt x="58" y="7134"/>
                  </a:lnTo>
                  <a:lnTo>
                    <a:pt x="23" y="7186"/>
                  </a:lnTo>
                  <a:lnTo>
                    <a:pt x="12" y="7239"/>
                  </a:lnTo>
                  <a:lnTo>
                    <a:pt x="0" y="7298"/>
                  </a:lnTo>
                  <a:lnTo>
                    <a:pt x="0" y="7351"/>
                  </a:lnTo>
                  <a:lnTo>
                    <a:pt x="12" y="7404"/>
                  </a:lnTo>
                  <a:lnTo>
                    <a:pt x="23" y="7457"/>
                  </a:lnTo>
                  <a:lnTo>
                    <a:pt x="58" y="7503"/>
                  </a:lnTo>
                  <a:lnTo>
                    <a:pt x="93" y="7556"/>
                  </a:lnTo>
                  <a:lnTo>
                    <a:pt x="139" y="7602"/>
                  </a:lnTo>
                  <a:lnTo>
                    <a:pt x="185" y="7648"/>
                  </a:lnTo>
                  <a:lnTo>
                    <a:pt x="243" y="7687"/>
                  </a:lnTo>
                  <a:lnTo>
                    <a:pt x="313" y="7727"/>
                  </a:lnTo>
                  <a:lnTo>
                    <a:pt x="394" y="7766"/>
                  </a:lnTo>
                  <a:lnTo>
                    <a:pt x="475" y="7793"/>
                  </a:lnTo>
                  <a:lnTo>
                    <a:pt x="556" y="7819"/>
                  </a:lnTo>
                  <a:lnTo>
                    <a:pt x="648" y="7846"/>
                  </a:lnTo>
                  <a:lnTo>
                    <a:pt x="741" y="7859"/>
                  </a:lnTo>
                  <a:lnTo>
                    <a:pt x="833" y="7872"/>
                  </a:lnTo>
                  <a:lnTo>
                    <a:pt x="1111" y="7872"/>
                  </a:lnTo>
                  <a:lnTo>
                    <a:pt x="1204" y="7859"/>
                  </a:lnTo>
                  <a:lnTo>
                    <a:pt x="1296" y="7846"/>
                  </a:lnTo>
                  <a:lnTo>
                    <a:pt x="1389" y="7826"/>
                  </a:lnTo>
                  <a:lnTo>
                    <a:pt x="1470" y="7799"/>
                  </a:lnTo>
                  <a:lnTo>
                    <a:pt x="1551" y="7766"/>
                  </a:lnTo>
                  <a:lnTo>
                    <a:pt x="1621" y="7734"/>
                  </a:lnTo>
                  <a:lnTo>
                    <a:pt x="1690" y="7694"/>
                  </a:lnTo>
                  <a:lnTo>
                    <a:pt x="1748" y="7654"/>
                  </a:lnTo>
                  <a:lnTo>
                    <a:pt x="1806" y="7602"/>
                  </a:lnTo>
                  <a:lnTo>
                    <a:pt x="2084" y="7331"/>
                  </a:lnTo>
                  <a:lnTo>
                    <a:pt x="2327" y="7054"/>
                  </a:lnTo>
                  <a:lnTo>
                    <a:pt x="2547" y="6771"/>
                  </a:lnTo>
                  <a:lnTo>
                    <a:pt x="2743" y="6481"/>
                  </a:lnTo>
                  <a:lnTo>
                    <a:pt x="2928" y="6191"/>
                  </a:lnTo>
                  <a:lnTo>
                    <a:pt x="3091" y="5894"/>
                  </a:lnTo>
                  <a:lnTo>
                    <a:pt x="3229" y="5597"/>
                  </a:lnTo>
                  <a:lnTo>
                    <a:pt x="3357" y="5301"/>
                  </a:lnTo>
                  <a:lnTo>
                    <a:pt x="3461" y="5004"/>
                  </a:lnTo>
                  <a:lnTo>
                    <a:pt x="3553" y="4714"/>
                  </a:lnTo>
                  <a:lnTo>
                    <a:pt x="3635" y="4417"/>
                  </a:lnTo>
                  <a:lnTo>
                    <a:pt x="3692" y="4127"/>
                  </a:lnTo>
                  <a:lnTo>
                    <a:pt x="3739" y="3844"/>
                  </a:lnTo>
                  <a:lnTo>
                    <a:pt x="3773" y="3560"/>
                  </a:lnTo>
                  <a:lnTo>
                    <a:pt x="3808" y="3290"/>
                  </a:lnTo>
                  <a:lnTo>
                    <a:pt x="3820" y="3020"/>
                  </a:lnTo>
                  <a:lnTo>
                    <a:pt x="3831" y="2762"/>
                  </a:lnTo>
                  <a:lnTo>
                    <a:pt x="3820" y="2512"/>
                  </a:lnTo>
                  <a:lnTo>
                    <a:pt x="3808" y="2037"/>
                  </a:lnTo>
                  <a:lnTo>
                    <a:pt x="3762" y="1615"/>
                  </a:lnTo>
                  <a:lnTo>
                    <a:pt x="3704" y="1246"/>
                  </a:lnTo>
                  <a:lnTo>
                    <a:pt x="3646" y="936"/>
                  </a:lnTo>
                  <a:lnTo>
                    <a:pt x="3600" y="692"/>
                  </a:lnTo>
                  <a:lnTo>
                    <a:pt x="3530" y="455"/>
                  </a:lnTo>
                  <a:lnTo>
                    <a:pt x="3507" y="409"/>
                  </a:lnTo>
                  <a:lnTo>
                    <a:pt x="3484" y="356"/>
                  </a:lnTo>
                  <a:lnTo>
                    <a:pt x="3449" y="316"/>
                  </a:lnTo>
                  <a:lnTo>
                    <a:pt x="3415" y="270"/>
                  </a:lnTo>
                  <a:lnTo>
                    <a:pt x="3368" y="231"/>
                  </a:lnTo>
                  <a:lnTo>
                    <a:pt x="3310" y="191"/>
                  </a:lnTo>
                  <a:lnTo>
                    <a:pt x="3253" y="158"/>
                  </a:lnTo>
                  <a:lnTo>
                    <a:pt x="3195" y="125"/>
                  </a:lnTo>
                  <a:lnTo>
                    <a:pt x="3125" y="99"/>
                  </a:lnTo>
                  <a:lnTo>
                    <a:pt x="3056" y="73"/>
                  </a:lnTo>
                  <a:lnTo>
                    <a:pt x="2986" y="53"/>
                  </a:lnTo>
                  <a:lnTo>
                    <a:pt x="2905" y="33"/>
                  </a:lnTo>
                  <a:lnTo>
                    <a:pt x="2824" y="20"/>
                  </a:lnTo>
                  <a:lnTo>
                    <a:pt x="2743" y="7"/>
                  </a:lnTo>
                  <a:lnTo>
                    <a:pt x="266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1439475" y="2711775"/>
              <a:ext cx="95800" cy="197000"/>
            </a:xfrm>
            <a:custGeom>
              <a:avLst/>
              <a:gdLst/>
              <a:ahLst/>
              <a:cxnLst/>
              <a:rect l="l" t="t" r="r" b="b"/>
              <a:pathLst>
                <a:path w="3832" h="7880" extrusionOk="0">
                  <a:moveTo>
                    <a:pt x="2489" y="1"/>
                  </a:moveTo>
                  <a:lnTo>
                    <a:pt x="2408" y="7"/>
                  </a:lnTo>
                  <a:lnTo>
                    <a:pt x="2304" y="21"/>
                  </a:lnTo>
                  <a:lnTo>
                    <a:pt x="2211" y="40"/>
                  </a:lnTo>
                  <a:lnTo>
                    <a:pt x="2130" y="60"/>
                  </a:lnTo>
                  <a:lnTo>
                    <a:pt x="2049" y="87"/>
                  </a:lnTo>
                  <a:lnTo>
                    <a:pt x="1968" y="120"/>
                  </a:lnTo>
                  <a:lnTo>
                    <a:pt x="1899" y="159"/>
                  </a:lnTo>
                  <a:lnTo>
                    <a:pt x="1829" y="192"/>
                  </a:lnTo>
                  <a:lnTo>
                    <a:pt x="1772" y="238"/>
                  </a:lnTo>
                  <a:lnTo>
                    <a:pt x="1725" y="284"/>
                  </a:lnTo>
                  <a:lnTo>
                    <a:pt x="1679" y="330"/>
                  </a:lnTo>
                  <a:lnTo>
                    <a:pt x="1656" y="377"/>
                  </a:lnTo>
                  <a:lnTo>
                    <a:pt x="1621" y="429"/>
                  </a:lnTo>
                  <a:lnTo>
                    <a:pt x="1610" y="482"/>
                  </a:lnTo>
                  <a:lnTo>
                    <a:pt x="1598" y="541"/>
                  </a:lnTo>
                  <a:lnTo>
                    <a:pt x="1598" y="594"/>
                  </a:lnTo>
                  <a:lnTo>
                    <a:pt x="1621" y="654"/>
                  </a:lnTo>
                  <a:lnTo>
                    <a:pt x="1667" y="832"/>
                  </a:lnTo>
                  <a:lnTo>
                    <a:pt x="1714" y="1043"/>
                  </a:lnTo>
                  <a:lnTo>
                    <a:pt x="1760" y="1313"/>
                  </a:lnTo>
                  <a:lnTo>
                    <a:pt x="1806" y="1642"/>
                  </a:lnTo>
                  <a:lnTo>
                    <a:pt x="1853" y="2031"/>
                  </a:lnTo>
                  <a:lnTo>
                    <a:pt x="1876" y="2453"/>
                  </a:lnTo>
                  <a:lnTo>
                    <a:pt x="1876" y="2684"/>
                  </a:lnTo>
                  <a:lnTo>
                    <a:pt x="1876" y="2922"/>
                  </a:lnTo>
                  <a:lnTo>
                    <a:pt x="1864" y="3159"/>
                  </a:lnTo>
                  <a:lnTo>
                    <a:pt x="1841" y="3409"/>
                  </a:lnTo>
                  <a:lnTo>
                    <a:pt x="1806" y="3667"/>
                  </a:lnTo>
                  <a:lnTo>
                    <a:pt x="1772" y="3924"/>
                  </a:lnTo>
                  <a:lnTo>
                    <a:pt x="1714" y="4187"/>
                  </a:lnTo>
                  <a:lnTo>
                    <a:pt x="1656" y="4451"/>
                  </a:lnTo>
                  <a:lnTo>
                    <a:pt x="1575" y="4721"/>
                  </a:lnTo>
                  <a:lnTo>
                    <a:pt x="1482" y="4985"/>
                  </a:lnTo>
                  <a:lnTo>
                    <a:pt x="1378" y="5255"/>
                  </a:lnTo>
                  <a:lnTo>
                    <a:pt x="1251" y="5519"/>
                  </a:lnTo>
                  <a:lnTo>
                    <a:pt x="1123" y="5783"/>
                  </a:lnTo>
                  <a:lnTo>
                    <a:pt x="961" y="6047"/>
                  </a:lnTo>
                  <a:lnTo>
                    <a:pt x="788" y="6304"/>
                  </a:lnTo>
                  <a:lnTo>
                    <a:pt x="591" y="6554"/>
                  </a:lnTo>
                  <a:lnTo>
                    <a:pt x="383" y="6798"/>
                  </a:lnTo>
                  <a:lnTo>
                    <a:pt x="140" y="7036"/>
                  </a:lnTo>
                  <a:lnTo>
                    <a:pt x="93" y="7088"/>
                  </a:lnTo>
                  <a:lnTo>
                    <a:pt x="59" y="7141"/>
                  </a:lnTo>
                  <a:lnTo>
                    <a:pt x="24" y="7194"/>
                  </a:lnTo>
                  <a:lnTo>
                    <a:pt x="12" y="7246"/>
                  </a:lnTo>
                  <a:lnTo>
                    <a:pt x="1" y="7299"/>
                  </a:lnTo>
                  <a:lnTo>
                    <a:pt x="1" y="7352"/>
                  </a:lnTo>
                  <a:lnTo>
                    <a:pt x="12" y="7405"/>
                  </a:lnTo>
                  <a:lnTo>
                    <a:pt x="35" y="7457"/>
                  </a:lnTo>
                  <a:lnTo>
                    <a:pt x="59" y="7510"/>
                  </a:lnTo>
                  <a:lnTo>
                    <a:pt x="93" y="7556"/>
                  </a:lnTo>
                  <a:lnTo>
                    <a:pt x="140" y="7603"/>
                  </a:lnTo>
                  <a:lnTo>
                    <a:pt x="186" y="7649"/>
                  </a:lnTo>
                  <a:lnTo>
                    <a:pt x="244" y="7688"/>
                  </a:lnTo>
                  <a:lnTo>
                    <a:pt x="313" y="7728"/>
                  </a:lnTo>
                  <a:lnTo>
                    <a:pt x="394" y="7767"/>
                  </a:lnTo>
                  <a:lnTo>
                    <a:pt x="475" y="7800"/>
                  </a:lnTo>
                  <a:lnTo>
                    <a:pt x="568" y="7827"/>
                  </a:lnTo>
                  <a:lnTo>
                    <a:pt x="649" y="7846"/>
                  </a:lnTo>
                  <a:lnTo>
                    <a:pt x="741" y="7860"/>
                  </a:lnTo>
                  <a:lnTo>
                    <a:pt x="834" y="7873"/>
                  </a:lnTo>
                  <a:lnTo>
                    <a:pt x="927" y="7879"/>
                  </a:lnTo>
                  <a:lnTo>
                    <a:pt x="1031" y="7873"/>
                  </a:lnTo>
                  <a:lnTo>
                    <a:pt x="1123" y="7873"/>
                  </a:lnTo>
                  <a:lnTo>
                    <a:pt x="1216" y="7860"/>
                  </a:lnTo>
                  <a:lnTo>
                    <a:pt x="1297" y="7846"/>
                  </a:lnTo>
                  <a:lnTo>
                    <a:pt x="1390" y="7827"/>
                  </a:lnTo>
                  <a:lnTo>
                    <a:pt x="1471" y="7800"/>
                  </a:lnTo>
                  <a:lnTo>
                    <a:pt x="1552" y="7767"/>
                  </a:lnTo>
                  <a:lnTo>
                    <a:pt x="1621" y="7734"/>
                  </a:lnTo>
                  <a:lnTo>
                    <a:pt x="1691" y="7695"/>
                  </a:lnTo>
                  <a:lnTo>
                    <a:pt x="1760" y="7655"/>
                  </a:lnTo>
                  <a:lnTo>
                    <a:pt x="1806" y="7609"/>
                  </a:lnTo>
                  <a:lnTo>
                    <a:pt x="2084" y="7332"/>
                  </a:lnTo>
                  <a:lnTo>
                    <a:pt x="2327" y="7055"/>
                  </a:lnTo>
                  <a:lnTo>
                    <a:pt x="2547" y="6772"/>
                  </a:lnTo>
                  <a:lnTo>
                    <a:pt x="2755" y="6482"/>
                  </a:lnTo>
                  <a:lnTo>
                    <a:pt x="2929" y="6192"/>
                  </a:lnTo>
                  <a:lnTo>
                    <a:pt x="3091" y="5895"/>
                  </a:lnTo>
                  <a:lnTo>
                    <a:pt x="3242" y="5605"/>
                  </a:lnTo>
                  <a:lnTo>
                    <a:pt x="3357" y="5308"/>
                  </a:lnTo>
                  <a:lnTo>
                    <a:pt x="3461" y="5011"/>
                  </a:lnTo>
                  <a:lnTo>
                    <a:pt x="3554" y="4715"/>
                  </a:lnTo>
                  <a:lnTo>
                    <a:pt x="3635" y="4425"/>
                  </a:lnTo>
                  <a:lnTo>
                    <a:pt x="3693" y="4135"/>
                  </a:lnTo>
                  <a:lnTo>
                    <a:pt x="3739" y="3845"/>
                  </a:lnTo>
                  <a:lnTo>
                    <a:pt x="3786" y="3568"/>
                  </a:lnTo>
                  <a:lnTo>
                    <a:pt x="3809" y="3291"/>
                  </a:lnTo>
                  <a:lnTo>
                    <a:pt x="3820" y="3020"/>
                  </a:lnTo>
                  <a:lnTo>
                    <a:pt x="3832" y="2763"/>
                  </a:lnTo>
                  <a:lnTo>
                    <a:pt x="3832" y="2513"/>
                  </a:lnTo>
                  <a:lnTo>
                    <a:pt x="3809" y="2038"/>
                  </a:lnTo>
                  <a:lnTo>
                    <a:pt x="3762" y="1616"/>
                  </a:lnTo>
                  <a:lnTo>
                    <a:pt x="3716" y="1247"/>
                  </a:lnTo>
                  <a:lnTo>
                    <a:pt x="3658" y="937"/>
                  </a:lnTo>
                  <a:lnTo>
                    <a:pt x="3600" y="700"/>
                  </a:lnTo>
                  <a:lnTo>
                    <a:pt x="3531" y="456"/>
                  </a:lnTo>
                  <a:lnTo>
                    <a:pt x="3519" y="410"/>
                  </a:lnTo>
                  <a:lnTo>
                    <a:pt x="3485" y="363"/>
                  </a:lnTo>
                  <a:lnTo>
                    <a:pt x="3450" y="317"/>
                  </a:lnTo>
                  <a:lnTo>
                    <a:pt x="3415" y="271"/>
                  </a:lnTo>
                  <a:lnTo>
                    <a:pt x="3369" y="232"/>
                  </a:lnTo>
                  <a:lnTo>
                    <a:pt x="3311" y="192"/>
                  </a:lnTo>
                  <a:lnTo>
                    <a:pt x="3253" y="159"/>
                  </a:lnTo>
                  <a:lnTo>
                    <a:pt x="3195" y="126"/>
                  </a:lnTo>
                  <a:lnTo>
                    <a:pt x="3126" y="100"/>
                  </a:lnTo>
                  <a:lnTo>
                    <a:pt x="3056" y="73"/>
                  </a:lnTo>
                  <a:lnTo>
                    <a:pt x="2987" y="54"/>
                  </a:lnTo>
                  <a:lnTo>
                    <a:pt x="2906" y="34"/>
                  </a:lnTo>
                  <a:lnTo>
                    <a:pt x="2825" y="21"/>
                  </a:lnTo>
                  <a:lnTo>
                    <a:pt x="2744" y="7"/>
                  </a:lnTo>
                  <a:lnTo>
                    <a:pt x="2663"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1545075" y="604675"/>
              <a:ext cx="95800" cy="196825"/>
            </a:xfrm>
            <a:custGeom>
              <a:avLst/>
              <a:gdLst/>
              <a:ahLst/>
              <a:cxnLst/>
              <a:rect l="l" t="t" r="r" b="b"/>
              <a:pathLst>
                <a:path w="3832" h="7873" extrusionOk="0">
                  <a:moveTo>
                    <a:pt x="2489" y="1"/>
                  </a:moveTo>
                  <a:lnTo>
                    <a:pt x="2408" y="7"/>
                  </a:lnTo>
                  <a:lnTo>
                    <a:pt x="2315" y="20"/>
                  </a:lnTo>
                  <a:lnTo>
                    <a:pt x="2222" y="40"/>
                  </a:lnTo>
                  <a:lnTo>
                    <a:pt x="2130" y="60"/>
                  </a:lnTo>
                  <a:lnTo>
                    <a:pt x="2049" y="86"/>
                  </a:lnTo>
                  <a:lnTo>
                    <a:pt x="1968" y="119"/>
                  </a:lnTo>
                  <a:lnTo>
                    <a:pt x="1898" y="152"/>
                  </a:lnTo>
                  <a:lnTo>
                    <a:pt x="1840" y="192"/>
                  </a:lnTo>
                  <a:lnTo>
                    <a:pt x="1783" y="238"/>
                  </a:lnTo>
                  <a:lnTo>
                    <a:pt x="1725" y="284"/>
                  </a:lnTo>
                  <a:lnTo>
                    <a:pt x="1690" y="330"/>
                  </a:lnTo>
                  <a:lnTo>
                    <a:pt x="1655" y="376"/>
                  </a:lnTo>
                  <a:lnTo>
                    <a:pt x="1632" y="429"/>
                  </a:lnTo>
                  <a:lnTo>
                    <a:pt x="1609" y="482"/>
                  </a:lnTo>
                  <a:lnTo>
                    <a:pt x="1597" y="541"/>
                  </a:lnTo>
                  <a:lnTo>
                    <a:pt x="1609" y="594"/>
                  </a:lnTo>
                  <a:lnTo>
                    <a:pt x="1620" y="653"/>
                  </a:lnTo>
                  <a:lnTo>
                    <a:pt x="1667" y="831"/>
                  </a:lnTo>
                  <a:lnTo>
                    <a:pt x="1713" y="1042"/>
                  </a:lnTo>
                  <a:lnTo>
                    <a:pt x="1759" y="1313"/>
                  </a:lnTo>
                  <a:lnTo>
                    <a:pt x="1806" y="1642"/>
                  </a:lnTo>
                  <a:lnTo>
                    <a:pt x="1852" y="2025"/>
                  </a:lnTo>
                  <a:lnTo>
                    <a:pt x="1875" y="2453"/>
                  </a:lnTo>
                  <a:lnTo>
                    <a:pt x="1875" y="2684"/>
                  </a:lnTo>
                  <a:lnTo>
                    <a:pt x="1875" y="2921"/>
                  </a:lnTo>
                  <a:lnTo>
                    <a:pt x="1864" y="3159"/>
                  </a:lnTo>
                  <a:lnTo>
                    <a:pt x="1840" y="3409"/>
                  </a:lnTo>
                  <a:lnTo>
                    <a:pt x="1806" y="3666"/>
                  </a:lnTo>
                  <a:lnTo>
                    <a:pt x="1771" y="3923"/>
                  </a:lnTo>
                  <a:lnTo>
                    <a:pt x="1713" y="4187"/>
                  </a:lnTo>
                  <a:lnTo>
                    <a:pt x="1655" y="4451"/>
                  </a:lnTo>
                  <a:lnTo>
                    <a:pt x="1574" y="4721"/>
                  </a:lnTo>
                  <a:lnTo>
                    <a:pt x="1482" y="4985"/>
                  </a:lnTo>
                  <a:lnTo>
                    <a:pt x="1377" y="5255"/>
                  </a:lnTo>
                  <a:lnTo>
                    <a:pt x="1262" y="5519"/>
                  </a:lnTo>
                  <a:lnTo>
                    <a:pt x="1123" y="5783"/>
                  </a:lnTo>
                  <a:lnTo>
                    <a:pt x="961" y="6046"/>
                  </a:lnTo>
                  <a:lnTo>
                    <a:pt x="787" y="6297"/>
                  </a:lnTo>
                  <a:lnTo>
                    <a:pt x="590" y="6554"/>
                  </a:lnTo>
                  <a:lnTo>
                    <a:pt x="382" y="6798"/>
                  </a:lnTo>
                  <a:lnTo>
                    <a:pt x="139" y="7035"/>
                  </a:lnTo>
                  <a:lnTo>
                    <a:pt x="93" y="7088"/>
                  </a:lnTo>
                  <a:lnTo>
                    <a:pt x="58" y="7134"/>
                  </a:lnTo>
                  <a:lnTo>
                    <a:pt x="35" y="7187"/>
                  </a:lnTo>
                  <a:lnTo>
                    <a:pt x="12" y="7246"/>
                  </a:lnTo>
                  <a:lnTo>
                    <a:pt x="0" y="7299"/>
                  </a:lnTo>
                  <a:lnTo>
                    <a:pt x="0" y="7352"/>
                  </a:lnTo>
                  <a:lnTo>
                    <a:pt x="12" y="7405"/>
                  </a:lnTo>
                  <a:lnTo>
                    <a:pt x="35" y="7457"/>
                  </a:lnTo>
                  <a:lnTo>
                    <a:pt x="58" y="7503"/>
                  </a:lnTo>
                  <a:lnTo>
                    <a:pt x="93" y="7556"/>
                  </a:lnTo>
                  <a:lnTo>
                    <a:pt x="139" y="7602"/>
                  </a:lnTo>
                  <a:lnTo>
                    <a:pt x="197" y="7649"/>
                  </a:lnTo>
                  <a:lnTo>
                    <a:pt x="255" y="7688"/>
                  </a:lnTo>
                  <a:lnTo>
                    <a:pt x="324" y="7728"/>
                  </a:lnTo>
                  <a:lnTo>
                    <a:pt x="394" y="7767"/>
                  </a:lnTo>
                  <a:lnTo>
                    <a:pt x="475" y="7794"/>
                  </a:lnTo>
                  <a:lnTo>
                    <a:pt x="567" y="7827"/>
                  </a:lnTo>
                  <a:lnTo>
                    <a:pt x="660" y="7846"/>
                  </a:lnTo>
                  <a:lnTo>
                    <a:pt x="741" y="7859"/>
                  </a:lnTo>
                  <a:lnTo>
                    <a:pt x="845" y="7873"/>
                  </a:lnTo>
                  <a:lnTo>
                    <a:pt x="1123" y="7873"/>
                  </a:lnTo>
                  <a:lnTo>
                    <a:pt x="1215" y="7859"/>
                  </a:lnTo>
                  <a:lnTo>
                    <a:pt x="1296" y="7846"/>
                  </a:lnTo>
                  <a:lnTo>
                    <a:pt x="1389" y="7827"/>
                  </a:lnTo>
                  <a:lnTo>
                    <a:pt x="1470" y="7800"/>
                  </a:lnTo>
                  <a:lnTo>
                    <a:pt x="1551" y="7767"/>
                  </a:lnTo>
                  <a:lnTo>
                    <a:pt x="1620" y="7734"/>
                  </a:lnTo>
                  <a:lnTo>
                    <a:pt x="1690" y="7695"/>
                  </a:lnTo>
                  <a:lnTo>
                    <a:pt x="1759" y="7655"/>
                  </a:lnTo>
                  <a:lnTo>
                    <a:pt x="1817" y="7609"/>
                  </a:lnTo>
                  <a:lnTo>
                    <a:pt x="2083" y="7332"/>
                  </a:lnTo>
                  <a:lnTo>
                    <a:pt x="2327" y="7055"/>
                  </a:lnTo>
                  <a:lnTo>
                    <a:pt x="2558" y="6772"/>
                  </a:lnTo>
                  <a:lnTo>
                    <a:pt x="2755" y="6482"/>
                  </a:lnTo>
                  <a:lnTo>
                    <a:pt x="2940" y="6191"/>
                  </a:lnTo>
                  <a:lnTo>
                    <a:pt x="3090" y="5895"/>
                  </a:lnTo>
                  <a:lnTo>
                    <a:pt x="3241" y="5605"/>
                  </a:lnTo>
                  <a:lnTo>
                    <a:pt x="3357" y="5308"/>
                  </a:lnTo>
                  <a:lnTo>
                    <a:pt x="3472" y="5011"/>
                  </a:lnTo>
                  <a:lnTo>
                    <a:pt x="3565" y="4715"/>
                  </a:lnTo>
                  <a:lnTo>
                    <a:pt x="3634" y="4418"/>
                  </a:lnTo>
                  <a:lnTo>
                    <a:pt x="3692" y="4128"/>
                  </a:lnTo>
                  <a:lnTo>
                    <a:pt x="3750" y="3844"/>
                  </a:lnTo>
                  <a:lnTo>
                    <a:pt x="3785" y="3567"/>
                  </a:lnTo>
                  <a:lnTo>
                    <a:pt x="3808" y="3291"/>
                  </a:lnTo>
                  <a:lnTo>
                    <a:pt x="3820" y="3020"/>
                  </a:lnTo>
                  <a:lnTo>
                    <a:pt x="3831" y="2763"/>
                  </a:lnTo>
                  <a:lnTo>
                    <a:pt x="3831" y="2513"/>
                  </a:lnTo>
                  <a:lnTo>
                    <a:pt x="3808" y="2038"/>
                  </a:lnTo>
                  <a:lnTo>
                    <a:pt x="3762" y="1616"/>
                  </a:lnTo>
                  <a:lnTo>
                    <a:pt x="3715" y="1247"/>
                  </a:lnTo>
                  <a:lnTo>
                    <a:pt x="3658" y="937"/>
                  </a:lnTo>
                  <a:lnTo>
                    <a:pt x="3600" y="700"/>
                  </a:lnTo>
                  <a:lnTo>
                    <a:pt x="3530" y="456"/>
                  </a:lnTo>
                  <a:lnTo>
                    <a:pt x="3519" y="409"/>
                  </a:lnTo>
                  <a:lnTo>
                    <a:pt x="3484" y="357"/>
                  </a:lnTo>
                  <a:lnTo>
                    <a:pt x="3461" y="317"/>
                  </a:lnTo>
                  <a:lnTo>
                    <a:pt x="3415" y="271"/>
                  </a:lnTo>
                  <a:lnTo>
                    <a:pt x="3368" y="231"/>
                  </a:lnTo>
                  <a:lnTo>
                    <a:pt x="3322" y="192"/>
                  </a:lnTo>
                  <a:lnTo>
                    <a:pt x="3264" y="159"/>
                  </a:lnTo>
                  <a:lnTo>
                    <a:pt x="3195" y="126"/>
                  </a:lnTo>
                  <a:lnTo>
                    <a:pt x="3137" y="100"/>
                  </a:lnTo>
                  <a:lnTo>
                    <a:pt x="3067" y="73"/>
                  </a:lnTo>
                  <a:lnTo>
                    <a:pt x="2986" y="53"/>
                  </a:lnTo>
                  <a:lnTo>
                    <a:pt x="2905" y="34"/>
                  </a:lnTo>
                  <a:lnTo>
                    <a:pt x="2836" y="20"/>
                  </a:lnTo>
                  <a:lnTo>
                    <a:pt x="2743" y="7"/>
                  </a:lnTo>
                  <a:lnTo>
                    <a:pt x="2662"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1702200" y="864275"/>
              <a:ext cx="95800" cy="197000"/>
            </a:xfrm>
            <a:custGeom>
              <a:avLst/>
              <a:gdLst/>
              <a:ahLst/>
              <a:cxnLst/>
              <a:rect l="l" t="t" r="r" b="b"/>
              <a:pathLst>
                <a:path w="3832" h="7880" extrusionOk="0">
                  <a:moveTo>
                    <a:pt x="2489" y="1"/>
                  </a:moveTo>
                  <a:lnTo>
                    <a:pt x="2396" y="7"/>
                  </a:lnTo>
                  <a:lnTo>
                    <a:pt x="2303" y="20"/>
                  </a:lnTo>
                  <a:lnTo>
                    <a:pt x="2211" y="40"/>
                  </a:lnTo>
                  <a:lnTo>
                    <a:pt x="2130" y="67"/>
                  </a:lnTo>
                  <a:lnTo>
                    <a:pt x="2037" y="93"/>
                  </a:lnTo>
                  <a:lnTo>
                    <a:pt x="1968" y="119"/>
                  </a:lnTo>
                  <a:lnTo>
                    <a:pt x="1898" y="159"/>
                  </a:lnTo>
                  <a:lnTo>
                    <a:pt x="1829" y="198"/>
                  </a:lnTo>
                  <a:lnTo>
                    <a:pt x="1771" y="238"/>
                  </a:lnTo>
                  <a:lnTo>
                    <a:pt x="1725" y="284"/>
                  </a:lnTo>
                  <a:lnTo>
                    <a:pt x="1678" y="330"/>
                  </a:lnTo>
                  <a:lnTo>
                    <a:pt x="1644" y="383"/>
                  </a:lnTo>
                  <a:lnTo>
                    <a:pt x="1621" y="436"/>
                  </a:lnTo>
                  <a:lnTo>
                    <a:pt x="1609" y="488"/>
                  </a:lnTo>
                  <a:lnTo>
                    <a:pt x="1597" y="541"/>
                  </a:lnTo>
                  <a:lnTo>
                    <a:pt x="1597" y="594"/>
                  </a:lnTo>
                  <a:lnTo>
                    <a:pt x="1609" y="653"/>
                  </a:lnTo>
                  <a:lnTo>
                    <a:pt x="1655" y="838"/>
                  </a:lnTo>
                  <a:lnTo>
                    <a:pt x="1702" y="1042"/>
                  </a:lnTo>
                  <a:lnTo>
                    <a:pt x="1759" y="1313"/>
                  </a:lnTo>
                  <a:lnTo>
                    <a:pt x="1806" y="1649"/>
                  </a:lnTo>
                  <a:lnTo>
                    <a:pt x="1840" y="2031"/>
                  </a:lnTo>
                  <a:lnTo>
                    <a:pt x="1864" y="2460"/>
                  </a:lnTo>
                  <a:lnTo>
                    <a:pt x="1875" y="2684"/>
                  </a:lnTo>
                  <a:lnTo>
                    <a:pt x="1864" y="2921"/>
                  </a:lnTo>
                  <a:lnTo>
                    <a:pt x="1852" y="3165"/>
                  </a:lnTo>
                  <a:lnTo>
                    <a:pt x="1829" y="3416"/>
                  </a:lnTo>
                  <a:lnTo>
                    <a:pt x="1806" y="3666"/>
                  </a:lnTo>
                  <a:lnTo>
                    <a:pt x="1759" y="3930"/>
                  </a:lnTo>
                  <a:lnTo>
                    <a:pt x="1713" y="4187"/>
                  </a:lnTo>
                  <a:lnTo>
                    <a:pt x="1644" y="4457"/>
                  </a:lnTo>
                  <a:lnTo>
                    <a:pt x="1574" y="4721"/>
                  </a:lnTo>
                  <a:lnTo>
                    <a:pt x="1482" y="4991"/>
                  </a:lnTo>
                  <a:lnTo>
                    <a:pt x="1377" y="5255"/>
                  </a:lnTo>
                  <a:lnTo>
                    <a:pt x="1250" y="5525"/>
                  </a:lnTo>
                  <a:lnTo>
                    <a:pt x="1111" y="5789"/>
                  </a:lnTo>
                  <a:lnTo>
                    <a:pt x="961" y="6046"/>
                  </a:lnTo>
                  <a:lnTo>
                    <a:pt x="787" y="6303"/>
                  </a:lnTo>
                  <a:lnTo>
                    <a:pt x="590" y="6554"/>
                  </a:lnTo>
                  <a:lnTo>
                    <a:pt x="371" y="6798"/>
                  </a:lnTo>
                  <a:lnTo>
                    <a:pt x="139" y="7035"/>
                  </a:lnTo>
                  <a:lnTo>
                    <a:pt x="93" y="7088"/>
                  </a:lnTo>
                  <a:lnTo>
                    <a:pt x="58" y="7141"/>
                  </a:lnTo>
                  <a:lnTo>
                    <a:pt x="23" y="7193"/>
                  </a:lnTo>
                  <a:lnTo>
                    <a:pt x="12" y="7246"/>
                  </a:lnTo>
                  <a:lnTo>
                    <a:pt x="0" y="7299"/>
                  </a:lnTo>
                  <a:lnTo>
                    <a:pt x="0" y="7352"/>
                  </a:lnTo>
                  <a:lnTo>
                    <a:pt x="12" y="7404"/>
                  </a:lnTo>
                  <a:lnTo>
                    <a:pt x="23" y="7457"/>
                  </a:lnTo>
                  <a:lnTo>
                    <a:pt x="58" y="7510"/>
                  </a:lnTo>
                  <a:lnTo>
                    <a:pt x="93" y="7556"/>
                  </a:lnTo>
                  <a:lnTo>
                    <a:pt x="139" y="7609"/>
                  </a:lnTo>
                  <a:lnTo>
                    <a:pt x="185" y="7648"/>
                  </a:lnTo>
                  <a:lnTo>
                    <a:pt x="243" y="7695"/>
                  </a:lnTo>
                  <a:lnTo>
                    <a:pt x="313" y="7734"/>
                  </a:lnTo>
                  <a:lnTo>
                    <a:pt x="394" y="7767"/>
                  </a:lnTo>
                  <a:lnTo>
                    <a:pt x="475" y="7800"/>
                  </a:lnTo>
                  <a:lnTo>
                    <a:pt x="556" y="7826"/>
                  </a:lnTo>
                  <a:lnTo>
                    <a:pt x="648" y="7846"/>
                  </a:lnTo>
                  <a:lnTo>
                    <a:pt x="741" y="7866"/>
                  </a:lnTo>
                  <a:lnTo>
                    <a:pt x="833" y="7873"/>
                  </a:lnTo>
                  <a:lnTo>
                    <a:pt x="926" y="7879"/>
                  </a:lnTo>
                  <a:lnTo>
                    <a:pt x="1019" y="7879"/>
                  </a:lnTo>
                  <a:lnTo>
                    <a:pt x="1111" y="7873"/>
                  </a:lnTo>
                  <a:lnTo>
                    <a:pt x="1204" y="7859"/>
                  </a:lnTo>
                  <a:lnTo>
                    <a:pt x="1296" y="7846"/>
                  </a:lnTo>
                  <a:lnTo>
                    <a:pt x="1389" y="7826"/>
                  </a:lnTo>
                  <a:lnTo>
                    <a:pt x="1470" y="7800"/>
                  </a:lnTo>
                  <a:lnTo>
                    <a:pt x="1551" y="7774"/>
                  </a:lnTo>
                  <a:lnTo>
                    <a:pt x="1621" y="7741"/>
                  </a:lnTo>
                  <a:lnTo>
                    <a:pt x="1690" y="7701"/>
                  </a:lnTo>
                  <a:lnTo>
                    <a:pt x="1748" y="7655"/>
                  </a:lnTo>
                  <a:lnTo>
                    <a:pt x="1806" y="7609"/>
                  </a:lnTo>
                  <a:lnTo>
                    <a:pt x="2084" y="7339"/>
                  </a:lnTo>
                  <a:lnTo>
                    <a:pt x="2327" y="7055"/>
                  </a:lnTo>
                  <a:lnTo>
                    <a:pt x="2547" y="6772"/>
                  </a:lnTo>
                  <a:lnTo>
                    <a:pt x="2743" y="6488"/>
                  </a:lnTo>
                  <a:lnTo>
                    <a:pt x="2928" y="6191"/>
                  </a:lnTo>
                  <a:lnTo>
                    <a:pt x="3091" y="5901"/>
                  </a:lnTo>
                  <a:lnTo>
                    <a:pt x="3229" y="5605"/>
                  </a:lnTo>
                  <a:lnTo>
                    <a:pt x="3357" y="5308"/>
                  </a:lnTo>
                  <a:lnTo>
                    <a:pt x="3461" y="5011"/>
                  </a:lnTo>
                  <a:lnTo>
                    <a:pt x="3553" y="4715"/>
                  </a:lnTo>
                  <a:lnTo>
                    <a:pt x="3635" y="4424"/>
                  </a:lnTo>
                  <a:lnTo>
                    <a:pt x="3692" y="4134"/>
                  </a:lnTo>
                  <a:lnTo>
                    <a:pt x="3739" y="3851"/>
                  </a:lnTo>
                  <a:lnTo>
                    <a:pt x="3773" y="3567"/>
                  </a:lnTo>
                  <a:lnTo>
                    <a:pt x="3808" y="3290"/>
                  </a:lnTo>
                  <a:lnTo>
                    <a:pt x="3820" y="3027"/>
                  </a:lnTo>
                  <a:lnTo>
                    <a:pt x="3831" y="2763"/>
                  </a:lnTo>
                  <a:lnTo>
                    <a:pt x="3820" y="2512"/>
                  </a:lnTo>
                  <a:lnTo>
                    <a:pt x="3808" y="2044"/>
                  </a:lnTo>
                  <a:lnTo>
                    <a:pt x="3762" y="1616"/>
                  </a:lnTo>
                  <a:lnTo>
                    <a:pt x="3704" y="1247"/>
                  </a:lnTo>
                  <a:lnTo>
                    <a:pt x="3646" y="937"/>
                  </a:lnTo>
                  <a:lnTo>
                    <a:pt x="3600" y="699"/>
                  </a:lnTo>
                  <a:lnTo>
                    <a:pt x="3530" y="462"/>
                  </a:lnTo>
                  <a:lnTo>
                    <a:pt x="3507" y="409"/>
                  </a:lnTo>
                  <a:lnTo>
                    <a:pt x="3484" y="363"/>
                  </a:lnTo>
                  <a:lnTo>
                    <a:pt x="3449" y="317"/>
                  </a:lnTo>
                  <a:lnTo>
                    <a:pt x="3415" y="277"/>
                  </a:lnTo>
                  <a:lnTo>
                    <a:pt x="3368" y="231"/>
                  </a:lnTo>
                  <a:lnTo>
                    <a:pt x="3310" y="198"/>
                  </a:lnTo>
                  <a:lnTo>
                    <a:pt x="3253" y="159"/>
                  </a:lnTo>
                  <a:lnTo>
                    <a:pt x="3195" y="132"/>
                  </a:lnTo>
                  <a:lnTo>
                    <a:pt x="3125" y="99"/>
                  </a:lnTo>
                  <a:lnTo>
                    <a:pt x="3056" y="73"/>
                  </a:lnTo>
                  <a:lnTo>
                    <a:pt x="2986" y="53"/>
                  </a:lnTo>
                  <a:lnTo>
                    <a:pt x="2905" y="34"/>
                  </a:lnTo>
                  <a:lnTo>
                    <a:pt x="2824" y="20"/>
                  </a:lnTo>
                  <a:lnTo>
                    <a:pt x="2743" y="7"/>
                  </a:lnTo>
                  <a:lnTo>
                    <a:pt x="2662" y="7"/>
                  </a:lnTo>
                  <a:lnTo>
                    <a:pt x="2570"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1486350" y="948825"/>
              <a:ext cx="95800" cy="197000"/>
            </a:xfrm>
            <a:custGeom>
              <a:avLst/>
              <a:gdLst/>
              <a:ahLst/>
              <a:cxnLst/>
              <a:rect l="l" t="t" r="r" b="b"/>
              <a:pathLst>
                <a:path w="3832" h="7880" extrusionOk="0">
                  <a:moveTo>
                    <a:pt x="2582" y="1"/>
                  </a:moveTo>
                  <a:lnTo>
                    <a:pt x="2489" y="7"/>
                  </a:lnTo>
                  <a:lnTo>
                    <a:pt x="2408" y="14"/>
                  </a:lnTo>
                  <a:lnTo>
                    <a:pt x="2304" y="27"/>
                  </a:lnTo>
                  <a:lnTo>
                    <a:pt x="2211" y="40"/>
                  </a:lnTo>
                  <a:lnTo>
                    <a:pt x="2130" y="67"/>
                  </a:lnTo>
                  <a:lnTo>
                    <a:pt x="2049" y="93"/>
                  </a:lnTo>
                  <a:lnTo>
                    <a:pt x="1968" y="126"/>
                  </a:lnTo>
                  <a:lnTo>
                    <a:pt x="1899" y="159"/>
                  </a:lnTo>
                  <a:lnTo>
                    <a:pt x="1829" y="199"/>
                  </a:lnTo>
                  <a:lnTo>
                    <a:pt x="1783" y="238"/>
                  </a:lnTo>
                  <a:lnTo>
                    <a:pt x="1725" y="284"/>
                  </a:lnTo>
                  <a:lnTo>
                    <a:pt x="1691" y="330"/>
                  </a:lnTo>
                  <a:lnTo>
                    <a:pt x="1656" y="383"/>
                  </a:lnTo>
                  <a:lnTo>
                    <a:pt x="1621" y="436"/>
                  </a:lnTo>
                  <a:lnTo>
                    <a:pt x="1610" y="489"/>
                  </a:lnTo>
                  <a:lnTo>
                    <a:pt x="1598" y="541"/>
                  </a:lnTo>
                  <a:lnTo>
                    <a:pt x="1610" y="601"/>
                  </a:lnTo>
                  <a:lnTo>
                    <a:pt x="1621" y="653"/>
                  </a:lnTo>
                  <a:lnTo>
                    <a:pt x="1667" y="838"/>
                  </a:lnTo>
                  <a:lnTo>
                    <a:pt x="1714" y="1042"/>
                  </a:lnTo>
                  <a:lnTo>
                    <a:pt x="1760" y="1319"/>
                  </a:lnTo>
                  <a:lnTo>
                    <a:pt x="1806" y="1649"/>
                  </a:lnTo>
                  <a:lnTo>
                    <a:pt x="1853" y="2031"/>
                  </a:lnTo>
                  <a:lnTo>
                    <a:pt x="1876" y="2460"/>
                  </a:lnTo>
                  <a:lnTo>
                    <a:pt x="1876" y="2684"/>
                  </a:lnTo>
                  <a:lnTo>
                    <a:pt x="1876" y="2921"/>
                  </a:lnTo>
                  <a:lnTo>
                    <a:pt x="1864" y="3165"/>
                  </a:lnTo>
                  <a:lnTo>
                    <a:pt x="1841" y="3416"/>
                  </a:lnTo>
                  <a:lnTo>
                    <a:pt x="1806" y="3666"/>
                  </a:lnTo>
                  <a:lnTo>
                    <a:pt x="1772" y="3930"/>
                  </a:lnTo>
                  <a:lnTo>
                    <a:pt x="1714" y="4194"/>
                  </a:lnTo>
                  <a:lnTo>
                    <a:pt x="1656" y="4458"/>
                  </a:lnTo>
                  <a:lnTo>
                    <a:pt x="1575" y="4721"/>
                  </a:lnTo>
                  <a:lnTo>
                    <a:pt x="1482" y="4992"/>
                  </a:lnTo>
                  <a:lnTo>
                    <a:pt x="1378" y="5255"/>
                  </a:lnTo>
                  <a:lnTo>
                    <a:pt x="1262" y="5526"/>
                  </a:lnTo>
                  <a:lnTo>
                    <a:pt x="1123" y="5789"/>
                  </a:lnTo>
                  <a:lnTo>
                    <a:pt x="961" y="6046"/>
                  </a:lnTo>
                  <a:lnTo>
                    <a:pt x="788" y="6304"/>
                  </a:lnTo>
                  <a:lnTo>
                    <a:pt x="591" y="6554"/>
                  </a:lnTo>
                  <a:lnTo>
                    <a:pt x="383" y="6798"/>
                  </a:lnTo>
                  <a:lnTo>
                    <a:pt x="140" y="7042"/>
                  </a:lnTo>
                  <a:lnTo>
                    <a:pt x="93" y="7088"/>
                  </a:lnTo>
                  <a:lnTo>
                    <a:pt x="59" y="7141"/>
                  </a:lnTo>
                  <a:lnTo>
                    <a:pt x="35" y="7194"/>
                  </a:lnTo>
                  <a:lnTo>
                    <a:pt x="12" y="7246"/>
                  </a:lnTo>
                  <a:lnTo>
                    <a:pt x="1" y="7299"/>
                  </a:lnTo>
                  <a:lnTo>
                    <a:pt x="1" y="7352"/>
                  </a:lnTo>
                  <a:lnTo>
                    <a:pt x="12" y="7405"/>
                  </a:lnTo>
                  <a:lnTo>
                    <a:pt x="35" y="7457"/>
                  </a:lnTo>
                  <a:lnTo>
                    <a:pt x="59" y="7510"/>
                  </a:lnTo>
                  <a:lnTo>
                    <a:pt x="93" y="7563"/>
                  </a:lnTo>
                  <a:lnTo>
                    <a:pt x="140" y="7609"/>
                  </a:lnTo>
                  <a:lnTo>
                    <a:pt x="186" y="7655"/>
                  </a:lnTo>
                  <a:lnTo>
                    <a:pt x="255" y="7695"/>
                  </a:lnTo>
                  <a:lnTo>
                    <a:pt x="313" y="7734"/>
                  </a:lnTo>
                  <a:lnTo>
                    <a:pt x="394" y="7767"/>
                  </a:lnTo>
                  <a:lnTo>
                    <a:pt x="475" y="7800"/>
                  </a:lnTo>
                  <a:lnTo>
                    <a:pt x="568" y="7827"/>
                  </a:lnTo>
                  <a:lnTo>
                    <a:pt x="649" y="7846"/>
                  </a:lnTo>
                  <a:lnTo>
                    <a:pt x="741" y="7866"/>
                  </a:lnTo>
                  <a:lnTo>
                    <a:pt x="834" y="7873"/>
                  </a:lnTo>
                  <a:lnTo>
                    <a:pt x="938" y="7879"/>
                  </a:lnTo>
                  <a:lnTo>
                    <a:pt x="1031" y="7879"/>
                  </a:lnTo>
                  <a:lnTo>
                    <a:pt x="1123" y="7873"/>
                  </a:lnTo>
                  <a:lnTo>
                    <a:pt x="1216" y="7866"/>
                  </a:lnTo>
                  <a:lnTo>
                    <a:pt x="1297" y="7846"/>
                  </a:lnTo>
                  <a:lnTo>
                    <a:pt x="1390" y="7827"/>
                  </a:lnTo>
                  <a:lnTo>
                    <a:pt x="1471" y="7800"/>
                  </a:lnTo>
                  <a:lnTo>
                    <a:pt x="1552" y="7774"/>
                  </a:lnTo>
                  <a:lnTo>
                    <a:pt x="1621" y="7741"/>
                  </a:lnTo>
                  <a:lnTo>
                    <a:pt x="1691" y="7701"/>
                  </a:lnTo>
                  <a:lnTo>
                    <a:pt x="1760" y="7655"/>
                  </a:lnTo>
                  <a:lnTo>
                    <a:pt x="1818" y="7609"/>
                  </a:lnTo>
                  <a:lnTo>
                    <a:pt x="2084" y="7339"/>
                  </a:lnTo>
                  <a:lnTo>
                    <a:pt x="2327" y="7062"/>
                  </a:lnTo>
                  <a:lnTo>
                    <a:pt x="2547" y="6778"/>
                  </a:lnTo>
                  <a:lnTo>
                    <a:pt x="2755" y="6488"/>
                  </a:lnTo>
                  <a:lnTo>
                    <a:pt x="2929" y="6198"/>
                  </a:lnTo>
                  <a:lnTo>
                    <a:pt x="3091" y="5901"/>
                  </a:lnTo>
                  <a:lnTo>
                    <a:pt x="3242" y="5605"/>
                  </a:lnTo>
                  <a:lnTo>
                    <a:pt x="3357" y="5308"/>
                  </a:lnTo>
                  <a:lnTo>
                    <a:pt x="3461" y="5011"/>
                  </a:lnTo>
                  <a:lnTo>
                    <a:pt x="3554" y="4715"/>
                  </a:lnTo>
                  <a:lnTo>
                    <a:pt x="3635" y="4425"/>
                  </a:lnTo>
                  <a:lnTo>
                    <a:pt x="3693" y="4135"/>
                  </a:lnTo>
                  <a:lnTo>
                    <a:pt x="3739" y="3851"/>
                  </a:lnTo>
                  <a:lnTo>
                    <a:pt x="3786" y="3568"/>
                  </a:lnTo>
                  <a:lnTo>
                    <a:pt x="3809" y="3297"/>
                  </a:lnTo>
                  <a:lnTo>
                    <a:pt x="3820" y="3027"/>
                  </a:lnTo>
                  <a:lnTo>
                    <a:pt x="3832" y="2770"/>
                  </a:lnTo>
                  <a:lnTo>
                    <a:pt x="3832" y="2519"/>
                  </a:lnTo>
                  <a:lnTo>
                    <a:pt x="3809" y="2045"/>
                  </a:lnTo>
                  <a:lnTo>
                    <a:pt x="3762" y="1623"/>
                  </a:lnTo>
                  <a:lnTo>
                    <a:pt x="3716" y="1247"/>
                  </a:lnTo>
                  <a:lnTo>
                    <a:pt x="3658" y="937"/>
                  </a:lnTo>
                  <a:lnTo>
                    <a:pt x="3600" y="700"/>
                  </a:lnTo>
                  <a:lnTo>
                    <a:pt x="3531" y="462"/>
                  </a:lnTo>
                  <a:lnTo>
                    <a:pt x="3519" y="410"/>
                  </a:lnTo>
                  <a:lnTo>
                    <a:pt x="3485" y="363"/>
                  </a:lnTo>
                  <a:lnTo>
                    <a:pt x="3450" y="317"/>
                  </a:lnTo>
                  <a:lnTo>
                    <a:pt x="3415" y="278"/>
                  </a:lnTo>
                  <a:lnTo>
                    <a:pt x="3369" y="238"/>
                  </a:lnTo>
                  <a:lnTo>
                    <a:pt x="3311" y="199"/>
                  </a:lnTo>
                  <a:lnTo>
                    <a:pt x="3265" y="166"/>
                  </a:lnTo>
                  <a:lnTo>
                    <a:pt x="3195" y="133"/>
                  </a:lnTo>
                  <a:lnTo>
                    <a:pt x="3126" y="100"/>
                  </a:lnTo>
                  <a:lnTo>
                    <a:pt x="3056" y="80"/>
                  </a:lnTo>
                  <a:lnTo>
                    <a:pt x="2987" y="54"/>
                  </a:lnTo>
                  <a:lnTo>
                    <a:pt x="2906" y="40"/>
                  </a:lnTo>
                  <a:lnTo>
                    <a:pt x="2825" y="21"/>
                  </a:lnTo>
                  <a:lnTo>
                    <a:pt x="2744" y="14"/>
                  </a:lnTo>
                  <a:lnTo>
                    <a:pt x="2663" y="7"/>
                  </a:lnTo>
                  <a:lnTo>
                    <a:pt x="2582"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1805800" y="689225"/>
              <a:ext cx="95800" cy="197000"/>
            </a:xfrm>
            <a:custGeom>
              <a:avLst/>
              <a:gdLst/>
              <a:ahLst/>
              <a:cxnLst/>
              <a:rect l="l" t="t" r="r" b="b"/>
              <a:pathLst>
                <a:path w="3832" h="7880" extrusionOk="0">
                  <a:moveTo>
                    <a:pt x="2489" y="1"/>
                  </a:moveTo>
                  <a:lnTo>
                    <a:pt x="2408" y="7"/>
                  </a:lnTo>
                  <a:lnTo>
                    <a:pt x="2315" y="21"/>
                  </a:lnTo>
                  <a:lnTo>
                    <a:pt x="2223" y="40"/>
                  </a:lnTo>
                  <a:lnTo>
                    <a:pt x="2130" y="60"/>
                  </a:lnTo>
                  <a:lnTo>
                    <a:pt x="2049" y="87"/>
                  </a:lnTo>
                  <a:lnTo>
                    <a:pt x="1968" y="120"/>
                  </a:lnTo>
                  <a:lnTo>
                    <a:pt x="1899" y="159"/>
                  </a:lnTo>
                  <a:lnTo>
                    <a:pt x="1841" y="199"/>
                  </a:lnTo>
                  <a:lnTo>
                    <a:pt x="1783" y="238"/>
                  </a:lnTo>
                  <a:lnTo>
                    <a:pt x="1725" y="284"/>
                  </a:lnTo>
                  <a:lnTo>
                    <a:pt x="1690" y="331"/>
                  </a:lnTo>
                  <a:lnTo>
                    <a:pt x="1656" y="383"/>
                  </a:lnTo>
                  <a:lnTo>
                    <a:pt x="1632" y="429"/>
                  </a:lnTo>
                  <a:lnTo>
                    <a:pt x="1609" y="482"/>
                  </a:lnTo>
                  <a:lnTo>
                    <a:pt x="1598" y="541"/>
                  </a:lnTo>
                  <a:lnTo>
                    <a:pt x="1609" y="594"/>
                  </a:lnTo>
                  <a:lnTo>
                    <a:pt x="1621" y="654"/>
                  </a:lnTo>
                  <a:lnTo>
                    <a:pt x="1667" y="832"/>
                  </a:lnTo>
                  <a:lnTo>
                    <a:pt x="1714" y="1043"/>
                  </a:lnTo>
                  <a:lnTo>
                    <a:pt x="1760" y="1313"/>
                  </a:lnTo>
                  <a:lnTo>
                    <a:pt x="1806" y="1643"/>
                  </a:lnTo>
                  <a:lnTo>
                    <a:pt x="1852" y="2032"/>
                  </a:lnTo>
                  <a:lnTo>
                    <a:pt x="1876" y="2453"/>
                  </a:lnTo>
                  <a:lnTo>
                    <a:pt x="1876" y="2684"/>
                  </a:lnTo>
                  <a:lnTo>
                    <a:pt x="1876" y="2922"/>
                  </a:lnTo>
                  <a:lnTo>
                    <a:pt x="1864" y="3165"/>
                  </a:lnTo>
                  <a:lnTo>
                    <a:pt x="1841" y="3409"/>
                  </a:lnTo>
                  <a:lnTo>
                    <a:pt x="1806" y="3667"/>
                  </a:lnTo>
                  <a:lnTo>
                    <a:pt x="1771" y="3924"/>
                  </a:lnTo>
                  <a:lnTo>
                    <a:pt x="1714" y="4187"/>
                  </a:lnTo>
                  <a:lnTo>
                    <a:pt x="1656" y="4451"/>
                  </a:lnTo>
                  <a:lnTo>
                    <a:pt x="1575" y="4721"/>
                  </a:lnTo>
                  <a:lnTo>
                    <a:pt x="1482" y="4985"/>
                  </a:lnTo>
                  <a:lnTo>
                    <a:pt x="1378" y="5255"/>
                  </a:lnTo>
                  <a:lnTo>
                    <a:pt x="1262" y="5519"/>
                  </a:lnTo>
                  <a:lnTo>
                    <a:pt x="1123" y="5783"/>
                  </a:lnTo>
                  <a:lnTo>
                    <a:pt x="961" y="6047"/>
                  </a:lnTo>
                  <a:lnTo>
                    <a:pt x="788" y="6304"/>
                  </a:lnTo>
                  <a:lnTo>
                    <a:pt x="591" y="6554"/>
                  </a:lnTo>
                  <a:lnTo>
                    <a:pt x="382" y="6798"/>
                  </a:lnTo>
                  <a:lnTo>
                    <a:pt x="139" y="7036"/>
                  </a:lnTo>
                  <a:lnTo>
                    <a:pt x="93" y="7088"/>
                  </a:lnTo>
                  <a:lnTo>
                    <a:pt x="58" y="7141"/>
                  </a:lnTo>
                  <a:lnTo>
                    <a:pt x="35" y="7194"/>
                  </a:lnTo>
                  <a:lnTo>
                    <a:pt x="12" y="7247"/>
                  </a:lnTo>
                  <a:lnTo>
                    <a:pt x="0" y="7299"/>
                  </a:lnTo>
                  <a:lnTo>
                    <a:pt x="0" y="7352"/>
                  </a:lnTo>
                  <a:lnTo>
                    <a:pt x="12" y="7405"/>
                  </a:lnTo>
                  <a:lnTo>
                    <a:pt x="35" y="7457"/>
                  </a:lnTo>
                  <a:lnTo>
                    <a:pt x="58" y="7510"/>
                  </a:lnTo>
                  <a:lnTo>
                    <a:pt x="93" y="7556"/>
                  </a:lnTo>
                  <a:lnTo>
                    <a:pt x="139" y="7603"/>
                  </a:lnTo>
                  <a:lnTo>
                    <a:pt x="186" y="7649"/>
                  </a:lnTo>
                  <a:lnTo>
                    <a:pt x="255" y="7695"/>
                  </a:lnTo>
                  <a:lnTo>
                    <a:pt x="325" y="7728"/>
                  </a:lnTo>
                  <a:lnTo>
                    <a:pt x="394" y="7767"/>
                  </a:lnTo>
                  <a:lnTo>
                    <a:pt x="475" y="7800"/>
                  </a:lnTo>
                  <a:lnTo>
                    <a:pt x="568" y="7827"/>
                  </a:lnTo>
                  <a:lnTo>
                    <a:pt x="660" y="7846"/>
                  </a:lnTo>
                  <a:lnTo>
                    <a:pt x="741" y="7860"/>
                  </a:lnTo>
                  <a:lnTo>
                    <a:pt x="845" y="7873"/>
                  </a:lnTo>
                  <a:lnTo>
                    <a:pt x="938" y="7879"/>
                  </a:lnTo>
                  <a:lnTo>
                    <a:pt x="1031" y="7879"/>
                  </a:lnTo>
                  <a:lnTo>
                    <a:pt x="1123" y="7873"/>
                  </a:lnTo>
                  <a:lnTo>
                    <a:pt x="1216" y="7860"/>
                  </a:lnTo>
                  <a:lnTo>
                    <a:pt x="1297" y="7846"/>
                  </a:lnTo>
                  <a:lnTo>
                    <a:pt x="1389" y="7827"/>
                  </a:lnTo>
                  <a:lnTo>
                    <a:pt x="1470" y="7800"/>
                  </a:lnTo>
                  <a:lnTo>
                    <a:pt x="1551" y="7767"/>
                  </a:lnTo>
                  <a:lnTo>
                    <a:pt x="1621" y="7734"/>
                  </a:lnTo>
                  <a:lnTo>
                    <a:pt x="1690" y="7695"/>
                  </a:lnTo>
                  <a:lnTo>
                    <a:pt x="1760" y="7655"/>
                  </a:lnTo>
                  <a:lnTo>
                    <a:pt x="1818" y="7609"/>
                  </a:lnTo>
                  <a:lnTo>
                    <a:pt x="2084" y="7332"/>
                  </a:lnTo>
                  <a:lnTo>
                    <a:pt x="2327" y="7055"/>
                  </a:lnTo>
                  <a:lnTo>
                    <a:pt x="2558" y="6772"/>
                  </a:lnTo>
                  <a:lnTo>
                    <a:pt x="2755" y="6482"/>
                  </a:lnTo>
                  <a:lnTo>
                    <a:pt x="2940" y="6192"/>
                  </a:lnTo>
                  <a:lnTo>
                    <a:pt x="3091" y="5902"/>
                  </a:lnTo>
                  <a:lnTo>
                    <a:pt x="3241" y="5605"/>
                  </a:lnTo>
                  <a:lnTo>
                    <a:pt x="3357" y="5308"/>
                  </a:lnTo>
                  <a:lnTo>
                    <a:pt x="3473" y="5012"/>
                  </a:lnTo>
                  <a:lnTo>
                    <a:pt x="3554" y="4715"/>
                  </a:lnTo>
                  <a:lnTo>
                    <a:pt x="3635" y="4425"/>
                  </a:lnTo>
                  <a:lnTo>
                    <a:pt x="3693" y="4135"/>
                  </a:lnTo>
                  <a:lnTo>
                    <a:pt x="3751" y="3845"/>
                  </a:lnTo>
                  <a:lnTo>
                    <a:pt x="3785" y="3568"/>
                  </a:lnTo>
                  <a:lnTo>
                    <a:pt x="3808" y="3291"/>
                  </a:lnTo>
                  <a:lnTo>
                    <a:pt x="3820" y="3027"/>
                  </a:lnTo>
                  <a:lnTo>
                    <a:pt x="3832" y="2763"/>
                  </a:lnTo>
                  <a:lnTo>
                    <a:pt x="3832" y="2513"/>
                  </a:lnTo>
                  <a:lnTo>
                    <a:pt x="3808" y="2038"/>
                  </a:lnTo>
                  <a:lnTo>
                    <a:pt x="3762" y="1616"/>
                  </a:lnTo>
                  <a:lnTo>
                    <a:pt x="3716" y="1247"/>
                  </a:lnTo>
                  <a:lnTo>
                    <a:pt x="3658" y="937"/>
                  </a:lnTo>
                  <a:lnTo>
                    <a:pt x="3600" y="700"/>
                  </a:lnTo>
                  <a:lnTo>
                    <a:pt x="3531" y="456"/>
                  </a:lnTo>
                  <a:lnTo>
                    <a:pt x="3519" y="410"/>
                  </a:lnTo>
                  <a:lnTo>
                    <a:pt x="3484" y="363"/>
                  </a:lnTo>
                  <a:lnTo>
                    <a:pt x="3461" y="317"/>
                  </a:lnTo>
                  <a:lnTo>
                    <a:pt x="3415" y="271"/>
                  </a:lnTo>
                  <a:lnTo>
                    <a:pt x="3369" y="232"/>
                  </a:lnTo>
                  <a:lnTo>
                    <a:pt x="3322" y="199"/>
                  </a:lnTo>
                  <a:lnTo>
                    <a:pt x="3264" y="159"/>
                  </a:lnTo>
                  <a:lnTo>
                    <a:pt x="3195" y="126"/>
                  </a:lnTo>
                  <a:lnTo>
                    <a:pt x="3137" y="100"/>
                  </a:lnTo>
                  <a:lnTo>
                    <a:pt x="3068" y="73"/>
                  </a:lnTo>
                  <a:lnTo>
                    <a:pt x="2987" y="54"/>
                  </a:lnTo>
                  <a:lnTo>
                    <a:pt x="2906" y="34"/>
                  </a:lnTo>
                  <a:lnTo>
                    <a:pt x="2836" y="21"/>
                  </a:lnTo>
                  <a:lnTo>
                    <a:pt x="2744" y="7"/>
                  </a:lnTo>
                  <a:lnTo>
                    <a:pt x="2663"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7170275" y="863300"/>
              <a:ext cx="113175" cy="194675"/>
            </a:xfrm>
            <a:custGeom>
              <a:avLst/>
              <a:gdLst/>
              <a:ahLst/>
              <a:cxnLst/>
              <a:rect l="l" t="t" r="r" b="b"/>
              <a:pathLst>
                <a:path w="4527" h="7787" extrusionOk="0">
                  <a:moveTo>
                    <a:pt x="3438" y="0"/>
                  </a:moveTo>
                  <a:lnTo>
                    <a:pt x="3323" y="13"/>
                  </a:lnTo>
                  <a:lnTo>
                    <a:pt x="3219" y="33"/>
                  </a:lnTo>
                  <a:lnTo>
                    <a:pt x="3114" y="59"/>
                  </a:lnTo>
                  <a:lnTo>
                    <a:pt x="3010" y="92"/>
                  </a:lnTo>
                  <a:lnTo>
                    <a:pt x="2918" y="132"/>
                  </a:lnTo>
                  <a:lnTo>
                    <a:pt x="2825" y="178"/>
                  </a:lnTo>
                  <a:lnTo>
                    <a:pt x="2756" y="231"/>
                  </a:lnTo>
                  <a:lnTo>
                    <a:pt x="2443" y="494"/>
                  </a:lnTo>
                  <a:lnTo>
                    <a:pt x="2165" y="758"/>
                  </a:lnTo>
                  <a:lnTo>
                    <a:pt x="1899" y="1029"/>
                  </a:lnTo>
                  <a:lnTo>
                    <a:pt x="1668" y="1312"/>
                  </a:lnTo>
                  <a:lnTo>
                    <a:pt x="1448" y="1596"/>
                  </a:lnTo>
                  <a:lnTo>
                    <a:pt x="1239" y="1879"/>
                  </a:lnTo>
                  <a:lnTo>
                    <a:pt x="1066" y="2169"/>
                  </a:lnTo>
                  <a:lnTo>
                    <a:pt x="904" y="2459"/>
                  </a:lnTo>
                  <a:lnTo>
                    <a:pt x="753" y="2749"/>
                  </a:lnTo>
                  <a:lnTo>
                    <a:pt x="626" y="3039"/>
                  </a:lnTo>
                  <a:lnTo>
                    <a:pt x="510" y="3329"/>
                  </a:lnTo>
                  <a:lnTo>
                    <a:pt x="406" y="3613"/>
                  </a:lnTo>
                  <a:lnTo>
                    <a:pt x="325" y="3896"/>
                  </a:lnTo>
                  <a:lnTo>
                    <a:pt x="244" y="4173"/>
                  </a:lnTo>
                  <a:lnTo>
                    <a:pt x="186" y="4450"/>
                  </a:lnTo>
                  <a:lnTo>
                    <a:pt x="128" y="4714"/>
                  </a:lnTo>
                  <a:lnTo>
                    <a:pt x="82" y="4971"/>
                  </a:lnTo>
                  <a:lnTo>
                    <a:pt x="59" y="5222"/>
                  </a:lnTo>
                  <a:lnTo>
                    <a:pt x="12" y="5696"/>
                  </a:lnTo>
                  <a:lnTo>
                    <a:pt x="1" y="6118"/>
                  </a:lnTo>
                  <a:lnTo>
                    <a:pt x="1" y="6494"/>
                  </a:lnTo>
                  <a:lnTo>
                    <a:pt x="12" y="6804"/>
                  </a:lnTo>
                  <a:lnTo>
                    <a:pt x="36" y="7041"/>
                  </a:lnTo>
                  <a:lnTo>
                    <a:pt x="70" y="7285"/>
                  </a:lnTo>
                  <a:lnTo>
                    <a:pt x="82" y="7338"/>
                  </a:lnTo>
                  <a:lnTo>
                    <a:pt x="117" y="7397"/>
                  </a:lnTo>
                  <a:lnTo>
                    <a:pt x="140" y="7443"/>
                  </a:lnTo>
                  <a:lnTo>
                    <a:pt x="186" y="7496"/>
                  </a:lnTo>
                  <a:lnTo>
                    <a:pt x="232" y="7542"/>
                  </a:lnTo>
                  <a:lnTo>
                    <a:pt x="290" y="7582"/>
                  </a:lnTo>
                  <a:lnTo>
                    <a:pt x="360" y="7621"/>
                  </a:lnTo>
                  <a:lnTo>
                    <a:pt x="429" y="7654"/>
                  </a:lnTo>
                  <a:lnTo>
                    <a:pt x="499" y="7687"/>
                  </a:lnTo>
                  <a:lnTo>
                    <a:pt x="580" y="7714"/>
                  </a:lnTo>
                  <a:lnTo>
                    <a:pt x="661" y="7740"/>
                  </a:lnTo>
                  <a:lnTo>
                    <a:pt x="753" y="7760"/>
                  </a:lnTo>
                  <a:lnTo>
                    <a:pt x="846" y="7773"/>
                  </a:lnTo>
                  <a:lnTo>
                    <a:pt x="938" y="7780"/>
                  </a:lnTo>
                  <a:lnTo>
                    <a:pt x="1043" y="7786"/>
                  </a:lnTo>
                  <a:lnTo>
                    <a:pt x="1135" y="7780"/>
                  </a:lnTo>
                  <a:lnTo>
                    <a:pt x="1239" y="7773"/>
                  </a:lnTo>
                  <a:lnTo>
                    <a:pt x="1332" y="7760"/>
                  </a:lnTo>
                  <a:lnTo>
                    <a:pt x="1425" y="7740"/>
                  </a:lnTo>
                  <a:lnTo>
                    <a:pt x="1506" y="7720"/>
                  </a:lnTo>
                  <a:lnTo>
                    <a:pt x="1587" y="7687"/>
                  </a:lnTo>
                  <a:lnTo>
                    <a:pt x="1668" y="7654"/>
                  </a:lnTo>
                  <a:lnTo>
                    <a:pt x="1737" y="7621"/>
                  </a:lnTo>
                  <a:lnTo>
                    <a:pt x="1795" y="7582"/>
                  </a:lnTo>
                  <a:lnTo>
                    <a:pt x="1853" y="7536"/>
                  </a:lnTo>
                  <a:lnTo>
                    <a:pt x="1899" y="7496"/>
                  </a:lnTo>
                  <a:lnTo>
                    <a:pt x="1934" y="7443"/>
                  </a:lnTo>
                  <a:lnTo>
                    <a:pt x="1969" y="7397"/>
                  </a:lnTo>
                  <a:lnTo>
                    <a:pt x="1992" y="7345"/>
                  </a:lnTo>
                  <a:lnTo>
                    <a:pt x="2015" y="7285"/>
                  </a:lnTo>
                  <a:lnTo>
                    <a:pt x="2015" y="7232"/>
                  </a:lnTo>
                  <a:lnTo>
                    <a:pt x="2015" y="7173"/>
                  </a:lnTo>
                  <a:lnTo>
                    <a:pt x="1992" y="6989"/>
                  </a:lnTo>
                  <a:lnTo>
                    <a:pt x="1969" y="6784"/>
                  </a:lnTo>
                  <a:lnTo>
                    <a:pt x="1957" y="6507"/>
                  </a:lnTo>
                  <a:lnTo>
                    <a:pt x="1957" y="6178"/>
                  </a:lnTo>
                  <a:lnTo>
                    <a:pt x="1969" y="5795"/>
                  </a:lnTo>
                  <a:lnTo>
                    <a:pt x="2003" y="5367"/>
                  </a:lnTo>
                  <a:lnTo>
                    <a:pt x="2026" y="5136"/>
                  </a:lnTo>
                  <a:lnTo>
                    <a:pt x="2061" y="4905"/>
                  </a:lnTo>
                  <a:lnTo>
                    <a:pt x="2107" y="4661"/>
                  </a:lnTo>
                  <a:lnTo>
                    <a:pt x="2165" y="4411"/>
                  </a:lnTo>
                  <a:lnTo>
                    <a:pt x="2223" y="4160"/>
                  </a:lnTo>
                  <a:lnTo>
                    <a:pt x="2304" y="3903"/>
                  </a:lnTo>
                  <a:lnTo>
                    <a:pt x="2385" y="3646"/>
                  </a:lnTo>
                  <a:lnTo>
                    <a:pt x="2489" y="3382"/>
                  </a:lnTo>
                  <a:lnTo>
                    <a:pt x="2605" y="3118"/>
                  </a:lnTo>
                  <a:lnTo>
                    <a:pt x="2732" y="2861"/>
                  </a:lnTo>
                  <a:lnTo>
                    <a:pt x="2871" y="2598"/>
                  </a:lnTo>
                  <a:lnTo>
                    <a:pt x="3022" y="2334"/>
                  </a:lnTo>
                  <a:lnTo>
                    <a:pt x="3207" y="2077"/>
                  </a:lnTo>
                  <a:lnTo>
                    <a:pt x="3392" y="1826"/>
                  </a:lnTo>
                  <a:lnTo>
                    <a:pt x="3601" y="1582"/>
                  </a:lnTo>
                  <a:lnTo>
                    <a:pt x="3832" y="1338"/>
                  </a:lnTo>
                  <a:lnTo>
                    <a:pt x="4075" y="1101"/>
                  </a:lnTo>
                  <a:lnTo>
                    <a:pt x="4341" y="877"/>
                  </a:lnTo>
                  <a:lnTo>
                    <a:pt x="4399" y="824"/>
                  </a:lnTo>
                  <a:lnTo>
                    <a:pt x="4445" y="778"/>
                  </a:lnTo>
                  <a:lnTo>
                    <a:pt x="4480" y="725"/>
                  </a:lnTo>
                  <a:lnTo>
                    <a:pt x="4503" y="673"/>
                  </a:lnTo>
                  <a:lnTo>
                    <a:pt x="4515" y="620"/>
                  </a:lnTo>
                  <a:lnTo>
                    <a:pt x="4526" y="567"/>
                  </a:lnTo>
                  <a:lnTo>
                    <a:pt x="4526" y="514"/>
                  </a:lnTo>
                  <a:lnTo>
                    <a:pt x="4515" y="462"/>
                  </a:lnTo>
                  <a:lnTo>
                    <a:pt x="4492" y="409"/>
                  </a:lnTo>
                  <a:lnTo>
                    <a:pt x="4457" y="356"/>
                  </a:lnTo>
                  <a:lnTo>
                    <a:pt x="4422" y="310"/>
                  </a:lnTo>
                  <a:lnTo>
                    <a:pt x="4376" y="264"/>
                  </a:lnTo>
                  <a:lnTo>
                    <a:pt x="4318" y="218"/>
                  </a:lnTo>
                  <a:lnTo>
                    <a:pt x="4260" y="178"/>
                  </a:lnTo>
                  <a:lnTo>
                    <a:pt x="4191" y="138"/>
                  </a:lnTo>
                  <a:lnTo>
                    <a:pt x="4110" y="99"/>
                  </a:lnTo>
                  <a:lnTo>
                    <a:pt x="3982" y="53"/>
                  </a:lnTo>
                  <a:lnTo>
                    <a:pt x="3844" y="26"/>
                  </a:lnTo>
                  <a:lnTo>
                    <a:pt x="3693" y="7"/>
                  </a:lnTo>
                  <a:lnTo>
                    <a:pt x="3554"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978425" y="611275"/>
              <a:ext cx="113175" cy="194675"/>
            </a:xfrm>
            <a:custGeom>
              <a:avLst/>
              <a:gdLst/>
              <a:ahLst/>
              <a:cxnLst/>
              <a:rect l="l" t="t" r="r" b="b"/>
              <a:pathLst>
                <a:path w="4527" h="7787" extrusionOk="0">
                  <a:moveTo>
                    <a:pt x="3554" y="0"/>
                  </a:moveTo>
                  <a:lnTo>
                    <a:pt x="3438" y="7"/>
                  </a:lnTo>
                  <a:lnTo>
                    <a:pt x="3334" y="14"/>
                  </a:lnTo>
                  <a:lnTo>
                    <a:pt x="3218" y="33"/>
                  </a:lnTo>
                  <a:lnTo>
                    <a:pt x="3114" y="60"/>
                  </a:lnTo>
                  <a:lnTo>
                    <a:pt x="3010" y="93"/>
                  </a:lnTo>
                  <a:lnTo>
                    <a:pt x="2917" y="132"/>
                  </a:lnTo>
                  <a:lnTo>
                    <a:pt x="2836" y="178"/>
                  </a:lnTo>
                  <a:lnTo>
                    <a:pt x="2755" y="231"/>
                  </a:lnTo>
                  <a:lnTo>
                    <a:pt x="2455" y="495"/>
                  </a:lnTo>
                  <a:lnTo>
                    <a:pt x="2165" y="759"/>
                  </a:lnTo>
                  <a:lnTo>
                    <a:pt x="1911" y="1036"/>
                  </a:lnTo>
                  <a:lnTo>
                    <a:pt x="1667" y="1312"/>
                  </a:lnTo>
                  <a:lnTo>
                    <a:pt x="1448" y="1596"/>
                  </a:lnTo>
                  <a:lnTo>
                    <a:pt x="1251" y="1879"/>
                  </a:lnTo>
                  <a:lnTo>
                    <a:pt x="1066" y="2169"/>
                  </a:lnTo>
                  <a:lnTo>
                    <a:pt x="904" y="2460"/>
                  </a:lnTo>
                  <a:lnTo>
                    <a:pt x="765" y="2750"/>
                  </a:lnTo>
                  <a:lnTo>
                    <a:pt x="626" y="3040"/>
                  </a:lnTo>
                  <a:lnTo>
                    <a:pt x="510" y="3330"/>
                  </a:lnTo>
                  <a:lnTo>
                    <a:pt x="417" y="3613"/>
                  </a:lnTo>
                  <a:lnTo>
                    <a:pt x="325" y="3897"/>
                  </a:lnTo>
                  <a:lnTo>
                    <a:pt x="255" y="4174"/>
                  </a:lnTo>
                  <a:lnTo>
                    <a:pt x="186" y="4451"/>
                  </a:lnTo>
                  <a:lnTo>
                    <a:pt x="140" y="4714"/>
                  </a:lnTo>
                  <a:lnTo>
                    <a:pt x="93" y="4971"/>
                  </a:lnTo>
                  <a:lnTo>
                    <a:pt x="59" y="5222"/>
                  </a:lnTo>
                  <a:lnTo>
                    <a:pt x="12" y="5697"/>
                  </a:lnTo>
                  <a:lnTo>
                    <a:pt x="1" y="6119"/>
                  </a:lnTo>
                  <a:lnTo>
                    <a:pt x="1" y="6494"/>
                  </a:lnTo>
                  <a:lnTo>
                    <a:pt x="24" y="6804"/>
                  </a:lnTo>
                  <a:lnTo>
                    <a:pt x="47" y="7042"/>
                  </a:lnTo>
                  <a:lnTo>
                    <a:pt x="82" y="7286"/>
                  </a:lnTo>
                  <a:lnTo>
                    <a:pt x="93" y="7345"/>
                  </a:lnTo>
                  <a:lnTo>
                    <a:pt x="116" y="7398"/>
                  </a:lnTo>
                  <a:lnTo>
                    <a:pt x="151" y="7444"/>
                  </a:lnTo>
                  <a:lnTo>
                    <a:pt x="198" y="7497"/>
                  </a:lnTo>
                  <a:lnTo>
                    <a:pt x="244" y="7543"/>
                  </a:lnTo>
                  <a:lnTo>
                    <a:pt x="302" y="7582"/>
                  </a:lnTo>
                  <a:lnTo>
                    <a:pt x="360" y="7622"/>
                  </a:lnTo>
                  <a:lnTo>
                    <a:pt x="441" y="7655"/>
                  </a:lnTo>
                  <a:lnTo>
                    <a:pt x="510" y="7688"/>
                  </a:lnTo>
                  <a:lnTo>
                    <a:pt x="591" y="7714"/>
                  </a:lnTo>
                  <a:lnTo>
                    <a:pt x="672" y="7741"/>
                  </a:lnTo>
                  <a:lnTo>
                    <a:pt x="765" y="7760"/>
                  </a:lnTo>
                  <a:lnTo>
                    <a:pt x="857" y="7773"/>
                  </a:lnTo>
                  <a:lnTo>
                    <a:pt x="950" y="7780"/>
                  </a:lnTo>
                  <a:lnTo>
                    <a:pt x="1042" y="7787"/>
                  </a:lnTo>
                  <a:lnTo>
                    <a:pt x="1147" y="7787"/>
                  </a:lnTo>
                  <a:lnTo>
                    <a:pt x="1239" y="7773"/>
                  </a:lnTo>
                  <a:lnTo>
                    <a:pt x="1332" y="7760"/>
                  </a:lnTo>
                  <a:lnTo>
                    <a:pt x="1424" y="7741"/>
                  </a:lnTo>
                  <a:lnTo>
                    <a:pt x="1517" y="7721"/>
                  </a:lnTo>
                  <a:lnTo>
                    <a:pt x="1598" y="7688"/>
                  </a:lnTo>
                  <a:lnTo>
                    <a:pt x="1667" y="7661"/>
                  </a:lnTo>
                  <a:lnTo>
                    <a:pt x="1737" y="7622"/>
                  </a:lnTo>
                  <a:lnTo>
                    <a:pt x="1795" y="7582"/>
                  </a:lnTo>
                  <a:lnTo>
                    <a:pt x="1853" y="7543"/>
                  </a:lnTo>
                  <a:lnTo>
                    <a:pt x="1899" y="7497"/>
                  </a:lnTo>
                  <a:lnTo>
                    <a:pt x="1945" y="7444"/>
                  </a:lnTo>
                  <a:lnTo>
                    <a:pt x="1980" y="7398"/>
                  </a:lnTo>
                  <a:lnTo>
                    <a:pt x="2003" y="7345"/>
                  </a:lnTo>
                  <a:lnTo>
                    <a:pt x="2015" y="7292"/>
                  </a:lnTo>
                  <a:lnTo>
                    <a:pt x="2026" y="7233"/>
                  </a:lnTo>
                  <a:lnTo>
                    <a:pt x="2015" y="7180"/>
                  </a:lnTo>
                  <a:lnTo>
                    <a:pt x="1992" y="6996"/>
                  </a:lnTo>
                  <a:lnTo>
                    <a:pt x="1980" y="6785"/>
                  </a:lnTo>
                  <a:lnTo>
                    <a:pt x="1957" y="6508"/>
                  </a:lnTo>
                  <a:lnTo>
                    <a:pt x="1957" y="6178"/>
                  </a:lnTo>
                  <a:lnTo>
                    <a:pt x="1968" y="5796"/>
                  </a:lnTo>
                  <a:lnTo>
                    <a:pt x="2003" y="5367"/>
                  </a:lnTo>
                  <a:lnTo>
                    <a:pt x="2038" y="5143"/>
                  </a:lnTo>
                  <a:lnTo>
                    <a:pt x="2073" y="4906"/>
                  </a:lnTo>
                  <a:lnTo>
                    <a:pt x="2107" y="4662"/>
                  </a:lnTo>
                  <a:lnTo>
                    <a:pt x="2165" y="4418"/>
                  </a:lnTo>
                  <a:lnTo>
                    <a:pt x="2235" y="4161"/>
                  </a:lnTo>
                  <a:lnTo>
                    <a:pt x="2304" y="3903"/>
                  </a:lnTo>
                  <a:lnTo>
                    <a:pt x="2397" y="3646"/>
                  </a:lnTo>
                  <a:lnTo>
                    <a:pt x="2489" y="3383"/>
                  </a:lnTo>
                  <a:lnTo>
                    <a:pt x="2605" y="3125"/>
                  </a:lnTo>
                  <a:lnTo>
                    <a:pt x="2732" y="2862"/>
                  </a:lnTo>
                  <a:lnTo>
                    <a:pt x="2871" y="2598"/>
                  </a:lnTo>
                  <a:lnTo>
                    <a:pt x="3033" y="2341"/>
                  </a:lnTo>
                  <a:lnTo>
                    <a:pt x="3207" y="2084"/>
                  </a:lnTo>
                  <a:lnTo>
                    <a:pt x="3404" y="1827"/>
                  </a:lnTo>
                  <a:lnTo>
                    <a:pt x="3612" y="1583"/>
                  </a:lnTo>
                  <a:lnTo>
                    <a:pt x="3832" y="1339"/>
                  </a:lnTo>
                  <a:lnTo>
                    <a:pt x="4087" y="1101"/>
                  </a:lnTo>
                  <a:lnTo>
                    <a:pt x="4353" y="877"/>
                  </a:lnTo>
                  <a:lnTo>
                    <a:pt x="4399" y="831"/>
                  </a:lnTo>
                  <a:lnTo>
                    <a:pt x="4445" y="778"/>
                  </a:lnTo>
                  <a:lnTo>
                    <a:pt x="4480" y="726"/>
                  </a:lnTo>
                  <a:lnTo>
                    <a:pt x="4503" y="673"/>
                  </a:lnTo>
                  <a:lnTo>
                    <a:pt x="4526" y="620"/>
                  </a:lnTo>
                  <a:lnTo>
                    <a:pt x="4526" y="567"/>
                  </a:lnTo>
                  <a:lnTo>
                    <a:pt x="4526" y="515"/>
                  </a:lnTo>
                  <a:lnTo>
                    <a:pt x="4515" y="462"/>
                  </a:lnTo>
                  <a:lnTo>
                    <a:pt x="4492" y="409"/>
                  </a:lnTo>
                  <a:lnTo>
                    <a:pt x="4468" y="356"/>
                  </a:lnTo>
                  <a:lnTo>
                    <a:pt x="4434" y="310"/>
                  </a:lnTo>
                  <a:lnTo>
                    <a:pt x="4387" y="264"/>
                  </a:lnTo>
                  <a:lnTo>
                    <a:pt x="4330" y="218"/>
                  </a:lnTo>
                  <a:lnTo>
                    <a:pt x="4272" y="178"/>
                  </a:lnTo>
                  <a:lnTo>
                    <a:pt x="4191" y="139"/>
                  </a:lnTo>
                  <a:lnTo>
                    <a:pt x="4121" y="106"/>
                  </a:lnTo>
                  <a:lnTo>
                    <a:pt x="3982" y="60"/>
                  </a:lnTo>
                  <a:lnTo>
                    <a:pt x="3843" y="27"/>
                  </a:lnTo>
                  <a:lnTo>
                    <a:pt x="3705" y="7"/>
                  </a:lnTo>
                  <a:lnTo>
                    <a:pt x="3554"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7182125" y="517500"/>
              <a:ext cx="113150" cy="194500"/>
            </a:xfrm>
            <a:custGeom>
              <a:avLst/>
              <a:gdLst/>
              <a:ahLst/>
              <a:cxnLst/>
              <a:rect l="l" t="t" r="r" b="b"/>
              <a:pathLst>
                <a:path w="4526" h="7780" extrusionOk="0">
                  <a:moveTo>
                    <a:pt x="3438" y="0"/>
                  </a:moveTo>
                  <a:lnTo>
                    <a:pt x="3322" y="13"/>
                  </a:lnTo>
                  <a:lnTo>
                    <a:pt x="3218" y="33"/>
                  </a:lnTo>
                  <a:lnTo>
                    <a:pt x="3114" y="59"/>
                  </a:lnTo>
                  <a:lnTo>
                    <a:pt x="3010" y="92"/>
                  </a:lnTo>
                  <a:lnTo>
                    <a:pt x="2917" y="132"/>
                  </a:lnTo>
                  <a:lnTo>
                    <a:pt x="2836" y="178"/>
                  </a:lnTo>
                  <a:lnTo>
                    <a:pt x="2755" y="231"/>
                  </a:lnTo>
                  <a:lnTo>
                    <a:pt x="2443" y="488"/>
                  </a:lnTo>
                  <a:lnTo>
                    <a:pt x="2165" y="758"/>
                  </a:lnTo>
                  <a:lnTo>
                    <a:pt x="1899" y="1029"/>
                  </a:lnTo>
                  <a:lnTo>
                    <a:pt x="1667" y="1312"/>
                  </a:lnTo>
                  <a:lnTo>
                    <a:pt x="1447" y="1596"/>
                  </a:lnTo>
                  <a:lnTo>
                    <a:pt x="1239" y="1879"/>
                  </a:lnTo>
                  <a:lnTo>
                    <a:pt x="1065" y="2169"/>
                  </a:lnTo>
                  <a:lnTo>
                    <a:pt x="903" y="2459"/>
                  </a:lnTo>
                  <a:lnTo>
                    <a:pt x="753" y="2749"/>
                  </a:lnTo>
                  <a:lnTo>
                    <a:pt x="625" y="3039"/>
                  </a:lnTo>
                  <a:lnTo>
                    <a:pt x="510" y="3329"/>
                  </a:lnTo>
                  <a:lnTo>
                    <a:pt x="405" y="3613"/>
                  </a:lnTo>
                  <a:lnTo>
                    <a:pt x="313" y="3896"/>
                  </a:lnTo>
                  <a:lnTo>
                    <a:pt x="243" y="4173"/>
                  </a:lnTo>
                  <a:lnTo>
                    <a:pt x="186" y="4450"/>
                  </a:lnTo>
                  <a:lnTo>
                    <a:pt x="128" y="4714"/>
                  </a:lnTo>
                  <a:lnTo>
                    <a:pt x="81" y="4971"/>
                  </a:lnTo>
                  <a:lnTo>
                    <a:pt x="58" y="5222"/>
                  </a:lnTo>
                  <a:lnTo>
                    <a:pt x="12" y="5696"/>
                  </a:lnTo>
                  <a:lnTo>
                    <a:pt x="0" y="6118"/>
                  </a:lnTo>
                  <a:lnTo>
                    <a:pt x="0" y="6494"/>
                  </a:lnTo>
                  <a:lnTo>
                    <a:pt x="12" y="6804"/>
                  </a:lnTo>
                  <a:lnTo>
                    <a:pt x="35" y="7041"/>
                  </a:lnTo>
                  <a:lnTo>
                    <a:pt x="70" y="7285"/>
                  </a:lnTo>
                  <a:lnTo>
                    <a:pt x="81" y="7338"/>
                  </a:lnTo>
                  <a:lnTo>
                    <a:pt x="104" y="7391"/>
                  </a:lnTo>
                  <a:lnTo>
                    <a:pt x="139" y="7443"/>
                  </a:lnTo>
                  <a:lnTo>
                    <a:pt x="186" y="7496"/>
                  </a:lnTo>
                  <a:lnTo>
                    <a:pt x="232" y="7536"/>
                  </a:lnTo>
                  <a:lnTo>
                    <a:pt x="290" y="7582"/>
                  </a:lnTo>
                  <a:lnTo>
                    <a:pt x="359" y="7621"/>
                  </a:lnTo>
                  <a:lnTo>
                    <a:pt x="429" y="7654"/>
                  </a:lnTo>
                  <a:lnTo>
                    <a:pt x="498" y="7687"/>
                  </a:lnTo>
                  <a:lnTo>
                    <a:pt x="579" y="7714"/>
                  </a:lnTo>
                  <a:lnTo>
                    <a:pt x="672" y="7740"/>
                  </a:lnTo>
                  <a:lnTo>
                    <a:pt x="753" y="7753"/>
                  </a:lnTo>
                  <a:lnTo>
                    <a:pt x="845" y="7773"/>
                  </a:lnTo>
                  <a:lnTo>
                    <a:pt x="938" y="7780"/>
                  </a:lnTo>
                  <a:lnTo>
                    <a:pt x="1135" y="7780"/>
                  </a:lnTo>
                  <a:lnTo>
                    <a:pt x="1239" y="7773"/>
                  </a:lnTo>
                  <a:lnTo>
                    <a:pt x="1331" y="7760"/>
                  </a:lnTo>
                  <a:lnTo>
                    <a:pt x="1424" y="7740"/>
                  </a:lnTo>
                  <a:lnTo>
                    <a:pt x="1505" y="7714"/>
                  </a:lnTo>
                  <a:lnTo>
                    <a:pt x="1586" y="7687"/>
                  </a:lnTo>
                  <a:lnTo>
                    <a:pt x="1655" y="7654"/>
                  </a:lnTo>
                  <a:lnTo>
                    <a:pt x="1725" y="7621"/>
                  </a:lnTo>
                  <a:lnTo>
                    <a:pt x="1794" y="7582"/>
                  </a:lnTo>
                  <a:lnTo>
                    <a:pt x="1852" y="7536"/>
                  </a:lnTo>
                  <a:lnTo>
                    <a:pt x="1899" y="7496"/>
                  </a:lnTo>
                  <a:lnTo>
                    <a:pt x="1933" y="7443"/>
                  </a:lnTo>
                  <a:lnTo>
                    <a:pt x="1968" y="7397"/>
                  </a:lnTo>
                  <a:lnTo>
                    <a:pt x="1991" y="7345"/>
                  </a:lnTo>
                  <a:lnTo>
                    <a:pt x="2014" y="7285"/>
                  </a:lnTo>
                  <a:lnTo>
                    <a:pt x="2014" y="7232"/>
                  </a:lnTo>
                  <a:lnTo>
                    <a:pt x="2014" y="7173"/>
                  </a:lnTo>
                  <a:lnTo>
                    <a:pt x="1991" y="6989"/>
                  </a:lnTo>
                  <a:lnTo>
                    <a:pt x="1968" y="6784"/>
                  </a:lnTo>
                  <a:lnTo>
                    <a:pt x="1956" y="6507"/>
                  </a:lnTo>
                  <a:lnTo>
                    <a:pt x="1945" y="6178"/>
                  </a:lnTo>
                  <a:lnTo>
                    <a:pt x="1968" y="5795"/>
                  </a:lnTo>
                  <a:lnTo>
                    <a:pt x="2003" y="5367"/>
                  </a:lnTo>
                  <a:lnTo>
                    <a:pt x="2026" y="5136"/>
                  </a:lnTo>
                  <a:lnTo>
                    <a:pt x="2061" y="4905"/>
                  </a:lnTo>
                  <a:lnTo>
                    <a:pt x="2107" y="4661"/>
                  </a:lnTo>
                  <a:lnTo>
                    <a:pt x="2165" y="4411"/>
                  </a:lnTo>
                  <a:lnTo>
                    <a:pt x="2223" y="4160"/>
                  </a:lnTo>
                  <a:lnTo>
                    <a:pt x="2304" y="3903"/>
                  </a:lnTo>
                  <a:lnTo>
                    <a:pt x="2385" y="3646"/>
                  </a:lnTo>
                  <a:lnTo>
                    <a:pt x="2489" y="3382"/>
                  </a:lnTo>
                  <a:lnTo>
                    <a:pt x="2605" y="3118"/>
                  </a:lnTo>
                  <a:lnTo>
                    <a:pt x="2732" y="2855"/>
                  </a:lnTo>
                  <a:lnTo>
                    <a:pt x="2871" y="2598"/>
                  </a:lnTo>
                  <a:lnTo>
                    <a:pt x="3021" y="2334"/>
                  </a:lnTo>
                  <a:lnTo>
                    <a:pt x="3206" y="2077"/>
                  </a:lnTo>
                  <a:lnTo>
                    <a:pt x="3392" y="1826"/>
                  </a:lnTo>
                  <a:lnTo>
                    <a:pt x="3600" y="1582"/>
                  </a:lnTo>
                  <a:lnTo>
                    <a:pt x="3831" y="1338"/>
                  </a:lnTo>
                  <a:lnTo>
                    <a:pt x="4075" y="1101"/>
                  </a:lnTo>
                  <a:lnTo>
                    <a:pt x="4341" y="877"/>
                  </a:lnTo>
                  <a:lnTo>
                    <a:pt x="4399" y="824"/>
                  </a:lnTo>
                  <a:lnTo>
                    <a:pt x="4445" y="778"/>
                  </a:lnTo>
                  <a:lnTo>
                    <a:pt x="4480" y="725"/>
                  </a:lnTo>
                  <a:lnTo>
                    <a:pt x="4503" y="673"/>
                  </a:lnTo>
                  <a:lnTo>
                    <a:pt x="4514" y="620"/>
                  </a:lnTo>
                  <a:lnTo>
                    <a:pt x="4526" y="567"/>
                  </a:lnTo>
                  <a:lnTo>
                    <a:pt x="4526" y="514"/>
                  </a:lnTo>
                  <a:lnTo>
                    <a:pt x="4514" y="462"/>
                  </a:lnTo>
                  <a:lnTo>
                    <a:pt x="4491" y="409"/>
                  </a:lnTo>
                  <a:lnTo>
                    <a:pt x="4456" y="356"/>
                  </a:lnTo>
                  <a:lnTo>
                    <a:pt x="4422" y="310"/>
                  </a:lnTo>
                  <a:lnTo>
                    <a:pt x="4375" y="264"/>
                  </a:lnTo>
                  <a:lnTo>
                    <a:pt x="4329" y="218"/>
                  </a:lnTo>
                  <a:lnTo>
                    <a:pt x="4260" y="171"/>
                  </a:lnTo>
                  <a:lnTo>
                    <a:pt x="4190" y="138"/>
                  </a:lnTo>
                  <a:lnTo>
                    <a:pt x="4109" y="99"/>
                  </a:lnTo>
                  <a:lnTo>
                    <a:pt x="3982" y="53"/>
                  </a:lnTo>
                  <a:lnTo>
                    <a:pt x="3843" y="26"/>
                  </a:lnTo>
                  <a:lnTo>
                    <a:pt x="3693" y="7"/>
                  </a:lnTo>
                  <a:lnTo>
                    <a:pt x="3554"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6898850" y="790425"/>
              <a:ext cx="113175" cy="194700"/>
            </a:xfrm>
            <a:custGeom>
              <a:avLst/>
              <a:gdLst/>
              <a:ahLst/>
              <a:cxnLst/>
              <a:rect l="l" t="t" r="r" b="b"/>
              <a:pathLst>
                <a:path w="4527" h="7788" extrusionOk="0">
                  <a:moveTo>
                    <a:pt x="3438" y="1"/>
                  </a:moveTo>
                  <a:lnTo>
                    <a:pt x="3323" y="14"/>
                  </a:lnTo>
                  <a:lnTo>
                    <a:pt x="3218" y="34"/>
                  </a:lnTo>
                  <a:lnTo>
                    <a:pt x="3114" y="60"/>
                  </a:lnTo>
                  <a:lnTo>
                    <a:pt x="3010" y="93"/>
                  </a:lnTo>
                  <a:lnTo>
                    <a:pt x="2917" y="133"/>
                  </a:lnTo>
                  <a:lnTo>
                    <a:pt x="2825" y="179"/>
                  </a:lnTo>
                  <a:lnTo>
                    <a:pt x="2755" y="232"/>
                  </a:lnTo>
                  <a:lnTo>
                    <a:pt x="2443" y="489"/>
                  </a:lnTo>
                  <a:lnTo>
                    <a:pt x="2165" y="759"/>
                  </a:lnTo>
                  <a:lnTo>
                    <a:pt x="1899" y="1029"/>
                  </a:lnTo>
                  <a:lnTo>
                    <a:pt x="1667" y="1313"/>
                  </a:lnTo>
                  <a:lnTo>
                    <a:pt x="1448" y="1596"/>
                  </a:lnTo>
                  <a:lnTo>
                    <a:pt x="1239" y="1880"/>
                  </a:lnTo>
                  <a:lnTo>
                    <a:pt x="1066" y="2170"/>
                  </a:lnTo>
                  <a:lnTo>
                    <a:pt x="904" y="2460"/>
                  </a:lnTo>
                  <a:lnTo>
                    <a:pt x="753" y="2750"/>
                  </a:lnTo>
                  <a:lnTo>
                    <a:pt x="626" y="3040"/>
                  </a:lnTo>
                  <a:lnTo>
                    <a:pt x="510" y="3330"/>
                  </a:lnTo>
                  <a:lnTo>
                    <a:pt x="406" y="3614"/>
                  </a:lnTo>
                  <a:lnTo>
                    <a:pt x="325" y="3897"/>
                  </a:lnTo>
                  <a:lnTo>
                    <a:pt x="244" y="4174"/>
                  </a:lnTo>
                  <a:lnTo>
                    <a:pt x="186" y="4445"/>
                  </a:lnTo>
                  <a:lnTo>
                    <a:pt x="128" y="4715"/>
                  </a:lnTo>
                  <a:lnTo>
                    <a:pt x="93" y="4972"/>
                  </a:lnTo>
                  <a:lnTo>
                    <a:pt x="59" y="5223"/>
                  </a:lnTo>
                  <a:lnTo>
                    <a:pt x="12" y="5697"/>
                  </a:lnTo>
                  <a:lnTo>
                    <a:pt x="1" y="6119"/>
                  </a:lnTo>
                  <a:lnTo>
                    <a:pt x="1" y="6488"/>
                  </a:lnTo>
                  <a:lnTo>
                    <a:pt x="12" y="6805"/>
                  </a:lnTo>
                  <a:lnTo>
                    <a:pt x="35" y="7042"/>
                  </a:lnTo>
                  <a:lnTo>
                    <a:pt x="70" y="7286"/>
                  </a:lnTo>
                  <a:lnTo>
                    <a:pt x="82" y="7339"/>
                  </a:lnTo>
                  <a:lnTo>
                    <a:pt x="116" y="7392"/>
                  </a:lnTo>
                  <a:lnTo>
                    <a:pt x="151" y="7444"/>
                  </a:lnTo>
                  <a:lnTo>
                    <a:pt x="186" y="7497"/>
                  </a:lnTo>
                  <a:lnTo>
                    <a:pt x="244" y="7543"/>
                  </a:lnTo>
                  <a:lnTo>
                    <a:pt x="290" y="7583"/>
                  </a:lnTo>
                  <a:lnTo>
                    <a:pt x="360" y="7622"/>
                  </a:lnTo>
                  <a:lnTo>
                    <a:pt x="429" y="7655"/>
                  </a:lnTo>
                  <a:lnTo>
                    <a:pt x="510" y="7688"/>
                  </a:lnTo>
                  <a:lnTo>
                    <a:pt x="591" y="7715"/>
                  </a:lnTo>
                  <a:lnTo>
                    <a:pt x="672" y="7741"/>
                  </a:lnTo>
                  <a:lnTo>
                    <a:pt x="753" y="7761"/>
                  </a:lnTo>
                  <a:lnTo>
                    <a:pt x="846" y="7774"/>
                  </a:lnTo>
                  <a:lnTo>
                    <a:pt x="950" y="7781"/>
                  </a:lnTo>
                  <a:lnTo>
                    <a:pt x="1042" y="7787"/>
                  </a:lnTo>
                  <a:lnTo>
                    <a:pt x="1135" y="7781"/>
                  </a:lnTo>
                  <a:lnTo>
                    <a:pt x="1239" y="7774"/>
                  </a:lnTo>
                  <a:lnTo>
                    <a:pt x="1332" y="7761"/>
                  </a:lnTo>
                  <a:lnTo>
                    <a:pt x="1424" y="7741"/>
                  </a:lnTo>
                  <a:lnTo>
                    <a:pt x="1505" y="7715"/>
                  </a:lnTo>
                  <a:lnTo>
                    <a:pt x="1586" y="7688"/>
                  </a:lnTo>
                  <a:lnTo>
                    <a:pt x="1667" y="7655"/>
                  </a:lnTo>
                  <a:lnTo>
                    <a:pt x="1737" y="7622"/>
                  </a:lnTo>
                  <a:lnTo>
                    <a:pt x="1795" y="7583"/>
                  </a:lnTo>
                  <a:lnTo>
                    <a:pt x="1853" y="7537"/>
                  </a:lnTo>
                  <a:lnTo>
                    <a:pt x="1899" y="7491"/>
                  </a:lnTo>
                  <a:lnTo>
                    <a:pt x="1934" y="7444"/>
                  </a:lnTo>
                  <a:lnTo>
                    <a:pt x="1968" y="7392"/>
                  </a:lnTo>
                  <a:lnTo>
                    <a:pt x="1992" y="7339"/>
                  </a:lnTo>
                  <a:lnTo>
                    <a:pt x="2015" y="7286"/>
                  </a:lnTo>
                  <a:lnTo>
                    <a:pt x="2015" y="7233"/>
                  </a:lnTo>
                  <a:lnTo>
                    <a:pt x="2015" y="7174"/>
                  </a:lnTo>
                  <a:lnTo>
                    <a:pt x="1992" y="6989"/>
                  </a:lnTo>
                  <a:lnTo>
                    <a:pt x="1968" y="6785"/>
                  </a:lnTo>
                  <a:lnTo>
                    <a:pt x="1957" y="6508"/>
                  </a:lnTo>
                  <a:lnTo>
                    <a:pt x="1957" y="6179"/>
                  </a:lnTo>
                  <a:lnTo>
                    <a:pt x="1968" y="5790"/>
                  </a:lnTo>
                  <a:lnTo>
                    <a:pt x="2003" y="5368"/>
                  </a:lnTo>
                  <a:lnTo>
                    <a:pt x="2026" y="5137"/>
                  </a:lnTo>
                  <a:lnTo>
                    <a:pt x="2061" y="4906"/>
                  </a:lnTo>
                  <a:lnTo>
                    <a:pt x="2107" y="4662"/>
                  </a:lnTo>
                  <a:lnTo>
                    <a:pt x="2165" y="4412"/>
                  </a:lnTo>
                  <a:lnTo>
                    <a:pt x="2223" y="4161"/>
                  </a:lnTo>
                  <a:lnTo>
                    <a:pt x="2304" y="3904"/>
                  </a:lnTo>
                  <a:lnTo>
                    <a:pt x="2385" y="3647"/>
                  </a:lnTo>
                  <a:lnTo>
                    <a:pt x="2489" y="3383"/>
                  </a:lnTo>
                  <a:lnTo>
                    <a:pt x="2605" y="3119"/>
                  </a:lnTo>
                  <a:lnTo>
                    <a:pt x="2732" y="2856"/>
                  </a:lnTo>
                  <a:lnTo>
                    <a:pt x="2871" y="2599"/>
                  </a:lnTo>
                  <a:lnTo>
                    <a:pt x="3022" y="2335"/>
                  </a:lnTo>
                  <a:lnTo>
                    <a:pt x="3207" y="2078"/>
                  </a:lnTo>
                  <a:lnTo>
                    <a:pt x="3392" y="1827"/>
                  </a:lnTo>
                  <a:lnTo>
                    <a:pt x="3600" y="1577"/>
                  </a:lnTo>
                  <a:lnTo>
                    <a:pt x="3832" y="1339"/>
                  </a:lnTo>
                  <a:lnTo>
                    <a:pt x="4075" y="1102"/>
                  </a:lnTo>
                  <a:lnTo>
                    <a:pt x="4341" y="871"/>
                  </a:lnTo>
                  <a:lnTo>
                    <a:pt x="4399" y="825"/>
                  </a:lnTo>
                  <a:lnTo>
                    <a:pt x="4445" y="779"/>
                  </a:lnTo>
                  <a:lnTo>
                    <a:pt x="4480" y="726"/>
                  </a:lnTo>
                  <a:lnTo>
                    <a:pt x="4503" y="673"/>
                  </a:lnTo>
                  <a:lnTo>
                    <a:pt x="4515" y="621"/>
                  </a:lnTo>
                  <a:lnTo>
                    <a:pt x="4526" y="568"/>
                  </a:lnTo>
                  <a:lnTo>
                    <a:pt x="4526" y="515"/>
                  </a:lnTo>
                  <a:lnTo>
                    <a:pt x="4515" y="462"/>
                  </a:lnTo>
                  <a:lnTo>
                    <a:pt x="4492" y="410"/>
                  </a:lnTo>
                  <a:lnTo>
                    <a:pt x="4457" y="357"/>
                  </a:lnTo>
                  <a:lnTo>
                    <a:pt x="4422" y="311"/>
                  </a:lnTo>
                  <a:lnTo>
                    <a:pt x="4376" y="265"/>
                  </a:lnTo>
                  <a:lnTo>
                    <a:pt x="4330" y="219"/>
                  </a:lnTo>
                  <a:lnTo>
                    <a:pt x="4260" y="172"/>
                  </a:lnTo>
                  <a:lnTo>
                    <a:pt x="4191" y="139"/>
                  </a:lnTo>
                  <a:lnTo>
                    <a:pt x="4110" y="100"/>
                  </a:lnTo>
                  <a:lnTo>
                    <a:pt x="3982" y="54"/>
                  </a:lnTo>
                  <a:lnTo>
                    <a:pt x="3843" y="21"/>
                  </a:lnTo>
                  <a:lnTo>
                    <a:pt x="3693" y="8"/>
                  </a:lnTo>
                  <a:lnTo>
                    <a:pt x="3554"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2018475" y="3300875"/>
              <a:ext cx="206050" cy="173075"/>
            </a:xfrm>
            <a:custGeom>
              <a:avLst/>
              <a:gdLst/>
              <a:ahLst/>
              <a:cxnLst/>
              <a:rect l="l" t="t" r="r" b="b"/>
              <a:pathLst>
                <a:path w="8242" h="6923" extrusionOk="0">
                  <a:moveTo>
                    <a:pt x="7269" y="0"/>
                  </a:moveTo>
                  <a:lnTo>
                    <a:pt x="7107" y="7"/>
                  </a:lnTo>
                  <a:lnTo>
                    <a:pt x="6957" y="26"/>
                  </a:lnTo>
                  <a:lnTo>
                    <a:pt x="6806" y="66"/>
                  </a:lnTo>
                  <a:lnTo>
                    <a:pt x="6679" y="112"/>
                  </a:lnTo>
                  <a:lnTo>
                    <a:pt x="6563" y="178"/>
                  </a:lnTo>
                  <a:lnTo>
                    <a:pt x="6459" y="244"/>
                  </a:lnTo>
                  <a:lnTo>
                    <a:pt x="6413" y="284"/>
                  </a:lnTo>
                  <a:lnTo>
                    <a:pt x="6378" y="330"/>
                  </a:lnTo>
                  <a:lnTo>
                    <a:pt x="6355" y="376"/>
                  </a:lnTo>
                  <a:lnTo>
                    <a:pt x="6331" y="422"/>
                  </a:lnTo>
                  <a:lnTo>
                    <a:pt x="6239" y="600"/>
                  </a:lnTo>
                  <a:lnTo>
                    <a:pt x="6135" y="798"/>
                  </a:lnTo>
                  <a:lnTo>
                    <a:pt x="5984" y="1055"/>
                  </a:lnTo>
                  <a:lnTo>
                    <a:pt x="5799" y="1371"/>
                  </a:lnTo>
                  <a:lnTo>
                    <a:pt x="5556" y="1734"/>
                  </a:lnTo>
                  <a:lnTo>
                    <a:pt x="5267" y="2130"/>
                  </a:lnTo>
                  <a:lnTo>
                    <a:pt x="5116" y="2334"/>
                  </a:lnTo>
                  <a:lnTo>
                    <a:pt x="4943" y="2551"/>
                  </a:lnTo>
                  <a:lnTo>
                    <a:pt x="4757" y="2769"/>
                  </a:lnTo>
                  <a:lnTo>
                    <a:pt x="4561" y="2993"/>
                  </a:lnTo>
                  <a:lnTo>
                    <a:pt x="4352" y="3217"/>
                  </a:lnTo>
                  <a:lnTo>
                    <a:pt x="4132" y="3448"/>
                  </a:lnTo>
                  <a:lnTo>
                    <a:pt x="3889" y="3672"/>
                  </a:lnTo>
                  <a:lnTo>
                    <a:pt x="3646" y="3903"/>
                  </a:lnTo>
                  <a:lnTo>
                    <a:pt x="3380" y="4127"/>
                  </a:lnTo>
                  <a:lnTo>
                    <a:pt x="3114" y="4351"/>
                  </a:lnTo>
                  <a:lnTo>
                    <a:pt x="2824" y="4569"/>
                  </a:lnTo>
                  <a:lnTo>
                    <a:pt x="2523" y="4786"/>
                  </a:lnTo>
                  <a:lnTo>
                    <a:pt x="2211" y="4991"/>
                  </a:lnTo>
                  <a:lnTo>
                    <a:pt x="1875" y="5195"/>
                  </a:lnTo>
                  <a:lnTo>
                    <a:pt x="1540" y="5386"/>
                  </a:lnTo>
                  <a:lnTo>
                    <a:pt x="1181" y="5571"/>
                  </a:lnTo>
                  <a:lnTo>
                    <a:pt x="810" y="5749"/>
                  </a:lnTo>
                  <a:lnTo>
                    <a:pt x="417" y="5907"/>
                  </a:lnTo>
                  <a:lnTo>
                    <a:pt x="336" y="5947"/>
                  </a:lnTo>
                  <a:lnTo>
                    <a:pt x="266" y="5986"/>
                  </a:lnTo>
                  <a:lnTo>
                    <a:pt x="209" y="6026"/>
                  </a:lnTo>
                  <a:lnTo>
                    <a:pt x="151" y="6072"/>
                  </a:lnTo>
                  <a:lnTo>
                    <a:pt x="104" y="6118"/>
                  </a:lnTo>
                  <a:lnTo>
                    <a:pt x="70" y="6164"/>
                  </a:lnTo>
                  <a:lnTo>
                    <a:pt x="35" y="6217"/>
                  </a:lnTo>
                  <a:lnTo>
                    <a:pt x="23" y="6270"/>
                  </a:lnTo>
                  <a:lnTo>
                    <a:pt x="12" y="6323"/>
                  </a:lnTo>
                  <a:lnTo>
                    <a:pt x="0" y="6375"/>
                  </a:lnTo>
                  <a:lnTo>
                    <a:pt x="12" y="6428"/>
                  </a:lnTo>
                  <a:lnTo>
                    <a:pt x="23" y="6481"/>
                  </a:lnTo>
                  <a:lnTo>
                    <a:pt x="47" y="6534"/>
                  </a:lnTo>
                  <a:lnTo>
                    <a:pt x="81" y="6586"/>
                  </a:lnTo>
                  <a:lnTo>
                    <a:pt x="128" y="6633"/>
                  </a:lnTo>
                  <a:lnTo>
                    <a:pt x="185" y="6685"/>
                  </a:lnTo>
                  <a:lnTo>
                    <a:pt x="243" y="6725"/>
                  </a:lnTo>
                  <a:lnTo>
                    <a:pt x="313" y="6771"/>
                  </a:lnTo>
                  <a:lnTo>
                    <a:pt x="382" y="6804"/>
                  </a:lnTo>
                  <a:lnTo>
                    <a:pt x="463" y="6837"/>
                  </a:lnTo>
                  <a:lnTo>
                    <a:pt x="544" y="6863"/>
                  </a:lnTo>
                  <a:lnTo>
                    <a:pt x="637" y="6883"/>
                  </a:lnTo>
                  <a:lnTo>
                    <a:pt x="718" y="6903"/>
                  </a:lnTo>
                  <a:lnTo>
                    <a:pt x="810" y="6909"/>
                  </a:lnTo>
                  <a:lnTo>
                    <a:pt x="903" y="6916"/>
                  </a:lnTo>
                  <a:lnTo>
                    <a:pt x="996" y="6923"/>
                  </a:lnTo>
                  <a:lnTo>
                    <a:pt x="1100" y="6916"/>
                  </a:lnTo>
                  <a:lnTo>
                    <a:pt x="1192" y="6909"/>
                  </a:lnTo>
                  <a:lnTo>
                    <a:pt x="1273" y="6896"/>
                  </a:lnTo>
                  <a:lnTo>
                    <a:pt x="1366" y="6876"/>
                  </a:lnTo>
                  <a:lnTo>
                    <a:pt x="1459" y="6850"/>
                  </a:lnTo>
                  <a:lnTo>
                    <a:pt x="1540" y="6817"/>
                  </a:lnTo>
                  <a:lnTo>
                    <a:pt x="1979" y="6633"/>
                  </a:lnTo>
                  <a:lnTo>
                    <a:pt x="2408" y="6435"/>
                  </a:lnTo>
                  <a:lnTo>
                    <a:pt x="2813" y="6230"/>
                  </a:lnTo>
                  <a:lnTo>
                    <a:pt x="3206" y="6013"/>
                  </a:lnTo>
                  <a:lnTo>
                    <a:pt x="3577" y="5789"/>
                  </a:lnTo>
                  <a:lnTo>
                    <a:pt x="3936" y="5558"/>
                  </a:lnTo>
                  <a:lnTo>
                    <a:pt x="4271" y="5321"/>
                  </a:lnTo>
                  <a:lnTo>
                    <a:pt x="4595" y="5077"/>
                  </a:lnTo>
                  <a:lnTo>
                    <a:pt x="4908" y="4826"/>
                  </a:lnTo>
                  <a:lnTo>
                    <a:pt x="5197" y="4582"/>
                  </a:lnTo>
                  <a:lnTo>
                    <a:pt x="5475" y="4332"/>
                  </a:lnTo>
                  <a:lnTo>
                    <a:pt x="5741" y="4081"/>
                  </a:lnTo>
                  <a:lnTo>
                    <a:pt x="5996" y="3831"/>
                  </a:lnTo>
                  <a:lnTo>
                    <a:pt x="6227" y="3580"/>
                  </a:lnTo>
                  <a:lnTo>
                    <a:pt x="6447" y="3336"/>
                  </a:lnTo>
                  <a:lnTo>
                    <a:pt x="6656" y="3099"/>
                  </a:lnTo>
                  <a:lnTo>
                    <a:pt x="6841" y="2861"/>
                  </a:lnTo>
                  <a:lnTo>
                    <a:pt x="7026" y="2631"/>
                  </a:lnTo>
                  <a:lnTo>
                    <a:pt x="7338" y="2195"/>
                  </a:lnTo>
                  <a:lnTo>
                    <a:pt x="7605" y="1800"/>
                  </a:lnTo>
                  <a:lnTo>
                    <a:pt x="7813" y="1444"/>
                  </a:lnTo>
                  <a:lnTo>
                    <a:pt x="7987" y="1154"/>
                  </a:lnTo>
                  <a:lnTo>
                    <a:pt x="8102" y="923"/>
                  </a:lnTo>
                  <a:lnTo>
                    <a:pt x="8218" y="686"/>
                  </a:lnTo>
                  <a:lnTo>
                    <a:pt x="8241" y="633"/>
                  </a:lnTo>
                  <a:lnTo>
                    <a:pt x="8241" y="574"/>
                  </a:lnTo>
                  <a:lnTo>
                    <a:pt x="8241" y="521"/>
                  </a:lnTo>
                  <a:lnTo>
                    <a:pt x="8230" y="468"/>
                  </a:lnTo>
                  <a:lnTo>
                    <a:pt x="8218" y="415"/>
                  </a:lnTo>
                  <a:lnTo>
                    <a:pt x="8183" y="363"/>
                  </a:lnTo>
                  <a:lnTo>
                    <a:pt x="8149" y="316"/>
                  </a:lnTo>
                  <a:lnTo>
                    <a:pt x="8102" y="264"/>
                  </a:lnTo>
                  <a:lnTo>
                    <a:pt x="8056" y="224"/>
                  </a:lnTo>
                  <a:lnTo>
                    <a:pt x="7998" y="185"/>
                  </a:lnTo>
                  <a:lnTo>
                    <a:pt x="7929" y="145"/>
                  </a:lnTo>
                  <a:lnTo>
                    <a:pt x="7859" y="112"/>
                  </a:lnTo>
                  <a:lnTo>
                    <a:pt x="7778" y="79"/>
                  </a:lnTo>
                  <a:lnTo>
                    <a:pt x="7697" y="53"/>
                  </a:lnTo>
                  <a:lnTo>
                    <a:pt x="7605" y="33"/>
                  </a:lnTo>
                  <a:lnTo>
                    <a:pt x="7512" y="13"/>
                  </a:lnTo>
                  <a:lnTo>
                    <a:pt x="7385"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2046850" y="3528825"/>
              <a:ext cx="263075" cy="147025"/>
            </a:xfrm>
            <a:custGeom>
              <a:avLst/>
              <a:gdLst/>
              <a:ahLst/>
              <a:cxnLst/>
              <a:rect l="l" t="t" r="r" b="b"/>
              <a:pathLst>
                <a:path w="10523" h="5881" extrusionOk="0">
                  <a:moveTo>
                    <a:pt x="9550" y="0"/>
                  </a:moveTo>
                  <a:lnTo>
                    <a:pt x="9423" y="7"/>
                  </a:lnTo>
                  <a:lnTo>
                    <a:pt x="9295" y="20"/>
                  </a:lnTo>
                  <a:lnTo>
                    <a:pt x="9168" y="40"/>
                  </a:lnTo>
                  <a:lnTo>
                    <a:pt x="9052" y="79"/>
                  </a:lnTo>
                  <a:lnTo>
                    <a:pt x="8948" y="119"/>
                  </a:lnTo>
                  <a:lnTo>
                    <a:pt x="8844" y="171"/>
                  </a:lnTo>
                  <a:lnTo>
                    <a:pt x="8763" y="224"/>
                  </a:lnTo>
                  <a:lnTo>
                    <a:pt x="8682" y="297"/>
                  </a:lnTo>
                  <a:lnTo>
                    <a:pt x="8531" y="455"/>
                  </a:lnTo>
                  <a:lnTo>
                    <a:pt x="8346" y="633"/>
                  </a:lnTo>
                  <a:lnTo>
                    <a:pt x="8092" y="864"/>
                  </a:lnTo>
                  <a:lnTo>
                    <a:pt x="7767" y="1147"/>
                  </a:lnTo>
                  <a:lnTo>
                    <a:pt x="7385" y="1464"/>
                  </a:lnTo>
                  <a:lnTo>
                    <a:pt x="6934" y="1807"/>
                  </a:lnTo>
                  <a:lnTo>
                    <a:pt x="6691" y="1985"/>
                  </a:lnTo>
                  <a:lnTo>
                    <a:pt x="6436" y="2169"/>
                  </a:lnTo>
                  <a:lnTo>
                    <a:pt x="6170" y="2360"/>
                  </a:lnTo>
                  <a:lnTo>
                    <a:pt x="5881" y="2545"/>
                  </a:lnTo>
                  <a:lnTo>
                    <a:pt x="5580" y="2736"/>
                  </a:lnTo>
                  <a:lnTo>
                    <a:pt x="5267" y="2927"/>
                  </a:lnTo>
                  <a:lnTo>
                    <a:pt x="4943" y="3119"/>
                  </a:lnTo>
                  <a:lnTo>
                    <a:pt x="4608" y="3303"/>
                  </a:lnTo>
                  <a:lnTo>
                    <a:pt x="4260" y="3488"/>
                  </a:lnTo>
                  <a:lnTo>
                    <a:pt x="3902" y="3666"/>
                  </a:lnTo>
                  <a:lnTo>
                    <a:pt x="3531" y="3837"/>
                  </a:lnTo>
                  <a:lnTo>
                    <a:pt x="3138" y="4009"/>
                  </a:lnTo>
                  <a:lnTo>
                    <a:pt x="2744" y="4167"/>
                  </a:lnTo>
                  <a:lnTo>
                    <a:pt x="2339" y="4318"/>
                  </a:lnTo>
                  <a:lnTo>
                    <a:pt x="1934" y="4457"/>
                  </a:lnTo>
                  <a:lnTo>
                    <a:pt x="1506" y="4589"/>
                  </a:lnTo>
                  <a:lnTo>
                    <a:pt x="1066" y="4707"/>
                  </a:lnTo>
                  <a:lnTo>
                    <a:pt x="626" y="4806"/>
                  </a:lnTo>
                  <a:lnTo>
                    <a:pt x="533" y="4833"/>
                  </a:lnTo>
                  <a:lnTo>
                    <a:pt x="452" y="4859"/>
                  </a:lnTo>
                  <a:lnTo>
                    <a:pt x="371" y="4892"/>
                  </a:lnTo>
                  <a:lnTo>
                    <a:pt x="302" y="4925"/>
                  </a:lnTo>
                  <a:lnTo>
                    <a:pt x="232" y="4965"/>
                  </a:lnTo>
                  <a:lnTo>
                    <a:pt x="175" y="5011"/>
                  </a:lnTo>
                  <a:lnTo>
                    <a:pt x="128" y="5057"/>
                  </a:lnTo>
                  <a:lnTo>
                    <a:pt x="82" y="5103"/>
                  </a:lnTo>
                  <a:lnTo>
                    <a:pt x="47" y="5149"/>
                  </a:lnTo>
                  <a:lnTo>
                    <a:pt x="24" y="5202"/>
                  </a:lnTo>
                  <a:lnTo>
                    <a:pt x="13" y="5255"/>
                  </a:lnTo>
                  <a:lnTo>
                    <a:pt x="1" y="5307"/>
                  </a:lnTo>
                  <a:lnTo>
                    <a:pt x="1" y="5367"/>
                  </a:lnTo>
                  <a:lnTo>
                    <a:pt x="13" y="5419"/>
                  </a:lnTo>
                  <a:lnTo>
                    <a:pt x="36" y="5472"/>
                  </a:lnTo>
                  <a:lnTo>
                    <a:pt x="70" y="5525"/>
                  </a:lnTo>
                  <a:lnTo>
                    <a:pt x="105" y="5578"/>
                  </a:lnTo>
                  <a:lnTo>
                    <a:pt x="151" y="5624"/>
                  </a:lnTo>
                  <a:lnTo>
                    <a:pt x="209" y="5670"/>
                  </a:lnTo>
                  <a:lnTo>
                    <a:pt x="279" y="5710"/>
                  </a:lnTo>
                  <a:lnTo>
                    <a:pt x="348" y="5749"/>
                  </a:lnTo>
                  <a:lnTo>
                    <a:pt x="418" y="5782"/>
                  </a:lnTo>
                  <a:lnTo>
                    <a:pt x="499" y="5808"/>
                  </a:lnTo>
                  <a:lnTo>
                    <a:pt x="580" y="5835"/>
                  </a:lnTo>
                  <a:lnTo>
                    <a:pt x="672" y="5855"/>
                  </a:lnTo>
                  <a:lnTo>
                    <a:pt x="753" y="5868"/>
                  </a:lnTo>
                  <a:lnTo>
                    <a:pt x="846" y="5881"/>
                  </a:lnTo>
                  <a:lnTo>
                    <a:pt x="1043" y="5881"/>
                  </a:lnTo>
                  <a:lnTo>
                    <a:pt x="1135" y="5874"/>
                  </a:lnTo>
                  <a:lnTo>
                    <a:pt x="1228" y="5861"/>
                  </a:lnTo>
                  <a:lnTo>
                    <a:pt x="1320" y="5841"/>
                  </a:lnTo>
                  <a:lnTo>
                    <a:pt x="1830" y="5723"/>
                  </a:lnTo>
                  <a:lnTo>
                    <a:pt x="2327" y="5591"/>
                  </a:lnTo>
                  <a:lnTo>
                    <a:pt x="2814" y="5446"/>
                  </a:lnTo>
                  <a:lnTo>
                    <a:pt x="3277" y="5288"/>
                  </a:lnTo>
                  <a:lnTo>
                    <a:pt x="3740" y="5123"/>
                  </a:lnTo>
                  <a:lnTo>
                    <a:pt x="4179" y="4945"/>
                  </a:lnTo>
                  <a:lnTo>
                    <a:pt x="4619" y="4767"/>
                  </a:lnTo>
                  <a:lnTo>
                    <a:pt x="5036" y="4576"/>
                  </a:lnTo>
                  <a:lnTo>
                    <a:pt x="5441" y="4378"/>
                  </a:lnTo>
                  <a:lnTo>
                    <a:pt x="5823" y="4180"/>
                  </a:lnTo>
                  <a:lnTo>
                    <a:pt x="6205" y="3976"/>
                  </a:lnTo>
                  <a:lnTo>
                    <a:pt x="6564" y="3765"/>
                  </a:lnTo>
                  <a:lnTo>
                    <a:pt x="6911" y="3560"/>
                  </a:lnTo>
                  <a:lnTo>
                    <a:pt x="7247" y="3349"/>
                  </a:lnTo>
                  <a:lnTo>
                    <a:pt x="7559" y="3145"/>
                  </a:lnTo>
                  <a:lnTo>
                    <a:pt x="7860" y="2934"/>
                  </a:lnTo>
                  <a:lnTo>
                    <a:pt x="8149" y="2736"/>
                  </a:lnTo>
                  <a:lnTo>
                    <a:pt x="8416" y="2538"/>
                  </a:lnTo>
                  <a:lnTo>
                    <a:pt x="8913" y="2156"/>
                  </a:lnTo>
                  <a:lnTo>
                    <a:pt x="9342" y="1807"/>
                  </a:lnTo>
                  <a:lnTo>
                    <a:pt x="9700" y="1497"/>
                  </a:lnTo>
                  <a:lnTo>
                    <a:pt x="9978" y="1233"/>
                  </a:lnTo>
                  <a:lnTo>
                    <a:pt x="10198" y="1022"/>
                  </a:lnTo>
                  <a:lnTo>
                    <a:pt x="10406" y="811"/>
                  </a:lnTo>
                  <a:lnTo>
                    <a:pt x="10453" y="765"/>
                  </a:lnTo>
                  <a:lnTo>
                    <a:pt x="10487" y="712"/>
                  </a:lnTo>
                  <a:lnTo>
                    <a:pt x="10499" y="659"/>
                  </a:lnTo>
                  <a:lnTo>
                    <a:pt x="10522" y="600"/>
                  </a:lnTo>
                  <a:lnTo>
                    <a:pt x="10522" y="547"/>
                  </a:lnTo>
                  <a:lnTo>
                    <a:pt x="10511" y="495"/>
                  </a:lnTo>
                  <a:lnTo>
                    <a:pt x="10499" y="442"/>
                  </a:lnTo>
                  <a:lnTo>
                    <a:pt x="10476" y="389"/>
                  </a:lnTo>
                  <a:lnTo>
                    <a:pt x="10441" y="343"/>
                  </a:lnTo>
                  <a:lnTo>
                    <a:pt x="10406" y="290"/>
                  </a:lnTo>
                  <a:lnTo>
                    <a:pt x="10360" y="244"/>
                  </a:lnTo>
                  <a:lnTo>
                    <a:pt x="10302" y="204"/>
                  </a:lnTo>
                  <a:lnTo>
                    <a:pt x="10244" y="165"/>
                  </a:lnTo>
                  <a:lnTo>
                    <a:pt x="10163" y="125"/>
                  </a:lnTo>
                  <a:lnTo>
                    <a:pt x="10094" y="92"/>
                  </a:lnTo>
                  <a:lnTo>
                    <a:pt x="10001" y="66"/>
                  </a:lnTo>
                  <a:lnTo>
                    <a:pt x="9897" y="33"/>
                  </a:lnTo>
                  <a:lnTo>
                    <a:pt x="9781" y="13"/>
                  </a:lnTo>
                  <a:lnTo>
                    <a:pt x="9666"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2429375" y="3587150"/>
              <a:ext cx="318900" cy="101900"/>
            </a:xfrm>
            <a:custGeom>
              <a:avLst/>
              <a:gdLst/>
              <a:ahLst/>
              <a:cxnLst/>
              <a:rect l="l" t="t" r="r" b="b"/>
              <a:pathLst>
                <a:path w="12756" h="4076" extrusionOk="0">
                  <a:moveTo>
                    <a:pt x="11691" y="1"/>
                  </a:moveTo>
                  <a:lnTo>
                    <a:pt x="11598" y="8"/>
                  </a:lnTo>
                  <a:lnTo>
                    <a:pt x="11506" y="21"/>
                  </a:lnTo>
                  <a:lnTo>
                    <a:pt x="11425" y="41"/>
                  </a:lnTo>
                  <a:lnTo>
                    <a:pt x="11344" y="60"/>
                  </a:lnTo>
                  <a:lnTo>
                    <a:pt x="11262" y="87"/>
                  </a:lnTo>
                  <a:lnTo>
                    <a:pt x="11181" y="113"/>
                  </a:lnTo>
                  <a:lnTo>
                    <a:pt x="11112" y="153"/>
                  </a:lnTo>
                  <a:lnTo>
                    <a:pt x="10869" y="278"/>
                  </a:lnTo>
                  <a:lnTo>
                    <a:pt x="10591" y="410"/>
                  </a:lnTo>
                  <a:lnTo>
                    <a:pt x="10221" y="581"/>
                  </a:lnTo>
                  <a:lnTo>
                    <a:pt x="9758" y="792"/>
                  </a:lnTo>
                  <a:lnTo>
                    <a:pt x="9214" y="1023"/>
                  </a:lnTo>
                  <a:lnTo>
                    <a:pt x="8600" y="1267"/>
                  </a:lnTo>
                  <a:lnTo>
                    <a:pt x="8276" y="1392"/>
                  </a:lnTo>
                  <a:lnTo>
                    <a:pt x="7929" y="1517"/>
                  </a:lnTo>
                  <a:lnTo>
                    <a:pt x="7559" y="1649"/>
                  </a:lnTo>
                  <a:lnTo>
                    <a:pt x="7188" y="1774"/>
                  </a:lnTo>
                  <a:lnTo>
                    <a:pt x="6795" y="1900"/>
                  </a:lnTo>
                  <a:lnTo>
                    <a:pt x="6390" y="2025"/>
                  </a:lnTo>
                  <a:lnTo>
                    <a:pt x="5985" y="2144"/>
                  </a:lnTo>
                  <a:lnTo>
                    <a:pt x="5556" y="2262"/>
                  </a:lnTo>
                  <a:lnTo>
                    <a:pt x="5128" y="2374"/>
                  </a:lnTo>
                  <a:lnTo>
                    <a:pt x="4677" y="2473"/>
                  </a:lnTo>
                  <a:lnTo>
                    <a:pt x="4237" y="2572"/>
                  </a:lnTo>
                  <a:lnTo>
                    <a:pt x="3774" y="2658"/>
                  </a:lnTo>
                  <a:lnTo>
                    <a:pt x="3311" y="2737"/>
                  </a:lnTo>
                  <a:lnTo>
                    <a:pt x="2848" y="2810"/>
                  </a:lnTo>
                  <a:lnTo>
                    <a:pt x="2373" y="2862"/>
                  </a:lnTo>
                  <a:lnTo>
                    <a:pt x="1899" y="2908"/>
                  </a:lnTo>
                  <a:lnTo>
                    <a:pt x="1413" y="2941"/>
                  </a:lnTo>
                  <a:lnTo>
                    <a:pt x="938" y="2961"/>
                  </a:lnTo>
                  <a:lnTo>
                    <a:pt x="834" y="2968"/>
                  </a:lnTo>
                  <a:lnTo>
                    <a:pt x="741" y="2981"/>
                  </a:lnTo>
                  <a:lnTo>
                    <a:pt x="649" y="2994"/>
                  </a:lnTo>
                  <a:lnTo>
                    <a:pt x="568" y="3014"/>
                  </a:lnTo>
                  <a:lnTo>
                    <a:pt x="475" y="3040"/>
                  </a:lnTo>
                  <a:lnTo>
                    <a:pt x="406" y="3073"/>
                  </a:lnTo>
                  <a:lnTo>
                    <a:pt x="325" y="3106"/>
                  </a:lnTo>
                  <a:lnTo>
                    <a:pt x="267" y="3139"/>
                  </a:lnTo>
                  <a:lnTo>
                    <a:pt x="197" y="3185"/>
                  </a:lnTo>
                  <a:lnTo>
                    <a:pt x="151" y="3225"/>
                  </a:lnTo>
                  <a:lnTo>
                    <a:pt x="105" y="3271"/>
                  </a:lnTo>
                  <a:lnTo>
                    <a:pt x="70" y="3324"/>
                  </a:lnTo>
                  <a:lnTo>
                    <a:pt x="35" y="3377"/>
                  </a:lnTo>
                  <a:lnTo>
                    <a:pt x="12" y="3429"/>
                  </a:lnTo>
                  <a:lnTo>
                    <a:pt x="12" y="3482"/>
                  </a:lnTo>
                  <a:lnTo>
                    <a:pt x="1" y="3541"/>
                  </a:lnTo>
                  <a:lnTo>
                    <a:pt x="12" y="3601"/>
                  </a:lnTo>
                  <a:lnTo>
                    <a:pt x="35" y="3653"/>
                  </a:lnTo>
                  <a:lnTo>
                    <a:pt x="58" y="3706"/>
                  </a:lnTo>
                  <a:lnTo>
                    <a:pt x="82" y="3759"/>
                  </a:lnTo>
                  <a:lnTo>
                    <a:pt x="128" y="3805"/>
                  </a:lnTo>
                  <a:lnTo>
                    <a:pt x="174" y="3851"/>
                  </a:lnTo>
                  <a:lnTo>
                    <a:pt x="220" y="3897"/>
                  </a:lnTo>
                  <a:lnTo>
                    <a:pt x="290" y="3930"/>
                  </a:lnTo>
                  <a:lnTo>
                    <a:pt x="348" y="3970"/>
                  </a:lnTo>
                  <a:lnTo>
                    <a:pt x="429" y="3996"/>
                  </a:lnTo>
                  <a:lnTo>
                    <a:pt x="510" y="4023"/>
                  </a:lnTo>
                  <a:lnTo>
                    <a:pt x="602" y="4049"/>
                  </a:lnTo>
                  <a:lnTo>
                    <a:pt x="695" y="4062"/>
                  </a:lnTo>
                  <a:lnTo>
                    <a:pt x="799" y="4069"/>
                  </a:lnTo>
                  <a:lnTo>
                    <a:pt x="903" y="4075"/>
                  </a:lnTo>
                  <a:lnTo>
                    <a:pt x="1019" y="4069"/>
                  </a:lnTo>
                  <a:lnTo>
                    <a:pt x="1575" y="4049"/>
                  </a:lnTo>
                  <a:lnTo>
                    <a:pt x="2107" y="4016"/>
                  </a:lnTo>
                  <a:lnTo>
                    <a:pt x="2651" y="3963"/>
                  </a:lnTo>
                  <a:lnTo>
                    <a:pt x="3184" y="3904"/>
                  </a:lnTo>
                  <a:lnTo>
                    <a:pt x="3716" y="3825"/>
                  </a:lnTo>
                  <a:lnTo>
                    <a:pt x="4237" y="3739"/>
                  </a:lnTo>
                  <a:lnTo>
                    <a:pt x="4746" y="3647"/>
                  </a:lnTo>
                  <a:lnTo>
                    <a:pt x="5244" y="3541"/>
                  </a:lnTo>
                  <a:lnTo>
                    <a:pt x="5741" y="3429"/>
                  </a:lnTo>
                  <a:lnTo>
                    <a:pt x="6216" y="3311"/>
                  </a:lnTo>
                  <a:lnTo>
                    <a:pt x="6691" y="3185"/>
                  </a:lnTo>
                  <a:lnTo>
                    <a:pt x="7154" y="3053"/>
                  </a:lnTo>
                  <a:lnTo>
                    <a:pt x="7593" y="2922"/>
                  </a:lnTo>
                  <a:lnTo>
                    <a:pt x="8033" y="2783"/>
                  </a:lnTo>
                  <a:lnTo>
                    <a:pt x="8450" y="2645"/>
                  </a:lnTo>
                  <a:lnTo>
                    <a:pt x="8843" y="2506"/>
                  </a:lnTo>
                  <a:lnTo>
                    <a:pt x="9237" y="2368"/>
                  </a:lnTo>
                  <a:lnTo>
                    <a:pt x="9596" y="2229"/>
                  </a:lnTo>
                  <a:lnTo>
                    <a:pt x="10279" y="1959"/>
                  </a:lnTo>
                  <a:lnTo>
                    <a:pt x="10881" y="1702"/>
                  </a:lnTo>
                  <a:lnTo>
                    <a:pt x="11390" y="1478"/>
                  </a:lnTo>
                  <a:lnTo>
                    <a:pt x="11806" y="1280"/>
                  </a:lnTo>
                  <a:lnTo>
                    <a:pt x="12131" y="1122"/>
                  </a:lnTo>
                  <a:lnTo>
                    <a:pt x="12443" y="957"/>
                  </a:lnTo>
                  <a:lnTo>
                    <a:pt x="12513" y="917"/>
                  </a:lnTo>
                  <a:lnTo>
                    <a:pt x="12582" y="871"/>
                  </a:lnTo>
                  <a:lnTo>
                    <a:pt x="12628" y="825"/>
                  </a:lnTo>
                  <a:lnTo>
                    <a:pt x="12675" y="779"/>
                  </a:lnTo>
                  <a:lnTo>
                    <a:pt x="12709" y="726"/>
                  </a:lnTo>
                  <a:lnTo>
                    <a:pt x="12732" y="673"/>
                  </a:lnTo>
                  <a:lnTo>
                    <a:pt x="12744" y="621"/>
                  </a:lnTo>
                  <a:lnTo>
                    <a:pt x="12756" y="568"/>
                  </a:lnTo>
                  <a:lnTo>
                    <a:pt x="12744" y="515"/>
                  </a:lnTo>
                  <a:lnTo>
                    <a:pt x="12744" y="462"/>
                  </a:lnTo>
                  <a:lnTo>
                    <a:pt x="12721" y="410"/>
                  </a:lnTo>
                  <a:lnTo>
                    <a:pt x="12686" y="357"/>
                  </a:lnTo>
                  <a:lnTo>
                    <a:pt x="12651" y="311"/>
                  </a:lnTo>
                  <a:lnTo>
                    <a:pt x="12605" y="265"/>
                  </a:lnTo>
                  <a:lnTo>
                    <a:pt x="12547" y="219"/>
                  </a:lnTo>
                  <a:lnTo>
                    <a:pt x="12489" y="172"/>
                  </a:lnTo>
                  <a:lnTo>
                    <a:pt x="12408" y="133"/>
                  </a:lnTo>
                  <a:lnTo>
                    <a:pt x="12327" y="100"/>
                  </a:lnTo>
                  <a:lnTo>
                    <a:pt x="12246" y="67"/>
                  </a:lnTo>
                  <a:lnTo>
                    <a:pt x="12154" y="41"/>
                  </a:lnTo>
                  <a:lnTo>
                    <a:pt x="12061" y="21"/>
                  </a:lnTo>
                  <a:lnTo>
                    <a:pt x="11969" y="8"/>
                  </a:lnTo>
                  <a:lnTo>
                    <a:pt x="11876"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4206050" y="1100975"/>
              <a:ext cx="343500" cy="59850"/>
            </a:xfrm>
            <a:custGeom>
              <a:avLst/>
              <a:gdLst/>
              <a:ahLst/>
              <a:cxnLst/>
              <a:rect l="l" t="t" r="r" b="b"/>
              <a:pathLst>
                <a:path w="13740" h="2394" extrusionOk="0">
                  <a:moveTo>
                    <a:pt x="3623" y="0"/>
                  </a:moveTo>
                  <a:lnTo>
                    <a:pt x="3056" y="7"/>
                  </a:lnTo>
                  <a:lnTo>
                    <a:pt x="2535" y="13"/>
                  </a:lnTo>
                  <a:lnTo>
                    <a:pt x="2084" y="26"/>
                  </a:lnTo>
                  <a:lnTo>
                    <a:pt x="1679" y="46"/>
                  </a:lnTo>
                  <a:lnTo>
                    <a:pt x="1100" y="73"/>
                  </a:lnTo>
                  <a:lnTo>
                    <a:pt x="834" y="92"/>
                  </a:lnTo>
                  <a:lnTo>
                    <a:pt x="741" y="99"/>
                  </a:lnTo>
                  <a:lnTo>
                    <a:pt x="649" y="119"/>
                  </a:lnTo>
                  <a:lnTo>
                    <a:pt x="556" y="138"/>
                  </a:lnTo>
                  <a:lnTo>
                    <a:pt x="475" y="165"/>
                  </a:lnTo>
                  <a:lnTo>
                    <a:pt x="394" y="191"/>
                  </a:lnTo>
                  <a:lnTo>
                    <a:pt x="325" y="224"/>
                  </a:lnTo>
                  <a:lnTo>
                    <a:pt x="255" y="264"/>
                  </a:lnTo>
                  <a:lnTo>
                    <a:pt x="197" y="303"/>
                  </a:lnTo>
                  <a:lnTo>
                    <a:pt x="139" y="349"/>
                  </a:lnTo>
                  <a:lnTo>
                    <a:pt x="93" y="396"/>
                  </a:lnTo>
                  <a:lnTo>
                    <a:pt x="58" y="442"/>
                  </a:lnTo>
                  <a:lnTo>
                    <a:pt x="24" y="495"/>
                  </a:lnTo>
                  <a:lnTo>
                    <a:pt x="12" y="547"/>
                  </a:lnTo>
                  <a:lnTo>
                    <a:pt x="0" y="600"/>
                  </a:lnTo>
                  <a:lnTo>
                    <a:pt x="0" y="659"/>
                  </a:lnTo>
                  <a:lnTo>
                    <a:pt x="0" y="712"/>
                  </a:lnTo>
                  <a:lnTo>
                    <a:pt x="24" y="771"/>
                  </a:lnTo>
                  <a:lnTo>
                    <a:pt x="47" y="824"/>
                  </a:lnTo>
                  <a:lnTo>
                    <a:pt x="81" y="877"/>
                  </a:lnTo>
                  <a:lnTo>
                    <a:pt x="128" y="923"/>
                  </a:lnTo>
                  <a:lnTo>
                    <a:pt x="174" y="969"/>
                  </a:lnTo>
                  <a:lnTo>
                    <a:pt x="232" y="1009"/>
                  </a:lnTo>
                  <a:lnTo>
                    <a:pt x="301" y="1048"/>
                  </a:lnTo>
                  <a:lnTo>
                    <a:pt x="371" y="1081"/>
                  </a:lnTo>
                  <a:lnTo>
                    <a:pt x="452" y="1114"/>
                  </a:lnTo>
                  <a:lnTo>
                    <a:pt x="533" y="1141"/>
                  </a:lnTo>
                  <a:lnTo>
                    <a:pt x="614" y="1160"/>
                  </a:lnTo>
                  <a:lnTo>
                    <a:pt x="707" y="1180"/>
                  </a:lnTo>
                  <a:lnTo>
                    <a:pt x="799" y="1187"/>
                  </a:lnTo>
                  <a:lnTo>
                    <a:pt x="892" y="1193"/>
                  </a:lnTo>
                  <a:lnTo>
                    <a:pt x="1100" y="1193"/>
                  </a:lnTo>
                  <a:lnTo>
                    <a:pt x="1424" y="1174"/>
                  </a:lnTo>
                  <a:lnTo>
                    <a:pt x="1783" y="1154"/>
                  </a:lnTo>
                  <a:lnTo>
                    <a:pt x="2269" y="1134"/>
                  </a:lnTo>
                  <a:lnTo>
                    <a:pt x="2848" y="1121"/>
                  </a:lnTo>
                  <a:lnTo>
                    <a:pt x="3519" y="1114"/>
                  </a:lnTo>
                  <a:lnTo>
                    <a:pt x="4271" y="1121"/>
                  </a:lnTo>
                  <a:lnTo>
                    <a:pt x="4677" y="1127"/>
                  </a:lnTo>
                  <a:lnTo>
                    <a:pt x="5082" y="1141"/>
                  </a:lnTo>
                  <a:lnTo>
                    <a:pt x="5510" y="1160"/>
                  </a:lnTo>
                  <a:lnTo>
                    <a:pt x="5950" y="1180"/>
                  </a:lnTo>
                  <a:lnTo>
                    <a:pt x="6390" y="1207"/>
                  </a:lnTo>
                  <a:lnTo>
                    <a:pt x="6841" y="1240"/>
                  </a:lnTo>
                  <a:lnTo>
                    <a:pt x="7304" y="1286"/>
                  </a:lnTo>
                  <a:lnTo>
                    <a:pt x="7767" y="1332"/>
                  </a:lnTo>
                  <a:lnTo>
                    <a:pt x="8230" y="1385"/>
                  </a:lnTo>
                  <a:lnTo>
                    <a:pt x="8693" y="1450"/>
                  </a:lnTo>
                  <a:lnTo>
                    <a:pt x="9156" y="1523"/>
                  </a:lnTo>
                  <a:lnTo>
                    <a:pt x="9619" y="1602"/>
                  </a:lnTo>
                  <a:lnTo>
                    <a:pt x="10082" y="1688"/>
                  </a:lnTo>
                  <a:lnTo>
                    <a:pt x="10533" y="1793"/>
                  </a:lnTo>
                  <a:lnTo>
                    <a:pt x="10973" y="1899"/>
                  </a:lnTo>
                  <a:lnTo>
                    <a:pt x="11401" y="2024"/>
                  </a:lnTo>
                  <a:lnTo>
                    <a:pt x="11830" y="2156"/>
                  </a:lnTo>
                  <a:lnTo>
                    <a:pt x="12235" y="2301"/>
                  </a:lnTo>
                  <a:lnTo>
                    <a:pt x="12316" y="2327"/>
                  </a:lnTo>
                  <a:lnTo>
                    <a:pt x="12408" y="2354"/>
                  </a:lnTo>
                  <a:lnTo>
                    <a:pt x="12501" y="2367"/>
                  </a:lnTo>
                  <a:lnTo>
                    <a:pt x="12593" y="2380"/>
                  </a:lnTo>
                  <a:lnTo>
                    <a:pt x="12686" y="2387"/>
                  </a:lnTo>
                  <a:lnTo>
                    <a:pt x="12779" y="2393"/>
                  </a:lnTo>
                  <a:lnTo>
                    <a:pt x="12871" y="2387"/>
                  </a:lnTo>
                  <a:lnTo>
                    <a:pt x="12964" y="2380"/>
                  </a:lnTo>
                  <a:lnTo>
                    <a:pt x="13056" y="2367"/>
                  </a:lnTo>
                  <a:lnTo>
                    <a:pt x="13137" y="2347"/>
                  </a:lnTo>
                  <a:lnTo>
                    <a:pt x="13230" y="2327"/>
                  </a:lnTo>
                  <a:lnTo>
                    <a:pt x="13311" y="2301"/>
                  </a:lnTo>
                  <a:lnTo>
                    <a:pt x="13381" y="2268"/>
                  </a:lnTo>
                  <a:lnTo>
                    <a:pt x="13462" y="2228"/>
                  </a:lnTo>
                  <a:lnTo>
                    <a:pt x="13519" y="2189"/>
                  </a:lnTo>
                  <a:lnTo>
                    <a:pt x="13577" y="2143"/>
                  </a:lnTo>
                  <a:lnTo>
                    <a:pt x="13635" y="2090"/>
                  </a:lnTo>
                  <a:lnTo>
                    <a:pt x="13670" y="2044"/>
                  </a:lnTo>
                  <a:lnTo>
                    <a:pt x="13705" y="1991"/>
                  </a:lnTo>
                  <a:lnTo>
                    <a:pt x="13728" y="1938"/>
                  </a:lnTo>
                  <a:lnTo>
                    <a:pt x="13739" y="1886"/>
                  </a:lnTo>
                  <a:lnTo>
                    <a:pt x="13739" y="1833"/>
                  </a:lnTo>
                  <a:lnTo>
                    <a:pt x="13739" y="1780"/>
                  </a:lnTo>
                  <a:lnTo>
                    <a:pt x="13728" y="1727"/>
                  </a:lnTo>
                  <a:lnTo>
                    <a:pt x="13705" y="1675"/>
                  </a:lnTo>
                  <a:lnTo>
                    <a:pt x="13670" y="1622"/>
                  </a:lnTo>
                  <a:lnTo>
                    <a:pt x="13624" y="1576"/>
                  </a:lnTo>
                  <a:lnTo>
                    <a:pt x="13577" y="1530"/>
                  </a:lnTo>
                  <a:lnTo>
                    <a:pt x="13519" y="1483"/>
                  </a:lnTo>
                  <a:lnTo>
                    <a:pt x="13462" y="1444"/>
                  </a:lnTo>
                  <a:lnTo>
                    <a:pt x="13381" y="1404"/>
                  </a:lnTo>
                  <a:lnTo>
                    <a:pt x="13300" y="1371"/>
                  </a:lnTo>
                  <a:lnTo>
                    <a:pt x="13010" y="1266"/>
                  </a:lnTo>
                  <a:lnTo>
                    <a:pt x="12721" y="1167"/>
                  </a:lnTo>
                  <a:lnTo>
                    <a:pt x="12420" y="1075"/>
                  </a:lnTo>
                  <a:lnTo>
                    <a:pt x="12119" y="982"/>
                  </a:lnTo>
                  <a:lnTo>
                    <a:pt x="11806" y="903"/>
                  </a:lnTo>
                  <a:lnTo>
                    <a:pt x="11494" y="818"/>
                  </a:lnTo>
                  <a:lnTo>
                    <a:pt x="11181" y="745"/>
                  </a:lnTo>
                  <a:lnTo>
                    <a:pt x="10869" y="673"/>
                  </a:lnTo>
                  <a:lnTo>
                    <a:pt x="10556" y="607"/>
                  </a:lnTo>
                  <a:lnTo>
                    <a:pt x="10232" y="547"/>
                  </a:lnTo>
                  <a:lnTo>
                    <a:pt x="9908" y="488"/>
                  </a:lnTo>
                  <a:lnTo>
                    <a:pt x="9596" y="435"/>
                  </a:lnTo>
                  <a:lnTo>
                    <a:pt x="8948" y="336"/>
                  </a:lnTo>
                  <a:lnTo>
                    <a:pt x="8299" y="257"/>
                  </a:lnTo>
                  <a:lnTo>
                    <a:pt x="7663" y="191"/>
                  </a:lnTo>
                  <a:lnTo>
                    <a:pt x="7038" y="132"/>
                  </a:lnTo>
                  <a:lnTo>
                    <a:pt x="6424" y="92"/>
                  </a:lnTo>
                  <a:lnTo>
                    <a:pt x="5822" y="53"/>
                  </a:lnTo>
                  <a:lnTo>
                    <a:pt x="5232" y="33"/>
                  </a:lnTo>
                  <a:lnTo>
                    <a:pt x="4665" y="13"/>
                  </a:lnTo>
                  <a:lnTo>
                    <a:pt x="4133" y="7"/>
                  </a:lnTo>
                  <a:lnTo>
                    <a:pt x="362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4747150" y="1048225"/>
              <a:ext cx="347825" cy="47500"/>
            </a:xfrm>
            <a:custGeom>
              <a:avLst/>
              <a:gdLst/>
              <a:ahLst/>
              <a:cxnLst/>
              <a:rect l="l" t="t" r="r" b="b"/>
              <a:pathLst>
                <a:path w="13913" h="1900" extrusionOk="0">
                  <a:moveTo>
                    <a:pt x="8172" y="0"/>
                  </a:moveTo>
                  <a:lnTo>
                    <a:pt x="7801" y="7"/>
                  </a:lnTo>
                  <a:lnTo>
                    <a:pt x="7419" y="20"/>
                  </a:lnTo>
                  <a:lnTo>
                    <a:pt x="7049" y="33"/>
                  </a:lnTo>
                  <a:lnTo>
                    <a:pt x="6331" y="73"/>
                  </a:lnTo>
                  <a:lnTo>
                    <a:pt x="5625" y="119"/>
                  </a:lnTo>
                  <a:lnTo>
                    <a:pt x="4954" y="178"/>
                  </a:lnTo>
                  <a:lnTo>
                    <a:pt x="4306" y="251"/>
                  </a:lnTo>
                  <a:lnTo>
                    <a:pt x="3704" y="317"/>
                  </a:lnTo>
                  <a:lnTo>
                    <a:pt x="3137" y="396"/>
                  </a:lnTo>
                  <a:lnTo>
                    <a:pt x="2616" y="468"/>
                  </a:lnTo>
                  <a:lnTo>
                    <a:pt x="2153" y="548"/>
                  </a:lnTo>
                  <a:lnTo>
                    <a:pt x="1736" y="613"/>
                  </a:lnTo>
                  <a:lnTo>
                    <a:pt x="1378" y="679"/>
                  </a:lnTo>
                  <a:lnTo>
                    <a:pt x="857" y="778"/>
                  </a:lnTo>
                  <a:lnTo>
                    <a:pt x="625" y="824"/>
                  </a:lnTo>
                  <a:lnTo>
                    <a:pt x="533" y="851"/>
                  </a:lnTo>
                  <a:lnTo>
                    <a:pt x="452" y="877"/>
                  </a:lnTo>
                  <a:lnTo>
                    <a:pt x="371" y="910"/>
                  </a:lnTo>
                  <a:lnTo>
                    <a:pt x="301" y="943"/>
                  </a:lnTo>
                  <a:lnTo>
                    <a:pt x="232" y="983"/>
                  </a:lnTo>
                  <a:lnTo>
                    <a:pt x="174" y="1029"/>
                  </a:lnTo>
                  <a:lnTo>
                    <a:pt x="128" y="1068"/>
                  </a:lnTo>
                  <a:lnTo>
                    <a:pt x="93" y="1121"/>
                  </a:lnTo>
                  <a:lnTo>
                    <a:pt x="58" y="1167"/>
                  </a:lnTo>
                  <a:lnTo>
                    <a:pt x="23" y="1220"/>
                  </a:lnTo>
                  <a:lnTo>
                    <a:pt x="12" y="1273"/>
                  </a:lnTo>
                  <a:lnTo>
                    <a:pt x="0" y="1325"/>
                  </a:lnTo>
                  <a:lnTo>
                    <a:pt x="0" y="1378"/>
                  </a:lnTo>
                  <a:lnTo>
                    <a:pt x="12" y="1438"/>
                  </a:lnTo>
                  <a:lnTo>
                    <a:pt x="35" y="1490"/>
                  </a:lnTo>
                  <a:lnTo>
                    <a:pt x="70" y="1543"/>
                  </a:lnTo>
                  <a:lnTo>
                    <a:pt x="104" y="1596"/>
                  </a:lnTo>
                  <a:lnTo>
                    <a:pt x="162" y="1642"/>
                  </a:lnTo>
                  <a:lnTo>
                    <a:pt x="209" y="1688"/>
                  </a:lnTo>
                  <a:lnTo>
                    <a:pt x="278" y="1728"/>
                  </a:lnTo>
                  <a:lnTo>
                    <a:pt x="347" y="1767"/>
                  </a:lnTo>
                  <a:lnTo>
                    <a:pt x="417" y="1800"/>
                  </a:lnTo>
                  <a:lnTo>
                    <a:pt x="498" y="1827"/>
                  </a:lnTo>
                  <a:lnTo>
                    <a:pt x="579" y="1853"/>
                  </a:lnTo>
                  <a:lnTo>
                    <a:pt x="672" y="1873"/>
                  </a:lnTo>
                  <a:lnTo>
                    <a:pt x="753" y="1886"/>
                  </a:lnTo>
                  <a:lnTo>
                    <a:pt x="845" y="1892"/>
                  </a:lnTo>
                  <a:lnTo>
                    <a:pt x="949" y="1899"/>
                  </a:lnTo>
                  <a:lnTo>
                    <a:pt x="1042" y="1899"/>
                  </a:lnTo>
                  <a:lnTo>
                    <a:pt x="1135" y="1892"/>
                  </a:lnTo>
                  <a:lnTo>
                    <a:pt x="1227" y="1879"/>
                  </a:lnTo>
                  <a:lnTo>
                    <a:pt x="1331" y="1860"/>
                  </a:lnTo>
                  <a:lnTo>
                    <a:pt x="1632" y="1800"/>
                  </a:lnTo>
                  <a:lnTo>
                    <a:pt x="1979" y="1734"/>
                  </a:lnTo>
                  <a:lnTo>
                    <a:pt x="2442" y="1655"/>
                  </a:lnTo>
                  <a:lnTo>
                    <a:pt x="2998" y="1563"/>
                  </a:lnTo>
                  <a:lnTo>
                    <a:pt x="3658" y="1471"/>
                  </a:lnTo>
                  <a:lnTo>
                    <a:pt x="4387" y="1378"/>
                  </a:lnTo>
                  <a:lnTo>
                    <a:pt x="4781" y="1332"/>
                  </a:lnTo>
                  <a:lnTo>
                    <a:pt x="5186" y="1286"/>
                  </a:lnTo>
                  <a:lnTo>
                    <a:pt x="5614" y="1246"/>
                  </a:lnTo>
                  <a:lnTo>
                    <a:pt x="6042" y="1213"/>
                  </a:lnTo>
                  <a:lnTo>
                    <a:pt x="6482" y="1180"/>
                  </a:lnTo>
                  <a:lnTo>
                    <a:pt x="6945" y="1154"/>
                  </a:lnTo>
                  <a:lnTo>
                    <a:pt x="7408" y="1134"/>
                  </a:lnTo>
                  <a:lnTo>
                    <a:pt x="7871" y="1121"/>
                  </a:lnTo>
                  <a:lnTo>
                    <a:pt x="8345" y="1108"/>
                  </a:lnTo>
                  <a:lnTo>
                    <a:pt x="8820" y="1108"/>
                  </a:lnTo>
                  <a:lnTo>
                    <a:pt x="9306" y="1121"/>
                  </a:lnTo>
                  <a:lnTo>
                    <a:pt x="9792" y="1134"/>
                  </a:lnTo>
                  <a:lnTo>
                    <a:pt x="10267" y="1161"/>
                  </a:lnTo>
                  <a:lnTo>
                    <a:pt x="10741" y="1200"/>
                  </a:lnTo>
                  <a:lnTo>
                    <a:pt x="11216" y="1253"/>
                  </a:lnTo>
                  <a:lnTo>
                    <a:pt x="11690" y="1312"/>
                  </a:lnTo>
                  <a:lnTo>
                    <a:pt x="12153" y="1385"/>
                  </a:lnTo>
                  <a:lnTo>
                    <a:pt x="12616" y="1471"/>
                  </a:lnTo>
                  <a:lnTo>
                    <a:pt x="12709" y="1490"/>
                  </a:lnTo>
                  <a:lnTo>
                    <a:pt x="12802" y="1497"/>
                  </a:lnTo>
                  <a:lnTo>
                    <a:pt x="12894" y="1503"/>
                  </a:lnTo>
                  <a:lnTo>
                    <a:pt x="12998" y="1503"/>
                  </a:lnTo>
                  <a:lnTo>
                    <a:pt x="13091" y="1497"/>
                  </a:lnTo>
                  <a:lnTo>
                    <a:pt x="13184" y="1490"/>
                  </a:lnTo>
                  <a:lnTo>
                    <a:pt x="13276" y="1471"/>
                  </a:lnTo>
                  <a:lnTo>
                    <a:pt x="13357" y="1451"/>
                  </a:lnTo>
                  <a:lnTo>
                    <a:pt x="13438" y="1431"/>
                  </a:lnTo>
                  <a:lnTo>
                    <a:pt x="13519" y="1398"/>
                  </a:lnTo>
                  <a:lnTo>
                    <a:pt x="13589" y="1365"/>
                  </a:lnTo>
                  <a:lnTo>
                    <a:pt x="13658" y="1325"/>
                  </a:lnTo>
                  <a:lnTo>
                    <a:pt x="13716" y="1286"/>
                  </a:lnTo>
                  <a:lnTo>
                    <a:pt x="13774" y="1240"/>
                  </a:lnTo>
                  <a:lnTo>
                    <a:pt x="13820" y="1194"/>
                  </a:lnTo>
                  <a:lnTo>
                    <a:pt x="13855" y="1141"/>
                  </a:lnTo>
                  <a:lnTo>
                    <a:pt x="13890" y="1088"/>
                  </a:lnTo>
                  <a:lnTo>
                    <a:pt x="13913" y="1029"/>
                  </a:lnTo>
                  <a:lnTo>
                    <a:pt x="13913" y="976"/>
                  </a:lnTo>
                  <a:lnTo>
                    <a:pt x="13913" y="923"/>
                  </a:lnTo>
                  <a:lnTo>
                    <a:pt x="13913" y="871"/>
                  </a:lnTo>
                  <a:lnTo>
                    <a:pt x="13890" y="818"/>
                  </a:lnTo>
                  <a:lnTo>
                    <a:pt x="13866" y="765"/>
                  </a:lnTo>
                  <a:lnTo>
                    <a:pt x="13832" y="712"/>
                  </a:lnTo>
                  <a:lnTo>
                    <a:pt x="13785" y="666"/>
                  </a:lnTo>
                  <a:lnTo>
                    <a:pt x="13728" y="627"/>
                  </a:lnTo>
                  <a:lnTo>
                    <a:pt x="13670" y="580"/>
                  </a:lnTo>
                  <a:lnTo>
                    <a:pt x="13612" y="541"/>
                  </a:lnTo>
                  <a:lnTo>
                    <a:pt x="13531" y="508"/>
                  </a:lnTo>
                  <a:lnTo>
                    <a:pt x="13450" y="475"/>
                  </a:lnTo>
                  <a:lnTo>
                    <a:pt x="13369" y="449"/>
                  </a:lnTo>
                  <a:lnTo>
                    <a:pt x="13276" y="429"/>
                  </a:lnTo>
                  <a:lnTo>
                    <a:pt x="12987" y="370"/>
                  </a:lnTo>
                  <a:lnTo>
                    <a:pt x="12697" y="317"/>
                  </a:lnTo>
                  <a:lnTo>
                    <a:pt x="12408" y="271"/>
                  </a:lnTo>
                  <a:lnTo>
                    <a:pt x="12119" y="231"/>
                  </a:lnTo>
                  <a:lnTo>
                    <a:pt x="11818" y="191"/>
                  </a:lnTo>
                  <a:lnTo>
                    <a:pt x="11528" y="152"/>
                  </a:lnTo>
                  <a:lnTo>
                    <a:pt x="10927" y="93"/>
                  </a:lnTo>
                  <a:lnTo>
                    <a:pt x="10336" y="53"/>
                  </a:lnTo>
                  <a:lnTo>
                    <a:pt x="9734" y="20"/>
                  </a:lnTo>
                  <a:lnTo>
                    <a:pt x="9144"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4815450" y="1194575"/>
              <a:ext cx="347850" cy="47675"/>
            </a:xfrm>
            <a:custGeom>
              <a:avLst/>
              <a:gdLst/>
              <a:ahLst/>
              <a:cxnLst/>
              <a:rect l="l" t="t" r="r" b="b"/>
              <a:pathLst>
                <a:path w="13914" h="1907" extrusionOk="0">
                  <a:moveTo>
                    <a:pt x="8543" y="1"/>
                  </a:moveTo>
                  <a:lnTo>
                    <a:pt x="8172" y="7"/>
                  </a:lnTo>
                  <a:lnTo>
                    <a:pt x="7790" y="14"/>
                  </a:lnTo>
                  <a:lnTo>
                    <a:pt x="7420" y="21"/>
                  </a:lnTo>
                  <a:lnTo>
                    <a:pt x="7050" y="34"/>
                  </a:lnTo>
                  <a:lnTo>
                    <a:pt x="6320" y="73"/>
                  </a:lnTo>
                  <a:lnTo>
                    <a:pt x="5614" y="126"/>
                  </a:lnTo>
                  <a:lnTo>
                    <a:pt x="4943" y="185"/>
                  </a:lnTo>
                  <a:lnTo>
                    <a:pt x="4306" y="251"/>
                  </a:lnTo>
                  <a:lnTo>
                    <a:pt x="3693" y="324"/>
                  </a:lnTo>
                  <a:lnTo>
                    <a:pt x="3137" y="396"/>
                  </a:lnTo>
                  <a:lnTo>
                    <a:pt x="2617" y="476"/>
                  </a:lnTo>
                  <a:lnTo>
                    <a:pt x="2142" y="548"/>
                  </a:lnTo>
                  <a:lnTo>
                    <a:pt x="1725" y="621"/>
                  </a:lnTo>
                  <a:lnTo>
                    <a:pt x="1378" y="680"/>
                  </a:lnTo>
                  <a:lnTo>
                    <a:pt x="857" y="779"/>
                  </a:lnTo>
                  <a:lnTo>
                    <a:pt x="626" y="832"/>
                  </a:lnTo>
                  <a:lnTo>
                    <a:pt x="533" y="851"/>
                  </a:lnTo>
                  <a:lnTo>
                    <a:pt x="441" y="884"/>
                  </a:lnTo>
                  <a:lnTo>
                    <a:pt x="371" y="911"/>
                  </a:lnTo>
                  <a:lnTo>
                    <a:pt x="290" y="950"/>
                  </a:lnTo>
                  <a:lnTo>
                    <a:pt x="232" y="990"/>
                  </a:lnTo>
                  <a:lnTo>
                    <a:pt x="174" y="1029"/>
                  </a:lnTo>
                  <a:lnTo>
                    <a:pt x="128" y="1075"/>
                  </a:lnTo>
                  <a:lnTo>
                    <a:pt x="82" y="1122"/>
                  </a:lnTo>
                  <a:lnTo>
                    <a:pt x="47" y="1174"/>
                  </a:lnTo>
                  <a:lnTo>
                    <a:pt x="24" y="1227"/>
                  </a:lnTo>
                  <a:lnTo>
                    <a:pt x="1" y="1280"/>
                  </a:lnTo>
                  <a:lnTo>
                    <a:pt x="1" y="1333"/>
                  </a:lnTo>
                  <a:lnTo>
                    <a:pt x="1" y="1385"/>
                  </a:lnTo>
                  <a:lnTo>
                    <a:pt x="12" y="1438"/>
                  </a:lnTo>
                  <a:lnTo>
                    <a:pt x="35" y="1491"/>
                  </a:lnTo>
                  <a:lnTo>
                    <a:pt x="59" y="1550"/>
                  </a:lnTo>
                  <a:lnTo>
                    <a:pt x="105" y="1603"/>
                  </a:lnTo>
                  <a:lnTo>
                    <a:pt x="151" y="1649"/>
                  </a:lnTo>
                  <a:lnTo>
                    <a:pt x="209" y="1695"/>
                  </a:lnTo>
                  <a:lnTo>
                    <a:pt x="267" y="1735"/>
                  </a:lnTo>
                  <a:lnTo>
                    <a:pt x="336" y="1768"/>
                  </a:lnTo>
                  <a:lnTo>
                    <a:pt x="417" y="1801"/>
                  </a:lnTo>
                  <a:lnTo>
                    <a:pt x="487" y="1834"/>
                  </a:lnTo>
                  <a:lnTo>
                    <a:pt x="579" y="1853"/>
                  </a:lnTo>
                  <a:lnTo>
                    <a:pt x="660" y="1873"/>
                  </a:lnTo>
                  <a:lnTo>
                    <a:pt x="753" y="1886"/>
                  </a:lnTo>
                  <a:lnTo>
                    <a:pt x="846" y="1900"/>
                  </a:lnTo>
                  <a:lnTo>
                    <a:pt x="938" y="1906"/>
                  </a:lnTo>
                  <a:lnTo>
                    <a:pt x="1031" y="1900"/>
                  </a:lnTo>
                  <a:lnTo>
                    <a:pt x="1135" y="1893"/>
                  </a:lnTo>
                  <a:lnTo>
                    <a:pt x="1228" y="1886"/>
                  </a:lnTo>
                  <a:lnTo>
                    <a:pt x="1320" y="1867"/>
                  </a:lnTo>
                  <a:lnTo>
                    <a:pt x="1621" y="1807"/>
                  </a:lnTo>
                  <a:lnTo>
                    <a:pt x="1968" y="1741"/>
                  </a:lnTo>
                  <a:lnTo>
                    <a:pt x="2431" y="1662"/>
                  </a:lnTo>
                  <a:lnTo>
                    <a:pt x="2998" y="1570"/>
                  </a:lnTo>
                  <a:lnTo>
                    <a:pt x="3647" y="1471"/>
                  </a:lnTo>
                  <a:lnTo>
                    <a:pt x="4376" y="1379"/>
                  </a:lnTo>
                  <a:lnTo>
                    <a:pt x="4769" y="1333"/>
                  </a:lnTo>
                  <a:lnTo>
                    <a:pt x="5186" y="1293"/>
                  </a:lnTo>
                  <a:lnTo>
                    <a:pt x="5603" y="1253"/>
                  </a:lnTo>
                  <a:lnTo>
                    <a:pt x="6031" y="1214"/>
                  </a:lnTo>
                  <a:lnTo>
                    <a:pt x="6482" y="1188"/>
                  </a:lnTo>
                  <a:lnTo>
                    <a:pt x="6934" y="1161"/>
                  </a:lnTo>
                  <a:lnTo>
                    <a:pt x="7397" y="1135"/>
                  </a:lnTo>
                  <a:lnTo>
                    <a:pt x="7871" y="1122"/>
                  </a:lnTo>
                  <a:lnTo>
                    <a:pt x="8346" y="1115"/>
                  </a:lnTo>
                  <a:lnTo>
                    <a:pt x="8820" y="1115"/>
                  </a:lnTo>
                  <a:lnTo>
                    <a:pt x="9295" y="1122"/>
                  </a:lnTo>
                  <a:lnTo>
                    <a:pt x="9781" y="1141"/>
                  </a:lnTo>
                  <a:lnTo>
                    <a:pt x="10256" y="1168"/>
                  </a:lnTo>
                  <a:lnTo>
                    <a:pt x="10742" y="1207"/>
                  </a:lnTo>
                  <a:lnTo>
                    <a:pt x="11216" y="1253"/>
                  </a:lnTo>
                  <a:lnTo>
                    <a:pt x="11691" y="1319"/>
                  </a:lnTo>
                  <a:lnTo>
                    <a:pt x="12154" y="1392"/>
                  </a:lnTo>
                  <a:lnTo>
                    <a:pt x="12605" y="1478"/>
                  </a:lnTo>
                  <a:lnTo>
                    <a:pt x="12698" y="1491"/>
                  </a:lnTo>
                  <a:lnTo>
                    <a:pt x="12802" y="1504"/>
                  </a:lnTo>
                  <a:lnTo>
                    <a:pt x="12895" y="1511"/>
                  </a:lnTo>
                  <a:lnTo>
                    <a:pt x="12987" y="1511"/>
                  </a:lnTo>
                  <a:lnTo>
                    <a:pt x="13080" y="1504"/>
                  </a:lnTo>
                  <a:lnTo>
                    <a:pt x="13172" y="1491"/>
                  </a:lnTo>
                  <a:lnTo>
                    <a:pt x="13265" y="1478"/>
                  </a:lnTo>
                  <a:lnTo>
                    <a:pt x="13346" y="1458"/>
                  </a:lnTo>
                  <a:lnTo>
                    <a:pt x="13439" y="1431"/>
                  </a:lnTo>
                  <a:lnTo>
                    <a:pt x="13508" y="1405"/>
                  </a:lnTo>
                  <a:lnTo>
                    <a:pt x="13589" y="1372"/>
                  </a:lnTo>
                  <a:lnTo>
                    <a:pt x="13659" y="1333"/>
                  </a:lnTo>
                  <a:lnTo>
                    <a:pt x="13716" y="1293"/>
                  </a:lnTo>
                  <a:lnTo>
                    <a:pt x="13763" y="1247"/>
                  </a:lnTo>
                  <a:lnTo>
                    <a:pt x="13809" y="1194"/>
                  </a:lnTo>
                  <a:lnTo>
                    <a:pt x="13855" y="1141"/>
                  </a:lnTo>
                  <a:lnTo>
                    <a:pt x="13878" y="1089"/>
                  </a:lnTo>
                  <a:lnTo>
                    <a:pt x="13902" y="1036"/>
                  </a:lnTo>
                  <a:lnTo>
                    <a:pt x="13913" y="983"/>
                  </a:lnTo>
                  <a:lnTo>
                    <a:pt x="13913" y="924"/>
                  </a:lnTo>
                  <a:lnTo>
                    <a:pt x="13902" y="871"/>
                  </a:lnTo>
                  <a:lnTo>
                    <a:pt x="13878" y="818"/>
                  </a:lnTo>
                  <a:lnTo>
                    <a:pt x="13855" y="772"/>
                  </a:lnTo>
                  <a:lnTo>
                    <a:pt x="13821" y="719"/>
                  </a:lnTo>
                  <a:lnTo>
                    <a:pt x="13774" y="673"/>
                  </a:lnTo>
                  <a:lnTo>
                    <a:pt x="13728" y="627"/>
                  </a:lnTo>
                  <a:lnTo>
                    <a:pt x="13670" y="588"/>
                  </a:lnTo>
                  <a:lnTo>
                    <a:pt x="13601" y="548"/>
                  </a:lnTo>
                  <a:lnTo>
                    <a:pt x="13531" y="515"/>
                  </a:lnTo>
                  <a:lnTo>
                    <a:pt x="13450" y="482"/>
                  </a:lnTo>
                  <a:lnTo>
                    <a:pt x="13358" y="456"/>
                  </a:lnTo>
                  <a:lnTo>
                    <a:pt x="13277" y="436"/>
                  </a:lnTo>
                  <a:lnTo>
                    <a:pt x="12987" y="377"/>
                  </a:lnTo>
                  <a:lnTo>
                    <a:pt x="12698" y="324"/>
                  </a:lnTo>
                  <a:lnTo>
                    <a:pt x="12397" y="278"/>
                  </a:lnTo>
                  <a:lnTo>
                    <a:pt x="12108" y="232"/>
                  </a:lnTo>
                  <a:lnTo>
                    <a:pt x="11818" y="192"/>
                  </a:lnTo>
                  <a:lnTo>
                    <a:pt x="11517" y="159"/>
                  </a:lnTo>
                  <a:lnTo>
                    <a:pt x="10927" y="100"/>
                  </a:lnTo>
                  <a:lnTo>
                    <a:pt x="10325" y="54"/>
                  </a:lnTo>
                  <a:lnTo>
                    <a:pt x="9735" y="27"/>
                  </a:lnTo>
                  <a:lnTo>
                    <a:pt x="9133" y="7"/>
                  </a:lnTo>
                  <a:lnTo>
                    <a:pt x="8543"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5237325" y="1088600"/>
              <a:ext cx="347825" cy="47650"/>
            </a:xfrm>
            <a:custGeom>
              <a:avLst/>
              <a:gdLst/>
              <a:ahLst/>
              <a:cxnLst/>
              <a:rect l="l" t="t" r="r" b="b"/>
              <a:pathLst>
                <a:path w="13913" h="1906" extrusionOk="0">
                  <a:moveTo>
                    <a:pt x="8554" y="1"/>
                  </a:moveTo>
                  <a:lnTo>
                    <a:pt x="8172" y="7"/>
                  </a:lnTo>
                  <a:lnTo>
                    <a:pt x="7790" y="14"/>
                  </a:lnTo>
                  <a:lnTo>
                    <a:pt x="7419" y="20"/>
                  </a:lnTo>
                  <a:lnTo>
                    <a:pt x="7049" y="40"/>
                  </a:lnTo>
                  <a:lnTo>
                    <a:pt x="6320" y="73"/>
                  </a:lnTo>
                  <a:lnTo>
                    <a:pt x="5614" y="126"/>
                  </a:lnTo>
                  <a:lnTo>
                    <a:pt x="4942" y="185"/>
                  </a:lnTo>
                  <a:lnTo>
                    <a:pt x="4306" y="251"/>
                  </a:lnTo>
                  <a:lnTo>
                    <a:pt x="3704" y="324"/>
                  </a:lnTo>
                  <a:lnTo>
                    <a:pt x="3137" y="403"/>
                  </a:lnTo>
                  <a:lnTo>
                    <a:pt x="2616" y="475"/>
                  </a:lnTo>
                  <a:lnTo>
                    <a:pt x="2141" y="548"/>
                  </a:lnTo>
                  <a:lnTo>
                    <a:pt x="1736" y="620"/>
                  </a:lnTo>
                  <a:lnTo>
                    <a:pt x="1378" y="686"/>
                  </a:lnTo>
                  <a:lnTo>
                    <a:pt x="857" y="785"/>
                  </a:lnTo>
                  <a:lnTo>
                    <a:pt x="625" y="831"/>
                  </a:lnTo>
                  <a:lnTo>
                    <a:pt x="533" y="858"/>
                  </a:lnTo>
                  <a:lnTo>
                    <a:pt x="452" y="884"/>
                  </a:lnTo>
                  <a:lnTo>
                    <a:pt x="371" y="917"/>
                  </a:lnTo>
                  <a:lnTo>
                    <a:pt x="301" y="950"/>
                  </a:lnTo>
                  <a:lnTo>
                    <a:pt x="232" y="990"/>
                  </a:lnTo>
                  <a:lnTo>
                    <a:pt x="174" y="1029"/>
                  </a:lnTo>
                  <a:lnTo>
                    <a:pt x="127" y="1075"/>
                  </a:lnTo>
                  <a:lnTo>
                    <a:pt x="81" y="1121"/>
                  </a:lnTo>
                  <a:lnTo>
                    <a:pt x="46" y="1174"/>
                  </a:lnTo>
                  <a:lnTo>
                    <a:pt x="23" y="1227"/>
                  </a:lnTo>
                  <a:lnTo>
                    <a:pt x="12" y="1280"/>
                  </a:lnTo>
                  <a:lnTo>
                    <a:pt x="0" y="1332"/>
                  </a:lnTo>
                  <a:lnTo>
                    <a:pt x="0" y="1385"/>
                  </a:lnTo>
                  <a:lnTo>
                    <a:pt x="12" y="1438"/>
                  </a:lnTo>
                  <a:lnTo>
                    <a:pt x="35" y="1497"/>
                  </a:lnTo>
                  <a:lnTo>
                    <a:pt x="58" y="1550"/>
                  </a:lnTo>
                  <a:lnTo>
                    <a:pt x="104" y="1603"/>
                  </a:lnTo>
                  <a:lnTo>
                    <a:pt x="151" y="1649"/>
                  </a:lnTo>
                  <a:lnTo>
                    <a:pt x="208" y="1695"/>
                  </a:lnTo>
                  <a:lnTo>
                    <a:pt x="266" y="1735"/>
                  </a:lnTo>
                  <a:lnTo>
                    <a:pt x="336" y="1774"/>
                  </a:lnTo>
                  <a:lnTo>
                    <a:pt x="417" y="1807"/>
                  </a:lnTo>
                  <a:lnTo>
                    <a:pt x="498" y="1833"/>
                  </a:lnTo>
                  <a:lnTo>
                    <a:pt x="579" y="1860"/>
                  </a:lnTo>
                  <a:lnTo>
                    <a:pt x="660" y="1873"/>
                  </a:lnTo>
                  <a:lnTo>
                    <a:pt x="752" y="1893"/>
                  </a:lnTo>
                  <a:lnTo>
                    <a:pt x="845" y="1899"/>
                  </a:lnTo>
                  <a:lnTo>
                    <a:pt x="938" y="1906"/>
                  </a:lnTo>
                  <a:lnTo>
                    <a:pt x="1030" y="1906"/>
                  </a:lnTo>
                  <a:lnTo>
                    <a:pt x="1134" y="1899"/>
                  </a:lnTo>
                  <a:lnTo>
                    <a:pt x="1227" y="1886"/>
                  </a:lnTo>
                  <a:lnTo>
                    <a:pt x="1320" y="1866"/>
                  </a:lnTo>
                  <a:lnTo>
                    <a:pt x="1632" y="1807"/>
                  </a:lnTo>
                  <a:lnTo>
                    <a:pt x="1979" y="1741"/>
                  </a:lnTo>
                  <a:lnTo>
                    <a:pt x="2431" y="1662"/>
                  </a:lnTo>
                  <a:lnTo>
                    <a:pt x="2998" y="1570"/>
                  </a:lnTo>
                  <a:lnTo>
                    <a:pt x="3646" y="1477"/>
                  </a:lnTo>
                  <a:lnTo>
                    <a:pt x="4387" y="1378"/>
                  </a:lnTo>
                  <a:lnTo>
                    <a:pt x="4769" y="1339"/>
                  </a:lnTo>
                  <a:lnTo>
                    <a:pt x="5186" y="1293"/>
                  </a:lnTo>
                  <a:lnTo>
                    <a:pt x="5602" y="1253"/>
                  </a:lnTo>
                  <a:lnTo>
                    <a:pt x="6030" y="1220"/>
                  </a:lnTo>
                  <a:lnTo>
                    <a:pt x="6482" y="1187"/>
                  </a:lnTo>
                  <a:lnTo>
                    <a:pt x="6933" y="1161"/>
                  </a:lnTo>
                  <a:lnTo>
                    <a:pt x="7396" y="1141"/>
                  </a:lnTo>
                  <a:lnTo>
                    <a:pt x="7871" y="1121"/>
                  </a:lnTo>
                  <a:lnTo>
                    <a:pt x="8345" y="1115"/>
                  </a:lnTo>
                  <a:lnTo>
                    <a:pt x="8820" y="1115"/>
                  </a:lnTo>
                  <a:lnTo>
                    <a:pt x="9306" y="1121"/>
                  </a:lnTo>
                  <a:lnTo>
                    <a:pt x="9781" y="1141"/>
                  </a:lnTo>
                  <a:lnTo>
                    <a:pt x="10267" y="1168"/>
                  </a:lnTo>
                  <a:lnTo>
                    <a:pt x="10741" y="1207"/>
                  </a:lnTo>
                  <a:lnTo>
                    <a:pt x="11216" y="1260"/>
                  </a:lnTo>
                  <a:lnTo>
                    <a:pt x="11690" y="1319"/>
                  </a:lnTo>
                  <a:lnTo>
                    <a:pt x="12153" y="1392"/>
                  </a:lnTo>
                  <a:lnTo>
                    <a:pt x="12605" y="1477"/>
                  </a:lnTo>
                  <a:lnTo>
                    <a:pt x="12709" y="1497"/>
                  </a:lnTo>
                  <a:lnTo>
                    <a:pt x="12801" y="1504"/>
                  </a:lnTo>
                  <a:lnTo>
                    <a:pt x="12894" y="1510"/>
                  </a:lnTo>
                  <a:lnTo>
                    <a:pt x="12987" y="1510"/>
                  </a:lnTo>
                  <a:lnTo>
                    <a:pt x="13091" y="1504"/>
                  </a:lnTo>
                  <a:lnTo>
                    <a:pt x="13172" y="1491"/>
                  </a:lnTo>
                  <a:lnTo>
                    <a:pt x="13264" y="1477"/>
                  </a:lnTo>
                  <a:lnTo>
                    <a:pt x="13357" y="1458"/>
                  </a:lnTo>
                  <a:lnTo>
                    <a:pt x="13438" y="1431"/>
                  </a:lnTo>
                  <a:lnTo>
                    <a:pt x="13519" y="1405"/>
                  </a:lnTo>
                  <a:lnTo>
                    <a:pt x="13589" y="1372"/>
                  </a:lnTo>
                  <a:lnTo>
                    <a:pt x="13658" y="1332"/>
                  </a:lnTo>
                  <a:lnTo>
                    <a:pt x="13716" y="1293"/>
                  </a:lnTo>
                  <a:lnTo>
                    <a:pt x="13774" y="1247"/>
                  </a:lnTo>
                  <a:lnTo>
                    <a:pt x="13820" y="1200"/>
                  </a:lnTo>
                  <a:lnTo>
                    <a:pt x="13855" y="1148"/>
                  </a:lnTo>
                  <a:lnTo>
                    <a:pt x="13889" y="1088"/>
                  </a:lnTo>
                  <a:lnTo>
                    <a:pt x="13901" y="1036"/>
                  </a:lnTo>
                  <a:lnTo>
                    <a:pt x="13913" y="983"/>
                  </a:lnTo>
                  <a:lnTo>
                    <a:pt x="13913" y="930"/>
                  </a:lnTo>
                  <a:lnTo>
                    <a:pt x="13901" y="871"/>
                  </a:lnTo>
                  <a:lnTo>
                    <a:pt x="13889" y="818"/>
                  </a:lnTo>
                  <a:lnTo>
                    <a:pt x="13855" y="772"/>
                  </a:lnTo>
                  <a:lnTo>
                    <a:pt x="13820" y="719"/>
                  </a:lnTo>
                  <a:lnTo>
                    <a:pt x="13785" y="673"/>
                  </a:lnTo>
                  <a:lnTo>
                    <a:pt x="13727" y="627"/>
                  </a:lnTo>
                  <a:lnTo>
                    <a:pt x="13670" y="587"/>
                  </a:lnTo>
                  <a:lnTo>
                    <a:pt x="13600" y="548"/>
                  </a:lnTo>
                  <a:lnTo>
                    <a:pt x="13531" y="515"/>
                  </a:lnTo>
                  <a:lnTo>
                    <a:pt x="13450" y="482"/>
                  </a:lnTo>
                  <a:lnTo>
                    <a:pt x="13369" y="455"/>
                  </a:lnTo>
                  <a:lnTo>
                    <a:pt x="13276" y="436"/>
                  </a:lnTo>
                  <a:lnTo>
                    <a:pt x="12987" y="376"/>
                  </a:lnTo>
                  <a:lnTo>
                    <a:pt x="12697" y="324"/>
                  </a:lnTo>
                  <a:lnTo>
                    <a:pt x="12408" y="277"/>
                  </a:lnTo>
                  <a:lnTo>
                    <a:pt x="12107" y="231"/>
                  </a:lnTo>
                  <a:lnTo>
                    <a:pt x="11818" y="192"/>
                  </a:lnTo>
                  <a:lnTo>
                    <a:pt x="11517" y="159"/>
                  </a:lnTo>
                  <a:lnTo>
                    <a:pt x="10926" y="99"/>
                  </a:lnTo>
                  <a:lnTo>
                    <a:pt x="10325" y="53"/>
                  </a:lnTo>
                  <a:lnTo>
                    <a:pt x="9734" y="27"/>
                  </a:lnTo>
                  <a:lnTo>
                    <a:pt x="9144" y="7"/>
                  </a:lnTo>
                  <a:lnTo>
                    <a:pt x="8554"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4134300" y="1254575"/>
              <a:ext cx="329050" cy="88050"/>
            </a:xfrm>
            <a:custGeom>
              <a:avLst/>
              <a:gdLst/>
              <a:ahLst/>
              <a:cxnLst/>
              <a:rect l="l" t="t" r="r" b="b"/>
              <a:pathLst>
                <a:path w="13162" h="3522" extrusionOk="0">
                  <a:moveTo>
                    <a:pt x="881" y="1"/>
                  </a:moveTo>
                  <a:lnTo>
                    <a:pt x="788" y="7"/>
                  </a:lnTo>
                  <a:lnTo>
                    <a:pt x="695" y="20"/>
                  </a:lnTo>
                  <a:lnTo>
                    <a:pt x="614" y="40"/>
                  </a:lnTo>
                  <a:lnTo>
                    <a:pt x="522" y="60"/>
                  </a:lnTo>
                  <a:lnTo>
                    <a:pt x="452" y="86"/>
                  </a:lnTo>
                  <a:lnTo>
                    <a:pt x="371" y="119"/>
                  </a:lnTo>
                  <a:lnTo>
                    <a:pt x="302" y="152"/>
                  </a:lnTo>
                  <a:lnTo>
                    <a:pt x="244" y="185"/>
                  </a:lnTo>
                  <a:lnTo>
                    <a:pt x="186" y="225"/>
                  </a:lnTo>
                  <a:lnTo>
                    <a:pt x="140" y="271"/>
                  </a:lnTo>
                  <a:lnTo>
                    <a:pt x="94" y="317"/>
                  </a:lnTo>
                  <a:lnTo>
                    <a:pt x="59" y="363"/>
                  </a:lnTo>
                  <a:lnTo>
                    <a:pt x="36" y="416"/>
                  </a:lnTo>
                  <a:lnTo>
                    <a:pt x="13" y="469"/>
                  </a:lnTo>
                  <a:lnTo>
                    <a:pt x="1" y="522"/>
                  </a:lnTo>
                  <a:lnTo>
                    <a:pt x="1" y="581"/>
                  </a:lnTo>
                  <a:lnTo>
                    <a:pt x="13" y="634"/>
                  </a:lnTo>
                  <a:lnTo>
                    <a:pt x="36" y="693"/>
                  </a:lnTo>
                  <a:lnTo>
                    <a:pt x="59" y="739"/>
                  </a:lnTo>
                  <a:lnTo>
                    <a:pt x="94" y="792"/>
                  </a:lnTo>
                  <a:lnTo>
                    <a:pt x="140" y="838"/>
                  </a:lnTo>
                  <a:lnTo>
                    <a:pt x="186" y="884"/>
                  </a:lnTo>
                  <a:lnTo>
                    <a:pt x="256" y="924"/>
                  </a:lnTo>
                  <a:lnTo>
                    <a:pt x="313" y="963"/>
                  </a:lnTo>
                  <a:lnTo>
                    <a:pt x="394" y="996"/>
                  </a:lnTo>
                  <a:lnTo>
                    <a:pt x="464" y="1029"/>
                  </a:lnTo>
                  <a:lnTo>
                    <a:pt x="545" y="1056"/>
                  </a:lnTo>
                  <a:lnTo>
                    <a:pt x="638" y="1075"/>
                  </a:lnTo>
                  <a:lnTo>
                    <a:pt x="730" y="1088"/>
                  </a:lnTo>
                  <a:lnTo>
                    <a:pt x="823" y="1102"/>
                  </a:lnTo>
                  <a:lnTo>
                    <a:pt x="927" y="1108"/>
                  </a:lnTo>
                  <a:lnTo>
                    <a:pt x="1251" y="1121"/>
                  </a:lnTo>
                  <a:lnTo>
                    <a:pt x="1610" y="1141"/>
                  </a:lnTo>
                  <a:lnTo>
                    <a:pt x="2084" y="1174"/>
                  </a:lnTo>
                  <a:lnTo>
                    <a:pt x="2663" y="1220"/>
                  </a:lnTo>
                  <a:lnTo>
                    <a:pt x="3334" y="1286"/>
                  </a:lnTo>
                  <a:lnTo>
                    <a:pt x="4064" y="1372"/>
                  </a:lnTo>
                  <a:lnTo>
                    <a:pt x="4457" y="1418"/>
                  </a:lnTo>
                  <a:lnTo>
                    <a:pt x="4862" y="1477"/>
                  </a:lnTo>
                  <a:lnTo>
                    <a:pt x="5279" y="1537"/>
                  </a:lnTo>
                  <a:lnTo>
                    <a:pt x="5696" y="1603"/>
                  </a:lnTo>
                  <a:lnTo>
                    <a:pt x="6124" y="1682"/>
                  </a:lnTo>
                  <a:lnTo>
                    <a:pt x="6564" y="1761"/>
                  </a:lnTo>
                  <a:lnTo>
                    <a:pt x="6992" y="1847"/>
                  </a:lnTo>
                  <a:lnTo>
                    <a:pt x="7432" y="1946"/>
                  </a:lnTo>
                  <a:lnTo>
                    <a:pt x="7872" y="2044"/>
                  </a:lnTo>
                  <a:lnTo>
                    <a:pt x="8311" y="2157"/>
                  </a:lnTo>
                  <a:lnTo>
                    <a:pt x="8740" y="2275"/>
                  </a:lnTo>
                  <a:lnTo>
                    <a:pt x="9168" y="2407"/>
                  </a:lnTo>
                  <a:lnTo>
                    <a:pt x="9596" y="2539"/>
                  </a:lnTo>
                  <a:lnTo>
                    <a:pt x="10001" y="2684"/>
                  </a:lnTo>
                  <a:lnTo>
                    <a:pt x="10395" y="2842"/>
                  </a:lnTo>
                  <a:lnTo>
                    <a:pt x="10788" y="3007"/>
                  </a:lnTo>
                  <a:lnTo>
                    <a:pt x="11159" y="3178"/>
                  </a:lnTo>
                  <a:lnTo>
                    <a:pt x="11518" y="3363"/>
                  </a:lnTo>
                  <a:lnTo>
                    <a:pt x="11587" y="3403"/>
                  </a:lnTo>
                  <a:lnTo>
                    <a:pt x="11668" y="3436"/>
                  </a:lnTo>
                  <a:lnTo>
                    <a:pt x="11749" y="3462"/>
                  </a:lnTo>
                  <a:lnTo>
                    <a:pt x="11842" y="3482"/>
                  </a:lnTo>
                  <a:lnTo>
                    <a:pt x="11923" y="3502"/>
                  </a:lnTo>
                  <a:lnTo>
                    <a:pt x="12015" y="3515"/>
                  </a:lnTo>
                  <a:lnTo>
                    <a:pt x="12108" y="3521"/>
                  </a:lnTo>
                  <a:lnTo>
                    <a:pt x="12200" y="3521"/>
                  </a:lnTo>
                  <a:lnTo>
                    <a:pt x="12305" y="3515"/>
                  </a:lnTo>
                  <a:lnTo>
                    <a:pt x="12386" y="3508"/>
                  </a:lnTo>
                  <a:lnTo>
                    <a:pt x="12478" y="3495"/>
                  </a:lnTo>
                  <a:lnTo>
                    <a:pt x="12571" y="3475"/>
                  </a:lnTo>
                  <a:lnTo>
                    <a:pt x="12652" y="3449"/>
                  </a:lnTo>
                  <a:lnTo>
                    <a:pt x="12733" y="3422"/>
                  </a:lnTo>
                  <a:lnTo>
                    <a:pt x="12814" y="3389"/>
                  </a:lnTo>
                  <a:lnTo>
                    <a:pt x="12883" y="3350"/>
                  </a:lnTo>
                  <a:lnTo>
                    <a:pt x="12953" y="3310"/>
                  </a:lnTo>
                  <a:lnTo>
                    <a:pt x="13011" y="3264"/>
                  </a:lnTo>
                  <a:lnTo>
                    <a:pt x="13057" y="3211"/>
                  </a:lnTo>
                  <a:lnTo>
                    <a:pt x="13092" y="3165"/>
                  </a:lnTo>
                  <a:lnTo>
                    <a:pt x="13126" y="3113"/>
                  </a:lnTo>
                  <a:lnTo>
                    <a:pt x="13150" y="3060"/>
                  </a:lnTo>
                  <a:lnTo>
                    <a:pt x="13161" y="3007"/>
                  </a:lnTo>
                  <a:lnTo>
                    <a:pt x="13161" y="2954"/>
                  </a:lnTo>
                  <a:lnTo>
                    <a:pt x="13161" y="2902"/>
                  </a:lnTo>
                  <a:lnTo>
                    <a:pt x="13138" y="2849"/>
                  </a:lnTo>
                  <a:lnTo>
                    <a:pt x="13115" y="2796"/>
                  </a:lnTo>
                  <a:lnTo>
                    <a:pt x="13080" y="2750"/>
                  </a:lnTo>
                  <a:lnTo>
                    <a:pt x="13045" y="2697"/>
                  </a:lnTo>
                  <a:lnTo>
                    <a:pt x="12987" y="2651"/>
                  </a:lnTo>
                  <a:lnTo>
                    <a:pt x="12930" y="2605"/>
                  </a:lnTo>
                  <a:lnTo>
                    <a:pt x="12860" y="2565"/>
                  </a:lnTo>
                  <a:lnTo>
                    <a:pt x="12455" y="2354"/>
                  </a:lnTo>
                  <a:lnTo>
                    <a:pt x="12038" y="2157"/>
                  </a:lnTo>
                  <a:lnTo>
                    <a:pt x="11599" y="1965"/>
                  </a:lnTo>
                  <a:lnTo>
                    <a:pt x="11159" y="1787"/>
                  </a:lnTo>
                  <a:lnTo>
                    <a:pt x="10696" y="1623"/>
                  </a:lnTo>
                  <a:lnTo>
                    <a:pt x="10233" y="1471"/>
                  </a:lnTo>
                  <a:lnTo>
                    <a:pt x="9758" y="1326"/>
                  </a:lnTo>
                  <a:lnTo>
                    <a:pt x="9272" y="1187"/>
                  </a:lnTo>
                  <a:lnTo>
                    <a:pt x="8798" y="1062"/>
                  </a:lnTo>
                  <a:lnTo>
                    <a:pt x="8311" y="943"/>
                  </a:lnTo>
                  <a:lnTo>
                    <a:pt x="7825" y="838"/>
                  </a:lnTo>
                  <a:lnTo>
                    <a:pt x="7351" y="739"/>
                  </a:lnTo>
                  <a:lnTo>
                    <a:pt x="6865" y="647"/>
                  </a:lnTo>
                  <a:lnTo>
                    <a:pt x="6402" y="561"/>
                  </a:lnTo>
                  <a:lnTo>
                    <a:pt x="5927" y="489"/>
                  </a:lnTo>
                  <a:lnTo>
                    <a:pt x="5476" y="416"/>
                  </a:lnTo>
                  <a:lnTo>
                    <a:pt x="5036" y="357"/>
                  </a:lnTo>
                  <a:lnTo>
                    <a:pt x="4608" y="297"/>
                  </a:lnTo>
                  <a:lnTo>
                    <a:pt x="3797" y="205"/>
                  </a:lnTo>
                  <a:lnTo>
                    <a:pt x="3057" y="133"/>
                  </a:lnTo>
                  <a:lnTo>
                    <a:pt x="2408" y="80"/>
                  </a:lnTo>
                  <a:lnTo>
                    <a:pt x="1876" y="40"/>
                  </a:lnTo>
                  <a:lnTo>
                    <a:pt x="1448" y="14"/>
                  </a:lnTo>
                  <a:lnTo>
                    <a:pt x="1019"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3735550" y="1058925"/>
              <a:ext cx="339150" cy="69925"/>
            </a:xfrm>
            <a:custGeom>
              <a:avLst/>
              <a:gdLst/>
              <a:ahLst/>
              <a:cxnLst/>
              <a:rect l="l" t="t" r="r" b="b"/>
              <a:pathLst>
                <a:path w="13566" h="2797" extrusionOk="0">
                  <a:moveTo>
                    <a:pt x="1204" y="1"/>
                  </a:moveTo>
                  <a:lnTo>
                    <a:pt x="915" y="14"/>
                  </a:lnTo>
                  <a:lnTo>
                    <a:pt x="811" y="21"/>
                  </a:lnTo>
                  <a:lnTo>
                    <a:pt x="718" y="27"/>
                  </a:lnTo>
                  <a:lnTo>
                    <a:pt x="626" y="47"/>
                  </a:lnTo>
                  <a:lnTo>
                    <a:pt x="533" y="67"/>
                  </a:lnTo>
                  <a:lnTo>
                    <a:pt x="452" y="93"/>
                  </a:lnTo>
                  <a:lnTo>
                    <a:pt x="382" y="126"/>
                  </a:lnTo>
                  <a:lnTo>
                    <a:pt x="301" y="159"/>
                  </a:lnTo>
                  <a:lnTo>
                    <a:pt x="244" y="199"/>
                  </a:lnTo>
                  <a:lnTo>
                    <a:pt x="186" y="238"/>
                  </a:lnTo>
                  <a:lnTo>
                    <a:pt x="128" y="284"/>
                  </a:lnTo>
                  <a:lnTo>
                    <a:pt x="93" y="330"/>
                  </a:lnTo>
                  <a:lnTo>
                    <a:pt x="58" y="383"/>
                  </a:lnTo>
                  <a:lnTo>
                    <a:pt x="24" y="429"/>
                  </a:lnTo>
                  <a:lnTo>
                    <a:pt x="12" y="489"/>
                  </a:lnTo>
                  <a:lnTo>
                    <a:pt x="1" y="541"/>
                  </a:lnTo>
                  <a:lnTo>
                    <a:pt x="1" y="601"/>
                  </a:lnTo>
                  <a:lnTo>
                    <a:pt x="12" y="654"/>
                  </a:lnTo>
                  <a:lnTo>
                    <a:pt x="35" y="706"/>
                  </a:lnTo>
                  <a:lnTo>
                    <a:pt x="58" y="759"/>
                  </a:lnTo>
                  <a:lnTo>
                    <a:pt x="93" y="812"/>
                  </a:lnTo>
                  <a:lnTo>
                    <a:pt x="139" y="858"/>
                  </a:lnTo>
                  <a:lnTo>
                    <a:pt x="197" y="897"/>
                  </a:lnTo>
                  <a:lnTo>
                    <a:pt x="255" y="944"/>
                  </a:lnTo>
                  <a:lnTo>
                    <a:pt x="325" y="977"/>
                  </a:lnTo>
                  <a:lnTo>
                    <a:pt x="394" y="1010"/>
                  </a:lnTo>
                  <a:lnTo>
                    <a:pt x="475" y="1043"/>
                  </a:lnTo>
                  <a:lnTo>
                    <a:pt x="556" y="1062"/>
                  </a:lnTo>
                  <a:lnTo>
                    <a:pt x="649" y="1089"/>
                  </a:lnTo>
                  <a:lnTo>
                    <a:pt x="741" y="1102"/>
                  </a:lnTo>
                  <a:lnTo>
                    <a:pt x="834" y="1115"/>
                  </a:lnTo>
                  <a:lnTo>
                    <a:pt x="926" y="1122"/>
                  </a:lnTo>
                  <a:lnTo>
                    <a:pt x="1031" y="1122"/>
                  </a:lnTo>
                  <a:lnTo>
                    <a:pt x="1355" y="1115"/>
                  </a:lnTo>
                  <a:lnTo>
                    <a:pt x="1714" y="1108"/>
                  </a:lnTo>
                  <a:lnTo>
                    <a:pt x="2200" y="1115"/>
                  </a:lnTo>
                  <a:lnTo>
                    <a:pt x="2790" y="1122"/>
                  </a:lnTo>
                  <a:lnTo>
                    <a:pt x="3461" y="1141"/>
                  </a:lnTo>
                  <a:lnTo>
                    <a:pt x="4202" y="1181"/>
                  </a:lnTo>
                  <a:lnTo>
                    <a:pt x="4607" y="1207"/>
                  </a:lnTo>
                  <a:lnTo>
                    <a:pt x="5012" y="1234"/>
                  </a:lnTo>
                  <a:lnTo>
                    <a:pt x="5441" y="1267"/>
                  </a:lnTo>
                  <a:lnTo>
                    <a:pt x="5869" y="1306"/>
                  </a:lnTo>
                  <a:lnTo>
                    <a:pt x="6309" y="1352"/>
                  </a:lnTo>
                  <a:lnTo>
                    <a:pt x="6760" y="1405"/>
                  </a:lnTo>
                  <a:lnTo>
                    <a:pt x="7211" y="1464"/>
                  </a:lnTo>
                  <a:lnTo>
                    <a:pt x="7663" y="1530"/>
                  </a:lnTo>
                  <a:lnTo>
                    <a:pt x="8126" y="1603"/>
                  </a:lnTo>
                  <a:lnTo>
                    <a:pt x="8577" y="1689"/>
                  </a:lnTo>
                  <a:lnTo>
                    <a:pt x="9029" y="1781"/>
                  </a:lnTo>
                  <a:lnTo>
                    <a:pt x="9480" y="1880"/>
                  </a:lnTo>
                  <a:lnTo>
                    <a:pt x="9931" y="1985"/>
                  </a:lnTo>
                  <a:lnTo>
                    <a:pt x="10360" y="2104"/>
                  </a:lnTo>
                  <a:lnTo>
                    <a:pt x="10788" y="2236"/>
                  </a:lnTo>
                  <a:lnTo>
                    <a:pt x="11205" y="2374"/>
                  </a:lnTo>
                  <a:lnTo>
                    <a:pt x="11610" y="2519"/>
                  </a:lnTo>
                  <a:lnTo>
                    <a:pt x="12003" y="2684"/>
                  </a:lnTo>
                  <a:lnTo>
                    <a:pt x="12084" y="2717"/>
                  </a:lnTo>
                  <a:lnTo>
                    <a:pt x="12165" y="2744"/>
                  </a:lnTo>
                  <a:lnTo>
                    <a:pt x="12258" y="2763"/>
                  </a:lnTo>
                  <a:lnTo>
                    <a:pt x="12339" y="2776"/>
                  </a:lnTo>
                  <a:lnTo>
                    <a:pt x="12431" y="2790"/>
                  </a:lnTo>
                  <a:lnTo>
                    <a:pt x="12536" y="2796"/>
                  </a:lnTo>
                  <a:lnTo>
                    <a:pt x="12628" y="2796"/>
                  </a:lnTo>
                  <a:lnTo>
                    <a:pt x="12721" y="2790"/>
                  </a:lnTo>
                  <a:lnTo>
                    <a:pt x="12813" y="2783"/>
                  </a:lnTo>
                  <a:lnTo>
                    <a:pt x="12894" y="2770"/>
                  </a:lnTo>
                  <a:lnTo>
                    <a:pt x="12987" y="2750"/>
                  </a:lnTo>
                  <a:lnTo>
                    <a:pt x="13068" y="2724"/>
                  </a:lnTo>
                  <a:lnTo>
                    <a:pt x="13149" y="2697"/>
                  </a:lnTo>
                  <a:lnTo>
                    <a:pt x="13230" y="2664"/>
                  </a:lnTo>
                  <a:lnTo>
                    <a:pt x="13300" y="2625"/>
                  </a:lnTo>
                  <a:lnTo>
                    <a:pt x="13369" y="2579"/>
                  </a:lnTo>
                  <a:lnTo>
                    <a:pt x="13415" y="2533"/>
                  </a:lnTo>
                  <a:lnTo>
                    <a:pt x="13473" y="2486"/>
                  </a:lnTo>
                  <a:lnTo>
                    <a:pt x="13508" y="2434"/>
                  </a:lnTo>
                  <a:lnTo>
                    <a:pt x="13531" y="2381"/>
                  </a:lnTo>
                  <a:lnTo>
                    <a:pt x="13554" y="2328"/>
                  </a:lnTo>
                  <a:lnTo>
                    <a:pt x="13566" y="2275"/>
                  </a:lnTo>
                  <a:lnTo>
                    <a:pt x="13566" y="2223"/>
                  </a:lnTo>
                  <a:lnTo>
                    <a:pt x="13554" y="2170"/>
                  </a:lnTo>
                  <a:lnTo>
                    <a:pt x="13543" y="2117"/>
                  </a:lnTo>
                  <a:lnTo>
                    <a:pt x="13519" y="2064"/>
                  </a:lnTo>
                  <a:lnTo>
                    <a:pt x="13485" y="2018"/>
                  </a:lnTo>
                  <a:lnTo>
                    <a:pt x="13438" y="1966"/>
                  </a:lnTo>
                  <a:lnTo>
                    <a:pt x="13392" y="1919"/>
                  </a:lnTo>
                  <a:lnTo>
                    <a:pt x="13334" y="1880"/>
                  </a:lnTo>
                  <a:lnTo>
                    <a:pt x="13265" y="1840"/>
                  </a:lnTo>
                  <a:lnTo>
                    <a:pt x="13184" y="1801"/>
                  </a:lnTo>
                  <a:lnTo>
                    <a:pt x="12837" y="1656"/>
                  </a:lnTo>
                  <a:lnTo>
                    <a:pt x="12466" y="1511"/>
                  </a:lnTo>
                  <a:lnTo>
                    <a:pt x="12096" y="1379"/>
                  </a:lnTo>
                  <a:lnTo>
                    <a:pt x="11714" y="1254"/>
                  </a:lnTo>
                  <a:lnTo>
                    <a:pt x="11332" y="1141"/>
                  </a:lnTo>
                  <a:lnTo>
                    <a:pt x="10938" y="1029"/>
                  </a:lnTo>
                  <a:lnTo>
                    <a:pt x="10545" y="930"/>
                  </a:lnTo>
                  <a:lnTo>
                    <a:pt x="10151" y="832"/>
                  </a:lnTo>
                  <a:lnTo>
                    <a:pt x="9746" y="746"/>
                  </a:lnTo>
                  <a:lnTo>
                    <a:pt x="9341" y="660"/>
                  </a:lnTo>
                  <a:lnTo>
                    <a:pt x="8936" y="588"/>
                  </a:lnTo>
                  <a:lnTo>
                    <a:pt x="8531" y="515"/>
                  </a:lnTo>
                  <a:lnTo>
                    <a:pt x="8137" y="449"/>
                  </a:lnTo>
                  <a:lnTo>
                    <a:pt x="7732" y="390"/>
                  </a:lnTo>
                  <a:lnTo>
                    <a:pt x="7339" y="337"/>
                  </a:lnTo>
                  <a:lnTo>
                    <a:pt x="6934" y="291"/>
                  </a:lnTo>
                  <a:lnTo>
                    <a:pt x="6552" y="245"/>
                  </a:lnTo>
                  <a:lnTo>
                    <a:pt x="6158" y="205"/>
                  </a:lnTo>
                  <a:lnTo>
                    <a:pt x="5417" y="139"/>
                  </a:lnTo>
                  <a:lnTo>
                    <a:pt x="4700" y="87"/>
                  </a:lnTo>
                  <a:lnTo>
                    <a:pt x="4017" y="54"/>
                  </a:lnTo>
                  <a:lnTo>
                    <a:pt x="3392" y="27"/>
                  </a:lnTo>
                  <a:lnTo>
                    <a:pt x="2813" y="7"/>
                  </a:lnTo>
                  <a:lnTo>
                    <a:pt x="2304"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8369675" y="4795475"/>
              <a:ext cx="265075" cy="145900"/>
            </a:xfrm>
            <a:custGeom>
              <a:avLst/>
              <a:gdLst/>
              <a:ahLst/>
              <a:cxnLst/>
              <a:rect l="l" t="t" r="r" b="b"/>
              <a:pathLst>
                <a:path w="10603" h="5836" extrusionOk="0">
                  <a:moveTo>
                    <a:pt x="973" y="1"/>
                  </a:moveTo>
                  <a:lnTo>
                    <a:pt x="869" y="7"/>
                  </a:lnTo>
                  <a:lnTo>
                    <a:pt x="776" y="14"/>
                  </a:lnTo>
                  <a:lnTo>
                    <a:pt x="684" y="27"/>
                  </a:lnTo>
                  <a:lnTo>
                    <a:pt x="591" y="47"/>
                  </a:lnTo>
                  <a:lnTo>
                    <a:pt x="499" y="73"/>
                  </a:lnTo>
                  <a:lnTo>
                    <a:pt x="417" y="100"/>
                  </a:lnTo>
                  <a:lnTo>
                    <a:pt x="336" y="133"/>
                  </a:lnTo>
                  <a:lnTo>
                    <a:pt x="267" y="172"/>
                  </a:lnTo>
                  <a:lnTo>
                    <a:pt x="209" y="212"/>
                  </a:lnTo>
                  <a:lnTo>
                    <a:pt x="151" y="258"/>
                  </a:lnTo>
                  <a:lnTo>
                    <a:pt x="105" y="304"/>
                  </a:lnTo>
                  <a:lnTo>
                    <a:pt x="70" y="350"/>
                  </a:lnTo>
                  <a:lnTo>
                    <a:pt x="36" y="403"/>
                  </a:lnTo>
                  <a:lnTo>
                    <a:pt x="12" y="449"/>
                  </a:lnTo>
                  <a:lnTo>
                    <a:pt x="1" y="508"/>
                  </a:lnTo>
                  <a:lnTo>
                    <a:pt x="1" y="561"/>
                  </a:lnTo>
                  <a:lnTo>
                    <a:pt x="1" y="614"/>
                  </a:lnTo>
                  <a:lnTo>
                    <a:pt x="12" y="667"/>
                  </a:lnTo>
                  <a:lnTo>
                    <a:pt x="36" y="719"/>
                  </a:lnTo>
                  <a:lnTo>
                    <a:pt x="70" y="772"/>
                  </a:lnTo>
                  <a:lnTo>
                    <a:pt x="302" y="1062"/>
                  </a:lnTo>
                  <a:lnTo>
                    <a:pt x="545" y="1339"/>
                  </a:lnTo>
                  <a:lnTo>
                    <a:pt x="823" y="1609"/>
                  </a:lnTo>
                  <a:lnTo>
                    <a:pt x="1112" y="1867"/>
                  </a:lnTo>
                  <a:lnTo>
                    <a:pt x="1413" y="2124"/>
                  </a:lnTo>
                  <a:lnTo>
                    <a:pt x="1737" y="2374"/>
                  </a:lnTo>
                  <a:lnTo>
                    <a:pt x="2073" y="2612"/>
                  </a:lnTo>
                  <a:lnTo>
                    <a:pt x="2431" y="2842"/>
                  </a:lnTo>
                  <a:lnTo>
                    <a:pt x="2779" y="3067"/>
                  </a:lnTo>
                  <a:lnTo>
                    <a:pt x="3149" y="3284"/>
                  </a:lnTo>
                  <a:lnTo>
                    <a:pt x="3519" y="3488"/>
                  </a:lnTo>
                  <a:lnTo>
                    <a:pt x="3890" y="3686"/>
                  </a:lnTo>
                  <a:lnTo>
                    <a:pt x="4272" y="3877"/>
                  </a:lnTo>
                  <a:lnTo>
                    <a:pt x="4642" y="4062"/>
                  </a:lnTo>
                  <a:lnTo>
                    <a:pt x="5024" y="4233"/>
                  </a:lnTo>
                  <a:lnTo>
                    <a:pt x="5394" y="4398"/>
                  </a:lnTo>
                  <a:lnTo>
                    <a:pt x="5753" y="4557"/>
                  </a:lnTo>
                  <a:lnTo>
                    <a:pt x="6112" y="4702"/>
                  </a:lnTo>
                  <a:lnTo>
                    <a:pt x="6795" y="4972"/>
                  </a:lnTo>
                  <a:lnTo>
                    <a:pt x="7420" y="5203"/>
                  </a:lnTo>
                  <a:lnTo>
                    <a:pt x="7976" y="5394"/>
                  </a:lnTo>
                  <a:lnTo>
                    <a:pt x="8450" y="5552"/>
                  </a:lnTo>
                  <a:lnTo>
                    <a:pt x="8821" y="5671"/>
                  </a:lnTo>
                  <a:lnTo>
                    <a:pt x="9202" y="5776"/>
                  </a:lnTo>
                  <a:lnTo>
                    <a:pt x="9295" y="5803"/>
                  </a:lnTo>
                  <a:lnTo>
                    <a:pt x="9388" y="5816"/>
                  </a:lnTo>
                  <a:lnTo>
                    <a:pt x="9480" y="5829"/>
                  </a:lnTo>
                  <a:lnTo>
                    <a:pt x="9573" y="5836"/>
                  </a:lnTo>
                  <a:lnTo>
                    <a:pt x="9665" y="5836"/>
                  </a:lnTo>
                  <a:lnTo>
                    <a:pt x="9758" y="5829"/>
                  </a:lnTo>
                  <a:lnTo>
                    <a:pt x="9851" y="5822"/>
                  </a:lnTo>
                  <a:lnTo>
                    <a:pt x="9943" y="5803"/>
                  </a:lnTo>
                  <a:lnTo>
                    <a:pt x="10036" y="5783"/>
                  </a:lnTo>
                  <a:lnTo>
                    <a:pt x="10117" y="5763"/>
                  </a:lnTo>
                  <a:lnTo>
                    <a:pt x="10198" y="5730"/>
                  </a:lnTo>
                  <a:lnTo>
                    <a:pt x="10267" y="5697"/>
                  </a:lnTo>
                  <a:lnTo>
                    <a:pt x="10337" y="5664"/>
                  </a:lnTo>
                  <a:lnTo>
                    <a:pt x="10395" y="5618"/>
                  </a:lnTo>
                  <a:lnTo>
                    <a:pt x="10453" y="5572"/>
                  </a:lnTo>
                  <a:lnTo>
                    <a:pt x="10499" y="5526"/>
                  </a:lnTo>
                  <a:lnTo>
                    <a:pt x="10545" y="5473"/>
                  </a:lnTo>
                  <a:lnTo>
                    <a:pt x="10568" y="5420"/>
                  </a:lnTo>
                  <a:lnTo>
                    <a:pt x="10591" y="5367"/>
                  </a:lnTo>
                  <a:lnTo>
                    <a:pt x="10603" y="5308"/>
                  </a:lnTo>
                  <a:lnTo>
                    <a:pt x="10603" y="5255"/>
                  </a:lnTo>
                  <a:lnTo>
                    <a:pt x="10591" y="5203"/>
                  </a:lnTo>
                  <a:lnTo>
                    <a:pt x="10580" y="5150"/>
                  </a:lnTo>
                  <a:lnTo>
                    <a:pt x="10545" y="5097"/>
                  </a:lnTo>
                  <a:lnTo>
                    <a:pt x="10510" y="5051"/>
                  </a:lnTo>
                  <a:lnTo>
                    <a:pt x="10476" y="5005"/>
                  </a:lnTo>
                  <a:lnTo>
                    <a:pt x="10418" y="4959"/>
                  </a:lnTo>
                  <a:lnTo>
                    <a:pt x="10360" y="4913"/>
                  </a:lnTo>
                  <a:lnTo>
                    <a:pt x="10290" y="4880"/>
                  </a:lnTo>
                  <a:lnTo>
                    <a:pt x="10221" y="4840"/>
                  </a:lnTo>
                  <a:lnTo>
                    <a:pt x="10140" y="4807"/>
                  </a:lnTo>
                  <a:lnTo>
                    <a:pt x="10059" y="4781"/>
                  </a:lnTo>
                  <a:lnTo>
                    <a:pt x="9770" y="4695"/>
                  </a:lnTo>
                  <a:lnTo>
                    <a:pt x="9446" y="4596"/>
                  </a:lnTo>
                  <a:lnTo>
                    <a:pt x="9029" y="4458"/>
                  </a:lnTo>
                  <a:lnTo>
                    <a:pt x="8531" y="4286"/>
                  </a:lnTo>
                  <a:lnTo>
                    <a:pt x="7964" y="4075"/>
                  </a:lnTo>
                  <a:lnTo>
                    <a:pt x="7351" y="3838"/>
                  </a:lnTo>
                  <a:lnTo>
                    <a:pt x="7015" y="3706"/>
                  </a:lnTo>
                  <a:lnTo>
                    <a:pt x="6691" y="3561"/>
                  </a:lnTo>
                  <a:lnTo>
                    <a:pt x="6355" y="3416"/>
                  </a:lnTo>
                  <a:lnTo>
                    <a:pt x="6008" y="3258"/>
                  </a:lnTo>
                  <a:lnTo>
                    <a:pt x="5661" y="3093"/>
                  </a:lnTo>
                  <a:lnTo>
                    <a:pt x="5325" y="2921"/>
                  </a:lnTo>
                  <a:lnTo>
                    <a:pt x="4978" y="2743"/>
                  </a:lnTo>
                  <a:lnTo>
                    <a:pt x="4642" y="2559"/>
                  </a:lnTo>
                  <a:lnTo>
                    <a:pt x="4307" y="2368"/>
                  </a:lnTo>
                  <a:lnTo>
                    <a:pt x="3982" y="2170"/>
                  </a:lnTo>
                  <a:lnTo>
                    <a:pt x="3670" y="1959"/>
                  </a:lnTo>
                  <a:lnTo>
                    <a:pt x="3357" y="1748"/>
                  </a:lnTo>
                  <a:lnTo>
                    <a:pt x="3068" y="1530"/>
                  </a:lnTo>
                  <a:lnTo>
                    <a:pt x="2790" y="1306"/>
                  </a:lnTo>
                  <a:lnTo>
                    <a:pt x="2524" y="1069"/>
                  </a:lnTo>
                  <a:lnTo>
                    <a:pt x="2281" y="832"/>
                  </a:lnTo>
                  <a:lnTo>
                    <a:pt x="2061" y="588"/>
                  </a:lnTo>
                  <a:lnTo>
                    <a:pt x="1864" y="344"/>
                  </a:lnTo>
                  <a:lnTo>
                    <a:pt x="1795" y="265"/>
                  </a:lnTo>
                  <a:lnTo>
                    <a:pt x="1714" y="199"/>
                  </a:lnTo>
                  <a:lnTo>
                    <a:pt x="1610" y="139"/>
                  </a:lnTo>
                  <a:lnTo>
                    <a:pt x="1505" y="93"/>
                  </a:lnTo>
                  <a:lnTo>
                    <a:pt x="1378" y="54"/>
                  </a:lnTo>
                  <a:lnTo>
                    <a:pt x="1251" y="27"/>
                  </a:lnTo>
                  <a:lnTo>
                    <a:pt x="1112" y="7"/>
                  </a:lnTo>
                  <a:lnTo>
                    <a:pt x="973"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8261725" y="5037600"/>
              <a:ext cx="279525" cy="136675"/>
            </a:xfrm>
            <a:custGeom>
              <a:avLst/>
              <a:gdLst/>
              <a:ahLst/>
              <a:cxnLst/>
              <a:rect l="l" t="t" r="r" b="b"/>
              <a:pathLst>
                <a:path w="11181" h="5467" extrusionOk="0">
                  <a:moveTo>
                    <a:pt x="984" y="1"/>
                  </a:moveTo>
                  <a:lnTo>
                    <a:pt x="868" y="7"/>
                  </a:lnTo>
                  <a:lnTo>
                    <a:pt x="752" y="21"/>
                  </a:lnTo>
                  <a:lnTo>
                    <a:pt x="648" y="34"/>
                  </a:lnTo>
                  <a:lnTo>
                    <a:pt x="533" y="67"/>
                  </a:lnTo>
                  <a:lnTo>
                    <a:pt x="451" y="93"/>
                  </a:lnTo>
                  <a:lnTo>
                    <a:pt x="370" y="126"/>
                  </a:lnTo>
                  <a:lnTo>
                    <a:pt x="301" y="159"/>
                  </a:lnTo>
                  <a:lnTo>
                    <a:pt x="232" y="199"/>
                  </a:lnTo>
                  <a:lnTo>
                    <a:pt x="174" y="245"/>
                  </a:lnTo>
                  <a:lnTo>
                    <a:pt x="127" y="291"/>
                  </a:lnTo>
                  <a:lnTo>
                    <a:pt x="81" y="337"/>
                  </a:lnTo>
                  <a:lnTo>
                    <a:pt x="58" y="390"/>
                  </a:lnTo>
                  <a:lnTo>
                    <a:pt x="23" y="436"/>
                  </a:lnTo>
                  <a:lnTo>
                    <a:pt x="12" y="489"/>
                  </a:lnTo>
                  <a:lnTo>
                    <a:pt x="0" y="548"/>
                  </a:lnTo>
                  <a:lnTo>
                    <a:pt x="12" y="601"/>
                  </a:lnTo>
                  <a:lnTo>
                    <a:pt x="23" y="654"/>
                  </a:lnTo>
                  <a:lnTo>
                    <a:pt x="35" y="706"/>
                  </a:lnTo>
                  <a:lnTo>
                    <a:pt x="70" y="759"/>
                  </a:lnTo>
                  <a:lnTo>
                    <a:pt x="116" y="812"/>
                  </a:lnTo>
                  <a:lnTo>
                    <a:pt x="370" y="1089"/>
                  </a:lnTo>
                  <a:lnTo>
                    <a:pt x="660" y="1352"/>
                  </a:lnTo>
                  <a:lnTo>
                    <a:pt x="961" y="1610"/>
                  </a:lnTo>
                  <a:lnTo>
                    <a:pt x="1285" y="1860"/>
                  </a:lnTo>
                  <a:lnTo>
                    <a:pt x="1620" y="2104"/>
                  </a:lnTo>
                  <a:lnTo>
                    <a:pt x="1979" y="2335"/>
                  </a:lnTo>
                  <a:lnTo>
                    <a:pt x="2350" y="2559"/>
                  </a:lnTo>
                  <a:lnTo>
                    <a:pt x="2720" y="2776"/>
                  </a:lnTo>
                  <a:lnTo>
                    <a:pt x="3102" y="2987"/>
                  </a:lnTo>
                  <a:lnTo>
                    <a:pt x="3496" y="3185"/>
                  </a:lnTo>
                  <a:lnTo>
                    <a:pt x="3889" y="3376"/>
                  </a:lnTo>
                  <a:lnTo>
                    <a:pt x="4294" y="3561"/>
                  </a:lnTo>
                  <a:lnTo>
                    <a:pt x="4688" y="3732"/>
                  </a:lnTo>
                  <a:lnTo>
                    <a:pt x="5093" y="3904"/>
                  </a:lnTo>
                  <a:lnTo>
                    <a:pt x="5486" y="4062"/>
                  </a:lnTo>
                  <a:lnTo>
                    <a:pt x="5880" y="4207"/>
                  </a:lnTo>
                  <a:lnTo>
                    <a:pt x="6262" y="4352"/>
                  </a:lnTo>
                  <a:lnTo>
                    <a:pt x="6632" y="4484"/>
                  </a:lnTo>
                  <a:lnTo>
                    <a:pt x="7350" y="4721"/>
                  </a:lnTo>
                  <a:lnTo>
                    <a:pt x="7998" y="4926"/>
                  </a:lnTo>
                  <a:lnTo>
                    <a:pt x="8577" y="5097"/>
                  </a:lnTo>
                  <a:lnTo>
                    <a:pt x="9074" y="5229"/>
                  </a:lnTo>
                  <a:lnTo>
                    <a:pt x="9456" y="5335"/>
                  </a:lnTo>
                  <a:lnTo>
                    <a:pt x="9850" y="5427"/>
                  </a:lnTo>
                  <a:lnTo>
                    <a:pt x="9943" y="5447"/>
                  </a:lnTo>
                  <a:lnTo>
                    <a:pt x="10035" y="5460"/>
                  </a:lnTo>
                  <a:lnTo>
                    <a:pt x="10128" y="5466"/>
                  </a:lnTo>
                  <a:lnTo>
                    <a:pt x="10324" y="5466"/>
                  </a:lnTo>
                  <a:lnTo>
                    <a:pt x="10417" y="5453"/>
                  </a:lnTo>
                  <a:lnTo>
                    <a:pt x="10510" y="5440"/>
                  </a:lnTo>
                  <a:lnTo>
                    <a:pt x="10591" y="5427"/>
                  </a:lnTo>
                  <a:lnTo>
                    <a:pt x="10672" y="5400"/>
                  </a:lnTo>
                  <a:lnTo>
                    <a:pt x="10753" y="5374"/>
                  </a:lnTo>
                  <a:lnTo>
                    <a:pt x="10834" y="5341"/>
                  </a:lnTo>
                  <a:lnTo>
                    <a:pt x="10903" y="5302"/>
                  </a:lnTo>
                  <a:lnTo>
                    <a:pt x="10961" y="5262"/>
                  </a:lnTo>
                  <a:lnTo>
                    <a:pt x="11019" y="5222"/>
                  </a:lnTo>
                  <a:lnTo>
                    <a:pt x="11077" y="5170"/>
                  </a:lnTo>
                  <a:lnTo>
                    <a:pt x="11112" y="5117"/>
                  </a:lnTo>
                  <a:lnTo>
                    <a:pt x="11146" y="5064"/>
                  </a:lnTo>
                  <a:lnTo>
                    <a:pt x="11169" y="5011"/>
                  </a:lnTo>
                  <a:lnTo>
                    <a:pt x="11181" y="4959"/>
                  </a:lnTo>
                  <a:lnTo>
                    <a:pt x="11181" y="4906"/>
                  </a:lnTo>
                  <a:lnTo>
                    <a:pt x="11181" y="4847"/>
                  </a:lnTo>
                  <a:lnTo>
                    <a:pt x="11169" y="4794"/>
                  </a:lnTo>
                  <a:lnTo>
                    <a:pt x="11135" y="4748"/>
                  </a:lnTo>
                  <a:lnTo>
                    <a:pt x="11112" y="4695"/>
                  </a:lnTo>
                  <a:lnTo>
                    <a:pt x="11065" y="4649"/>
                  </a:lnTo>
                  <a:lnTo>
                    <a:pt x="11019" y="4603"/>
                  </a:lnTo>
                  <a:lnTo>
                    <a:pt x="10961" y="4557"/>
                  </a:lnTo>
                  <a:lnTo>
                    <a:pt x="10903" y="4517"/>
                  </a:lnTo>
                  <a:lnTo>
                    <a:pt x="10822" y="4484"/>
                  </a:lnTo>
                  <a:lnTo>
                    <a:pt x="10753" y="4451"/>
                  </a:lnTo>
                  <a:lnTo>
                    <a:pt x="10672" y="4425"/>
                  </a:lnTo>
                  <a:lnTo>
                    <a:pt x="10579" y="4398"/>
                  </a:lnTo>
                  <a:lnTo>
                    <a:pt x="10278" y="4326"/>
                  </a:lnTo>
                  <a:lnTo>
                    <a:pt x="9943" y="4240"/>
                  </a:lnTo>
                  <a:lnTo>
                    <a:pt x="9514" y="4115"/>
                  </a:lnTo>
                  <a:lnTo>
                    <a:pt x="8993" y="3963"/>
                  </a:lnTo>
                  <a:lnTo>
                    <a:pt x="8403" y="3779"/>
                  </a:lnTo>
                  <a:lnTo>
                    <a:pt x="7755" y="3568"/>
                  </a:lnTo>
                  <a:lnTo>
                    <a:pt x="7419" y="3449"/>
                  </a:lnTo>
                  <a:lnTo>
                    <a:pt x="7060" y="3324"/>
                  </a:lnTo>
                  <a:lnTo>
                    <a:pt x="6713" y="3185"/>
                  </a:lnTo>
                  <a:lnTo>
                    <a:pt x="6343" y="3047"/>
                  </a:lnTo>
                  <a:lnTo>
                    <a:pt x="5984" y="2895"/>
                  </a:lnTo>
                  <a:lnTo>
                    <a:pt x="5625" y="2737"/>
                  </a:lnTo>
                  <a:lnTo>
                    <a:pt x="5255" y="2572"/>
                  </a:lnTo>
                  <a:lnTo>
                    <a:pt x="4896" y="2401"/>
                  </a:lnTo>
                  <a:lnTo>
                    <a:pt x="4537" y="2223"/>
                  </a:lnTo>
                  <a:lnTo>
                    <a:pt x="4190" y="2038"/>
                  </a:lnTo>
                  <a:lnTo>
                    <a:pt x="3843" y="1847"/>
                  </a:lnTo>
                  <a:lnTo>
                    <a:pt x="3519" y="1649"/>
                  </a:lnTo>
                  <a:lnTo>
                    <a:pt x="3195" y="1438"/>
                  </a:lnTo>
                  <a:lnTo>
                    <a:pt x="2894" y="1227"/>
                  </a:lnTo>
                  <a:lnTo>
                    <a:pt x="2604" y="1003"/>
                  </a:lnTo>
                  <a:lnTo>
                    <a:pt x="2327" y="779"/>
                  </a:lnTo>
                  <a:lnTo>
                    <a:pt x="2083" y="548"/>
                  </a:lnTo>
                  <a:lnTo>
                    <a:pt x="1852" y="304"/>
                  </a:lnTo>
                  <a:lnTo>
                    <a:pt x="1771" y="238"/>
                  </a:lnTo>
                  <a:lnTo>
                    <a:pt x="1690" y="179"/>
                  </a:lnTo>
                  <a:lnTo>
                    <a:pt x="1586" y="126"/>
                  </a:lnTo>
                  <a:lnTo>
                    <a:pt x="1482" y="80"/>
                  </a:lnTo>
                  <a:lnTo>
                    <a:pt x="1366" y="47"/>
                  </a:lnTo>
                  <a:lnTo>
                    <a:pt x="1239" y="21"/>
                  </a:lnTo>
                  <a:lnTo>
                    <a:pt x="1111" y="7"/>
                  </a:lnTo>
                  <a:lnTo>
                    <a:pt x="984"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8695500" y="4854000"/>
              <a:ext cx="263075" cy="147050"/>
            </a:xfrm>
            <a:custGeom>
              <a:avLst/>
              <a:gdLst/>
              <a:ahLst/>
              <a:cxnLst/>
              <a:rect l="l" t="t" r="r" b="b"/>
              <a:pathLst>
                <a:path w="10523" h="5882" extrusionOk="0">
                  <a:moveTo>
                    <a:pt x="892" y="0"/>
                  </a:moveTo>
                  <a:lnTo>
                    <a:pt x="788" y="7"/>
                  </a:lnTo>
                  <a:lnTo>
                    <a:pt x="695" y="20"/>
                  </a:lnTo>
                  <a:lnTo>
                    <a:pt x="614" y="40"/>
                  </a:lnTo>
                  <a:lnTo>
                    <a:pt x="522" y="66"/>
                  </a:lnTo>
                  <a:lnTo>
                    <a:pt x="441" y="93"/>
                  </a:lnTo>
                  <a:lnTo>
                    <a:pt x="360" y="126"/>
                  </a:lnTo>
                  <a:lnTo>
                    <a:pt x="290" y="159"/>
                  </a:lnTo>
                  <a:lnTo>
                    <a:pt x="221" y="205"/>
                  </a:lnTo>
                  <a:lnTo>
                    <a:pt x="175" y="244"/>
                  </a:lnTo>
                  <a:lnTo>
                    <a:pt x="117" y="290"/>
                  </a:lnTo>
                  <a:lnTo>
                    <a:pt x="82" y="337"/>
                  </a:lnTo>
                  <a:lnTo>
                    <a:pt x="47" y="389"/>
                  </a:lnTo>
                  <a:lnTo>
                    <a:pt x="24" y="442"/>
                  </a:lnTo>
                  <a:lnTo>
                    <a:pt x="13" y="495"/>
                  </a:lnTo>
                  <a:lnTo>
                    <a:pt x="1" y="548"/>
                  </a:lnTo>
                  <a:lnTo>
                    <a:pt x="13" y="600"/>
                  </a:lnTo>
                  <a:lnTo>
                    <a:pt x="24" y="653"/>
                  </a:lnTo>
                  <a:lnTo>
                    <a:pt x="47" y="712"/>
                  </a:lnTo>
                  <a:lnTo>
                    <a:pt x="82" y="765"/>
                  </a:lnTo>
                  <a:lnTo>
                    <a:pt x="302" y="1049"/>
                  </a:lnTo>
                  <a:lnTo>
                    <a:pt x="545" y="1325"/>
                  </a:lnTo>
                  <a:lnTo>
                    <a:pt x="811" y="1602"/>
                  </a:lnTo>
                  <a:lnTo>
                    <a:pt x="1101" y="1866"/>
                  </a:lnTo>
                  <a:lnTo>
                    <a:pt x="1401" y="2123"/>
                  </a:lnTo>
                  <a:lnTo>
                    <a:pt x="1714" y="2367"/>
                  </a:lnTo>
                  <a:lnTo>
                    <a:pt x="2050" y="2611"/>
                  </a:lnTo>
                  <a:lnTo>
                    <a:pt x="2397" y="2848"/>
                  </a:lnTo>
                  <a:lnTo>
                    <a:pt x="2744" y="3073"/>
                  </a:lnTo>
                  <a:lnTo>
                    <a:pt x="3103" y="3290"/>
                  </a:lnTo>
                  <a:lnTo>
                    <a:pt x="3473" y="3501"/>
                  </a:lnTo>
                  <a:lnTo>
                    <a:pt x="3844" y="3699"/>
                  </a:lnTo>
                  <a:lnTo>
                    <a:pt x="4214" y="3890"/>
                  </a:lnTo>
                  <a:lnTo>
                    <a:pt x="4596" y="4075"/>
                  </a:lnTo>
                  <a:lnTo>
                    <a:pt x="4966" y="4253"/>
                  </a:lnTo>
                  <a:lnTo>
                    <a:pt x="5325" y="4424"/>
                  </a:lnTo>
                  <a:lnTo>
                    <a:pt x="5696" y="4582"/>
                  </a:lnTo>
                  <a:lnTo>
                    <a:pt x="6043" y="4727"/>
                  </a:lnTo>
                  <a:lnTo>
                    <a:pt x="6726" y="4998"/>
                  </a:lnTo>
                  <a:lnTo>
                    <a:pt x="7339" y="5235"/>
                  </a:lnTo>
                  <a:lnTo>
                    <a:pt x="7895" y="5433"/>
                  </a:lnTo>
                  <a:lnTo>
                    <a:pt x="8369" y="5591"/>
                  </a:lnTo>
                  <a:lnTo>
                    <a:pt x="8740" y="5710"/>
                  </a:lnTo>
                  <a:lnTo>
                    <a:pt x="9110" y="5822"/>
                  </a:lnTo>
                  <a:lnTo>
                    <a:pt x="9203" y="5842"/>
                  </a:lnTo>
                  <a:lnTo>
                    <a:pt x="9295" y="5861"/>
                  </a:lnTo>
                  <a:lnTo>
                    <a:pt x="9388" y="5875"/>
                  </a:lnTo>
                  <a:lnTo>
                    <a:pt x="9480" y="5881"/>
                  </a:lnTo>
                  <a:lnTo>
                    <a:pt x="9585" y="5881"/>
                  </a:lnTo>
                  <a:lnTo>
                    <a:pt x="9677" y="5875"/>
                  </a:lnTo>
                  <a:lnTo>
                    <a:pt x="9770" y="5868"/>
                  </a:lnTo>
                  <a:lnTo>
                    <a:pt x="9851" y="5855"/>
                  </a:lnTo>
                  <a:lnTo>
                    <a:pt x="9943" y="5835"/>
                  </a:lnTo>
                  <a:lnTo>
                    <a:pt x="10024" y="5809"/>
                  </a:lnTo>
                  <a:lnTo>
                    <a:pt x="10105" y="5782"/>
                  </a:lnTo>
                  <a:lnTo>
                    <a:pt x="10186" y="5749"/>
                  </a:lnTo>
                  <a:lnTo>
                    <a:pt x="10256" y="5710"/>
                  </a:lnTo>
                  <a:lnTo>
                    <a:pt x="10314" y="5670"/>
                  </a:lnTo>
                  <a:lnTo>
                    <a:pt x="10372" y="5624"/>
                  </a:lnTo>
                  <a:lnTo>
                    <a:pt x="10418" y="5571"/>
                  </a:lnTo>
                  <a:lnTo>
                    <a:pt x="10464" y="5525"/>
                  </a:lnTo>
                  <a:lnTo>
                    <a:pt x="10487" y="5472"/>
                  </a:lnTo>
                  <a:lnTo>
                    <a:pt x="10511" y="5413"/>
                  </a:lnTo>
                  <a:lnTo>
                    <a:pt x="10522" y="5360"/>
                  </a:lnTo>
                  <a:lnTo>
                    <a:pt x="10522" y="5308"/>
                  </a:lnTo>
                  <a:lnTo>
                    <a:pt x="10511" y="5255"/>
                  </a:lnTo>
                  <a:lnTo>
                    <a:pt x="10499" y="5202"/>
                  </a:lnTo>
                  <a:lnTo>
                    <a:pt x="10476" y="5149"/>
                  </a:lnTo>
                  <a:lnTo>
                    <a:pt x="10441" y="5103"/>
                  </a:lnTo>
                  <a:lnTo>
                    <a:pt x="10395" y="5050"/>
                  </a:lnTo>
                  <a:lnTo>
                    <a:pt x="10349" y="5011"/>
                  </a:lnTo>
                  <a:lnTo>
                    <a:pt x="10291" y="4965"/>
                  </a:lnTo>
                  <a:lnTo>
                    <a:pt x="10221" y="4925"/>
                  </a:lnTo>
                  <a:lnTo>
                    <a:pt x="10152" y="4892"/>
                  </a:lnTo>
                  <a:lnTo>
                    <a:pt x="10071" y="4859"/>
                  </a:lnTo>
                  <a:lnTo>
                    <a:pt x="9990" y="4833"/>
                  </a:lnTo>
                  <a:lnTo>
                    <a:pt x="9700" y="4741"/>
                  </a:lnTo>
                  <a:lnTo>
                    <a:pt x="9388" y="4642"/>
                  </a:lnTo>
                  <a:lnTo>
                    <a:pt x="8971" y="4503"/>
                  </a:lnTo>
                  <a:lnTo>
                    <a:pt x="8473" y="4325"/>
                  </a:lnTo>
                  <a:lnTo>
                    <a:pt x="7906" y="4114"/>
                  </a:lnTo>
                  <a:lnTo>
                    <a:pt x="7293" y="3870"/>
                  </a:lnTo>
                  <a:lnTo>
                    <a:pt x="6969" y="3732"/>
                  </a:lnTo>
                  <a:lnTo>
                    <a:pt x="6645" y="3593"/>
                  </a:lnTo>
                  <a:lnTo>
                    <a:pt x="6309" y="3442"/>
                  </a:lnTo>
                  <a:lnTo>
                    <a:pt x="5973" y="3284"/>
                  </a:lnTo>
                  <a:lnTo>
                    <a:pt x="5626" y="3119"/>
                  </a:lnTo>
                  <a:lnTo>
                    <a:pt x="5291" y="2941"/>
                  </a:lnTo>
                  <a:lnTo>
                    <a:pt x="4943" y="2763"/>
                  </a:lnTo>
                  <a:lnTo>
                    <a:pt x="4608" y="2578"/>
                  </a:lnTo>
                  <a:lnTo>
                    <a:pt x="4284" y="2380"/>
                  </a:lnTo>
                  <a:lnTo>
                    <a:pt x="3959" y="2183"/>
                  </a:lnTo>
                  <a:lnTo>
                    <a:pt x="3647" y="1972"/>
                  </a:lnTo>
                  <a:lnTo>
                    <a:pt x="3346" y="1754"/>
                  </a:lnTo>
                  <a:lnTo>
                    <a:pt x="3057" y="1536"/>
                  </a:lnTo>
                  <a:lnTo>
                    <a:pt x="2790" y="1306"/>
                  </a:lnTo>
                  <a:lnTo>
                    <a:pt x="2524" y="1075"/>
                  </a:lnTo>
                  <a:lnTo>
                    <a:pt x="2293" y="838"/>
                  </a:lnTo>
                  <a:lnTo>
                    <a:pt x="2073" y="594"/>
                  </a:lnTo>
                  <a:lnTo>
                    <a:pt x="1876" y="343"/>
                  </a:lnTo>
                  <a:lnTo>
                    <a:pt x="1818" y="264"/>
                  </a:lnTo>
                  <a:lnTo>
                    <a:pt x="1726" y="198"/>
                  </a:lnTo>
                  <a:lnTo>
                    <a:pt x="1633" y="139"/>
                  </a:lnTo>
                  <a:lnTo>
                    <a:pt x="1517" y="86"/>
                  </a:lnTo>
                  <a:lnTo>
                    <a:pt x="1390" y="53"/>
                  </a:lnTo>
                  <a:lnTo>
                    <a:pt x="1263" y="20"/>
                  </a:lnTo>
                  <a:lnTo>
                    <a:pt x="1124"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11199325" y="2993625"/>
              <a:ext cx="520575" cy="85575"/>
            </a:xfrm>
            <a:custGeom>
              <a:avLst/>
              <a:gdLst/>
              <a:ahLst/>
              <a:cxnLst/>
              <a:rect l="l" t="t" r="r" b="b"/>
              <a:pathLst>
                <a:path w="20823" h="3423" extrusionOk="0">
                  <a:moveTo>
                    <a:pt x="868" y="1"/>
                  </a:moveTo>
                  <a:lnTo>
                    <a:pt x="764" y="14"/>
                  </a:lnTo>
                  <a:lnTo>
                    <a:pt x="660" y="34"/>
                  </a:lnTo>
                  <a:lnTo>
                    <a:pt x="556" y="54"/>
                  </a:lnTo>
                  <a:lnTo>
                    <a:pt x="463" y="86"/>
                  </a:lnTo>
                  <a:lnTo>
                    <a:pt x="371" y="119"/>
                  </a:lnTo>
                  <a:lnTo>
                    <a:pt x="290" y="166"/>
                  </a:lnTo>
                  <a:lnTo>
                    <a:pt x="209" y="212"/>
                  </a:lnTo>
                  <a:lnTo>
                    <a:pt x="151" y="258"/>
                  </a:lnTo>
                  <a:lnTo>
                    <a:pt x="104" y="304"/>
                  </a:lnTo>
                  <a:lnTo>
                    <a:pt x="70" y="357"/>
                  </a:lnTo>
                  <a:lnTo>
                    <a:pt x="35" y="410"/>
                  </a:lnTo>
                  <a:lnTo>
                    <a:pt x="12" y="462"/>
                  </a:lnTo>
                  <a:lnTo>
                    <a:pt x="0" y="515"/>
                  </a:lnTo>
                  <a:lnTo>
                    <a:pt x="0" y="568"/>
                  </a:lnTo>
                  <a:lnTo>
                    <a:pt x="12" y="621"/>
                  </a:lnTo>
                  <a:lnTo>
                    <a:pt x="23" y="673"/>
                  </a:lnTo>
                  <a:lnTo>
                    <a:pt x="47" y="726"/>
                  </a:lnTo>
                  <a:lnTo>
                    <a:pt x="81" y="772"/>
                  </a:lnTo>
                  <a:lnTo>
                    <a:pt x="128" y="825"/>
                  </a:lnTo>
                  <a:lnTo>
                    <a:pt x="174" y="871"/>
                  </a:lnTo>
                  <a:lnTo>
                    <a:pt x="232" y="911"/>
                  </a:lnTo>
                  <a:lnTo>
                    <a:pt x="301" y="950"/>
                  </a:lnTo>
                  <a:lnTo>
                    <a:pt x="371" y="990"/>
                  </a:lnTo>
                  <a:lnTo>
                    <a:pt x="857" y="1201"/>
                  </a:lnTo>
                  <a:lnTo>
                    <a:pt x="1331" y="1398"/>
                  </a:lnTo>
                  <a:lnTo>
                    <a:pt x="1818" y="1590"/>
                  </a:lnTo>
                  <a:lnTo>
                    <a:pt x="2292" y="1768"/>
                  </a:lnTo>
                  <a:lnTo>
                    <a:pt x="2767" y="1933"/>
                  </a:lnTo>
                  <a:lnTo>
                    <a:pt x="3241" y="2091"/>
                  </a:lnTo>
                  <a:lnTo>
                    <a:pt x="3704" y="2236"/>
                  </a:lnTo>
                  <a:lnTo>
                    <a:pt x="4179" y="2368"/>
                  </a:lnTo>
                  <a:lnTo>
                    <a:pt x="4642" y="2499"/>
                  </a:lnTo>
                  <a:lnTo>
                    <a:pt x="5105" y="2612"/>
                  </a:lnTo>
                  <a:lnTo>
                    <a:pt x="5568" y="2724"/>
                  </a:lnTo>
                  <a:lnTo>
                    <a:pt x="6031" y="2823"/>
                  </a:lnTo>
                  <a:lnTo>
                    <a:pt x="6482" y="2908"/>
                  </a:lnTo>
                  <a:lnTo>
                    <a:pt x="6933" y="2994"/>
                  </a:lnTo>
                  <a:lnTo>
                    <a:pt x="7373" y="3066"/>
                  </a:lnTo>
                  <a:lnTo>
                    <a:pt x="7825" y="3132"/>
                  </a:lnTo>
                  <a:lnTo>
                    <a:pt x="8264" y="3192"/>
                  </a:lnTo>
                  <a:lnTo>
                    <a:pt x="8693" y="3244"/>
                  </a:lnTo>
                  <a:lnTo>
                    <a:pt x="9121" y="3291"/>
                  </a:lnTo>
                  <a:lnTo>
                    <a:pt x="9549" y="3324"/>
                  </a:lnTo>
                  <a:lnTo>
                    <a:pt x="9966" y="3357"/>
                  </a:lnTo>
                  <a:lnTo>
                    <a:pt x="10383" y="3383"/>
                  </a:lnTo>
                  <a:lnTo>
                    <a:pt x="10788" y="3403"/>
                  </a:lnTo>
                  <a:lnTo>
                    <a:pt x="11193" y="3416"/>
                  </a:lnTo>
                  <a:lnTo>
                    <a:pt x="11586" y="3423"/>
                  </a:lnTo>
                  <a:lnTo>
                    <a:pt x="12362" y="3423"/>
                  </a:lnTo>
                  <a:lnTo>
                    <a:pt x="12744" y="3416"/>
                  </a:lnTo>
                  <a:lnTo>
                    <a:pt x="13114" y="3403"/>
                  </a:lnTo>
                  <a:lnTo>
                    <a:pt x="13485" y="3383"/>
                  </a:lnTo>
                  <a:lnTo>
                    <a:pt x="13843" y="3363"/>
                  </a:lnTo>
                  <a:lnTo>
                    <a:pt x="14191" y="3343"/>
                  </a:lnTo>
                  <a:lnTo>
                    <a:pt x="14873" y="3284"/>
                  </a:lnTo>
                  <a:lnTo>
                    <a:pt x="15522" y="3218"/>
                  </a:lnTo>
                  <a:lnTo>
                    <a:pt x="16135" y="3139"/>
                  </a:lnTo>
                  <a:lnTo>
                    <a:pt x="16714" y="3053"/>
                  </a:lnTo>
                  <a:lnTo>
                    <a:pt x="17258" y="2961"/>
                  </a:lnTo>
                  <a:lnTo>
                    <a:pt x="17767" y="2869"/>
                  </a:lnTo>
                  <a:lnTo>
                    <a:pt x="18230" y="2770"/>
                  </a:lnTo>
                  <a:lnTo>
                    <a:pt x="18658" y="2678"/>
                  </a:lnTo>
                  <a:lnTo>
                    <a:pt x="19040" y="2585"/>
                  </a:lnTo>
                  <a:lnTo>
                    <a:pt x="19376" y="2499"/>
                  </a:lnTo>
                  <a:lnTo>
                    <a:pt x="19665" y="2420"/>
                  </a:lnTo>
                  <a:lnTo>
                    <a:pt x="19908" y="2348"/>
                  </a:lnTo>
                  <a:lnTo>
                    <a:pt x="20244" y="2242"/>
                  </a:lnTo>
                  <a:lnTo>
                    <a:pt x="20371" y="2203"/>
                  </a:lnTo>
                  <a:lnTo>
                    <a:pt x="20452" y="2170"/>
                  </a:lnTo>
                  <a:lnTo>
                    <a:pt x="20533" y="2130"/>
                  </a:lnTo>
                  <a:lnTo>
                    <a:pt x="20603" y="2091"/>
                  </a:lnTo>
                  <a:lnTo>
                    <a:pt x="20661" y="2051"/>
                  </a:lnTo>
                  <a:lnTo>
                    <a:pt x="20707" y="2005"/>
                  </a:lnTo>
                  <a:lnTo>
                    <a:pt x="20742" y="1959"/>
                  </a:lnTo>
                  <a:lnTo>
                    <a:pt x="20776" y="1906"/>
                  </a:lnTo>
                  <a:lnTo>
                    <a:pt x="20800" y="1853"/>
                  </a:lnTo>
                  <a:lnTo>
                    <a:pt x="20823" y="1801"/>
                  </a:lnTo>
                  <a:lnTo>
                    <a:pt x="20823" y="1748"/>
                  </a:lnTo>
                  <a:lnTo>
                    <a:pt x="20823" y="1695"/>
                  </a:lnTo>
                  <a:lnTo>
                    <a:pt x="20811" y="1642"/>
                  </a:lnTo>
                  <a:lnTo>
                    <a:pt x="20800" y="1590"/>
                  </a:lnTo>
                  <a:lnTo>
                    <a:pt x="20765" y="1537"/>
                  </a:lnTo>
                  <a:lnTo>
                    <a:pt x="20730" y="1484"/>
                  </a:lnTo>
                  <a:lnTo>
                    <a:pt x="20684" y="1438"/>
                  </a:lnTo>
                  <a:lnTo>
                    <a:pt x="20626" y="1392"/>
                  </a:lnTo>
                  <a:lnTo>
                    <a:pt x="20557" y="1346"/>
                  </a:lnTo>
                  <a:lnTo>
                    <a:pt x="20487" y="1313"/>
                  </a:lnTo>
                  <a:lnTo>
                    <a:pt x="20418" y="1280"/>
                  </a:lnTo>
                  <a:lnTo>
                    <a:pt x="20337" y="1247"/>
                  </a:lnTo>
                  <a:lnTo>
                    <a:pt x="20244" y="1227"/>
                  </a:lnTo>
                  <a:lnTo>
                    <a:pt x="20163" y="1207"/>
                  </a:lnTo>
                  <a:lnTo>
                    <a:pt x="20070" y="1194"/>
                  </a:lnTo>
                  <a:lnTo>
                    <a:pt x="19978" y="1181"/>
                  </a:lnTo>
                  <a:lnTo>
                    <a:pt x="19793" y="1181"/>
                  </a:lnTo>
                  <a:lnTo>
                    <a:pt x="19700" y="1188"/>
                  </a:lnTo>
                  <a:lnTo>
                    <a:pt x="19607" y="1194"/>
                  </a:lnTo>
                  <a:lnTo>
                    <a:pt x="19515" y="1214"/>
                  </a:lnTo>
                  <a:lnTo>
                    <a:pt x="19422" y="1234"/>
                  </a:lnTo>
                  <a:lnTo>
                    <a:pt x="19341" y="1260"/>
                  </a:lnTo>
                  <a:lnTo>
                    <a:pt x="19179" y="1313"/>
                  </a:lnTo>
                  <a:lnTo>
                    <a:pt x="18855" y="1418"/>
                  </a:lnTo>
                  <a:lnTo>
                    <a:pt x="18624" y="1484"/>
                  </a:lnTo>
                  <a:lnTo>
                    <a:pt x="18357" y="1557"/>
                  </a:lnTo>
                  <a:lnTo>
                    <a:pt x="18045" y="1636"/>
                  </a:lnTo>
                  <a:lnTo>
                    <a:pt x="17709" y="1715"/>
                  </a:lnTo>
                  <a:lnTo>
                    <a:pt x="17327" y="1801"/>
                  </a:lnTo>
                  <a:lnTo>
                    <a:pt x="16911" y="1880"/>
                  </a:lnTo>
                  <a:lnTo>
                    <a:pt x="16459" y="1965"/>
                  </a:lnTo>
                  <a:lnTo>
                    <a:pt x="15985" y="2045"/>
                  </a:lnTo>
                  <a:lnTo>
                    <a:pt x="15475" y="2117"/>
                  </a:lnTo>
                  <a:lnTo>
                    <a:pt x="14931" y="2183"/>
                  </a:lnTo>
                  <a:lnTo>
                    <a:pt x="14364" y="2236"/>
                  </a:lnTo>
                  <a:lnTo>
                    <a:pt x="13762" y="2282"/>
                  </a:lnTo>
                  <a:lnTo>
                    <a:pt x="13149" y="2315"/>
                  </a:lnTo>
                  <a:lnTo>
                    <a:pt x="12825" y="2328"/>
                  </a:lnTo>
                  <a:lnTo>
                    <a:pt x="12501" y="2335"/>
                  </a:lnTo>
                  <a:lnTo>
                    <a:pt x="12165" y="2341"/>
                  </a:lnTo>
                  <a:lnTo>
                    <a:pt x="11829" y="2341"/>
                  </a:lnTo>
                  <a:lnTo>
                    <a:pt x="11482" y="2335"/>
                  </a:lnTo>
                  <a:lnTo>
                    <a:pt x="11135" y="2328"/>
                  </a:lnTo>
                  <a:lnTo>
                    <a:pt x="10788" y="2308"/>
                  </a:lnTo>
                  <a:lnTo>
                    <a:pt x="10429" y="2289"/>
                  </a:lnTo>
                  <a:lnTo>
                    <a:pt x="10059" y="2269"/>
                  </a:lnTo>
                  <a:lnTo>
                    <a:pt x="9688" y="2236"/>
                  </a:lnTo>
                  <a:lnTo>
                    <a:pt x="9318" y="2203"/>
                  </a:lnTo>
                  <a:lnTo>
                    <a:pt x="8936" y="2157"/>
                  </a:lnTo>
                  <a:lnTo>
                    <a:pt x="8554" y="2111"/>
                  </a:lnTo>
                  <a:lnTo>
                    <a:pt x="8172" y="2051"/>
                  </a:lnTo>
                  <a:lnTo>
                    <a:pt x="7778" y="1992"/>
                  </a:lnTo>
                  <a:lnTo>
                    <a:pt x="7385" y="1926"/>
                  </a:lnTo>
                  <a:lnTo>
                    <a:pt x="6991" y="1847"/>
                  </a:lnTo>
                  <a:lnTo>
                    <a:pt x="6598" y="1768"/>
                  </a:lnTo>
                  <a:lnTo>
                    <a:pt x="6193" y="1675"/>
                  </a:lnTo>
                  <a:lnTo>
                    <a:pt x="5788" y="1576"/>
                  </a:lnTo>
                  <a:lnTo>
                    <a:pt x="5371" y="1471"/>
                  </a:lnTo>
                  <a:lnTo>
                    <a:pt x="4966" y="1359"/>
                  </a:lnTo>
                  <a:lnTo>
                    <a:pt x="4549" y="1234"/>
                  </a:lnTo>
                  <a:lnTo>
                    <a:pt x="4132" y="1102"/>
                  </a:lnTo>
                  <a:lnTo>
                    <a:pt x="3704" y="963"/>
                  </a:lnTo>
                  <a:lnTo>
                    <a:pt x="3287" y="812"/>
                  </a:lnTo>
                  <a:lnTo>
                    <a:pt x="2859" y="653"/>
                  </a:lnTo>
                  <a:lnTo>
                    <a:pt x="2431" y="489"/>
                  </a:lnTo>
                  <a:lnTo>
                    <a:pt x="2003" y="311"/>
                  </a:lnTo>
                  <a:lnTo>
                    <a:pt x="1574" y="119"/>
                  </a:lnTo>
                  <a:lnTo>
                    <a:pt x="1505" y="93"/>
                  </a:lnTo>
                  <a:lnTo>
                    <a:pt x="1436" y="67"/>
                  </a:lnTo>
                  <a:lnTo>
                    <a:pt x="1366" y="47"/>
                  </a:lnTo>
                  <a:lnTo>
                    <a:pt x="1285" y="27"/>
                  </a:lnTo>
                  <a:lnTo>
                    <a:pt x="1135" y="7"/>
                  </a:lnTo>
                  <a:lnTo>
                    <a:pt x="973"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7"/>
            <p:cNvSpPr/>
            <p:nvPr/>
          </p:nvSpPr>
          <p:spPr>
            <a:xfrm>
              <a:off x="-11284400" y="2711775"/>
              <a:ext cx="590025" cy="56900"/>
            </a:xfrm>
            <a:custGeom>
              <a:avLst/>
              <a:gdLst/>
              <a:ahLst/>
              <a:cxnLst/>
              <a:rect l="l" t="t" r="r" b="b"/>
              <a:pathLst>
                <a:path w="23601" h="2276" extrusionOk="0">
                  <a:moveTo>
                    <a:pt x="892" y="1"/>
                  </a:moveTo>
                  <a:lnTo>
                    <a:pt x="811" y="7"/>
                  </a:lnTo>
                  <a:lnTo>
                    <a:pt x="649" y="34"/>
                  </a:lnTo>
                  <a:lnTo>
                    <a:pt x="510" y="67"/>
                  </a:lnTo>
                  <a:lnTo>
                    <a:pt x="371" y="120"/>
                  </a:lnTo>
                  <a:lnTo>
                    <a:pt x="255" y="179"/>
                  </a:lnTo>
                  <a:lnTo>
                    <a:pt x="162" y="251"/>
                  </a:lnTo>
                  <a:lnTo>
                    <a:pt x="116" y="291"/>
                  </a:lnTo>
                  <a:lnTo>
                    <a:pt x="81" y="337"/>
                  </a:lnTo>
                  <a:lnTo>
                    <a:pt x="47" y="377"/>
                  </a:lnTo>
                  <a:lnTo>
                    <a:pt x="24" y="429"/>
                  </a:lnTo>
                  <a:lnTo>
                    <a:pt x="12" y="482"/>
                  </a:lnTo>
                  <a:lnTo>
                    <a:pt x="0" y="535"/>
                  </a:lnTo>
                  <a:lnTo>
                    <a:pt x="0" y="594"/>
                  </a:lnTo>
                  <a:lnTo>
                    <a:pt x="12" y="647"/>
                  </a:lnTo>
                  <a:lnTo>
                    <a:pt x="35" y="700"/>
                  </a:lnTo>
                  <a:lnTo>
                    <a:pt x="58" y="752"/>
                  </a:lnTo>
                  <a:lnTo>
                    <a:pt x="105" y="799"/>
                  </a:lnTo>
                  <a:lnTo>
                    <a:pt x="139" y="845"/>
                  </a:lnTo>
                  <a:lnTo>
                    <a:pt x="197" y="891"/>
                  </a:lnTo>
                  <a:lnTo>
                    <a:pt x="255" y="930"/>
                  </a:lnTo>
                  <a:lnTo>
                    <a:pt x="325" y="970"/>
                  </a:lnTo>
                  <a:lnTo>
                    <a:pt x="394" y="1003"/>
                  </a:lnTo>
                  <a:lnTo>
                    <a:pt x="475" y="1029"/>
                  </a:lnTo>
                  <a:lnTo>
                    <a:pt x="568" y="1056"/>
                  </a:lnTo>
                  <a:lnTo>
                    <a:pt x="649" y="1075"/>
                  </a:lnTo>
                  <a:lnTo>
                    <a:pt x="753" y="1095"/>
                  </a:lnTo>
                  <a:lnTo>
                    <a:pt x="1540" y="1194"/>
                  </a:lnTo>
                  <a:lnTo>
                    <a:pt x="2327" y="1293"/>
                  </a:lnTo>
                  <a:lnTo>
                    <a:pt x="3334" y="1405"/>
                  </a:lnTo>
                  <a:lnTo>
                    <a:pt x="4549" y="1537"/>
                  </a:lnTo>
                  <a:lnTo>
                    <a:pt x="5915" y="1675"/>
                  </a:lnTo>
                  <a:lnTo>
                    <a:pt x="7431" y="1814"/>
                  </a:lnTo>
                  <a:lnTo>
                    <a:pt x="8241" y="1880"/>
                  </a:lnTo>
                  <a:lnTo>
                    <a:pt x="9063" y="1946"/>
                  </a:lnTo>
                  <a:lnTo>
                    <a:pt x="9908" y="2005"/>
                  </a:lnTo>
                  <a:lnTo>
                    <a:pt x="10776" y="2064"/>
                  </a:lnTo>
                  <a:lnTo>
                    <a:pt x="11656" y="2111"/>
                  </a:lnTo>
                  <a:lnTo>
                    <a:pt x="12547" y="2157"/>
                  </a:lnTo>
                  <a:lnTo>
                    <a:pt x="13450" y="2196"/>
                  </a:lnTo>
                  <a:lnTo>
                    <a:pt x="14353" y="2229"/>
                  </a:lnTo>
                  <a:lnTo>
                    <a:pt x="15256" y="2256"/>
                  </a:lnTo>
                  <a:lnTo>
                    <a:pt x="16158" y="2269"/>
                  </a:lnTo>
                  <a:lnTo>
                    <a:pt x="17050" y="2275"/>
                  </a:lnTo>
                  <a:lnTo>
                    <a:pt x="17941" y="2269"/>
                  </a:lnTo>
                  <a:lnTo>
                    <a:pt x="18809" y="2249"/>
                  </a:lnTo>
                  <a:lnTo>
                    <a:pt x="19665" y="2216"/>
                  </a:lnTo>
                  <a:lnTo>
                    <a:pt x="20499" y="2177"/>
                  </a:lnTo>
                  <a:lnTo>
                    <a:pt x="20904" y="2150"/>
                  </a:lnTo>
                  <a:lnTo>
                    <a:pt x="21309" y="2117"/>
                  </a:lnTo>
                  <a:lnTo>
                    <a:pt x="21703" y="2084"/>
                  </a:lnTo>
                  <a:lnTo>
                    <a:pt x="22096" y="2045"/>
                  </a:lnTo>
                  <a:lnTo>
                    <a:pt x="22478" y="1999"/>
                  </a:lnTo>
                  <a:lnTo>
                    <a:pt x="22848" y="1952"/>
                  </a:lnTo>
                  <a:lnTo>
                    <a:pt x="22953" y="1939"/>
                  </a:lnTo>
                  <a:lnTo>
                    <a:pt x="23034" y="1919"/>
                  </a:lnTo>
                  <a:lnTo>
                    <a:pt x="23126" y="1893"/>
                  </a:lnTo>
                  <a:lnTo>
                    <a:pt x="23207" y="1860"/>
                  </a:lnTo>
                  <a:lnTo>
                    <a:pt x="23277" y="1827"/>
                  </a:lnTo>
                  <a:lnTo>
                    <a:pt x="23346" y="1794"/>
                  </a:lnTo>
                  <a:lnTo>
                    <a:pt x="23404" y="1748"/>
                  </a:lnTo>
                  <a:lnTo>
                    <a:pt x="23462" y="1708"/>
                  </a:lnTo>
                  <a:lnTo>
                    <a:pt x="23508" y="1662"/>
                  </a:lnTo>
                  <a:lnTo>
                    <a:pt x="23543" y="1610"/>
                  </a:lnTo>
                  <a:lnTo>
                    <a:pt x="23566" y="1563"/>
                  </a:lnTo>
                  <a:lnTo>
                    <a:pt x="23589" y="1511"/>
                  </a:lnTo>
                  <a:lnTo>
                    <a:pt x="23601" y="1451"/>
                  </a:lnTo>
                  <a:lnTo>
                    <a:pt x="23601" y="1399"/>
                  </a:lnTo>
                  <a:lnTo>
                    <a:pt x="23601" y="1346"/>
                  </a:lnTo>
                  <a:lnTo>
                    <a:pt x="23578" y="1286"/>
                  </a:lnTo>
                  <a:lnTo>
                    <a:pt x="23554" y="1234"/>
                  </a:lnTo>
                  <a:lnTo>
                    <a:pt x="23520" y="1181"/>
                  </a:lnTo>
                  <a:lnTo>
                    <a:pt x="23473" y="1135"/>
                  </a:lnTo>
                  <a:lnTo>
                    <a:pt x="23416" y="1089"/>
                  </a:lnTo>
                  <a:lnTo>
                    <a:pt x="23358" y="1043"/>
                  </a:lnTo>
                  <a:lnTo>
                    <a:pt x="23300" y="1010"/>
                  </a:lnTo>
                  <a:lnTo>
                    <a:pt x="23230" y="970"/>
                  </a:lnTo>
                  <a:lnTo>
                    <a:pt x="23149" y="944"/>
                  </a:lnTo>
                  <a:lnTo>
                    <a:pt x="23068" y="917"/>
                  </a:lnTo>
                  <a:lnTo>
                    <a:pt x="22987" y="891"/>
                  </a:lnTo>
                  <a:lnTo>
                    <a:pt x="22895" y="878"/>
                  </a:lnTo>
                  <a:lnTo>
                    <a:pt x="22802" y="865"/>
                  </a:lnTo>
                  <a:lnTo>
                    <a:pt x="22709" y="858"/>
                  </a:lnTo>
                  <a:lnTo>
                    <a:pt x="22605" y="858"/>
                  </a:lnTo>
                  <a:lnTo>
                    <a:pt x="22513" y="865"/>
                  </a:lnTo>
                  <a:lnTo>
                    <a:pt x="22409" y="871"/>
                  </a:lnTo>
                  <a:lnTo>
                    <a:pt x="22061" y="917"/>
                  </a:lnTo>
                  <a:lnTo>
                    <a:pt x="21691" y="957"/>
                  </a:lnTo>
                  <a:lnTo>
                    <a:pt x="21321" y="990"/>
                  </a:lnTo>
                  <a:lnTo>
                    <a:pt x="20950" y="1023"/>
                  </a:lnTo>
                  <a:lnTo>
                    <a:pt x="20568" y="1056"/>
                  </a:lnTo>
                  <a:lnTo>
                    <a:pt x="20175" y="1075"/>
                  </a:lnTo>
                  <a:lnTo>
                    <a:pt x="19376" y="1115"/>
                  </a:lnTo>
                  <a:lnTo>
                    <a:pt x="18543" y="1141"/>
                  </a:lnTo>
                  <a:lnTo>
                    <a:pt x="17709" y="1161"/>
                  </a:lnTo>
                  <a:lnTo>
                    <a:pt x="16853" y="1161"/>
                  </a:lnTo>
                  <a:lnTo>
                    <a:pt x="15985" y="1155"/>
                  </a:lnTo>
                  <a:lnTo>
                    <a:pt x="15105" y="1135"/>
                  </a:lnTo>
                  <a:lnTo>
                    <a:pt x="14225" y="1108"/>
                  </a:lnTo>
                  <a:lnTo>
                    <a:pt x="13346" y="1075"/>
                  </a:lnTo>
                  <a:lnTo>
                    <a:pt x="12466" y="1036"/>
                  </a:lnTo>
                  <a:lnTo>
                    <a:pt x="11598" y="990"/>
                  </a:lnTo>
                  <a:lnTo>
                    <a:pt x="10742" y="937"/>
                  </a:lnTo>
                  <a:lnTo>
                    <a:pt x="9897" y="878"/>
                  </a:lnTo>
                  <a:lnTo>
                    <a:pt x="9075" y="818"/>
                  </a:lnTo>
                  <a:lnTo>
                    <a:pt x="8265" y="752"/>
                  </a:lnTo>
                  <a:lnTo>
                    <a:pt x="7489" y="687"/>
                  </a:lnTo>
                  <a:lnTo>
                    <a:pt x="6008" y="555"/>
                  </a:lnTo>
                  <a:lnTo>
                    <a:pt x="4688" y="416"/>
                  </a:lnTo>
                  <a:lnTo>
                    <a:pt x="3531" y="298"/>
                  </a:lnTo>
                  <a:lnTo>
                    <a:pt x="2570" y="185"/>
                  </a:lnTo>
                  <a:lnTo>
                    <a:pt x="1841" y="100"/>
                  </a:lnTo>
                  <a:lnTo>
                    <a:pt x="1204" y="14"/>
                  </a:lnTo>
                  <a:lnTo>
                    <a:pt x="1088"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7"/>
            <p:cNvSpPr/>
            <p:nvPr/>
          </p:nvSpPr>
          <p:spPr>
            <a:xfrm>
              <a:off x="-11284400" y="2217975"/>
              <a:ext cx="661500" cy="174900"/>
            </a:xfrm>
            <a:custGeom>
              <a:avLst/>
              <a:gdLst/>
              <a:ahLst/>
              <a:cxnLst/>
              <a:rect l="l" t="t" r="r" b="b"/>
              <a:pathLst>
                <a:path w="26460" h="6996" extrusionOk="0">
                  <a:moveTo>
                    <a:pt x="973" y="0"/>
                  </a:moveTo>
                  <a:lnTo>
                    <a:pt x="892" y="7"/>
                  </a:lnTo>
                  <a:lnTo>
                    <a:pt x="799" y="14"/>
                  </a:lnTo>
                  <a:lnTo>
                    <a:pt x="718" y="20"/>
                  </a:lnTo>
                  <a:lnTo>
                    <a:pt x="637" y="40"/>
                  </a:lnTo>
                  <a:lnTo>
                    <a:pt x="556" y="60"/>
                  </a:lnTo>
                  <a:lnTo>
                    <a:pt x="475" y="80"/>
                  </a:lnTo>
                  <a:lnTo>
                    <a:pt x="406" y="106"/>
                  </a:lnTo>
                  <a:lnTo>
                    <a:pt x="336" y="139"/>
                  </a:lnTo>
                  <a:lnTo>
                    <a:pt x="267" y="178"/>
                  </a:lnTo>
                  <a:lnTo>
                    <a:pt x="197" y="225"/>
                  </a:lnTo>
                  <a:lnTo>
                    <a:pt x="139" y="271"/>
                  </a:lnTo>
                  <a:lnTo>
                    <a:pt x="93" y="317"/>
                  </a:lnTo>
                  <a:lnTo>
                    <a:pt x="58" y="363"/>
                  </a:lnTo>
                  <a:lnTo>
                    <a:pt x="35" y="416"/>
                  </a:lnTo>
                  <a:lnTo>
                    <a:pt x="12" y="468"/>
                  </a:lnTo>
                  <a:lnTo>
                    <a:pt x="0" y="521"/>
                  </a:lnTo>
                  <a:lnTo>
                    <a:pt x="0" y="574"/>
                  </a:lnTo>
                  <a:lnTo>
                    <a:pt x="12" y="627"/>
                  </a:lnTo>
                  <a:lnTo>
                    <a:pt x="24" y="679"/>
                  </a:lnTo>
                  <a:lnTo>
                    <a:pt x="47" y="732"/>
                  </a:lnTo>
                  <a:lnTo>
                    <a:pt x="81" y="785"/>
                  </a:lnTo>
                  <a:lnTo>
                    <a:pt x="128" y="831"/>
                  </a:lnTo>
                  <a:lnTo>
                    <a:pt x="174" y="877"/>
                  </a:lnTo>
                  <a:lnTo>
                    <a:pt x="243" y="923"/>
                  </a:lnTo>
                  <a:lnTo>
                    <a:pt x="440" y="1049"/>
                  </a:lnTo>
                  <a:lnTo>
                    <a:pt x="880" y="1312"/>
                  </a:lnTo>
                  <a:lnTo>
                    <a:pt x="1181" y="1484"/>
                  </a:lnTo>
                  <a:lnTo>
                    <a:pt x="1528" y="1682"/>
                  </a:lnTo>
                  <a:lnTo>
                    <a:pt x="1933" y="1906"/>
                  </a:lnTo>
                  <a:lnTo>
                    <a:pt x="2396" y="2150"/>
                  </a:lnTo>
                  <a:lnTo>
                    <a:pt x="2906" y="2407"/>
                  </a:lnTo>
                  <a:lnTo>
                    <a:pt x="3461" y="2677"/>
                  </a:lnTo>
                  <a:lnTo>
                    <a:pt x="4063" y="2961"/>
                  </a:lnTo>
                  <a:lnTo>
                    <a:pt x="4723" y="3251"/>
                  </a:lnTo>
                  <a:lnTo>
                    <a:pt x="5417" y="3554"/>
                  </a:lnTo>
                  <a:lnTo>
                    <a:pt x="6158" y="3851"/>
                  </a:lnTo>
                  <a:lnTo>
                    <a:pt x="6945" y="4154"/>
                  </a:lnTo>
                  <a:lnTo>
                    <a:pt x="7767" y="4457"/>
                  </a:lnTo>
                  <a:lnTo>
                    <a:pt x="8195" y="4609"/>
                  </a:lnTo>
                  <a:lnTo>
                    <a:pt x="8635" y="4754"/>
                  </a:lnTo>
                  <a:lnTo>
                    <a:pt x="9086" y="4899"/>
                  </a:lnTo>
                  <a:lnTo>
                    <a:pt x="9538" y="5044"/>
                  </a:lnTo>
                  <a:lnTo>
                    <a:pt x="10012" y="5189"/>
                  </a:lnTo>
                  <a:lnTo>
                    <a:pt x="10487" y="5327"/>
                  </a:lnTo>
                  <a:lnTo>
                    <a:pt x="10973" y="5459"/>
                  </a:lnTo>
                  <a:lnTo>
                    <a:pt x="11459" y="5591"/>
                  </a:lnTo>
                  <a:lnTo>
                    <a:pt x="11968" y="5723"/>
                  </a:lnTo>
                  <a:lnTo>
                    <a:pt x="12478" y="5848"/>
                  </a:lnTo>
                  <a:lnTo>
                    <a:pt x="12999" y="5967"/>
                  </a:lnTo>
                  <a:lnTo>
                    <a:pt x="13531" y="6079"/>
                  </a:lnTo>
                  <a:lnTo>
                    <a:pt x="14063" y="6191"/>
                  </a:lnTo>
                  <a:lnTo>
                    <a:pt x="14607" y="6297"/>
                  </a:lnTo>
                  <a:lnTo>
                    <a:pt x="15163" y="6396"/>
                  </a:lnTo>
                  <a:lnTo>
                    <a:pt x="15730" y="6481"/>
                  </a:lnTo>
                  <a:lnTo>
                    <a:pt x="16297" y="6567"/>
                  </a:lnTo>
                  <a:lnTo>
                    <a:pt x="16864" y="6646"/>
                  </a:lnTo>
                  <a:lnTo>
                    <a:pt x="17455" y="6719"/>
                  </a:lnTo>
                  <a:lnTo>
                    <a:pt x="18045" y="6785"/>
                  </a:lnTo>
                  <a:lnTo>
                    <a:pt x="18647" y="6844"/>
                  </a:lnTo>
                  <a:lnTo>
                    <a:pt x="19249" y="6890"/>
                  </a:lnTo>
                  <a:lnTo>
                    <a:pt x="19862" y="6930"/>
                  </a:lnTo>
                  <a:lnTo>
                    <a:pt x="20476" y="6963"/>
                  </a:lnTo>
                  <a:lnTo>
                    <a:pt x="21101" y="6982"/>
                  </a:lnTo>
                  <a:lnTo>
                    <a:pt x="21726" y="6996"/>
                  </a:lnTo>
                  <a:lnTo>
                    <a:pt x="22362" y="6996"/>
                  </a:lnTo>
                  <a:lnTo>
                    <a:pt x="23010" y="6989"/>
                  </a:lnTo>
                  <a:lnTo>
                    <a:pt x="23659" y="6969"/>
                  </a:lnTo>
                  <a:lnTo>
                    <a:pt x="24307" y="6943"/>
                  </a:lnTo>
                  <a:lnTo>
                    <a:pt x="24967" y="6903"/>
                  </a:lnTo>
                  <a:lnTo>
                    <a:pt x="25638" y="6850"/>
                  </a:lnTo>
                  <a:lnTo>
                    <a:pt x="25730" y="6837"/>
                  </a:lnTo>
                  <a:lnTo>
                    <a:pt x="25823" y="6824"/>
                  </a:lnTo>
                  <a:lnTo>
                    <a:pt x="25916" y="6798"/>
                  </a:lnTo>
                  <a:lnTo>
                    <a:pt x="25997" y="6771"/>
                  </a:lnTo>
                  <a:lnTo>
                    <a:pt x="26078" y="6745"/>
                  </a:lnTo>
                  <a:lnTo>
                    <a:pt x="26147" y="6705"/>
                  </a:lnTo>
                  <a:lnTo>
                    <a:pt x="26217" y="6672"/>
                  </a:lnTo>
                  <a:lnTo>
                    <a:pt x="26274" y="6626"/>
                  </a:lnTo>
                  <a:lnTo>
                    <a:pt x="26321" y="6587"/>
                  </a:lnTo>
                  <a:lnTo>
                    <a:pt x="26367" y="6541"/>
                  </a:lnTo>
                  <a:lnTo>
                    <a:pt x="26402" y="6488"/>
                  </a:lnTo>
                  <a:lnTo>
                    <a:pt x="26436" y="6435"/>
                  </a:lnTo>
                  <a:lnTo>
                    <a:pt x="26448" y="6382"/>
                  </a:lnTo>
                  <a:lnTo>
                    <a:pt x="26460" y="6330"/>
                  </a:lnTo>
                  <a:lnTo>
                    <a:pt x="26460" y="6270"/>
                  </a:lnTo>
                  <a:lnTo>
                    <a:pt x="26448" y="6218"/>
                  </a:lnTo>
                  <a:lnTo>
                    <a:pt x="26436" y="6158"/>
                  </a:lnTo>
                  <a:lnTo>
                    <a:pt x="26402" y="6105"/>
                  </a:lnTo>
                  <a:lnTo>
                    <a:pt x="26367" y="6059"/>
                  </a:lnTo>
                  <a:lnTo>
                    <a:pt x="26321" y="6007"/>
                  </a:lnTo>
                  <a:lnTo>
                    <a:pt x="26263" y="5967"/>
                  </a:lnTo>
                  <a:lnTo>
                    <a:pt x="26205" y="5921"/>
                  </a:lnTo>
                  <a:lnTo>
                    <a:pt x="26136" y="5888"/>
                  </a:lnTo>
                  <a:lnTo>
                    <a:pt x="26066" y="5855"/>
                  </a:lnTo>
                  <a:lnTo>
                    <a:pt x="25985" y="5822"/>
                  </a:lnTo>
                  <a:lnTo>
                    <a:pt x="25904" y="5796"/>
                  </a:lnTo>
                  <a:lnTo>
                    <a:pt x="25811" y="5776"/>
                  </a:lnTo>
                  <a:lnTo>
                    <a:pt x="25719" y="5763"/>
                  </a:lnTo>
                  <a:lnTo>
                    <a:pt x="25626" y="5749"/>
                  </a:lnTo>
                  <a:lnTo>
                    <a:pt x="25534" y="5743"/>
                  </a:lnTo>
                  <a:lnTo>
                    <a:pt x="25441" y="5743"/>
                  </a:lnTo>
                  <a:lnTo>
                    <a:pt x="25337" y="5749"/>
                  </a:lnTo>
                  <a:lnTo>
                    <a:pt x="24723" y="5802"/>
                  </a:lnTo>
                  <a:lnTo>
                    <a:pt x="24110" y="5835"/>
                  </a:lnTo>
                  <a:lnTo>
                    <a:pt x="23508" y="5862"/>
                  </a:lnTo>
                  <a:lnTo>
                    <a:pt x="22906" y="5875"/>
                  </a:lnTo>
                  <a:lnTo>
                    <a:pt x="22304" y="5881"/>
                  </a:lnTo>
                  <a:lnTo>
                    <a:pt x="21714" y="5881"/>
                  </a:lnTo>
                  <a:lnTo>
                    <a:pt x="21124" y="5862"/>
                  </a:lnTo>
                  <a:lnTo>
                    <a:pt x="20545" y="5842"/>
                  </a:lnTo>
                  <a:lnTo>
                    <a:pt x="19966" y="5809"/>
                  </a:lnTo>
                  <a:lnTo>
                    <a:pt x="19399" y="5769"/>
                  </a:lnTo>
                  <a:lnTo>
                    <a:pt x="18832" y="5723"/>
                  </a:lnTo>
                  <a:lnTo>
                    <a:pt x="18276" y="5664"/>
                  </a:lnTo>
                  <a:lnTo>
                    <a:pt x="17721" y="5604"/>
                  </a:lnTo>
                  <a:lnTo>
                    <a:pt x="17177" y="5532"/>
                  </a:lnTo>
                  <a:lnTo>
                    <a:pt x="16633" y="5453"/>
                  </a:lnTo>
                  <a:lnTo>
                    <a:pt x="16100" y="5374"/>
                  </a:lnTo>
                  <a:lnTo>
                    <a:pt x="15568" y="5281"/>
                  </a:lnTo>
                  <a:lnTo>
                    <a:pt x="15059" y="5189"/>
                  </a:lnTo>
                  <a:lnTo>
                    <a:pt x="14538" y="5084"/>
                  </a:lnTo>
                  <a:lnTo>
                    <a:pt x="14040" y="4978"/>
                  </a:lnTo>
                  <a:lnTo>
                    <a:pt x="13543" y="4866"/>
                  </a:lnTo>
                  <a:lnTo>
                    <a:pt x="13045" y="4754"/>
                  </a:lnTo>
                  <a:lnTo>
                    <a:pt x="12570" y="4635"/>
                  </a:lnTo>
                  <a:lnTo>
                    <a:pt x="12096" y="4510"/>
                  </a:lnTo>
                  <a:lnTo>
                    <a:pt x="11633" y="4385"/>
                  </a:lnTo>
                  <a:lnTo>
                    <a:pt x="11170" y="4253"/>
                  </a:lnTo>
                  <a:lnTo>
                    <a:pt x="10730" y="4121"/>
                  </a:lnTo>
                  <a:lnTo>
                    <a:pt x="10290" y="3983"/>
                  </a:lnTo>
                  <a:lnTo>
                    <a:pt x="9850" y="3844"/>
                  </a:lnTo>
                  <a:lnTo>
                    <a:pt x="9434" y="3706"/>
                  </a:lnTo>
                  <a:lnTo>
                    <a:pt x="8612" y="3422"/>
                  </a:lnTo>
                  <a:lnTo>
                    <a:pt x="7836" y="3139"/>
                  </a:lnTo>
                  <a:lnTo>
                    <a:pt x="7107" y="2849"/>
                  </a:lnTo>
                  <a:lnTo>
                    <a:pt x="6413" y="2565"/>
                  </a:lnTo>
                  <a:lnTo>
                    <a:pt x="5753" y="2282"/>
                  </a:lnTo>
                  <a:lnTo>
                    <a:pt x="5139" y="2005"/>
                  </a:lnTo>
                  <a:lnTo>
                    <a:pt x="4584" y="1741"/>
                  </a:lnTo>
                  <a:lnTo>
                    <a:pt x="4063" y="1490"/>
                  </a:lnTo>
                  <a:lnTo>
                    <a:pt x="3589" y="1246"/>
                  </a:lnTo>
                  <a:lnTo>
                    <a:pt x="3172" y="1029"/>
                  </a:lnTo>
                  <a:lnTo>
                    <a:pt x="2801" y="831"/>
                  </a:lnTo>
                  <a:lnTo>
                    <a:pt x="2211" y="495"/>
                  </a:lnTo>
                  <a:lnTo>
                    <a:pt x="1841" y="277"/>
                  </a:lnTo>
                  <a:lnTo>
                    <a:pt x="1713" y="192"/>
                  </a:lnTo>
                  <a:lnTo>
                    <a:pt x="1632" y="152"/>
                  </a:lnTo>
                  <a:lnTo>
                    <a:pt x="1551" y="112"/>
                  </a:lnTo>
                  <a:lnTo>
                    <a:pt x="1459" y="80"/>
                  </a:lnTo>
                  <a:lnTo>
                    <a:pt x="1366" y="53"/>
                  </a:lnTo>
                  <a:lnTo>
                    <a:pt x="1274" y="33"/>
                  </a:lnTo>
                  <a:lnTo>
                    <a:pt x="1181" y="14"/>
                  </a:lnTo>
                  <a:lnTo>
                    <a:pt x="1077" y="7"/>
                  </a:lnTo>
                  <a:lnTo>
                    <a:pt x="9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a:off x="-10977975" y="1742300"/>
              <a:ext cx="534475" cy="368225"/>
            </a:xfrm>
            <a:custGeom>
              <a:avLst/>
              <a:gdLst/>
              <a:ahLst/>
              <a:cxnLst/>
              <a:rect l="l" t="t" r="r" b="b"/>
              <a:pathLst>
                <a:path w="21379" h="14729" extrusionOk="0">
                  <a:moveTo>
                    <a:pt x="973" y="0"/>
                  </a:moveTo>
                  <a:lnTo>
                    <a:pt x="869" y="7"/>
                  </a:lnTo>
                  <a:lnTo>
                    <a:pt x="765" y="13"/>
                  </a:lnTo>
                  <a:lnTo>
                    <a:pt x="661" y="33"/>
                  </a:lnTo>
                  <a:lnTo>
                    <a:pt x="556" y="53"/>
                  </a:lnTo>
                  <a:lnTo>
                    <a:pt x="475" y="79"/>
                  </a:lnTo>
                  <a:lnTo>
                    <a:pt x="394" y="112"/>
                  </a:lnTo>
                  <a:lnTo>
                    <a:pt x="313" y="145"/>
                  </a:lnTo>
                  <a:lnTo>
                    <a:pt x="244" y="185"/>
                  </a:lnTo>
                  <a:lnTo>
                    <a:pt x="186" y="231"/>
                  </a:lnTo>
                  <a:lnTo>
                    <a:pt x="140" y="270"/>
                  </a:lnTo>
                  <a:lnTo>
                    <a:pt x="93" y="323"/>
                  </a:lnTo>
                  <a:lnTo>
                    <a:pt x="59" y="369"/>
                  </a:lnTo>
                  <a:lnTo>
                    <a:pt x="24" y="422"/>
                  </a:lnTo>
                  <a:lnTo>
                    <a:pt x="12" y="475"/>
                  </a:lnTo>
                  <a:lnTo>
                    <a:pt x="1" y="528"/>
                  </a:lnTo>
                  <a:lnTo>
                    <a:pt x="1" y="580"/>
                  </a:lnTo>
                  <a:lnTo>
                    <a:pt x="12" y="633"/>
                  </a:lnTo>
                  <a:lnTo>
                    <a:pt x="24" y="686"/>
                  </a:lnTo>
                  <a:lnTo>
                    <a:pt x="59" y="739"/>
                  </a:lnTo>
                  <a:lnTo>
                    <a:pt x="93" y="791"/>
                  </a:lnTo>
                  <a:lnTo>
                    <a:pt x="290" y="1035"/>
                  </a:lnTo>
                  <a:lnTo>
                    <a:pt x="718" y="1523"/>
                  </a:lnTo>
                  <a:lnTo>
                    <a:pt x="1343" y="2229"/>
                  </a:lnTo>
                  <a:lnTo>
                    <a:pt x="1725" y="2651"/>
                  </a:lnTo>
                  <a:lnTo>
                    <a:pt x="2154" y="3112"/>
                  </a:lnTo>
                  <a:lnTo>
                    <a:pt x="2628" y="3613"/>
                  </a:lnTo>
                  <a:lnTo>
                    <a:pt x="3137" y="4141"/>
                  </a:lnTo>
                  <a:lnTo>
                    <a:pt x="3693" y="4701"/>
                  </a:lnTo>
                  <a:lnTo>
                    <a:pt x="4283" y="5275"/>
                  </a:lnTo>
                  <a:lnTo>
                    <a:pt x="4897" y="5874"/>
                  </a:lnTo>
                  <a:lnTo>
                    <a:pt x="5557" y="6488"/>
                  </a:lnTo>
                  <a:lnTo>
                    <a:pt x="6239" y="7107"/>
                  </a:lnTo>
                  <a:lnTo>
                    <a:pt x="6945" y="7734"/>
                  </a:lnTo>
                  <a:lnTo>
                    <a:pt x="7675" y="8353"/>
                  </a:lnTo>
                  <a:lnTo>
                    <a:pt x="8439" y="8980"/>
                  </a:lnTo>
                  <a:lnTo>
                    <a:pt x="8820" y="9283"/>
                  </a:lnTo>
                  <a:lnTo>
                    <a:pt x="9214" y="9586"/>
                  </a:lnTo>
                  <a:lnTo>
                    <a:pt x="9619" y="9890"/>
                  </a:lnTo>
                  <a:lnTo>
                    <a:pt x="10013" y="10186"/>
                  </a:lnTo>
                  <a:lnTo>
                    <a:pt x="10418" y="10483"/>
                  </a:lnTo>
                  <a:lnTo>
                    <a:pt x="10834" y="10773"/>
                  </a:lnTo>
                  <a:lnTo>
                    <a:pt x="11240" y="11050"/>
                  </a:lnTo>
                  <a:lnTo>
                    <a:pt x="11656" y="11327"/>
                  </a:lnTo>
                  <a:lnTo>
                    <a:pt x="12084" y="11597"/>
                  </a:lnTo>
                  <a:lnTo>
                    <a:pt x="12501" y="11861"/>
                  </a:lnTo>
                  <a:lnTo>
                    <a:pt x="12929" y="12118"/>
                  </a:lnTo>
                  <a:lnTo>
                    <a:pt x="13358" y="12362"/>
                  </a:lnTo>
                  <a:lnTo>
                    <a:pt x="13786" y="12599"/>
                  </a:lnTo>
                  <a:lnTo>
                    <a:pt x="14214" y="12830"/>
                  </a:lnTo>
                  <a:lnTo>
                    <a:pt x="14654" y="13048"/>
                  </a:lnTo>
                  <a:lnTo>
                    <a:pt x="15082" y="13259"/>
                  </a:lnTo>
                  <a:lnTo>
                    <a:pt x="15522" y="13450"/>
                  </a:lnTo>
                  <a:lnTo>
                    <a:pt x="15950" y="13634"/>
                  </a:lnTo>
                  <a:lnTo>
                    <a:pt x="16390" y="13812"/>
                  </a:lnTo>
                  <a:lnTo>
                    <a:pt x="16830" y="13971"/>
                  </a:lnTo>
                  <a:lnTo>
                    <a:pt x="17258" y="14116"/>
                  </a:lnTo>
                  <a:lnTo>
                    <a:pt x="17698" y="14248"/>
                  </a:lnTo>
                  <a:lnTo>
                    <a:pt x="18138" y="14366"/>
                  </a:lnTo>
                  <a:lnTo>
                    <a:pt x="18566" y="14472"/>
                  </a:lnTo>
                  <a:lnTo>
                    <a:pt x="19006" y="14557"/>
                  </a:lnTo>
                  <a:lnTo>
                    <a:pt x="19434" y="14630"/>
                  </a:lnTo>
                  <a:lnTo>
                    <a:pt x="19643" y="14663"/>
                  </a:lnTo>
                  <a:lnTo>
                    <a:pt x="19863" y="14689"/>
                  </a:lnTo>
                  <a:lnTo>
                    <a:pt x="20082" y="14709"/>
                  </a:lnTo>
                  <a:lnTo>
                    <a:pt x="20291" y="14722"/>
                  </a:lnTo>
                  <a:lnTo>
                    <a:pt x="20383" y="14729"/>
                  </a:lnTo>
                  <a:lnTo>
                    <a:pt x="20476" y="14729"/>
                  </a:lnTo>
                  <a:lnTo>
                    <a:pt x="20569" y="14722"/>
                  </a:lnTo>
                  <a:lnTo>
                    <a:pt x="20661" y="14709"/>
                  </a:lnTo>
                  <a:lnTo>
                    <a:pt x="20754" y="14689"/>
                  </a:lnTo>
                  <a:lnTo>
                    <a:pt x="20835" y="14669"/>
                  </a:lnTo>
                  <a:lnTo>
                    <a:pt x="20916" y="14643"/>
                  </a:lnTo>
                  <a:lnTo>
                    <a:pt x="20997" y="14610"/>
                  </a:lnTo>
                  <a:lnTo>
                    <a:pt x="21066" y="14577"/>
                  </a:lnTo>
                  <a:lnTo>
                    <a:pt x="21136" y="14538"/>
                  </a:lnTo>
                  <a:lnTo>
                    <a:pt x="21194" y="14491"/>
                  </a:lnTo>
                  <a:lnTo>
                    <a:pt x="21251" y="14445"/>
                  </a:lnTo>
                  <a:lnTo>
                    <a:pt x="21286" y="14399"/>
                  </a:lnTo>
                  <a:lnTo>
                    <a:pt x="21332" y="14346"/>
                  </a:lnTo>
                  <a:lnTo>
                    <a:pt x="21356" y="14294"/>
                  </a:lnTo>
                  <a:lnTo>
                    <a:pt x="21367" y="14241"/>
                  </a:lnTo>
                  <a:lnTo>
                    <a:pt x="21379" y="14182"/>
                  </a:lnTo>
                  <a:lnTo>
                    <a:pt x="21379" y="14129"/>
                  </a:lnTo>
                  <a:lnTo>
                    <a:pt x="21367" y="14070"/>
                  </a:lnTo>
                  <a:lnTo>
                    <a:pt x="21344" y="14017"/>
                  </a:lnTo>
                  <a:lnTo>
                    <a:pt x="21309" y="13971"/>
                  </a:lnTo>
                  <a:lnTo>
                    <a:pt x="21275" y="13918"/>
                  </a:lnTo>
                  <a:lnTo>
                    <a:pt x="21228" y="13872"/>
                  </a:lnTo>
                  <a:lnTo>
                    <a:pt x="21170" y="13832"/>
                  </a:lnTo>
                  <a:lnTo>
                    <a:pt x="21113" y="13786"/>
                  </a:lnTo>
                  <a:lnTo>
                    <a:pt x="21043" y="13753"/>
                  </a:lnTo>
                  <a:lnTo>
                    <a:pt x="20962" y="13720"/>
                  </a:lnTo>
                  <a:lnTo>
                    <a:pt x="20881" y="13687"/>
                  </a:lnTo>
                  <a:lnTo>
                    <a:pt x="20800" y="13667"/>
                  </a:lnTo>
                  <a:lnTo>
                    <a:pt x="20707" y="13648"/>
                  </a:lnTo>
                  <a:lnTo>
                    <a:pt x="20615" y="13628"/>
                  </a:lnTo>
                  <a:lnTo>
                    <a:pt x="20522" y="13621"/>
                  </a:lnTo>
                  <a:lnTo>
                    <a:pt x="20210" y="13595"/>
                  </a:lnTo>
                  <a:lnTo>
                    <a:pt x="19886" y="13555"/>
                  </a:lnTo>
                  <a:lnTo>
                    <a:pt x="19562" y="13503"/>
                  </a:lnTo>
                  <a:lnTo>
                    <a:pt x="19237" y="13437"/>
                  </a:lnTo>
                  <a:lnTo>
                    <a:pt x="18913" y="13357"/>
                  </a:lnTo>
                  <a:lnTo>
                    <a:pt x="18589" y="13272"/>
                  </a:lnTo>
                  <a:lnTo>
                    <a:pt x="18254" y="13173"/>
                  </a:lnTo>
                  <a:lnTo>
                    <a:pt x="17918" y="13067"/>
                  </a:lnTo>
                  <a:lnTo>
                    <a:pt x="17582" y="12949"/>
                  </a:lnTo>
                  <a:lnTo>
                    <a:pt x="17247" y="12817"/>
                  </a:lnTo>
                  <a:lnTo>
                    <a:pt x="16911" y="12678"/>
                  </a:lnTo>
                  <a:lnTo>
                    <a:pt x="16564" y="12533"/>
                  </a:lnTo>
                  <a:lnTo>
                    <a:pt x="16228" y="12375"/>
                  </a:lnTo>
                  <a:lnTo>
                    <a:pt x="15881" y="12210"/>
                  </a:lnTo>
                  <a:lnTo>
                    <a:pt x="15545" y="12032"/>
                  </a:lnTo>
                  <a:lnTo>
                    <a:pt x="15198" y="11854"/>
                  </a:lnTo>
                  <a:lnTo>
                    <a:pt x="14851" y="11663"/>
                  </a:lnTo>
                  <a:lnTo>
                    <a:pt x="14515" y="11465"/>
                  </a:lnTo>
                  <a:lnTo>
                    <a:pt x="14168" y="11261"/>
                  </a:lnTo>
                  <a:lnTo>
                    <a:pt x="13821" y="11050"/>
                  </a:lnTo>
                  <a:lnTo>
                    <a:pt x="13473" y="10832"/>
                  </a:lnTo>
                  <a:lnTo>
                    <a:pt x="13138" y="10608"/>
                  </a:lnTo>
                  <a:lnTo>
                    <a:pt x="12455" y="10147"/>
                  </a:lnTo>
                  <a:lnTo>
                    <a:pt x="11772" y="9665"/>
                  </a:lnTo>
                  <a:lnTo>
                    <a:pt x="11101" y="9171"/>
                  </a:lnTo>
                  <a:lnTo>
                    <a:pt x="10441" y="8657"/>
                  </a:lnTo>
                  <a:lnTo>
                    <a:pt x="9781" y="8129"/>
                  </a:lnTo>
                  <a:lnTo>
                    <a:pt x="9133" y="7595"/>
                  </a:lnTo>
                  <a:lnTo>
                    <a:pt x="8508" y="7055"/>
                  </a:lnTo>
                  <a:lnTo>
                    <a:pt x="7895" y="6514"/>
                  </a:lnTo>
                  <a:lnTo>
                    <a:pt x="7293" y="5967"/>
                  </a:lnTo>
                  <a:lnTo>
                    <a:pt x="6702" y="5426"/>
                  </a:lnTo>
                  <a:lnTo>
                    <a:pt x="6135" y="4886"/>
                  </a:lnTo>
                  <a:lnTo>
                    <a:pt x="5591" y="4352"/>
                  </a:lnTo>
                  <a:lnTo>
                    <a:pt x="5070" y="3831"/>
                  </a:lnTo>
                  <a:lnTo>
                    <a:pt x="4573" y="3323"/>
                  </a:lnTo>
                  <a:lnTo>
                    <a:pt x="4098" y="2829"/>
                  </a:lnTo>
                  <a:lnTo>
                    <a:pt x="3647" y="2347"/>
                  </a:lnTo>
                  <a:lnTo>
                    <a:pt x="3218" y="1892"/>
                  </a:lnTo>
                  <a:lnTo>
                    <a:pt x="2837" y="1457"/>
                  </a:lnTo>
                  <a:lnTo>
                    <a:pt x="2478" y="1048"/>
                  </a:lnTo>
                  <a:lnTo>
                    <a:pt x="2142" y="673"/>
                  </a:lnTo>
                  <a:lnTo>
                    <a:pt x="1853" y="323"/>
                  </a:lnTo>
                  <a:lnTo>
                    <a:pt x="1783" y="251"/>
                  </a:lnTo>
                  <a:lnTo>
                    <a:pt x="1702" y="185"/>
                  </a:lnTo>
                  <a:lnTo>
                    <a:pt x="1598" y="132"/>
                  </a:lnTo>
                  <a:lnTo>
                    <a:pt x="1494" y="86"/>
                  </a:lnTo>
                  <a:lnTo>
                    <a:pt x="1367" y="53"/>
                  </a:lnTo>
                  <a:lnTo>
                    <a:pt x="1239" y="27"/>
                  </a:lnTo>
                  <a:lnTo>
                    <a:pt x="1112" y="7"/>
                  </a:lnTo>
                  <a:lnTo>
                    <a:pt x="9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10039850" y="1423350"/>
              <a:ext cx="129075" cy="494000"/>
            </a:xfrm>
            <a:custGeom>
              <a:avLst/>
              <a:gdLst/>
              <a:ahLst/>
              <a:cxnLst/>
              <a:rect l="l" t="t" r="r" b="b"/>
              <a:pathLst>
                <a:path w="5163" h="19760" extrusionOk="0">
                  <a:moveTo>
                    <a:pt x="4190" y="1"/>
                  </a:moveTo>
                  <a:lnTo>
                    <a:pt x="4028" y="7"/>
                  </a:lnTo>
                  <a:lnTo>
                    <a:pt x="3878" y="27"/>
                  </a:lnTo>
                  <a:lnTo>
                    <a:pt x="3727" y="60"/>
                  </a:lnTo>
                  <a:lnTo>
                    <a:pt x="3600" y="113"/>
                  </a:lnTo>
                  <a:lnTo>
                    <a:pt x="3484" y="172"/>
                  </a:lnTo>
                  <a:lnTo>
                    <a:pt x="3380" y="238"/>
                  </a:lnTo>
                  <a:lnTo>
                    <a:pt x="3299" y="324"/>
                  </a:lnTo>
                  <a:lnTo>
                    <a:pt x="3276" y="363"/>
                  </a:lnTo>
                  <a:lnTo>
                    <a:pt x="3241" y="410"/>
                  </a:lnTo>
                  <a:lnTo>
                    <a:pt x="3148" y="627"/>
                  </a:lnTo>
                  <a:lnTo>
                    <a:pt x="2952" y="1075"/>
                  </a:lnTo>
                  <a:lnTo>
                    <a:pt x="2674" y="1741"/>
                  </a:lnTo>
                  <a:lnTo>
                    <a:pt x="2338" y="2598"/>
                  </a:lnTo>
                  <a:lnTo>
                    <a:pt x="2165" y="3086"/>
                  </a:lnTo>
                  <a:lnTo>
                    <a:pt x="1968" y="3620"/>
                  </a:lnTo>
                  <a:lnTo>
                    <a:pt x="1771" y="4181"/>
                  </a:lnTo>
                  <a:lnTo>
                    <a:pt x="1586" y="4781"/>
                  </a:lnTo>
                  <a:lnTo>
                    <a:pt x="1389" y="5414"/>
                  </a:lnTo>
                  <a:lnTo>
                    <a:pt x="1192" y="6073"/>
                  </a:lnTo>
                  <a:lnTo>
                    <a:pt x="1007" y="6752"/>
                  </a:lnTo>
                  <a:lnTo>
                    <a:pt x="833" y="7457"/>
                  </a:lnTo>
                  <a:lnTo>
                    <a:pt x="660" y="8176"/>
                  </a:lnTo>
                  <a:lnTo>
                    <a:pt x="509" y="8914"/>
                  </a:lnTo>
                  <a:lnTo>
                    <a:pt x="371" y="9666"/>
                  </a:lnTo>
                  <a:lnTo>
                    <a:pt x="255" y="10431"/>
                  </a:lnTo>
                  <a:lnTo>
                    <a:pt x="151" y="11202"/>
                  </a:lnTo>
                  <a:lnTo>
                    <a:pt x="81" y="11974"/>
                  </a:lnTo>
                  <a:lnTo>
                    <a:pt x="23" y="12752"/>
                  </a:lnTo>
                  <a:lnTo>
                    <a:pt x="12" y="13141"/>
                  </a:lnTo>
                  <a:lnTo>
                    <a:pt x="0" y="13530"/>
                  </a:lnTo>
                  <a:lnTo>
                    <a:pt x="12" y="13912"/>
                  </a:lnTo>
                  <a:lnTo>
                    <a:pt x="12" y="14301"/>
                  </a:lnTo>
                  <a:lnTo>
                    <a:pt x="35" y="14683"/>
                  </a:lnTo>
                  <a:lnTo>
                    <a:pt x="58" y="15066"/>
                  </a:lnTo>
                  <a:lnTo>
                    <a:pt x="93" y="15441"/>
                  </a:lnTo>
                  <a:lnTo>
                    <a:pt x="139" y="15817"/>
                  </a:lnTo>
                  <a:lnTo>
                    <a:pt x="197" y="16193"/>
                  </a:lnTo>
                  <a:lnTo>
                    <a:pt x="255" y="16562"/>
                  </a:lnTo>
                  <a:lnTo>
                    <a:pt x="324" y="16932"/>
                  </a:lnTo>
                  <a:lnTo>
                    <a:pt x="417" y="17294"/>
                  </a:lnTo>
                  <a:lnTo>
                    <a:pt x="509" y="17650"/>
                  </a:lnTo>
                  <a:lnTo>
                    <a:pt x="614" y="18000"/>
                  </a:lnTo>
                  <a:lnTo>
                    <a:pt x="741" y="18349"/>
                  </a:lnTo>
                  <a:lnTo>
                    <a:pt x="868" y="18692"/>
                  </a:lnTo>
                  <a:lnTo>
                    <a:pt x="1007" y="19028"/>
                  </a:lnTo>
                  <a:lnTo>
                    <a:pt x="1158" y="19358"/>
                  </a:lnTo>
                  <a:lnTo>
                    <a:pt x="1192" y="19410"/>
                  </a:lnTo>
                  <a:lnTo>
                    <a:pt x="1239" y="19463"/>
                  </a:lnTo>
                  <a:lnTo>
                    <a:pt x="1285" y="19509"/>
                  </a:lnTo>
                  <a:lnTo>
                    <a:pt x="1343" y="19549"/>
                  </a:lnTo>
                  <a:lnTo>
                    <a:pt x="1401" y="19595"/>
                  </a:lnTo>
                  <a:lnTo>
                    <a:pt x="1470" y="19628"/>
                  </a:lnTo>
                  <a:lnTo>
                    <a:pt x="1540" y="19661"/>
                  </a:lnTo>
                  <a:lnTo>
                    <a:pt x="1621" y="19687"/>
                  </a:lnTo>
                  <a:lnTo>
                    <a:pt x="1702" y="19714"/>
                  </a:lnTo>
                  <a:lnTo>
                    <a:pt x="1794" y="19734"/>
                  </a:lnTo>
                  <a:lnTo>
                    <a:pt x="1887" y="19747"/>
                  </a:lnTo>
                  <a:lnTo>
                    <a:pt x="1979" y="19753"/>
                  </a:lnTo>
                  <a:lnTo>
                    <a:pt x="2072" y="19760"/>
                  </a:lnTo>
                  <a:lnTo>
                    <a:pt x="2165" y="19760"/>
                  </a:lnTo>
                  <a:lnTo>
                    <a:pt x="2269" y="19753"/>
                  </a:lnTo>
                  <a:lnTo>
                    <a:pt x="2361" y="19740"/>
                  </a:lnTo>
                  <a:lnTo>
                    <a:pt x="2465" y="19720"/>
                  </a:lnTo>
                  <a:lnTo>
                    <a:pt x="2546" y="19701"/>
                  </a:lnTo>
                  <a:lnTo>
                    <a:pt x="2628" y="19668"/>
                  </a:lnTo>
                  <a:lnTo>
                    <a:pt x="2709" y="19641"/>
                  </a:lnTo>
                  <a:lnTo>
                    <a:pt x="2778" y="19602"/>
                  </a:lnTo>
                  <a:lnTo>
                    <a:pt x="2847" y="19562"/>
                  </a:lnTo>
                  <a:lnTo>
                    <a:pt x="2905" y="19523"/>
                  </a:lnTo>
                  <a:lnTo>
                    <a:pt x="2952" y="19476"/>
                  </a:lnTo>
                  <a:lnTo>
                    <a:pt x="2998" y="19430"/>
                  </a:lnTo>
                  <a:lnTo>
                    <a:pt x="3021" y="19377"/>
                  </a:lnTo>
                  <a:lnTo>
                    <a:pt x="3056" y="19325"/>
                  </a:lnTo>
                  <a:lnTo>
                    <a:pt x="3067" y="19272"/>
                  </a:lnTo>
                  <a:lnTo>
                    <a:pt x="3079" y="19219"/>
                  </a:lnTo>
                  <a:lnTo>
                    <a:pt x="3067" y="19167"/>
                  </a:lnTo>
                  <a:lnTo>
                    <a:pt x="3056" y="19107"/>
                  </a:lnTo>
                  <a:lnTo>
                    <a:pt x="3044" y="19054"/>
                  </a:lnTo>
                  <a:lnTo>
                    <a:pt x="2894" y="18738"/>
                  </a:lnTo>
                  <a:lnTo>
                    <a:pt x="2755" y="18415"/>
                  </a:lnTo>
                  <a:lnTo>
                    <a:pt x="2628" y="18085"/>
                  </a:lnTo>
                  <a:lnTo>
                    <a:pt x="2523" y="17749"/>
                  </a:lnTo>
                  <a:lnTo>
                    <a:pt x="2419" y="17413"/>
                  </a:lnTo>
                  <a:lnTo>
                    <a:pt x="2327" y="17063"/>
                  </a:lnTo>
                  <a:lnTo>
                    <a:pt x="2246" y="16714"/>
                  </a:lnTo>
                  <a:lnTo>
                    <a:pt x="2176" y="16358"/>
                  </a:lnTo>
                  <a:lnTo>
                    <a:pt x="2118" y="15995"/>
                  </a:lnTo>
                  <a:lnTo>
                    <a:pt x="2072" y="15633"/>
                  </a:lnTo>
                  <a:lnTo>
                    <a:pt x="2037" y="15263"/>
                  </a:lnTo>
                  <a:lnTo>
                    <a:pt x="2002" y="14894"/>
                  </a:lnTo>
                  <a:lnTo>
                    <a:pt x="1979" y="14518"/>
                  </a:lnTo>
                  <a:lnTo>
                    <a:pt x="1968" y="14149"/>
                  </a:lnTo>
                  <a:lnTo>
                    <a:pt x="1968" y="13767"/>
                  </a:lnTo>
                  <a:lnTo>
                    <a:pt x="1968" y="13391"/>
                  </a:lnTo>
                  <a:lnTo>
                    <a:pt x="1979" y="13009"/>
                  </a:lnTo>
                  <a:lnTo>
                    <a:pt x="1991" y="12626"/>
                  </a:lnTo>
                  <a:lnTo>
                    <a:pt x="2049" y="11868"/>
                  </a:lnTo>
                  <a:lnTo>
                    <a:pt x="2130" y="11103"/>
                  </a:lnTo>
                  <a:lnTo>
                    <a:pt x="2234" y="10345"/>
                  </a:lnTo>
                  <a:lnTo>
                    <a:pt x="2361" y="9594"/>
                  </a:lnTo>
                  <a:lnTo>
                    <a:pt x="2500" y="8855"/>
                  </a:lnTo>
                  <a:lnTo>
                    <a:pt x="2662" y="8130"/>
                  </a:lnTo>
                  <a:lnTo>
                    <a:pt x="2824" y="7418"/>
                  </a:lnTo>
                  <a:lnTo>
                    <a:pt x="3009" y="6726"/>
                  </a:lnTo>
                  <a:lnTo>
                    <a:pt x="3195" y="6060"/>
                  </a:lnTo>
                  <a:lnTo>
                    <a:pt x="3380" y="5414"/>
                  </a:lnTo>
                  <a:lnTo>
                    <a:pt x="3577" y="4800"/>
                  </a:lnTo>
                  <a:lnTo>
                    <a:pt x="3773" y="4214"/>
                  </a:lnTo>
                  <a:lnTo>
                    <a:pt x="3959" y="3660"/>
                  </a:lnTo>
                  <a:lnTo>
                    <a:pt x="4144" y="3152"/>
                  </a:lnTo>
                  <a:lnTo>
                    <a:pt x="4317" y="2678"/>
                  </a:lnTo>
                  <a:lnTo>
                    <a:pt x="4630" y="1860"/>
                  </a:lnTo>
                  <a:lnTo>
                    <a:pt x="4885" y="1247"/>
                  </a:lnTo>
                  <a:lnTo>
                    <a:pt x="5058" y="845"/>
                  </a:lnTo>
                  <a:lnTo>
                    <a:pt x="5128" y="693"/>
                  </a:lnTo>
                  <a:lnTo>
                    <a:pt x="5151" y="640"/>
                  </a:lnTo>
                  <a:lnTo>
                    <a:pt x="5162" y="588"/>
                  </a:lnTo>
                  <a:lnTo>
                    <a:pt x="5162" y="528"/>
                  </a:lnTo>
                  <a:lnTo>
                    <a:pt x="5151" y="476"/>
                  </a:lnTo>
                  <a:lnTo>
                    <a:pt x="5139" y="423"/>
                  </a:lnTo>
                  <a:lnTo>
                    <a:pt x="5104" y="370"/>
                  </a:lnTo>
                  <a:lnTo>
                    <a:pt x="5070" y="324"/>
                  </a:lnTo>
                  <a:lnTo>
                    <a:pt x="5035" y="278"/>
                  </a:lnTo>
                  <a:lnTo>
                    <a:pt x="4977" y="232"/>
                  </a:lnTo>
                  <a:lnTo>
                    <a:pt x="4919" y="185"/>
                  </a:lnTo>
                  <a:lnTo>
                    <a:pt x="4861" y="152"/>
                  </a:lnTo>
                  <a:lnTo>
                    <a:pt x="4780" y="113"/>
                  </a:lnTo>
                  <a:lnTo>
                    <a:pt x="4711" y="80"/>
                  </a:lnTo>
                  <a:lnTo>
                    <a:pt x="4630" y="54"/>
                  </a:lnTo>
                  <a:lnTo>
                    <a:pt x="4537" y="34"/>
                  </a:lnTo>
                  <a:lnTo>
                    <a:pt x="4445" y="14"/>
                  </a:lnTo>
                  <a:lnTo>
                    <a:pt x="4317"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9714625" y="1784825"/>
              <a:ext cx="788550" cy="263900"/>
            </a:xfrm>
            <a:custGeom>
              <a:avLst/>
              <a:gdLst/>
              <a:ahLst/>
              <a:cxnLst/>
              <a:rect l="l" t="t" r="r" b="b"/>
              <a:pathLst>
                <a:path w="31542" h="10556" extrusionOk="0">
                  <a:moveTo>
                    <a:pt x="30442" y="0"/>
                  </a:moveTo>
                  <a:lnTo>
                    <a:pt x="30117" y="27"/>
                  </a:lnTo>
                  <a:lnTo>
                    <a:pt x="29435" y="92"/>
                  </a:lnTo>
                  <a:lnTo>
                    <a:pt x="28960" y="145"/>
                  </a:lnTo>
                  <a:lnTo>
                    <a:pt x="28416" y="205"/>
                  </a:lnTo>
                  <a:lnTo>
                    <a:pt x="27803" y="284"/>
                  </a:lnTo>
                  <a:lnTo>
                    <a:pt x="27108" y="369"/>
                  </a:lnTo>
                  <a:lnTo>
                    <a:pt x="26356" y="475"/>
                  </a:lnTo>
                  <a:lnTo>
                    <a:pt x="25546" y="600"/>
                  </a:lnTo>
                  <a:lnTo>
                    <a:pt x="24666" y="745"/>
                  </a:lnTo>
                  <a:lnTo>
                    <a:pt x="23740" y="903"/>
                  </a:lnTo>
                  <a:lnTo>
                    <a:pt x="22768" y="1081"/>
                  </a:lnTo>
                  <a:lnTo>
                    <a:pt x="21749" y="1286"/>
                  </a:lnTo>
                  <a:lnTo>
                    <a:pt x="20684" y="1503"/>
                  </a:lnTo>
                  <a:lnTo>
                    <a:pt x="19585" y="1754"/>
                  </a:lnTo>
                  <a:lnTo>
                    <a:pt x="19018" y="1886"/>
                  </a:lnTo>
                  <a:lnTo>
                    <a:pt x="18450" y="2024"/>
                  </a:lnTo>
                  <a:lnTo>
                    <a:pt x="17872" y="2163"/>
                  </a:lnTo>
                  <a:lnTo>
                    <a:pt x="17293" y="2314"/>
                  </a:lnTo>
                  <a:lnTo>
                    <a:pt x="16703" y="2473"/>
                  </a:lnTo>
                  <a:lnTo>
                    <a:pt x="16101" y="2637"/>
                  </a:lnTo>
                  <a:lnTo>
                    <a:pt x="15499" y="2809"/>
                  </a:lnTo>
                  <a:lnTo>
                    <a:pt x="14897" y="2987"/>
                  </a:lnTo>
                  <a:lnTo>
                    <a:pt x="14284" y="3171"/>
                  </a:lnTo>
                  <a:lnTo>
                    <a:pt x="13670" y="3363"/>
                  </a:lnTo>
                  <a:lnTo>
                    <a:pt x="13057" y="3560"/>
                  </a:lnTo>
                  <a:lnTo>
                    <a:pt x="12432" y="3765"/>
                  </a:lnTo>
                  <a:lnTo>
                    <a:pt x="11807" y="3982"/>
                  </a:lnTo>
                  <a:lnTo>
                    <a:pt x="11182" y="4200"/>
                  </a:lnTo>
                  <a:lnTo>
                    <a:pt x="10557" y="4431"/>
                  </a:lnTo>
                  <a:lnTo>
                    <a:pt x="9932" y="4668"/>
                  </a:lnTo>
                  <a:lnTo>
                    <a:pt x="9307" y="4912"/>
                  </a:lnTo>
                  <a:lnTo>
                    <a:pt x="8682" y="5169"/>
                  </a:lnTo>
                  <a:lnTo>
                    <a:pt x="8057" y="5426"/>
                  </a:lnTo>
                  <a:lnTo>
                    <a:pt x="7432" y="5696"/>
                  </a:lnTo>
                  <a:lnTo>
                    <a:pt x="6807" y="5973"/>
                  </a:lnTo>
                  <a:lnTo>
                    <a:pt x="6182" y="6263"/>
                  </a:lnTo>
                  <a:lnTo>
                    <a:pt x="5568" y="6560"/>
                  </a:lnTo>
                  <a:lnTo>
                    <a:pt x="4955" y="6863"/>
                  </a:lnTo>
                  <a:lnTo>
                    <a:pt x="4341" y="7180"/>
                  </a:lnTo>
                  <a:lnTo>
                    <a:pt x="3739" y="7503"/>
                  </a:lnTo>
                  <a:lnTo>
                    <a:pt x="3137" y="7833"/>
                  </a:lnTo>
                  <a:lnTo>
                    <a:pt x="2547" y="8175"/>
                  </a:lnTo>
                  <a:lnTo>
                    <a:pt x="1957" y="8531"/>
                  </a:lnTo>
                  <a:lnTo>
                    <a:pt x="1367" y="8894"/>
                  </a:lnTo>
                  <a:lnTo>
                    <a:pt x="788" y="9263"/>
                  </a:lnTo>
                  <a:lnTo>
                    <a:pt x="221" y="9646"/>
                  </a:lnTo>
                  <a:lnTo>
                    <a:pt x="163" y="9692"/>
                  </a:lnTo>
                  <a:lnTo>
                    <a:pt x="117" y="9738"/>
                  </a:lnTo>
                  <a:lnTo>
                    <a:pt x="70" y="9784"/>
                  </a:lnTo>
                  <a:lnTo>
                    <a:pt x="36" y="9837"/>
                  </a:lnTo>
                  <a:lnTo>
                    <a:pt x="12" y="9890"/>
                  </a:lnTo>
                  <a:lnTo>
                    <a:pt x="1" y="9942"/>
                  </a:lnTo>
                  <a:lnTo>
                    <a:pt x="1" y="9995"/>
                  </a:lnTo>
                  <a:lnTo>
                    <a:pt x="1" y="10048"/>
                  </a:lnTo>
                  <a:lnTo>
                    <a:pt x="12" y="10101"/>
                  </a:lnTo>
                  <a:lnTo>
                    <a:pt x="36" y="10153"/>
                  </a:lnTo>
                  <a:lnTo>
                    <a:pt x="70" y="10206"/>
                  </a:lnTo>
                  <a:lnTo>
                    <a:pt x="105" y="10252"/>
                  </a:lnTo>
                  <a:lnTo>
                    <a:pt x="151" y="10298"/>
                  </a:lnTo>
                  <a:lnTo>
                    <a:pt x="209" y="10344"/>
                  </a:lnTo>
                  <a:lnTo>
                    <a:pt x="279" y="10384"/>
                  </a:lnTo>
                  <a:lnTo>
                    <a:pt x="348" y="10424"/>
                  </a:lnTo>
                  <a:lnTo>
                    <a:pt x="429" y="10457"/>
                  </a:lnTo>
                  <a:lnTo>
                    <a:pt x="510" y="10490"/>
                  </a:lnTo>
                  <a:lnTo>
                    <a:pt x="591" y="10509"/>
                  </a:lnTo>
                  <a:lnTo>
                    <a:pt x="684" y="10529"/>
                  </a:lnTo>
                  <a:lnTo>
                    <a:pt x="776" y="10542"/>
                  </a:lnTo>
                  <a:lnTo>
                    <a:pt x="869" y="10549"/>
                  </a:lnTo>
                  <a:lnTo>
                    <a:pt x="961" y="10555"/>
                  </a:lnTo>
                  <a:lnTo>
                    <a:pt x="1054" y="10549"/>
                  </a:lnTo>
                  <a:lnTo>
                    <a:pt x="1147" y="10542"/>
                  </a:lnTo>
                  <a:lnTo>
                    <a:pt x="1239" y="10536"/>
                  </a:lnTo>
                  <a:lnTo>
                    <a:pt x="1332" y="10516"/>
                  </a:lnTo>
                  <a:lnTo>
                    <a:pt x="1413" y="10496"/>
                  </a:lnTo>
                  <a:lnTo>
                    <a:pt x="1494" y="10463"/>
                  </a:lnTo>
                  <a:lnTo>
                    <a:pt x="1575" y="10430"/>
                  </a:lnTo>
                  <a:lnTo>
                    <a:pt x="1656" y="10397"/>
                  </a:lnTo>
                  <a:lnTo>
                    <a:pt x="1714" y="10358"/>
                  </a:lnTo>
                  <a:lnTo>
                    <a:pt x="2269" y="9988"/>
                  </a:lnTo>
                  <a:lnTo>
                    <a:pt x="2813" y="9632"/>
                  </a:lnTo>
                  <a:lnTo>
                    <a:pt x="3381" y="9290"/>
                  </a:lnTo>
                  <a:lnTo>
                    <a:pt x="3948" y="8947"/>
                  </a:lnTo>
                  <a:lnTo>
                    <a:pt x="4526" y="8624"/>
                  </a:lnTo>
                  <a:lnTo>
                    <a:pt x="5105" y="8301"/>
                  </a:lnTo>
                  <a:lnTo>
                    <a:pt x="5684" y="7991"/>
                  </a:lnTo>
                  <a:lnTo>
                    <a:pt x="6274" y="7688"/>
                  </a:lnTo>
                  <a:lnTo>
                    <a:pt x="6864" y="7397"/>
                  </a:lnTo>
                  <a:lnTo>
                    <a:pt x="7466" y="7114"/>
                  </a:lnTo>
                  <a:lnTo>
                    <a:pt x="8068" y="6837"/>
                  </a:lnTo>
                  <a:lnTo>
                    <a:pt x="8670" y="6567"/>
                  </a:lnTo>
                  <a:lnTo>
                    <a:pt x="9272" y="6310"/>
                  </a:lnTo>
                  <a:lnTo>
                    <a:pt x="9885" y="6059"/>
                  </a:lnTo>
                  <a:lnTo>
                    <a:pt x="10487" y="5815"/>
                  </a:lnTo>
                  <a:lnTo>
                    <a:pt x="11101" y="5578"/>
                  </a:lnTo>
                  <a:lnTo>
                    <a:pt x="11703" y="5354"/>
                  </a:lnTo>
                  <a:lnTo>
                    <a:pt x="12316" y="5129"/>
                  </a:lnTo>
                  <a:lnTo>
                    <a:pt x="12918" y="4918"/>
                  </a:lnTo>
                  <a:lnTo>
                    <a:pt x="13531" y="4714"/>
                  </a:lnTo>
                  <a:lnTo>
                    <a:pt x="14133" y="4516"/>
                  </a:lnTo>
                  <a:lnTo>
                    <a:pt x="14735" y="4325"/>
                  </a:lnTo>
                  <a:lnTo>
                    <a:pt x="15325" y="4141"/>
                  </a:lnTo>
                  <a:lnTo>
                    <a:pt x="15916" y="3963"/>
                  </a:lnTo>
                  <a:lnTo>
                    <a:pt x="16506" y="3791"/>
                  </a:lnTo>
                  <a:lnTo>
                    <a:pt x="17096" y="3626"/>
                  </a:lnTo>
                  <a:lnTo>
                    <a:pt x="17675" y="3468"/>
                  </a:lnTo>
                  <a:lnTo>
                    <a:pt x="18254" y="3316"/>
                  </a:lnTo>
                  <a:lnTo>
                    <a:pt x="18821" y="3171"/>
                  </a:lnTo>
                  <a:lnTo>
                    <a:pt x="19376" y="3033"/>
                  </a:lnTo>
                  <a:lnTo>
                    <a:pt x="20476" y="2769"/>
                  </a:lnTo>
                  <a:lnTo>
                    <a:pt x="21541" y="2532"/>
                  </a:lnTo>
                  <a:lnTo>
                    <a:pt x="22571" y="2321"/>
                  </a:lnTo>
                  <a:lnTo>
                    <a:pt x="23555" y="2130"/>
                  </a:lnTo>
                  <a:lnTo>
                    <a:pt x="24492" y="1952"/>
                  </a:lnTo>
                  <a:lnTo>
                    <a:pt x="25384" y="1800"/>
                  </a:lnTo>
                  <a:lnTo>
                    <a:pt x="26228" y="1662"/>
                  </a:lnTo>
                  <a:lnTo>
                    <a:pt x="27004" y="1543"/>
                  </a:lnTo>
                  <a:lnTo>
                    <a:pt x="27722" y="1444"/>
                  </a:lnTo>
                  <a:lnTo>
                    <a:pt x="28370" y="1358"/>
                  </a:lnTo>
                  <a:lnTo>
                    <a:pt x="28948" y="1286"/>
                  </a:lnTo>
                  <a:lnTo>
                    <a:pt x="29446" y="1226"/>
                  </a:lnTo>
                  <a:lnTo>
                    <a:pt x="29874" y="1180"/>
                  </a:lnTo>
                  <a:lnTo>
                    <a:pt x="30465" y="1121"/>
                  </a:lnTo>
                  <a:lnTo>
                    <a:pt x="30696" y="1101"/>
                  </a:lnTo>
                  <a:lnTo>
                    <a:pt x="30789" y="1095"/>
                  </a:lnTo>
                  <a:lnTo>
                    <a:pt x="30881" y="1075"/>
                  </a:lnTo>
                  <a:lnTo>
                    <a:pt x="30974" y="1055"/>
                  </a:lnTo>
                  <a:lnTo>
                    <a:pt x="31055" y="1035"/>
                  </a:lnTo>
                  <a:lnTo>
                    <a:pt x="31136" y="1002"/>
                  </a:lnTo>
                  <a:lnTo>
                    <a:pt x="31205" y="969"/>
                  </a:lnTo>
                  <a:lnTo>
                    <a:pt x="31275" y="930"/>
                  </a:lnTo>
                  <a:lnTo>
                    <a:pt x="31344" y="890"/>
                  </a:lnTo>
                  <a:lnTo>
                    <a:pt x="31391" y="851"/>
                  </a:lnTo>
                  <a:lnTo>
                    <a:pt x="31437" y="804"/>
                  </a:lnTo>
                  <a:lnTo>
                    <a:pt x="31472" y="752"/>
                  </a:lnTo>
                  <a:lnTo>
                    <a:pt x="31506" y="699"/>
                  </a:lnTo>
                  <a:lnTo>
                    <a:pt x="31530" y="646"/>
                  </a:lnTo>
                  <a:lnTo>
                    <a:pt x="31541" y="594"/>
                  </a:lnTo>
                  <a:lnTo>
                    <a:pt x="31541" y="541"/>
                  </a:lnTo>
                  <a:lnTo>
                    <a:pt x="31530" y="481"/>
                  </a:lnTo>
                  <a:lnTo>
                    <a:pt x="31518" y="429"/>
                  </a:lnTo>
                  <a:lnTo>
                    <a:pt x="31495" y="383"/>
                  </a:lnTo>
                  <a:lnTo>
                    <a:pt x="31460" y="330"/>
                  </a:lnTo>
                  <a:lnTo>
                    <a:pt x="31425" y="290"/>
                  </a:lnTo>
                  <a:lnTo>
                    <a:pt x="31379" y="244"/>
                  </a:lnTo>
                  <a:lnTo>
                    <a:pt x="31333" y="205"/>
                  </a:lnTo>
                  <a:lnTo>
                    <a:pt x="31275" y="172"/>
                  </a:lnTo>
                  <a:lnTo>
                    <a:pt x="31205" y="132"/>
                  </a:lnTo>
                  <a:lnTo>
                    <a:pt x="31148" y="106"/>
                  </a:lnTo>
                  <a:lnTo>
                    <a:pt x="31067" y="79"/>
                  </a:lnTo>
                  <a:lnTo>
                    <a:pt x="30997" y="53"/>
                  </a:lnTo>
                  <a:lnTo>
                    <a:pt x="30916" y="33"/>
                  </a:lnTo>
                  <a:lnTo>
                    <a:pt x="30835" y="20"/>
                  </a:lnTo>
                  <a:lnTo>
                    <a:pt x="30743" y="7"/>
                  </a:lnTo>
                  <a:lnTo>
                    <a:pt x="30661"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9527100" y="2136375"/>
              <a:ext cx="949400" cy="223050"/>
            </a:xfrm>
            <a:custGeom>
              <a:avLst/>
              <a:gdLst/>
              <a:ahLst/>
              <a:cxnLst/>
              <a:rect l="l" t="t" r="r" b="b"/>
              <a:pathLst>
                <a:path w="37976" h="8922" extrusionOk="0">
                  <a:moveTo>
                    <a:pt x="26135" y="1"/>
                  </a:moveTo>
                  <a:lnTo>
                    <a:pt x="25464" y="7"/>
                  </a:lnTo>
                  <a:lnTo>
                    <a:pt x="24804" y="21"/>
                  </a:lnTo>
                  <a:lnTo>
                    <a:pt x="24133" y="54"/>
                  </a:lnTo>
                  <a:lnTo>
                    <a:pt x="23485" y="93"/>
                  </a:lnTo>
                  <a:lnTo>
                    <a:pt x="22825" y="139"/>
                  </a:lnTo>
                  <a:lnTo>
                    <a:pt x="22177" y="199"/>
                  </a:lnTo>
                  <a:lnTo>
                    <a:pt x="21540" y="265"/>
                  </a:lnTo>
                  <a:lnTo>
                    <a:pt x="20903" y="344"/>
                  </a:lnTo>
                  <a:lnTo>
                    <a:pt x="20267" y="429"/>
                  </a:lnTo>
                  <a:lnTo>
                    <a:pt x="19653" y="522"/>
                  </a:lnTo>
                  <a:lnTo>
                    <a:pt x="19028" y="621"/>
                  </a:lnTo>
                  <a:lnTo>
                    <a:pt x="18415" y="733"/>
                  </a:lnTo>
                  <a:lnTo>
                    <a:pt x="17813" y="851"/>
                  </a:lnTo>
                  <a:lnTo>
                    <a:pt x="17211" y="970"/>
                  </a:lnTo>
                  <a:lnTo>
                    <a:pt x="16621" y="1102"/>
                  </a:lnTo>
                  <a:lnTo>
                    <a:pt x="16042" y="1240"/>
                  </a:lnTo>
                  <a:lnTo>
                    <a:pt x="15463" y="1379"/>
                  </a:lnTo>
                  <a:lnTo>
                    <a:pt x="14896" y="1530"/>
                  </a:lnTo>
                  <a:lnTo>
                    <a:pt x="14341" y="1682"/>
                  </a:lnTo>
                  <a:lnTo>
                    <a:pt x="13785" y="1840"/>
                  </a:lnTo>
                  <a:lnTo>
                    <a:pt x="13241" y="2005"/>
                  </a:lnTo>
                  <a:lnTo>
                    <a:pt x="12697" y="2170"/>
                  </a:lnTo>
                  <a:lnTo>
                    <a:pt x="12176" y="2335"/>
                  </a:lnTo>
                  <a:lnTo>
                    <a:pt x="11655" y="2513"/>
                  </a:lnTo>
                  <a:lnTo>
                    <a:pt x="11146" y="2684"/>
                  </a:lnTo>
                  <a:lnTo>
                    <a:pt x="10649" y="2862"/>
                  </a:lnTo>
                  <a:lnTo>
                    <a:pt x="10151" y="3047"/>
                  </a:lnTo>
                  <a:lnTo>
                    <a:pt x="9665" y="3231"/>
                  </a:lnTo>
                  <a:lnTo>
                    <a:pt x="9202" y="3416"/>
                  </a:lnTo>
                  <a:lnTo>
                    <a:pt x="8739" y="3601"/>
                  </a:lnTo>
                  <a:lnTo>
                    <a:pt x="7836" y="3970"/>
                  </a:lnTo>
                  <a:lnTo>
                    <a:pt x="6991" y="4346"/>
                  </a:lnTo>
                  <a:lnTo>
                    <a:pt x="6181" y="4715"/>
                  </a:lnTo>
                  <a:lnTo>
                    <a:pt x="5405" y="5077"/>
                  </a:lnTo>
                  <a:lnTo>
                    <a:pt x="4688" y="5433"/>
                  </a:lnTo>
                  <a:lnTo>
                    <a:pt x="4016" y="5783"/>
                  </a:lnTo>
                  <a:lnTo>
                    <a:pt x="3391" y="6113"/>
                  </a:lnTo>
                  <a:lnTo>
                    <a:pt x="2824" y="6429"/>
                  </a:lnTo>
                  <a:lnTo>
                    <a:pt x="2303" y="6719"/>
                  </a:lnTo>
                  <a:lnTo>
                    <a:pt x="1840" y="6996"/>
                  </a:lnTo>
                  <a:lnTo>
                    <a:pt x="1435" y="7240"/>
                  </a:lnTo>
                  <a:lnTo>
                    <a:pt x="787" y="7642"/>
                  </a:lnTo>
                  <a:lnTo>
                    <a:pt x="370" y="7912"/>
                  </a:lnTo>
                  <a:lnTo>
                    <a:pt x="220" y="8018"/>
                  </a:lnTo>
                  <a:lnTo>
                    <a:pt x="162" y="8064"/>
                  </a:lnTo>
                  <a:lnTo>
                    <a:pt x="116" y="8110"/>
                  </a:lnTo>
                  <a:lnTo>
                    <a:pt x="69" y="8163"/>
                  </a:lnTo>
                  <a:lnTo>
                    <a:pt x="46" y="8209"/>
                  </a:lnTo>
                  <a:lnTo>
                    <a:pt x="23" y="8262"/>
                  </a:lnTo>
                  <a:lnTo>
                    <a:pt x="12" y="8315"/>
                  </a:lnTo>
                  <a:lnTo>
                    <a:pt x="0" y="8367"/>
                  </a:lnTo>
                  <a:lnTo>
                    <a:pt x="12" y="8420"/>
                  </a:lnTo>
                  <a:lnTo>
                    <a:pt x="23" y="8473"/>
                  </a:lnTo>
                  <a:lnTo>
                    <a:pt x="46" y="8526"/>
                  </a:lnTo>
                  <a:lnTo>
                    <a:pt x="81" y="8578"/>
                  </a:lnTo>
                  <a:lnTo>
                    <a:pt x="116" y="8624"/>
                  </a:lnTo>
                  <a:lnTo>
                    <a:pt x="174" y="8671"/>
                  </a:lnTo>
                  <a:lnTo>
                    <a:pt x="232" y="8717"/>
                  </a:lnTo>
                  <a:lnTo>
                    <a:pt x="289" y="8756"/>
                  </a:lnTo>
                  <a:lnTo>
                    <a:pt x="370" y="8796"/>
                  </a:lnTo>
                  <a:lnTo>
                    <a:pt x="451" y="8829"/>
                  </a:lnTo>
                  <a:lnTo>
                    <a:pt x="532" y="8855"/>
                  </a:lnTo>
                  <a:lnTo>
                    <a:pt x="613" y="8882"/>
                  </a:lnTo>
                  <a:lnTo>
                    <a:pt x="706" y="8895"/>
                  </a:lnTo>
                  <a:lnTo>
                    <a:pt x="799" y="8908"/>
                  </a:lnTo>
                  <a:lnTo>
                    <a:pt x="891" y="8915"/>
                  </a:lnTo>
                  <a:lnTo>
                    <a:pt x="984" y="8921"/>
                  </a:lnTo>
                  <a:lnTo>
                    <a:pt x="1076" y="8915"/>
                  </a:lnTo>
                  <a:lnTo>
                    <a:pt x="1169" y="8908"/>
                  </a:lnTo>
                  <a:lnTo>
                    <a:pt x="1262" y="8895"/>
                  </a:lnTo>
                  <a:lnTo>
                    <a:pt x="1354" y="8875"/>
                  </a:lnTo>
                  <a:lnTo>
                    <a:pt x="1435" y="8855"/>
                  </a:lnTo>
                  <a:lnTo>
                    <a:pt x="1516" y="8822"/>
                  </a:lnTo>
                  <a:lnTo>
                    <a:pt x="1597" y="8789"/>
                  </a:lnTo>
                  <a:lnTo>
                    <a:pt x="1667" y="8756"/>
                  </a:lnTo>
                  <a:lnTo>
                    <a:pt x="1736" y="8710"/>
                  </a:lnTo>
                  <a:lnTo>
                    <a:pt x="1956" y="8565"/>
                  </a:lnTo>
                  <a:lnTo>
                    <a:pt x="2211" y="8400"/>
                  </a:lnTo>
                  <a:lnTo>
                    <a:pt x="2546" y="8183"/>
                  </a:lnTo>
                  <a:lnTo>
                    <a:pt x="2975" y="7919"/>
                  </a:lnTo>
                  <a:lnTo>
                    <a:pt x="3484" y="7622"/>
                  </a:lnTo>
                  <a:lnTo>
                    <a:pt x="4074" y="7279"/>
                  </a:lnTo>
                  <a:lnTo>
                    <a:pt x="4734" y="6910"/>
                  </a:lnTo>
                  <a:lnTo>
                    <a:pt x="5475" y="6521"/>
                  </a:lnTo>
                  <a:lnTo>
                    <a:pt x="6297" y="6106"/>
                  </a:lnTo>
                  <a:lnTo>
                    <a:pt x="6725" y="5895"/>
                  </a:lnTo>
                  <a:lnTo>
                    <a:pt x="7176" y="5677"/>
                  </a:lnTo>
                  <a:lnTo>
                    <a:pt x="7639" y="5460"/>
                  </a:lnTo>
                  <a:lnTo>
                    <a:pt x="8125" y="5236"/>
                  </a:lnTo>
                  <a:lnTo>
                    <a:pt x="8623" y="5018"/>
                  </a:lnTo>
                  <a:lnTo>
                    <a:pt x="9132" y="4801"/>
                  </a:lnTo>
                  <a:lnTo>
                    <a:pt x="9653" y="4576"/>
                  </a:lnTo>
                  <a:lnTo>
                    <a:pt x="10197" y="4359"/>
                  </a:lnTo>
                  <a:lnTo>
                    <a:pt x="10753" y="4141"/>
                  </a:lnTo>
                  <a:lnTo>
                    <a:pt x="11331" y="3924"/>
                  </a:lnTo>
                  <a:lnTo>
                    <a:pt x="11910" y="3713"/>
                  </a:lnTo>
                  <a:lnTo>
                    <a:pt x="12512" y="3502"/>
                  </a:lnTo>
                  <a:lnTo>
                    <a:pt x="13125" y="3297"/>
                  </a:lnTo>
                  <a:lnTo>
                    <a:pt x="13750" y="3100"/>
                  </a:lnTo>
                  <a:lnTo>
                    <a:pt x="14387" y="2908"/>
                  </a:lnTo>
                  <a:lnTo>
                    <a:pt x="15035" y="2717"/>
                  </a:lnTo>
                  <a:lnTo>
                    <a:pt x="15695" y="2539"/>
                  </a:lnTo>
                  <a:lnTo>
                    <a:pt x="16355" y="2368"/>
                  </a:lnTo>
                  <a:lnTo>
                    <a:pt x="17038" y="2203"/>
                  </a:lnTo>
                  <a:lnTo>
                    <a:pt x="17732" y="2045"/>
                  </a:lnTo>
                  <a:lnTo>
                    <a:pt x="18438" y="1900"/>
                  </a:lnTo>
                  <a:lnTo>
                    <a:pt x="19144" y="1761"/>
                  </a:lnTo>
                  <a:lnTo>
                    <a:pt x="19862" y="1643"/>
                  </a:lnTo>
                  <a:lnTo>
                    <a:pt x="20591" y="1524"/>
                  </a:lnTo>
                  <a:lnTo>
                    <a:pt x="21332" y="1425"/>
                  </a:lnTo>
                  <a:lnTo>
                    <a:pt x="22084" y="1339"/>
                  </a:lnTo>
                  <a:lnTo>
                    <a:pt x="22836" y="1267"/>
                  </a:lnTo>
                  <a:lnTo>
                    <a:pt x="23600" y="1207"/>
                  </a:lnTo>
                  <a:lnTo>
                    <a:pt x="24364" y="1161"/>
                  </a:lnTo>
                  <a:lnTo>
                    <a:pt x="24746" y="1141"/>
                  </a:lnTo>
                  <a:lnTo>
                    <a:pt x="25140" y="1128"/>
                  </a:lnTo>
                  <a:lnTo>
                    <a:pt x="25533" y="1122"/>
                  </a:lnTo>
                  <a:lnTo>
                    <a:pt x="25927" y="1115"/>
                  </a:lnTo>
                  <a:lnTo>
                    <a:pt x="26320" y="1115"/>
                  </a:lnTo>
                  <a:lnTo>
                    <a:pt x="26714" y="1122"/>
                  </a:lnTo>
                  <a:lnTo>
                    <a:pt x="27107" y="1128"/>
                  </a:lnTo>
                  <a:lnTo>
                    <a:pt x="27501" y="1141"/>
                  </a:lnTo>
                  <a:lnTo>
                    <a:pt x="27906" y="1161"/>
                  </a:lnTo>
                  <a:lnTo>
                    <a:pt x="28311" y="1181"/>
                  </a:lnTo>
                  <a:lnTo>
                    <a:pt x="28705" y="1214"/>
                  </a:lnTo>
                  <a:lnTo>
                    <a:pt x="29110" y="1240"/>
                  </a:lnTo>
                  <a:lnTo>
                    <a:pt x="29515" y="1280"/>
                  </a:lnTo>
                  <a:lnTo>
                    <a:pt x="29920" y="1319"/>
                  </a:lnTo>
                  <a:lnTo>
                    <a:pt x="30325" y="1366"/>
                  </a:lnTo>
                  <a:lnTo>
                    <a:pt x="30730" y="1418"/>
                  </a:lnTo>
                  <a:lnTo>
                    <a:pt x="31147" y="1478"/>
                  </a:lnTo>
                  <a:lnTo>
                    <a:pt x="31552" y="1537"/>
                  </a:lnTo>
                  <a:lnTo>
                    <a:pt x="31957" y="1610"/>
                  </a:lnTo>
                  <a:lnTo>
                    <a:pt x="32374" y="1682"/>
                  </a:lnTo>
                  <a:lnTo>
                    <a:pt x="32790" y="1761"/>
                  </a:lnTo>
                  <a:lnTo>
                    <a:pt x="33196" y="1847"/>
                  </a:lnTo>
                  <a:lnTo>
                    <a:pt x="33612" y="1933"/>
                  </a:lnTo>
                  <a:lnTo>
                    <a:pt x="34029" y="2032"/>
                  </a:lnTo>
                  <a:lnTo>
                    <a:pt x="34446" y="2137"/>
                  </a:lnTo>
                  <a:lnTo>
                    <a:pt x="34851" y="2242"/>
                  </a:lnTo>
                  <a:lnTo>
                    <a:pt x="35267" y="2355"/>
                  </a:lnTo>
                  <a:lnTo>
                    <a:pt x="35684" y="2473"/>
                  </a:lnTo>
                  <a:lnTo>
                    <a:pt x="36101" y="2605"/>
                  </a:lnTo>
                  <a:lnTo>
                    <a:pt x="36517" y="2737"/>
                  </a:lnTo>
                  <a:lnTo>
                    <a:pt x="36610" y="2763"/>
                  </a:lnTo>
                  <a:lnTo>
                    <a:pt x="36703" y="2783"/>
                  </a:lnTo>
                  <a:lnTo>
                    <a:pt x="36795" y="2796"/>
                  </a:lnTo>
                  <a:lnTo>
                    <a:pt x="36888" y="2803"/>
                  </a:lnTo>
                  <a:lnTo>
                    <a:pt x="36980" y="2809"/>
                  </a:lnTo>
                  <a:lnTo>
                    <a:pt x="37073" y="2809"/>
                  </a:lnTo>
                  <a:lnTo>
                    <a:pt x="37166" y="2803"/>
                  </a:lnTo>
                  <a:lnTo>
                    <a:pt x="37258" y="2790"/>
                  </a:lnTo>
                  <a:lnTo>
                    <a:pt x="37351" y="2777"/>
                  </a:lnTo>
                  <a:lnTo>
                    <a:pt x="37432" y="2750"/>
                  </a:lnTo>
                  <a:lnTo>
                    <a:pt x="37513" y="2724"/>
                  </a:lnTo>
                  <a:lnTo>
                    <a:pt x="37594" y="2697"/>
                  </a:lnTo>
                  <a:lnTo>
                    <a:pt x="37663" y="2658"/>
                  </a:lnTo>
                  <a:lnTo>
                    <a:pt x="37733" y="2618"/>
                  </a:lnTo>
                  <a:lnTo>
                    <a:pt x="37791" y="2579"/>
                  </a:lnTo>
                  <a:lnTo>
                    <a:pt x="37848" y="2526"/>
                  </a:lnTo>
                  <a:lnTo>
                    <a:pt x="37895" y="2480"/>
                  </a:lnTo>
                  <a:lnTo>
                    <a:pt x="37929" y="2427"/>
                  </a:lnTo>
                  <a:lnTo>
                    <a:pt x="37953" y="2374"/>
                  </a:lnTo>
                  <a:lnTo>
                    <a:pt x="37976" y="2322"/>
                  </a:lnTo>
                  <a:lnTo>
                    <a:pt x="37976" y="2269"/>
                  </a:lnTo>
                  <a:lnTo>
                    <a:pt x="37976" y="2216"/>
                  </a:lnTo>
                  <a:lnTo>
                    <a:pt x="37964" y="2157"/>
                  </a:lnTo>
                  <a:lnTo>
                    <a:pt x="37941" y="2111"/>
                  </a:lnTo>
                  <a:lnTo>
                    <a:pt x="37918" y="2058"/>
                  </a:lnTo>
                  <a:lnTo>
                    <a:pt x="37883" y="2012"/>
                  </a:lnTo>
                  <a:lnTo>
                    <a:pt x="37837" y="1959"/>
                  </a:lnTo>
                  <a:lnTo>
                    <a:pt x="37779" y="1919"/>
                  </a:lnTo>
                  <a:lnTo>
                    <a:pt x="37721" y="1873"/>
                  </a:lnTo>
                  <a:lnTo>
                    <a:pt x="37652" y="1840"/>
                  </a:lnTo>
                  <a:lnTo>
                    <a:pt x="37571" y="1801"/>
                  </a:lnTo>
                  <a:lnTo>
                    <a:pt x="37490" y="1774"/>
                  </a:lnTo>
                  <a:lnTo>
                    <a:pt x="36760" y="1544"/>
                  </a:lnTo>
                  <a:lnTo>
                    <a:pt x="36031" y="1333"/>
                  </a:lnTo>
                  <a:lnTo>
                    <a:pt x="35314" y="1141"/>
                  </a:lnTo>
                  <a:lnTo>
                    <a:pt x="34584" y="963"/>
                  </a:lnTo>
                  <a:lnTo>
                    <a:pt x="33867" y="799"/>
                  </a:lnTo>
                  <a:lnTo>
                    <a:pt x="33149" y="654"/>
                  </a:lnTo>
                  <a:lnTo>
                    <a:pt x="32432" y="528"/>
                  </a:lnTo>
                  <a:lnTo>
                    <a:pt x="31726" y="410"/>
                  </a:lnTo>
                  <a:lnTo>
                    <a:pt x="31008" y="311"/>
                  </a:lnTo>
                  <a:lnTo>
                    <a:pt x="30302" y="225"/>
                  </a:lnTo>
                  <a:lnTo>
                    <a:pt x="29596" y="159"/>
                  </a:lnTo>
                  <a:lnTo>
                    <a:pt x="28901" y="100"/>
                  </a:lnTo>
                  <a:lnTo>
                    <a:pt x="28207" y="54"/>
                  </a:lnTo>
                  <a:lnTo>
                    <a:pt x="27512" y="27"/>
                  </a:lnTo>
                  <a:lnTo>
                    <a:pt x="26830" y="7"/>
                  </a:lnTo>
                  <a:lnTo>
                    <a:pt x="26135" y="1"/>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1838;p72">
            <a:extLst>
              <a:ext uri="{FF2B5EF4-FFF2-40B4-BE49-F238E27FC236}">
                <a16:creationId xmlns:a16="http://schemas.microsoft.com/office/drawing/2014/main" id="{AC4667EF-93FB-4F17-933C-1ED6C9941A6F}"/>
              </a:ext>
            </a:extLst>
          </p:cNvPr>
          <p:cNvGrpSpPr/>
          <p:nvPr/>
        </p:nvGrpSpPr>
        <p:grpSpPr>
          <a:xfrm>
            <a:off x="1745322" y="827992"/>
            <a:ext cx="421970" cy="408951"/>
            <a:chOff x="4668675" y="1839495"/>
            <a:chExt cx="421970" cy="408951"/>
          </a:xfrm>
        </p:grpSpPr>
        <p:sp>
          <p:nvSpPr>
            <p:cNvPr id="69" name="Google Shape;1839;p72">
              <a:extLst>
                <a:ext uri="{FF2B5EF4-FFF2-40B4-BE49-F238E27FC236}">
                  <a16:creationId xmlns:a16="http://schemas.microsoft.com/office/drawing/2014/main" id="{9EF8A242-2B16-4FE3-8178-4A2B9B3DB02F}"/>
                </a:ext>
              </a:extLst>
            </p:cNvPr>
            <p:cNvSpPr/>
            <p:nvPr/>
          </p:nvSpPr>
          <p:spPr>
            <a:xfrm rot="10800000">
              <a:off x="4668675" y="1976080"/>
              <a:ext cx="108694" cy="82857"/>
            </a:xfrm>
            <a:custGeom>
              <a:avLst/>
              <a:gdLst/>
              <a:ahLst/>
              <a:cxnLst/>
              <a:rect l="l" t="t" r="r" b="b"/>
              <a:pathLst>
                <a:path w="8174" h="6231" extrusionOk="0">
                  <a:moveTo>
                    <a:pt x="1710" y="0"/>
                  </a:moveTo>
                  <a:lnTo>
                    <a:pt x="1649" y="21"/>
                  </a:lnTo>
                  <a:lnTo>
                    <a:pt x="1578" y="41"/>
                  </a:lnTo>
                  <a:lnTo>
                    <a:pt x="1528" y="72"/>
                  </a:lnTo>
                  <a:lnTo>
                    <a:pt x="1467" y="102"/>
                  </a:lnTo>
                  <a:lnTo>
                    <a:pt x="1417" y="153"/>
                  </a:lnTo>
                  <a:lnTo>
                    <a:pt x="1376" y="204"/>
                  </a:lnTo>
                  <a:lnTo>
                    <a:pt x="1346" y="265"/>
                  </a:lnTo>
                  <a:lnTo>
                    <a:pt x="1305" y="357"/>
                  </a:lnTo>
                  <a:lnTo>
                    <a:pt x="1285" y="458"/>
                  </a:lnTo>
                  <a:lnTo>
                    <a:pt x="1295" y="550"/>
                  </a:lnTo>
                  <a:lnTo>
                    <a:pt x="1315" y="642"/>
                  </a:lnTo>
                  <a:lnTo>
                    <a:pt x="1346" y="723"/>
                  </a:lnTo>
                  <a:lnTo>
                    <a:pt x="1406" y="805"/>
                  </a:lnTo>
                  <a:lnTo>
                    <a:pt x="1467" y="876"/>
                  </a:lnTo>
                  <a:lnTo>
                    <a:pt x="1558" y="927"/>
                  </a:lnTo>
                  <a:lnTo>
                    <a:pt x="2347" y="1334"/>
                  </a:lnTo>
                  <a:lnTo>
                    <a:pt x="3136" y="1751"/>
                  </a:lnTo>
                  <a:lnTo>
                    <a:pt x="3905" y="2169"/>
                  </a:lnTo>
                  <a:lnTo>
                    <a:pt x="4643" y="2576"/>
                  </a:lnTo>
                  <a:lnTo>
                    <a:pt x="5321" y="2973"/>
                  </a:lnTo>
                  <a:lnTo>
                    <a:pt x="5928" y="3329"/>
                  </a:lnTo>
                  <a:lnTo>
                    <a:pt x="6444" y="3645"/>
                  </a:lnTo>
                  <a:lnTo>
                    <a:pt x="6848" y="3920"/>
                  </a:lnTo>
                  <a:lnTo>
                    <a:pt x="6343" y="4052"/>
                  </a:lnTo>
                  <a:lnTo>
                    <a:pt x="5715" y="4205"/>
                  </a:lnTo>
                  <a:lnTo>
                    <a:pt x="4967" y="4367"/>
                  </a:lnTo>
                  <a:lnTo>
                    <a:pt x="4138" y="4541"/>
                  </a:lnTo>
                  <a:lnTo>
                    <a:pt x="3247" y="4724"/>
                  </a:lnTo>
                  <a:lnTo>
                    <a:pt x="2317" y="4907"/>
                  </a:lnTo>
                  <a:lnTo>
                    <a:pt x="1356" y="5080"/>
                  </a:lnTo>
                  <a:lnTo>
                    <a:pt x="405" y="5253"/>
                  </a:lnTo>
                  <a:lnTo>
                    <a:pt x="304" y="5284"/>
                  </a:lnTo>
                  <a:lnTo>
                    <a:pt x="223" y="5324"/>
                  </a:lnTo>
                  <a:lnTo>
                    <a:pt x="152" y="5385"/>
                  </a:lnTo>
                  <a:lnTo>
                    <a:pt x="91" y="5457"/>
                  </a:lnTo>
                  <a:lnTo>
                    <a:pt x="41" y="5538"/>
                  </a:lnTo>
                  <a:lnTo>
                    <a:pt x="11" y="5630"/>
                  </a:lnTo>
                  <a:lnTo>
                    <a:pt x="0" y="5721"/>
                  </a:lnTo>
                  <a:lnTo>
                    <a:pt x="11" y="5823"/>
                  </a:lnTo>
                  <a:lnTo>
                    <a:pt x="31" y="5915"/>
                  </a:lnTo>
                  <a:lnTo>
                    <a:pt x="71" y="6006"/>
                  </a:lnTo>
                  <a:lnTo>
                    <a:pt x="132" y="6078"/>
                  </a:lnTo>
                  <a:lnTo>
                    <a:pt x="203" y="6139"/>
                  </a:lnTo>
                  <a:lnTo>
                    <a:pt x="284" y="6190"/>
                  </a:lnTo>
                  <a:lnTo>
                    <a:pt x="375" y="6220"/>
                  </a:lnTo>
                  <a:lnTo>
                    <a:pt x="466" y="6230"/>
                  </a:lnTo>
                  <a:lnTo>
                    <a:pt x="567" y="6220"/>
                  </a:lnTo>
                  <a:lnTo>
                    <a:pt x="1821" y="5996"/>
                  </a:lnTo>
                  <a:lnTo>
                    <a:pt x="2924" y="5793"/>
                  </a:lnTo>
                  <a:lnTo>
                    <a:pt x="3895" y="5599"/>
                  </a:lnTo>
                  <a:lnTo>
                    <a:pt x="4724" y="5426"/>
                  </a:lnTo>
                  <a:lnTo>
                    <a:pt x="5432" y="5273"/>
                  </a:lnTo>
                  <a:lnTo>
                    <a:pt x="6039" y="5131"/>
                  </a:lnTo>
                  <a:lnTo>
                    <a:pt x="6535" y="5009"/>
                  </a:lnTo>
                  <a:lnTo>
                    <a:pt x="6950" y="4897"/>
                  </a:lnTo>
                  <a:lnTo>
                    <a:pt x="7273" y="4795"/>
                  </a:lnTo>
                  <a:lnTo>
                    <a:pt x="7526" y="4703"/>
                  </a:lnTo>
                  <a:lnTo>
                    <a:pt x="7718" y="4632"/>
                  </a:lnTo>
                  <a:lnTo>
                    <a:pt x="7860" y="4561"/>
                  </a:lnTo>
                  <a:lnTo>
                    <a:pt x="7951" y="4500"/>
                  </a:lnTo>
                  <a:lnTo>
                    <a:pt x="8012" y="4449"/>
                  </a:lnTo>
                  <a:lnTo>
                    <a:pt x="8052" y="4408"/>
                  </a:lnTo>
                  <a:lnTo>
                    <a:pt x="8082" y="4367"/>
                  </a:lnTo>
                  <a:lnTo>
                    <a:pt x="8113" y="4327"/>
                  </a:lnTo>
                  <a:lnTo>
                    <a:pt x="8133" y="4266"/>
                  </a:lnTo>
                  <a:lnTo>
                    <a:pt x="8163" y="4154"/>
                  </a:lnTo>
                  <a:lnTo>
                    <a:pt x="8173" y="4032"/>
                  </a:lnTo>
                  <a:lnTo>
                    <a:pt x="8163" y="3970"/>
                  </a:lnTo>
                  <a:lnTo>
                    <a:pt x="8153" y="3920"/>
                  </a:lnTo>
                  <a:lnTo>
                    <a:pt x="8143" y="3869"/>
                  </a:lnTo>
                  <a:lnTo>
                    <a:pt x="8113" y="3808"/>
                  </a:lnTo>
                  <a:lnTo>
                    <a:pt x="8072" y="3736"/>
                  </a:lnTo>
                  <a:lnTo>
                    <a:pt x="8001" y="3645"/>
                  </a:lnTo>
                  <a:lnTo>
                    <a:pt x="7900" y="3533"/>
                  </a:lnTo>
                  <a:lnTo>
                    <a:pt x="7749" y="3400"/>
                  </a:lnTo>
                  <a:lnTo>
                    <a:pt x="7546" y="3238"/>
                  </a:lnTo>
                  <a:lnTo>
                    <a:pt x="7283" y="3044"/>
                  </a:lnTo>
                  <a:lnTo>
                    <a:pt x="6950" y="2820"/>
                  </a:lnTo>
                  <a:lnTo>
                    <a:pt x="6545" y="2555"/>
                  </a:lnTo>
                  <a:lnTo>
                    <a:pt x="6049" y="2260"/>
                  </a:lnTo>
                  <a:lnTo>
                    <a:pt x="5463" y="1914"/>
                  </a:lnTo>
                  <a:lnTo>
                    <a:pt x="4765" y="1527"/>
                  </a:lnTo>
                  <a:lnTo>
                    <a:pt x="3966" y="1090"/>
                  </a:lnTo>
                  <a:lnTo>
                    <a:pt x="3045" y="601"/>
                  </a:lnTo>
                  <a:lnTo>
                    <a:pt x="1993" y="51"/>
                  </a:lnTo>
                  <a:lnTo>
                    <a:pt x="1943" y="31"/>
                  </a:lnTo>
                  <a:lnTo>
                    <a:pt x="1882" y="11"/>
                  </a:lnTo>
                  <a:lnTo>
                    <a:pt x="1831"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40;p72">
              <a:extLst>
                <a:ext uri="{FF2B5EF4-FFF2-40B4-BE49-F238E27FC236}">
                  <a16:creationId xmlns:a16="http://schemas.microsoft.com/office/drawing/2014/main" id="{FF348966-2D31-46FC-95D1-FE1B10919111}"/>
                </a:ext>
              </a:extLst>
            </p:cNvPr>
            <p:cNvSpPr/>
            <p:nvPr/>
          </p:nvSpPr>
          <p:spPr>
            <a:xfrm rot="10800000">
              <a:off x="4727597" y="1839495"/>
              <a:ext cx="363048" cy="408951"/>
            </a:xfrm>
            <a:custGeom>
              <a:avLst/>
              <a:gdLst/>
              <a:ahLst/>
              <a:cxnLst/>
              <a:rect l="l" t="t" r="r" b="b"/>
              <a:pathLst>
                <a:path w="27302" h="30754" extrusionOk="0">
                  <a:moveTo>
                    <a:pt x="15952" y="1"/>
                  </a:moveTo>
                  <a:lnTo>
                    <a:pt x="15719" y="21"/>
                  </a:lnTo>
                  <a:lnTo>
                    <a:pt x="15476" y="41"/>
                  </a:lnTo>
                  <a:lnTo>
                    <a:pt x="14991" y="103"/>
                  </a:lnTo>
                  <a:lnTo>
                    <a:pt x="14526" y="174"/>
                  </a:lnTo>
                  <a:lnTo>
                    <a:pt x="14060" y="255"/>
                  </a:lnTo>
                  <a:lnTo>
                    <a:pt x="13595" y="337"/>
                  </a:lnTo>
                  <a:lnTo>
                    <a:pt x="13150" y="428"/>
                  </a:lnTo>
                  <a:lnTo>
                    <a:pt x="12705" y="530"/>
                  </a:lnTo>
                  <a:lnTo>
                    <a:pt x="12270" y="632"/>
                  </a:lnTo>
                  <a:lnTo>
                    <a:pt x="11845" y="744"/>
                  </a:lnTo>
                  <a:lnTo>
                    <a:pt x="11430" y="866"/>
                  </a:lnTo>
                  <a:lnTo>
                    <a:pt x="11016" y="988"/>
                  </a:lnTo>
                  <a:lnTo>
                    <a:pt x="10611" y="1110"/>
                  </a:lnTo>
                  <a:lnTo>
                    <a:pt x="10217" y="1253"/>
                  </a:lnTo>
                  <a:lnTo>
                    <a:pt x="9822" y="1385"/>
                  </a:lnTo>
                  <a:lnTo>
                    <a:pt x="9448" y="1528"/>
                  </a:lnTo>
                  <a:lnTo>
                    <a:pt x="9074" y="1680"/>
                  </a:lnTo>
                  <a:lnTo>
                    <a:pt x="8699" y="1823"/>
                  </a:lnTo>
                  <a:lnTo>
                    <a:pt x="8345" y="1986"/>
                  </a:lnTo>
                  <a:lnTo>
                    <a:pt x="7991" y="2138"/>
                  </a:lnTo>
                  <a:lnTo>
                    <a:pt x="7314" y="2464"/>
                  </a:lnTo>
                  <a:lnTo>
                    <a:pt x="6666" y="2800"/>
                  </a:lnTo>
                  <a:lnTo>
                    <a:pt x="6049" y="3146"/>
                  </a:lnTo>
                  <a:lnTo>
                    <a:pt x="5462" y="3492"/>
                  </a:lnTo>
                  <a:lnTo>
                    <a:pt x="4906" y="3849"/>
                  </a:lnTo>
                  <a:lnTo>
                    <a:pt x="4380" y="4195"/>
                  </a:lnTo>
                  <a:lnTo>
                    <a:pt x="3874" y="4551"/>
                  </a:lnTo>
                  <a:lnTo>
                    <a:pt x="3409" y="4897"/>
                  </a:lnTo>
                  <a:lnTo>
                    <a:pt x="2974" y="5243"/>
                  </a:lnTo>
                  <a:lnTo>
                    <a:pt x="2570" y="5579"/>
                  </a:lnTo>
                  <a:lnTo>
                    <a:pt x="2195" y="5895"/>
                  </a:lnTo>
                  <a:lnTo>
                    <a:pt x="1851" y="6210"/>
                  </a:lnTo>
                  <a:lnTo>
                    <a:pt x="1528" y="6506"/>
                  </a:lnTo>
                  <a:lnTo>
                    <a:pt x="1244" y="6780"/>
                  </a:lnTo>
                  <a:lnTo>
                    <a:pt x="992" y="7045"/>
                  </a:lnTo>
                  <a:lnTo>
                    <a:pt x="567" y="7493"/>
                  </a:lnTo>
                  <a:lnTo>
                    <a:pt x="273" y="7839"/>
                  </a:lnTo>
                  <a:lnTo>
                    <a:pt x="91" y="8053"/>
                  </a:lnTo>
                  <a:lnTo>
                    <a:pt x="31" y="8134"/>
                  </a:lnTo>
                  <a:lnTo>
                    <a:pt x="7678" y="11198"/>
                  </a:lnTo>
                  <a:lnTo>
                    <a:pt x="7384" y="11209"/>
                  </a:lnTo>
                  <a:lnTo>
                    <a:pt x="7040" y="11219"/>
                  </a:lnTo>
                  <a:lnTo>
                    <a:pt x="6595" y="11249"/>
                  </a:lnTo>
                  <a:lnTo>
                    <a:pt x="6069" y="11290"/>
                  </a:lnTo>
                  <a:lnTo>
                    <a:pt x="5473" y="11361"/>
                  </a:lnTo>
                  <a:lnTo>
                    <a:pt x="5159" y="11412"/>
                  </a:lnTo>
                  <a:lnTo>
                    <a:pt x="4835" y="11473"/>
                  </a:lnTo>
                  <a:lnTo>
                    <a:pt x="4502" y="11534"/>
                  </a:lnTo>
                  <a:lnTo>
                    <a:pt x="4168" y="11606"/>
                  </a:lnTo>
                  <a:lnTo>
                    <a:pt x="3834" y="11687"/>
                  </a:lnTo>
                  <a:lnTo>
                    <a:pt x="3500" y="11789"/>
                  </a:lnTo>
                  <a:lnTo>
                    <a:pt x="3166" y="11891"/>
                  </a:lnTo>
                  <a:lnTo>
                    <a:pt x="2833" y="12013"/>
                  </a:lnTo>
                  <a:lnTo>
                    <a:pt x="2519" y="12145"/>
                  </a:lnTo>
                  <a:lnTo>
                    <a:pt x="2205" y="12288"/>
                  </a:lnTo>
                  <a:lnTo>
                    <a:pt x="1912" y="12451"/>
                  </a:lnTo>
                  <a:lnTo>
                    <a:pt x="1629" y="12624"/>
                  </a:lnTo>
                  <a:lnTo>
                    <a:pt x="1356" y="12817"/>
                  </a:lnTo>
                  <a:lnTo>
                    <a:pt x="1234" y="12919"/>
                  </a:lnTo>
                  <a:lnTo>
                    <a:pt x="1113" y="13021"/>
                  </a:lnTo>
                  <a:lnTo>
                    <a:pt x="1002" y="13133"/>
                  </a:lnTo>
                  <a:lnTo>
                    <a:pt x="890" y="13245"/>
                  </a:lnTo>
                  <a:lnTo>
                    <a:pt x="789" y="13357"/>
                  </a:lnTo>
                  <a:lnTo>
                    <a:pt x="688" y="13479"/>
                  </a:lnTo>
                  <a:lnTo>
                    <a:pt x="597" y="13611"/>
                  </a:lnTo>
                  <a:lnTo>
                    <a:pt x="516" y="13743"/>
                  </a:lnTo>
                  <a:lnTo>
                    <a:pt x="435" y="13876"/>
                  </a:lnTo>
                  <a:lnTo>
                    <a:pt x="375" y="14018"/>
                  </a:lnTo>
                  <a:lnTo>
                    <a:pt x="314" y="14161"/>
                  </a:lnTo>
                  <a:lnTo>
                    <a:pt x="263" y="14313"/>
                  </a:lnTo>
                  <a:lnTo>
                    <a:pt x="213" y="14476"/>
                  </a:lnTo>
                  <a:lnTo>
                    <a:pt x="182" y="14639"/>
                  </a:lnTo>
                  <a:lnTo>
                    <a:pt x="132" y="14955"/>
                  </a:lnTo>
                  <a:lnTo>
                    <a:pt x="81" y="15270"/>
                  </a:lnTo>
                  <a:lnTo>
                    <a:pt x="51" y="15566"/>
                  </a:lnTo>
                  <a:lnTo>
                    <a:pt x="31" y="15861"/>
                  </a:lnTo>
                  <a:lnTo>
                    <a:pt x="10" y="16146"/>
                  </a:lnTo>
                  <a:lnTo>
                    <a:pt x="0" y="16410"/>
                  </a:lnTo>
                  <a:lnTo>
                    <a:pt x="0" y="16675"/>
                  </a:lnTo>
                  <a:lnTo>
                    <a:pt x="10" y="16919"/>
                  </a:lnTo>
                  <a:lnTo>
                    <a:pt x="31" y="17164"/>
                  </a:lnTo>
                  <a:lnTo>
                    <a:pt x="51" y="17388"/>
                  </a:lnTo>
                  <a:lnTo>
                    <a:pt x="71" y="17602"/>
                  </a:lnTo>
                  <a:lnTo>
                    <a:pt x="101" y="17815"/>
                  </a:lnTo>
                  <a:lnTo>
                    <a:pt x="182" y="18202"/>
                  </a:lnTo>
                  <a:lnTo>
                    <a:pt x="263" y="18538"/>
                  </a:lnTo>
                  <a:lnTo>
                    <a:pt x="364" y="18843"/>
                  </a:lnTo>
                  <a:lnTo>
                    <a:pt x="456" y="19108"/>
                  </a:lnTo>
                  <a:lnTo>
                    <a:pt x="557" y="19332"/>
                  </a:lnTo>
                  <a:lnTo>
                    <a:pt x="638" y="19505"/>
                  </a:lnTo>
                  <a:lnTo>
                    <a:pt x="718" y="19648"/>
                  </a:lnTo>
                  <a:lnTo>
                    <a:pt x="779" y="19749"/>
                  </a:lnTo>
                  <a:lnTo>
                    <a:pt x="830" y="19831"/>
                  </a:lnTo>
                  <a:lnTo>
                    <a:pt x="7483" y="15007"/>
                  </a:lnTo>
                  <a:lnTo>
                    <a:pt x="7483" y="15007"/>
                  </a:lnTo>
                  <a:lnTo>
                    <a:pt x="7394" y="15077"/>
                  </a:lnTo>
                  <a:lnTo>
                    <a:pt x="7051" y="15362"/>
                  </a:lnTo>
                  <a:lnTo>
                    <a:pt x="6858" y="15535"/>
                  </a:lnTo>
                  <a:lnTo>
                    <a:pt x="6666" y="15718"/>
                  </a:lnTo>
                  <a:lnTo>
                    <a:pt x="6454" y="15922"/>
                  </a:lnTo>
                  <a:lnTo>
                    <a:pt x="6251" y="16136"/>
                  </a:lnTo>
                  <a:lnTo>
                    <a:pt x="6039" y="16370"/>
                  </a:lnTo>
                  <a:lnTo>
                    <a:pt x="5817" y="16614"/>
                  </a:lnTo>
                  <a:lnTo>
                    <a:pt x="5604" y="16879"/>
                  </a:lnTo>
                  <a:lnTo>
                    <a:pt x="5392" y="17164"/>
                  </a:lnTo>
                  <a:lnTo>
                    <a:pt x="5169" y="17459"/>
                  </a:lnTo>
                  <a:lnTo>
                    <a:pt x="4967" y="17775"/>
                  </a:lnTo>
                  <a:lnTo>
                    <a:pt x="4765" y="18100"/>
                  </a:lnTo>
                  <a:lnTo>
                    <a:pt x="4562" y="18446"/>
                  </a:lnTo>
                  <a:lnTo>
                    <a:pt x="4380" y="18803"/>
                  </a:lnTo>
                  <a:lnTo>
                    <a:pt x="4198" y="19179"/>
                  </a:lnTo>
                  <a:lnTo>
                    <a:pt x="4036" y="19576"/>
                  </a:lnTo>
                  <a:lnTo>
                    <a:pt x="3885" y="19984"/>
                  </a:lnTo>
                  <a:lnTo>
                    <a:pt x="3753" y="20411"/>
                  </a:lnTo>
                  <a:lnTo>
                    <a:pt x="3632" y="20849"/>
                  </a:lnTo>
                  <a:lnTo>
                    <a:pt x="3530" y="21307"/>
                  </a:lnTo>
                  <a:lnTo>
                    <a:pt x="3450" y="21775"/>
                  </a:lnTo>
                  <a:lnTo>
                    <a:pt x="3419" y="22020"/>
                  </a:lnTo>
                  <a:lnTo>
                    <a:pt x="3389" y="22264"/>
                  </a:lnTo>
                  <a:lnTo>
                    <a:pt x="3369" y="22518"/>
                  </a:lnTo>
                  <a:lnTo>
                    <a:pt x="3359" y="22773"/>
                  </a:lnTo>
                  <a:lnTo>
                    <a:pt x="3348" y="23027"/>
                  </a:lnTo>
                  <a:lnTo>
                    <a:pt x="3359" y="23272"/>
                  </a:lnTo>
                  <a:lnTo>
                    <a:pt x="3369" y="23516"/>
                  </a:lnTo>
                  <a:lnTo>
                    <a:pt x="3399" y="23760"/>
                  </a:lnTo>
                  <a:lnTo>
                    <a:pt x="3429" y="23994"/>
                  </a:lnTo>
                  <a:lnTo>
                    <a:pt x="3470" y="24229"/>
                  </a:lnTo>
                  <a:lnTo>
                    <a:pt x="3520" y="24452"/>
                  </a:lnTo>
                  <a:lnTo>
                    <a:pt x="3581" y="24676"/>
                  </a:lnTo>
                  <a:lnTo>
                    <a:pt x="3652" y="24900"/>
                  </a:lnTo>
                  <a:lnTo>
                    <a:pt x="3723" y="25114"/>
                  </a:lnTo>
                  <a:lnTo>
                    <a:pt x="3804" y="25328"/>
                  </a:lnTo>
                  <a:lnTo>
                    <a:pt x="3895" y="25532"/>
                  </a:lnTo>
                  <a:lnTo>
                    <a:pt x="3986" y="25735"/>
                  </a:lnTo>
                  <a:lnTo>
                    <a:pt x="4087" y="25939"/>
                  </a:lnTo>
                  <a:lnTo>
                    <a:pt x="4198" y="26132"/>
                  </a:lnTo>
                  <a:lnTo>
                    <a:pt x="4309" y="26326"/>
                  </a:lnTo>
                  <a:lnTo>
                    <a:pt x="4431" y="26509"/>
                  </a:lnTo>
                  <a:lnTo>
                    <a:pt x="4562" y="26692"/>
                  </a:lnTo>
                  <a:lnTo>
                    <a:pt x="4684" y="26865"/>
                  </a:lnTo>
                  <a:lnTo>
                    <a:pt x="4825" y="27038"/>
                  </a:lnTo>
                  <a:lnTo>
                    <a:pt x="5098" y="27374"/>
                  </a:lnTo>
                  <a:lnTo>
                    <a:pt x="5392" y="27700"/>
                  </a:lnTo>
                  <a:lnTo>
                    <a:pt x="5695" y="27995"/>
                  </a:lnTo>
                  <a:lnTo>
                    <a:pt x="6009" y="28290"/>
                  </a:lnTo>
                  <a:lnTo>
                    <a:pt x="6332" y="28555"/>
                  </a:lnTo>
                  <a:lnTo>
                    <a:pt x="6656" y="28809"/>
                  </a:lnTo>
                  <a:lnTo>
                    <a:pt x="6970" y="29054"/>
                  </a:lnTo>
                  <a:lnTo>
                    <a:pt x="7293" y="29278"/>
                  </a:lnTo>
                  <a:lnTo>
                    <a:pt x="7607" y="29481"/>
                  </a:lnTo>
                  <a:lnTo>
                    <a:pt x="7920" y="29675"/>
                  </a:lnTo>
                  <a:lnTo>
                    <a:pt x="8224" y="29848"/>
                  </a:lnTo>
                  <a:lnTo>
                    <a:pt x="8507" y="30000"/>
                  </a:lnTo>
                  <a:lnTo>
                    <a:pt x="9033" y="30275"/>
                  </a:lnTo>
                  <a:lnTo>
                    <a:pt x="9478" y="30489"/>
                  </a:lnTo>
                  <a:lnTo>
                    <a:pt x="9822" y="30642"/>
                  </a:lnTo>
                  <a:lnTo>
                    <a:pt x="10126" y="30754"/>
                  </a:lnTo>
                  <a:lnTo>
                    <a:pt x="14799" y="15576"/>
                  </a:lnTo>
                  <a:lnTo>
                    <a:pt x="14829" y="15678"/>
                  </a:lnTo>
                  <a:lnTo>
                    <a:pt x="14940" y="15963"/>
                  </a:lnTo>
                  <a:lnTo>
                    <a:pt x="15112" y="16410"/>
                  </a:lnTo>
                  <a:lnTo>
                    <a:pt x="15365" y="16981"/>
                  </a:lnTo>
                  <a:lnTo>
                    <a:pt x="15517" y="17306"/>
                  </a:lnTo>
                  <a:lnTo>
                    <a:pt x="15689" y="17663"/>
                  </a:lnTo>
                  <a:lnTo>
                    <a:pt x="15881" y="18029"/>
                  </a:lnTo>
                  <a:lnTo>
                    <a:pt x="16093" y="18406"/>
                  </a:lnTo>
                  <a:lnTo>
                    <a:pt x="16316" y="18803"/>
                  </a:lnTo>
                  <a:lnTo>
                    <a:pt x="16559" y="19200"/>
                  </a:lnTo>
                  <a:lnTo>
                    <a:pt x="16832" y="19607"/>
                  </a:lnTo>
                  <a:lnTo>
                    <a:pt x="17115" y="20014"/>
                  </a:lnTo>
                  <a:lnTo>
                    <a:pt x="17419" y="20421"/>
                  </a:lnTo>
                  <a:lnTo>
                    <a:pt x="17742" y="20818"/>
                  </a:lnTo>
                  <a:lnTo>
                    <a:pt x="18086" y="21205"/>
                  </a:lnTo>
                  <a:lnTo>
                    <a:pt x="18258" y="21399"/>
                  </a:lnTo>
                  <a:lnTo>
                    <a:pt x="18450" y="21582"/>
                  </a:lnTo>
                  <a:lnTo>
                    <a:pt x="18632" y="21765"/>
                  </a:lnTo>
                  <a:lnTo>
                    <a:pt x="18825" y="21948"/>
                  </a:lnTo>
                  <a:lnTo>
                    <a:pt x="19027" y="22121"/>
                  </a:lnTo>
                  <a:lnTo>
                    <a:pt x="19229" y="22284"/>
                  </a:lnTo>
                  <a:lnTo>
                    <a:pt x="19442" y="22447"/>
                  </a:lnTo>
                  <a:lnTo>
                    <a:pt x="19654" y="22600"/>
                  </a:lnTo>
                  <a:lnTo>
                    <a:pt x="19866" y="22752"/>
                  </a:lnTo>
                  <a:lnTo>
                    <a:pt x="20089" y="22895"/>
                  </a:lnTo>
                  <a:lnTo>
                    <a:pt x="20322" y="23027"/>
                  </a:lnTo>
                  <a:lnTo>
                    <a:pt x="20554" y="23149"/>
                  </a:lnTo>
                  <a:lnTo>
                    <a:pt x="20797" y="23272"/>
                  </a:lnTo>
                  <a:lnTo>
                    <a:pt x="21040" y="23384"/>
                  </a:lnTo>
                  <a:lnTo>
                    <a:pt x="21283" y="23475"/>
                  </a:lnTo>
                  <a:lnTo>
                    <a:pt x="21546" y="23567"/>
                  </a:lnTo>
                  <a:lnTo>
                    <a:pt x="21798" y="23648"/>
                  </a:lnTo>
                  <a:lnTo>
                    <a:pt x="22061" y="23720"/>
                  </a:lnTo>
                  <a:lnTo>
                    <a:pt x="22334" y="23770"/>
                  </a:lnTo>
                  <a:lnTo>
                    <a:pt x="22608" y="23821"/>
                  </a:lnTo>
                  <a:lnTo>
                    <a:pt x="22891" y="23852"/>
                  </a:lnTo>
                  <a:lnTo>
                    <a:pt x="23174" y="23872"/>
                  </a:lnTo>
                  <a:lnTo>
                    <a:pt x="23467" y="23882"/>
                  </a:lnTo>
                  <a:lnTo>
                    <a:pt x="23761" y="23882"/>
                  </a:lnTo>
                  <a:lnTo>
                    <a:pt x="24054" y="23862"/>
                  </a:lnTo>
                  <a:lnTo>
                    <a:pt x="24368" y="23832"/>
                  </a:lnTo>
                  <a:lnTo>
                    <a:pt x="24519" y="23811"/>
                  </a:lnTo>
                  <a:lnTo>
                    <a:pt x="24661" y="23781"/>
                  </a:lnTo>
                  <a:lnTo>
                    <a:pt x="24813" y="23740"/>
                  </a:lnTo>
                  <a:lnTo>
                    <a:pt x="24944" y="23689"/>
                  </a:lnTo>
                  <a:lnTo>
                    <a:pt x="25086" y="23628"/>
                  </a:lnTo>
                  <a:lnTo>
                    <a:pt x="25217" y="23567"/>
                  </a:lnTo>
                  <a:lnTo>
                    <a:pt x="25339" y="23496"/>
                  </a:lnTo>
                  <a:lnTo>
                    <a:pt x="25460" y="23414"/>
                  </a:lnTo>
                  <a:lnTo>
                    <a:pt x="25581" y="23323"/>
                  </a:lnTo>
                  <a:lnTo>
                    <a:pt x="25693" y="23231"/>
                  </a:lnTo>
                  <a:lnTo>
                    <a:pt x="25804" y="23129"/>
                  </a:lnTo>
                  <a:lnTo>
                    <a:pt x="25915" y="23017"/>
                  </a:lnTo>
                  <a:lnTo>
                    <a:pt x="26016" y="22905"/>
                  </a:lnTo>
                  <a:lnTo>
                    <a:pt x="26107" y="22783"/>
                  </a:lnTo>
                  <a:lnTo>
                    <a:pt x="26209" y="22651"/>
                  </a:lnTo>
                  <a:lnTo>
                    <a:pt x="26300" y="22518"/>
                  </a:lnTo>
                  <a:lnTo>
                    <a:pt x="26381" y="22376"/>
                  </a:lnTo>
                  <a:lnTo>
                    <a:pt x="26461" y="22233"/>
                  </a:lnTo>
                  <a:lnTo>
                    <a:pt x="26542" y="22081"/>
                  </a:lnTo>
                  <a:lnTo>
                    <a:pt x="26613" y="21918"/>
                  </a:lnTo>
                  <a:lnTo>
                    <a:pt x="26755" y="21582"/>
                  </a:lnTo>
                  <a:lnTo>
                    <a:pt x="26876" y="21225"/>
                  </a:lnTo>
                  <a:lnTo>
                    <a:pt x="26977" y="20839"/>
                  </a:lnTo>
                  <a:lnTo>
                    <a:pt x="27068" y="20442"/>
                  </a:lnTo>
                  <a:lnTo>
                    <a:pt x="27139" y="20024"/>
                  </a:lnTo>
                  <a:lnTo>
                    <a:pt x="27200" y="19587"/>
                  </a:lnTo>
                  <a:lnTo>
                    <a:pt x="27250" y="19139"/>
                  </a:lnTo>
                  <a:lnTo>
                    <a:pt x="27281" y="18670"/>
                  </a:lnTo>
                  <a:lnTo>
                    <a:pt x="27301" y="18192"/>
                  </a:lnTo>
                  <a:lnTo>
                    <a:pt x="27301" y="17693"/>
                  </a:lnTo>
                  <a:lnTo>
                    <a:pt x="27291" y="17194"/>
                  </a:lnTo>
                  <a:lnTo>
                    <a:pt x="27261" y="16675"/>
                  </a:lnTo>
                  <a:lnTo>
                    <a:pt x="27220" y="16146"/>
                  </a:lnTo>
                  <a:lnTo>
                    <a:pt x="27170" y="15616"/>
                  </a:lnTo>
                  <a:lnTo>
                    <a:pt x="27099" y="15077"/>
                  </a:lnTo>
                  <a:lnTo>
                    <a:pt x="27018" y="14527"/>
                  </a:lnTo>
                  <a:lnTo>
                    <a:pt x="26927" y="13967"/>
                  </a:lnTo>
                  <a:lnTo>
                    <a:pt x="26815" y="13418"/>
                  </a:lnTo>
                  <a:lnTo>
                    <a:pt x="26694" y="12848"/>
                  </a:lnTo>
                  <a:lnTo>
                    <a:pt x="26563" y="12288"/>
                  </a:lnTo>
                  <a:lnTo>
                    <a:pt x="26421" y="11728"/>
                  </a:lnTo>
                  <a:lnTo>
                    <a:pt x="26259" y="11168"/>
                  </a:lnTo>
                  <a:lnTo>
                    <a:pt x="26087" y="10608"/>
                  </a:lnTo>
                  <a:lnTo>
                    <a:pt x="25905" y="10048"/>
                  </a:lnTo>
                  <a:lnTo>
                    <a:pt x="25713" y="9488"/>
                  </a:lnTo>
                  <a:lnTo>
                    <a:pt x="25511" y="8939"/>
                  </a:lnTo>
                  <a:lnTo>
                    <a:pt x="25288" y="8399"/>
                  </a:lnTo>
                  <a:lnTo>
                    <a:pt x="25055" y="7859"/>
                  </a:lnTo>
                  <a:lnTo>
                    <a:pt x="24813" y="7330"/>
                  </a:lnTo>
                  <a:lnTo>
                    <a:pt x="24560" y="6811"/>
                  </a:lnTo>
                  <a:lnTo>
                    <a:pt x="24297" y="6302"/>
                  </a:lnTo>
                  <a:lnTo>
                    <a:pt x="24024" y="5803"/>
                  </a:lnTo>
                  <a:lnTo>
                    <a:pt x="23740" y="5325"/>
                  </a:lnTo>
                  <a:lnTo>
                    <a:pt x="23437" y="4846"/>
                  </a:lnTo>
                  <a:lnTo>
                    <a:pt x="23134" y="4388"/>
                  </a:lnTo>
                  <a:lnTo>
                    <a:pt x="22820" y="3950"/>
                  </a:lnTo>
                  <a:lnTo>
                    <a:pt x="22486" y="3533"/>
                  </a:lnTo>
                  <a:lnTo>
                    <a:pt x="22152" y="3126"/>
                  </a:lnTo>
                  <a:lnTo>
                    <a:pt x="21798" y="2739"/>
                  </a:lnTo>
                  <a:lnTo>
                    <a:pt x="21444" y="2373"/>
                  </a:lnTo>
                  <a:lnTo>
                    <a:pt x="21070" y="2037"/>
                  </a:lnTo>
                  <a:lnTo>
                    <a:pt x="20696" y="1711"/>
                  </a:lnTo>
                  <a:lnTo>
                    <a:pt x="20504" y="1558"/>
                  </a:lnTo>
                  <a:lnTo>
                    <a:pt x="20311" y="1416"/>
                  </a:lnTo>
                  <a:lnTo>
                    <a:pt x="20109" y="1273"/>
                  </a:lnTo>
                  <a:lnTo>
                    <a:pt x="19917" y="1141"/>
                  </a:lnTo>
                  <a:lnTo>
                    <a:pt x="19715" y="1019"/>
                  </a:lnTo>
                  <a:lnTo>
                    <a:pt x="19512" y="897"/>
                  </a:lnTo>
                  <a:lnTo>
                    <a:pt x="19300" y="785"/>
                  </a:lnTo>
                  <a:lnTo>
                    <a:pt x="19098" y="683"/>
                  </a:lnTo>
                  <a:lnTo>
                    <a:pt x="18885" y="581"/>
                  </a:lnTo>
                  <a:lnTo>
                    <a:pt x="18673" y="489"/>
                  </a:lnTo>
                  <a:lnTo>
                    <a:pt x="18460" y="408"/>
                  </a:lnTo>
                  <a:lnTo>
                    <a:pt x="18238" y="326"/>
                  </a:lnTo>
                  <a:lnTo>
                    <a:pt x="18025" y="255"/>
                  </a:lnTo>
                  <a:lnTo>
                    <a:pt x="17803" y="194"/>
                  </a:lnTo>
                  <a:lnTo>
                    <a:pt x="17580" y="143"/>
                  </a:lnTo>
                  <a:lnTo>
                    <a:pt x="17348" y="103"/>
                  </a:lnTo>
                  <a:lnTo>
                    <a:pt x="17125" y="62"/>
                  </a:lnTo>
                  <a:lnTo>
                    <a:pt x="16893" y="31"/>
                  </a:lnTo>
                  <a:lnTo>
                    <a:pt x="16660" y="11"/>
                  </a:lnTo>
                  <a:lnTo>
                    <a:pt x="164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41;p72">
              <a:extLst>
                <a:ext uri="{FF2B5EF4-FFF2-40B4-BE49-F238E27FC236}">
                  <a16:creationId xmlns:a16="http://schemas.microsoft.com/office/drawing/2014/main" id="{859AF470-B37F-4618-A35C-7A9471F04E84}"/>
                </a:ext>
              </a:extLst>
            </p:cNvPr>
            <p:cNvSpPr/>
            <p:nvPr/>
          </p:nvSpPr>
          <p:spPr>
            <a:xfrm rot="10800000">
              <a:off x="4764578" y="1973235"/>
              <a:ext cx="48164" cy="52671"/>
            </a:xfrm>
            <a:custGeom>
              <a:avLst/>
              <a:gdLst/>
              <a:ahLst/>
              <a:cxnLst/>
              <a:rect l="l" t="t" r="r" b="b"/>
              <a:pathLst>
                <a:path w="3622" h="3961" extrusionOk="0">
                  <a:moveTo>
                    <a:pt x="2114" y="0"/>
                  </a:moveTo>
                  <a:lnTo>
                    <a:pt x="1962" y="10"/>
                  </a:lnTo>
                  <a:lnTo>
                    <a:pt x="1871" y="31"/>
                  </a:lnTo>
                  <a:lnTo>
                    <a:pt x="1801" y="51"/>
                  </a:lnTo>
                  <a:lnTo>
                    <a:pt x="1730" y="92"/>
                  </a:lnTo>
                  <a:lnTo>
                    <a:pt x="1649" y="143"/>
                  </a:lnTo>
                  <a:lnTo>
                    <a:pt x="1558" y="214"/>
                  </a:lnTo>
                  <a:lnTo>
                    <a:pt x="1447" y="326"/>
                  </a:lnTo>
                  <a:lnTo>
                    <a:pt x="1335" y="458"/>
                  </a:lnTo>
                  <a:lnTo>
                    <a:pt x="1204" y="621"/>
                  </a:lnTo>
                  <a:lnTo>
                    <a:pt x="1072" y="825"/>
                  </a:lnTo>
                  <a:lnTo>
                    <a:pt x="931" y="1079"/>
                  </a:lnTo>
                  <a:lnTo>
                    <a:pt x="769" y="1374"/>
                  </a:lnTo>
                  <a:lnTo>
                    <a:pt x="597" y="1721"/>
                  </a:lnTo>
                  <a:lnTo>
                    <a:pt x="425" y="2128"/>
                  </a:lnTo>
                  <a:lnTo>
                    <a:pt x="233" y="2586"/>
                  </a:lnTo>
                  <a:lnTo>
                    <a:pt x="30" y="3115"/>
                  </a:lnTo>
                  <a:lnTo>
                    <a:pt x="10" y="3207"/>
                  </a:lnTo>
                  <a:lnTo>
                    <a:pt x="0" y="3309"/>
                  </a:lnTo>
                  <a:lnTo>
                    <a:pt x="20" y="3400"/>
                  </a:lnTo>
                  <a:lnTo>
                    <a:pt x="51" y="3482"/>
                  </a:lnTo>
                  <a:lnTo>
                    <a:pt x="91" y="3563"/>
                  </a:lnTo>
                  <a:lnTo>
                    <a:pt x="152" y="3634"/>
                  </a:lnTo>
                  <a:lnTo>
                    <a:pt x="233" y="3695"/>
                  </a:lnTo>
                  <a:lnTo>
                    <a:pt x="324" y="3736"/>
                  </a:lnTo>
                  <a:lnTo>
                    <a:pt x="415" y="3767"/>
                  </a:lnTo>
                  <a:lnTo>
                    <a:pt x="516" y="3767"/>
                  </a:lnTo>
                  <a:lnTo>
                    <a:pt x="607" y="3757"/>
                  </a:lnTo>
                  <a:lnTo>
                    <a:pt x="688" y="3726"/>
                  </a:lnTo>
                  <a:lnTo>
                    <a:pt x="769" y="3675"/>
                  </a:lnTo>
                  <a:lnTo>
                    <a:pt x="840" y="3614"/>
                  </a:lnTo>
                  <a:lnTo>
                    <a:pt x="900" y="3543"/>
                  </a:lnTo>
                  <a:lnTo>
                    <a:pt x="941" y="3451"/>
                  </a:lnTo>
                  <a:lnTo>
                    <a:pt x="1113" y="3013"/>
                  </a:lnTo>
                  <a:lnTo>
                    <a:pt x="1285" y="2586"/>
                  </a:lnTo>
                  <a:lnTo>
                    <a:pt x="1467" y="2189"/>
                  </a:lnTo>
                  <a:lnTo>
                    <a:pt x="1629" y="1822"/>
                  </a:lnTo>
                  <a:lnTo>
                    <a:pt x="1791" y="1507"/>
                  </a:lnTo>
                  <a:lnTo>
                    <a:pt x="1922" y="1252"/>
                  </a:lnTo>
                  <a:lnTo>
                    <a:pt x="2023" y="1069"/>
                  </a:lnTo>
                  <a:lnTo>
                    <a:pt x="2104" y="977"/>
                  </a:lnTo>
                  <a:lnTo>
                    <a:pt x="2145" y="1008"/>
                  </a:lnTo>
                  <a:lnTo>
                    <a:pt x="2185" y="1059"/>
                  </a:lnTo>
                  <a:lnTo>
                    <a:pt x="2236" y="1140"/>
                  </a:lnTo>
                  <a:lnTo>
                    <a:pt x="2276" y="1232"/>
                  </a:lnTo>
                  <a:lnTo>
                    <a:pt x="2327" y="1354"/>
                  </a:lnTo>
                  <a:lnTo>
                    <a:pt x="2367" y="1486"/>
                  </a:lnTo>
                  <a:lnTo>
                    <a:pt x="2448" y="1792"/>
                  </a:lnTo>
                  <a:lnTo>
                    <a:pt x="2519" y="2158"/>
                  </a:lnTo>
                  <a:lnTo>
                    <a:pt x="2580" y="2576"/>
                  </a:lnTo>
                  <a:lnTo>
                    <a:pt x="2620" y="3013"/>
                  </a:lnTo>
                  <a:lnTo>
                    <a:pt x="2640" y="3248"/>
                  </a:lnTo>
                  <a:lnTo>
                    <a:pt x="2640" y="3482"/>
                  </a:lnTo>
                  <a:lnTo>
                    <a:pt x="2660" y="3573"/>
                  </a:lnTo>
                  <a:lnTo>
                    <a:pt x="2691" y="3665"/>
                  </a:lnTo>
                  <a:lnTo>
                    <a:pt x="2741" y="3746"/>
                  </a:lnTo>
                  <a:lnTo>
                    <a:pt x="2802" y="3818"/>
                  </a:lnTo>
                  <a:lnTo>
                    <a:pt x="2873" y="3879"/>
                  </a:lnTo>
                  <a:lnTo>
                    <a:pt x="2954" y="3919"/>
                  </a:lnTo>
                  <a:lnTo>
                    <a:pt x="3045" y="3950"/>
                  </a:lnTo>
                  <a:lnTo>
                    <a:pt x="3136" y="3960"/>
                  </a:lnTo>
                  <a:lnTo>
                    <a:pt x="3237" y="3950"/>
                  </a:lnTo>
                  <a:lnTo>
                    <a:pt x="3328" y="3919"/>
                  </a:lnTo>
                  <a:lnTo>
                    <a:pt x="3409" y="3869"/>
                  </a:lnTo>
                  <a:lnTo>
                    <a:pt x="3480" y="3807"/>
                  </a:lnTo>
                  <a:lnTo>
                    <a:pt x="3540" y="3736"/>
                  </a:lnTo>
                  <a:lnTo>
                    <a:pt x="3581" y="3655"/>
                  </a:lnTo>
                  <a:lnTo>
                    <a:pt x="3611" y="3563"/>
                  </a:lnTo>
                  <a:lnTo>
                    <a:pt x="3621" y="3461"/>
                  </a:lnTo>
                  <a:lnTo>
                    <a:pt x="3611" y="3237"/>
                  </a:lnTo>
                  <a:lnTo>
                    <a:pt x="3591" y="2881"/>
                  </a:lnTo>
                  <a:lnTo>
                    <a:pt x="3551" y="2443"/>
                  </a:lnTo>
                  <a:lnTo>
                    <a:pt x="3520" y="2199"/>
                  </a:lnTo>
                  <a:lnTo>
                    <a:pt x="3480" y="1955"/>
                  </a:lnTo>
                  <a:lnTo>
                    <a:pt x="3429" y="1700"/>
                  </a:lnTo>
                  <a:lnTo>
                    <a:pt x="3368" y="1446"/>
                  </a:lnTo>
                  <a:lnTo>
                    <a:pt x="3298" y="1201"/>
                  </a:lnTo>
                  <a:lnTo>
                    <a:pt x="3217" y="977"/>
                  </a:lnTo>
                  <a:lnTo>
                    <a:pt x="3126" y="754"/>
                  </a:lnTo>
                  <a:lnTo>
                    <a:pt x="3014" y="560"/>
                  </a:lnTo>
                  <a:lnTo>
                    <a:pt x="2954" y="468"/>
                  </a:lnTo>
                  <a:lnTo>
                    <a:pt x="2883" y="387"/>
                  </a:lnTo>
                  <a:lnTo>
                    <a:pt x="2822" y="316"/>
                  </a:lnTo>
                  <a:lnTo>
                    <a:pt x="2751" y="245"/>
                  </a:lnTo>
                  <a:lnTo>
                    <a:pt x="2681" y="183"/>
                  </a:lnTo>
                  <a:lnTo>
                    <a:pt x="2600" y="133"/>
                  </a:lnTo>
                  <a:lnTo>
                    <a:pt x="2529" y="92"/>
                  </a:lnTo>
                  <a:lnTo>
                    <a:pt x="2448" y="61"/>
                  </a:lnTo>
                  <a:lnTo>
                    <a:pt x="2367" y="31"/>
                  </a:lnTo>
                  <a:lnTo>
                    <a:pt x="2286" y="10"/>
                  </a:lnTo>
                  <a:lnTo>
                    <a:pt x="2195"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42;p72">
              <a:extLst>
                <a:ext uri="{FF2B5EF4-FFF2-40B4-BE49-F238E27FC236}">
                  <a16:creationId xmlns:a16="http://schemas.microsoft.com/office/drawing/2014/main" id="{233A2227-6BFF-4055-B6AC-5533C39FCAFE}"/>
                </a:ext>
              </a:extLst>
            </p:cNvPr>
            <p:cNvSpPr/>
            <p:nvPr/>
          </p:nvSpPr>
          <p:spPr>
            <a:xfrm rot="10800000">
              <a:off x="4790136" y="2146909"/>
              <a:ext cx="28669" cy="33443"/>
            </a:xfrm>
            <a:custGeom>
              <a:avLst/>
              <a:gdLst/>
              <a:ahLst/>
              <a:cxnLst/>
              <a:rect l="l" t="t" r="r" b="b"/>
              <a:pathLst>
                <a:path w="2156" h="2515" extrusionOk="0">
                  <a:moveTo>
                    <a:pt x="486" y="0"/>
                  </a:moveTo>
                  <a:lnTo>
                    <a:pt x="416" y="10"/>
                  </a:lnTo>
                  <a:lnTo>
                    <a:pt x="345" y="31"/>
                  </a:lnTo>
                  <a:lnTo>
                    <a:pt x="274" y="51"/>
                  </a:lnTo>
                  <a:lnTo>
                    <a:pt x="203" y="92"/>
                  </a:lnTo>
                  <a:lnTo>
                    <a:pt x="153" y="143"/>
                  </a:lnTo>
                  <a:lnTo>
                    <a:pt x="102" y="194"/>
                  </a:lnTo>
                  <a:lnTo>
                    <a:pt x="62" y="255"/>
                  </a:lnTo>
                  <a:lnTo>
                    <a:pt x="31" y="336"/>
                  </a:lnTo>
                  <a:lnTo>
                    <a:pt x="1" y="428"/>
                  </a:lnTo>
                  <a:lnTo>
                    <a:pt x="1" y="519"/>
                  </a:lnTo>
                  <a:lnTo>
                    <a:pt x="11" y="621"/>
                  </a:lnTo>
                  <a:lnTo>
                    <a:pt x="52" y="703"/>
                  </a:lnTo>
                  <a:lnTo>
                    <a:pt x="92" y="784"/>
                  </a:lnTo>
                  <a:lnTo>
                    <a:pt x="163" y="855"/>
                  </a:lnTo>
                  <a:lnTo>
                    <a:pt x="234" y="916"/>
                  </a:lnTo>
                  <a:lnTo>
                    <a:pt x="325" y="957"/>
                  </a:lnTo>
                  <a:lnTo>
                    <a:pt x="395" y="988"/>
                  </a:lnTo>
                  <a:lnTo>
                    <a:pt x="476" y="1038"/>
                  </a:lnTo>
                  <a:lnTo>
                    <a:pt x="547" y="1089"/>
                  </a:lnTo>
                  <a:lnTo>
                    <a:pt x="618" y="1161"/>
                  </a:lnTo>
                  <a:lnTo>
                    <a:pt x="689" y="1232"/>
                  </a:lnTo>
                  <a:lnTo>
                    <a:pt x="749" y="1313"/>
                  </a:lnTo>
                  <a:lnTo>
                    <a:pt x="881" y="1497"/>
                  </a:lnTo>
                  <a:lnTo>
                    <a:pt x="982" y="1690"/>
                  </a:lnTo>
                  <a:lnTo>
                    <a:pt x="1083" y="1873"/>
                  </a:lnTo>
                  <a:lnTo>
                    <a:pt x="1154" y="2046"/>
                  </a:lnTo>
                  <a:lnTo>
                    <a:pt x="1215" y="2189"/>
                  </a:lnTo>
                  <a:lnTo>
                    <a:pt x="1255" y="2280"/>
                  </a:lnTo>
                  <a:lnTo>
                    <a:pt x="1316" y="2352"/>
                  </a:lnTo>
                  <a:lnTo>
                    <a:pt x="1377" y="2423"/>
                  </a:lnTo>
                  <a:lnTo>
                    <a:pt x="1458" y="2464"/>
                  </a:lnTo>
                  <a:lnTo>
                    <a:pt x="1549" y="2504"/>
                  </a:lnTo>
                  <a:lnTo>
                    <a:pt x="1640" y="2515"/>
                  </a:lnTo>
                  <a:lnTo>
                    <a:pt x="1741" y="2515"/>
                  </a:lnTo>
                  <a:lnTo>
                    <a:pt x="1832" y="2494"/>
                  </a:lnTo>
                  <a:lnTo>
                    <a:pt x="1923" y="2453"/>
                  </a:lnTo>
                  <a:lnTo>
                    <a:pt x="1994" y="2392"/>
                  </a:lnTo>
                  <a:lnTo>
                    <a:pt x="2064" y="2321"/>
                  </a:lnTo>
                  <a:lnTo>
                    <a:pt x="2115" y="2240"/>
                  </a:lnTo>
                  <a:lnTo>
                    <a:pt x="2145" y="2158"/>
                  </a:lnTo>
                  <a:lnTo>
                    <a:pt x="2155" y="2067"/>
                  </a:lnTo>
                  <a:lnTo>
                    <a:pt x="2155" y="1965"/>
                  </a:lnTo>
                  <a:lnTo>
                    <a:pt x="2135" y="1873"/>
                  </a:lnTo>
                  <a:lnTo>
                    <a:pt x="2095" y="1761"/>
                  </a:lnTo>
                  <a:lnTo>
                    <a:pt x="2014" y="1568"/>
                  </a:lnTo>
                  <a:lnTo>
                    <a:pt x="1892" y="1313"/>
                  </a:lnTo>
                  <a:lnTo>
                    <a:pt x="1812" y="1171"/>
                  </a:lnTo>
                  <a:lnTo>
                    <a:pt x="1731" y="1018"/>
                  </a:lnTo>
                  <a:lnTo>
                    <a:pt x="1630" y="865"/>
                  </a:lnTo>
                  <a:lnTo>
                    <a:pt x="1528" y="723"/>
                  </a:lnTo>
                  <a:lnTo>
                    <a:pt x="1407" y="580"/>
                  </a:lnTo>
                  <a:lnTo>
                    <a:pt x="1275" y="438"/>
                  </a:lnTo>
                  <a:lnTo>
                    <a:pt x="1134" y="316"/>
                  </a:lnTo>
                  <a:lnTo>
                    <a:pt x="982" y="204"/>
                  </a:lnTo>
                  <a:lnTo>
                    <a:pt x="820" y="102"/>
                  </a:lnTo>
                  <a:lnTo>
                    <a:pt x="739" y="61"/>
                  </a:lnTo>
                  <a:lnTo>
                    <a:pt x="648" y="31"/>
                  </a:lnTo>
                  <a:lnTo>
                    <a:pt x="567" y="10"/>
                  </a:lnTo>
                  <a:lnTo>
                    <a:pt x="486"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843;p72">
              <a:extLst>
                <a:ext uri="{FF2B5EF4-FFF2-40B4-BE49-F238E27FC236}">
                  <a16:creationId xmlns:a16="http://schemas.microsoft.com/office/drawing/2014/main" id="{43C6A94A-93D5-4AA4-9396-1E88129B6F3A}"/>
                </a:ext>
              </a:extLst>
            </p:cNvPr>
            <p:cNvSpPr/>
            <p:nvPr/>
          </p:nvSpPr>
          <p:spPr>
            <a:xfrm rot="10800000">
              <a:off x="4842863" y="2151377"/>
              <a:ext cx="28802" cy="33443"/>
            </a:xfrm>
            <a:custGeom>
              <a:avLst/>
              <a:gdLst/>
              <a:ahLst/>
              <a:cxnLst/>
              <a:rect l="l" t="t" r="r" b="b"/>
              <a:pathLst>
                <a:path w="2166" h="2515" extrusionOk="0">
                  <a:moveTo>
                    <a:pt x="486" y="0"/>
                  </a:moveTo>
                  <a:lnTo>
                    <a:pt x="415" y="10"/>
                  </a:lnTo>
                  <a:lnTo>
                    <a:pt x="345" y="21"/>
                  </a:lnTo>
                  <a:lnTo>
                    <a:pt x="274" y="51"/>
                  </a:lnTo>
                  <a:lnTo>
                    <a:pt x="213" y="92"/>
                  </a:lnTo>
                  <a:lnTo>
                    <a:pt x="152" y="133"/>
                  </a:lnTo>
                  <a:lnTo>
                    <a:pt x="102" y="194"/>
                  </a:lnTo>
                  <a:lnTo>
                    <a:pt x="61" y="255"/>
                  </a:lnTo>
                  <a:lnTo>
                    <a:pt x="31" y="326"/>
                  </a:lnTo>
                  <a:lnTo>
                    <a:pt x="11" y="428"/>
                  </a:lnTo>
                  <a:lnTo>
                    <a:pt x="1" y="519"/>
                  </a:lnTo>
                  <a:lnTo>
                    <a:pt x="21" y="611"/>
                  </a:lnTo>
                  <a:lnTo>
                    <a:pt x="51" y="703"/>
                  </a:lnTo>
                  <a:lnTo>
                    <a:pt x="102" y="784"/>
                  </a:lnTo>
                  <a:lnTo>
                    <a:pt x="163" y="855"/>
                  </a:lnTo>
                  <a:lnTo>
                    <a:pt x="233" y="906"/>
                  </a:lnTo>
                  <a:lnTo>
                    <a:pt x="324" y="957"/>
                  </a:lnTo>
                  <a:lnTo>
                    <a:pt x="405" y="988"/>
                  </a:lnTo>
                  <a:lnTo>
                    <a:pt x="476" y="1028"/>
                  </a:lnTo>
                  <a:lnTo>
                    <a:pt x="547" y="1089"/>
                  </a:lnTo>
                  <a:lnTo>
                    <a:pt x="618" y="1161"/>
                  </a:lnTo>
                  <a:lnTo>
                    <a:pt x="689" y="1232"/>
                  </a:lnTo>
                  <a:lnTo>
                    <a:pt x="749" y="1313"/>
                  </a:lnTo>
                  <a:lnTo>
                    <a:pt x="881" y="1497"/>
                  </a:lnTo>
                  <a:lnTo>
                    <a:pt x="992" y="1680"/>
                  </a:lnTo>
                  <a:lnTo>
                    <a:pt x="1083" y="1863"/>
                  </a:lnTo>
                  <a:lnTo>
                    <a:pt x="1164" y="2036"/>
                  </a:lnTo>
                  <a:lnTo>
                    <a:pt x="1215" y="2179"/>
                  </a:lnTo>
                  <a:lnTo>
                    <a:pt x="1255" y="2270"/>
                  </a:lnTo>
                  <a:lnTo>
                    <a:pt x="1316" y="2352"/>
                  </a:lnTo>
                  <a:lnTo>
                    <a:pt x="1387" y="2413"/>
                  </a:lnTo>
                  <a:lnTo>
                    <a:pt x="1457" y="2464"/>
                  </a:lnTo>
                  <a:lnTo>
                    <a:pt x="1548" y="2494"/>
                  </a:lnTo>
                  <a:lnTo>
                    <a:pt x="1639" y="2515"/>
                  </a:lnTo>
                  <a:lnTo>
                    <a:pt x="1741" y="2515"/>
                  </a:lnTo>
                  <a:lnTo>
                    <a:pt x="1832" y="2484"/>
                  </a:lnTo>
                  <a:lnTo>
                    <a:pt x="1923" y="2443"/>
                  </a:lnTo>
                  <a:lnTo>
                    <a:pt x="2004" y="2392"/>
                  </a:lnTo>
                  <a:lnTo>
                    <a:pt x="2064" y="2321"/>
                  </a:lnTo>
                  <a:lnTo>
                    <a:pt x="2115" y="2240"/>
                  </a:lnTo>
                  <a:lnTo>
                    <a:pt x="2145" y="2148"/>
                  </a:lnTo>
                  <a:lnTo>
                    <a:pt x="2165" y="2057"/>
                  </a:lnTo>
                  <a:lnTo>
                    <a:pt x="2155" y="1965"/>
                  </a:lnTo>
                  <a:lnTo>
                    <a:pt x="2135" y="1863"/>
                  </a:lnTo>
                  <a:lnTo>
                    <a:pt x="2095" y="1761"/>
                  </a:lnTo>
                  <a:lnTo>
                    <a:pt x="2014" y="1558"/>
                  </a:lnTo>
                  <a:lnTo>
                    <a:pt x="1892" y="1303"/>
                  </a:lnTo>
                  <a:lnTo>
                    <a:pt x="1821" y="1161"/>
                  </a:lnTo>
                  <a:lnTo>
                    <a:pt x="1730" y="1018"/>
                  </a:lnTo>
                  <a:lnTo>
                    <a:pt x="1629" y="865"/>
                  </a:lnTo>
                  <a:lnTo>
                    <a:pt x="1528" y="723"/>
                  </a:lnTo>
                  <a:lnTo>
                    <a:pt x="1407" y="570"/>
                  </a:lnTo>
                  <a:lnTo>
                    <a:pt x="1275" y="438"/>
                  </a:lnTo>
                  <a:lnTo>
                    <a:pt x="1134" y="306"/>
                  </a:lnTo>
                  <a:lnTo>
                    <a:pt x="982" y="194"/>
                  </a:lnTo>
                  <a:lnTo>
                    <a:pt x="820" y="102"/>
                  </a:lnTo>
                  <a:lnTo>
                    <a:pt x="739" y="61"/>
                  </a:lnTo>
                  <a:lnTo>
                    <a:pt x="648" y="31"/>
                  </a:lnTo>
                  <a:lnTo>
                    <a:pt x="567" y="10"/>
                  </a:lnTo>
                  <a:lnTo>
                    <a:pt x="486"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844;p72">
              <a:extLst>
                <a:ext uri="{FF2B5EF4-FFF2-40B4-BE49-F238E27FC236}">
                  <a16:creationId xmlns:a16="http://schemas.microsoft.com/office/drawing/2014/main" id="{970847D4-8FB1-4C5B-8BD1-3555A960E86F}"/>
                </a:ext>
              </a:extLst>
            </p:cNvPr>
            <p:cNvSpPr/>
            <p:nvPr/>
          </p:nvSpPr>
          <p:spPr>
            <a:xfrm rot="10800000">
              <a:off x="4823089" y="2190085"/>
              <a:ext cx="28802" cy="33457"/>
            </a:xfrm>
            <a:custGeom>
              <a:avLst/>
              <a:gdLst/>
              <a:ahLst/>
              <a:cxnLst/>
              <a:rect l="l" t="t" r="r" b="b"/>
              <a:pathLst>
                <a:path w="2166" h="2516" extrusionOk="0">
                  <a:moveTo>
                    <a:pt x="486" y="1"/>
                  </a:moveTo>
                  <a:lnTo>
                    <a:pt x="415" y="11"/>
                  </a:lnTo>
                  <a:lnTo>
                    <a:pt x="345" y="31"/>
                  </a:lnTo>
                  <a:lnTo>
                    <a:pt x="274" y="52"/>
                  </a:lnTo>
                  <a:lnTo>
                    <a:pt x="213" y="92"/>
                  </a:lnTo>
                  <a:lnTo>
                    <a:pt x="152" y="143"/>
                  </a:lnTo>
                  <a:lnTo>
                    <a:pt x="102" y="194"/>
                  </a:lnTo>
                  <a:lnTo>
                    <a:pt x="61" y="255"/>
                  </a:lnTo>
                  <a:lnTo>
                    <a:pt x="31" y="327"/>
                  </a:lnTo>
                  <a:lnTo>
                    <a:pt x="1" y="428"/>
                  </a:lnTo>
                  <a:lnTo>
                    <a:pt x="1" y="520"/>
                  </a:lnTo>
                  <a:lnTo>
                    <a:pt x="21" y="622"/>
                  </a:lnTo>
                  <a:lnTo>
                    <a:pt x="51" y="703"/>
                  </a:lnTo>
                  <a:lnTo>
                    <a:pt x="102" y="785"/>
                  </a:lnTo>
                  <a:lnTo>
                    <a:pt x="162" y="856"/>
                  </a:lnTo>
                  <a:lnTo>
                    <a:pt x="233" y="917"/>
                  </a:lnTo>
                  <a:lnTo>
                    <a:pt x="324" y="958"/>
                  </a:lnTo>
                  <a:lnTo>
                    <a:pt x="405" y="988"/>
                  </a:lnTo>
                  <a:lnTo>
                    <a:pt x="476" y="1039"/>
                  </a:lnTo>
                  <a:lnTo>
                    <a:pt x="547" y="1090"/>
                  </a:lnTo>
                  <a:lnTo>
                    <a:pt x="618" y="1161"/>
                  </a:lnTo>
                  <a:lnTo>
                    <a:pt x="688" y="1233"/>
                  </a:lnTo>
                  <a:lnTo>
                    <a:pt x="749" y="1314"/>
                  </a:lnTo>
                  <a:lnTo>
                    <a:pt x="881" y="1497"/>
                  </a:lnTo>
                  <a:lnTo>
                    <a:pt x="992" y="1680"/>
                  </a:lnTo>
                  <a:lnTo>
                    <a:pt x="1083" y="1874"/>
                  </a:lnTo>
                  <a:lnTo>
                    <a:pt x="1164" y="2037"/>
                  </a:lnTo>
                  <a:lnTo>
                    <a:pt x="1214" y="2189"/>
                  </a:lnTo>
                  <a:lnTo>
                    <a:pt x="1255" y="2281"/>
                  </a:lnTo>
                  <a:lnTo>
                    <a:pt x="1316" y="2352"/>
                  </a:lnTo>
                  <a:lnTo>
                    <a:pt x="1376" y="2413"/>
                  </a:lnTo>
                  <a:lnTo>
                    <a:pt x="1457" y="2464"/>
                  </a:lnTo>
                  <a:lnTo>
                    <a:pt x="1548" y="2505"/>
                  </a:lnTo>
                  <a:lnTo>
                    <a:pt x="1639" y="2515"/>
                  </a:lnTo>
                  <a:lnTo>
                    <a:pt x="1740" y="2515"/>
                  </a:lnTo>
                  <a:lnTo>
                    <a:pt x="1831" y="2495"/>
                  </a:lnTo>
                  <a:lnTo>
                    <a:pt x="1923" y="2444"/>
                  </a:lnTo>
                  <a:lnTo>
                    <a:pt x="2003" y="2393"/>
                  </a:lnTo>
                  <a:lnTo>
                    <a:pt x="2064" y="2322"/>
                  </a:lnTo>
                  <a:lnTo>
                    <a:pt x="2115" y="2240"/>
                  </a:lnTo>
                  <a:lnTo>
                    <a:pt x="2145" y="2159"/>
                  </a:lnTo>
                  <a:lnTo>
                    <a:pt x="2165" y="2057"/>
                  </a:lnTo>
                  <a:lnTo>
                    <a:pt x="2155" y="1965"/>
                  </a:lnTo>
                  <a:lnTo>
                    <a:pt x="2135" y="1864"/>
                  </a:lnTo>
                  <a:lnTo>
                    <a:pt x="2094" y="1762"/>
                  </a:lnTo>
                  <a:lnTo>
                    <a:pt x="2014" y="1568"/>
                  </a:lnTo>
                  <a:lnTo>
                    <a:pt x="1892" y="1314"/>
                  </a:lnTo>
                  <a:lnTo>
                    <a:pt x="1821" y="1171"/>
                  </a:lnTo>
                  <a:lnTo>
                    <a:pt x="1730" y="1019"/>
                  </a:lnTo>
                  <a:lnTo>
                    <a:pt x="1629" y="866"/>
                  </a:lnTo>
                  <a:lnTo>
                    <a:pt x="1528" y="724"/>
                  </a:lnTo>
                  <a:lnTo>
                    <a:pt x="1407" y="581"/>
                  </a:lnTo>
                  <a:lnTo>
                    <a:pt x="1275" y="439"/>
                  </a:lnTo>
                  <a:lnTo>
                    <a:pt x="1134" y="316"/>
                  </a:lnTo>
                  <a:lnTo>
                    <a:pt x="982" y="204"/>
                  </a:lnTo>
                  <a:lnTo>
                    <a:pt x="820" y="103"/>
                  </a:lnTo>
                  <a:lnTo>
                    <a:pt x="739" y="62"/>
                  </a:lnTo>
                  <a:lnTo>
                    <a:pt x="648" y="31"/>
                  </a:lnTo>
                  <a:lnTo>
                    <a:pt x="567" y="11"/>
                  </a:lnTo>
                  <a:lnTo>
                    <a:pt x="486"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45;p72">
              <a:extLst>
                <a:ext uri="{FF2B5EF4-FFF2-40B4-BE49-F238E27FC236}">
                  <a16:creationId xmlns:a16="http://schemas.microsoft.com/office/drawing/2014/main" id="{50C99446-F827-4B57-B466-813171149ABB}"/>
                </a:ext>
              </a:extLst>
            </p:cNvPr>
            <p:cNvSpPr/>
            <p:nvPr/>
          </p:nvSpPr>
          <p:spPr>
            <a:xfrm rot="10800000">
              <a:off x="4874473" y="2194832"/>
              <a:ext cx="28802" cy="33310"/>
            </a:xfrm>
            <a:custGeom>
              <a:avLst/>
              <a:gdLst/>
              <a:ahLst/>
              <a:cxnLst/>
              <a:rect l="l" t="t" r="r" b="b"/>
              <a:pathLst>
                <a:path w="2166" h="2505" extrusionOk="0">
                  <a:moveTo>
                    <a:pt x="415" y="1"/>
                  </a:moveTo>
                  <a:lnTo>
                    <a:pt x="345" y="21"/>
                  </a:lnTo>
                  <a:lnTo>
                    <a:pt x="274" y="52"/>
                  </a:lnTo>
                  <a:lnTo>
                    <a:pt x="213" y="82"/>
                  </a:lnTo>
                  <a:lnTo>
                    <a:pt x="152" y="133"/>
                  </a:lnTo>
                  <a:lnTo>
                    <a:pt x="102" y="184"/>
                  </a:lnTo>
                  <a:lnTo>
                    <a:pt x="61" y="255"/>
                  </a:lnTo>
                  <a:lnTo>
                    <a:pt x="31" y="326"/>
                  </a:lnTo>
                  <a:lnTo>
                    <a:pt x="11" y="418"/>
                  </a:lnTo>
                  <a:lnTo>
                    <a:pt x="1" y="520"/>
                  </a:lnTo>
                  <a:lnTo>
                    <a:pt x="21" y="611"/>
                  </a:lnTo>
                  <a:lnTo>
                    <a:pt x="51" y="703"/>
                  </a:lnTo>
                  <a:lnTo>
                    <a:pt x="102" y="774"/>
                  </a:lnTo>
                  <a:lnTo>
                    <a:pt x="163" y="846"/>
                  </a:lnTo>
                  <a:lnTo>
                    <a:pt x="233" y="907"/>
                  </a:lnTo>
                  <a:lnTo>
                    <a:pt x="324" y="947"/>
                  </a:lnTo>
                  <a:lnTo>
                    <a:pt x="405" y="978"/>
                  </a:lnTo>
                  <a:lnTo>
                    <a:pt x="476" y="1029"/>
                  </a:lnTo>
                  <a:lnTo>
                    <a:pt x="547" y="1090"/>
                  </a:lnTo>
                  <a:lnTo>
                    <a:pt x="618" y="1151"/>
                  </a:lnTo>
                  <a:lnTo>
                    <a:pt x="689" y="1232"/>
                  </a:lnTo>
                  <a:lnTo>
                    <a:pt x="749" y="1314"/>
                  </a:lnTo>
                  <a:lnTo>
                    <a:pt x="881" y="1487"/>
                  </a:lnTo>
                  <a:lnTo>
                    <a:pt x="992" y="1680"/>
                  </a:lnTo>
                  <a:lnTo>
                    <a:pt x="1083" y="1864"/>
                  </a:lnTo>
                  <a:lnTo>
                    <a:pt x="1164" y="2037"/>
                  </a:lnTo>
                  <a:lnTo>
                    <a:pt x="1214" y="2179"/>
                  </a:lnTo>
                  <a:lnTo>
                    <a:pt x="1255" y="2271"/>
                  </a:lnTo>
                  <a:lnTo>
                    <a:pt x="1316" y="2352"/>
                  </a:lnTo>
                  <a:lnTo>
                    <a:pt x="1386" y="2413"/>
                  </a:lnTo>
                  <a:lnTo>
                    <a:pt x="1467" y="2464"/>
                  </a:lnTo>
                  <a:lnTo>
                    <a:pt x="1548" y="2495"/>
                  </a:lnTo>
                  <a:lnTo>
                    <a:pt x="1639" y="2505"/>
                  </a:lnTo>
                  <a:lnTo>
                    <a:pt x="1740" y="2505"/>
                  </a:lnTo>
                  <a:lnTo>
                    <a:pt x="1832" y="2485"/>
                  </a:lnTo>
                  <a:lnTo>
                    <a:pt x="1923" y="2444"/>
                  </a:lnTo>
                  <a:lnTo>
                    <a:pt x="2003" y="2383"/>
                  </a:lnTo>
                  <a:lnTo>
                    <a:pt x="2064" y="2322"/>
                  </a:lnTo>
                  <a:lnTo>
                    <a:pt x="2115" y="2240"/>
                  </a:lnTo>
                  <a:lnTo>
                    <a:pt x="2145" y="2149"/>
                  </a:lnTo>
                  <a:lnTo>
                    <a:pt x="2165" y="2057"/>
                  </a:lnTo>
                  <a:lnTo>
                    <a:pt x="2155" y="1955"/>
                  </a:lnTo>
                  <a:lnTo>
                    <a:pt x="2135" y="1864"/>
                  </a:lnTo>
                  <a:lnTo>
                    <a:pt x="2095" y="1752"/>
                  </a:lnTo>
                  <a:lnTo>
                    <a:pt x="2014" y="1558"/>
                  </a:lnTo>
                  <a:lnTo>
                    <a:pt x="1892" y="1304"/>
                  </a:lnTo>
                  <a:lnTo>
                    <a:pt x="1821" y="1161"/>
                  </a:lnTo>
                  <a:lnTo>
                    <a:pt x="1730" y="1008"/>
                  </a:lnTo>
                  <a:lnTo>
                    <a:pt x="1629" y="866"/>
                  </a:lnTo>
                  <a:lnTo>
                    <a:pt x="1528" y="713"/>
                  </a:lnTo>
                  <a:lnTo>
                    <a:pt x="1407" y="571"/>
                  </a:lnTo>
                  <a:lnTo>
                    <a:pt x="1275" y="428"/>
                  </a:lnTo>
                  <a:lnTo>
                    <a:pt x="1134" y="306"/>
                  </a:lnTo>
                  <a:lnTo>
                    <a:pt x="982" y="194"/>
                  </a:lnTo>
                  <a:lnTo>
                    <a:pt x="820" y="102"/>
                  </a:lnTo>
                  <a:lnTo>
                    <a:pt x="739" y="62"/>
                  </a:lnTo>
                  <a:lnTo>
                    <a:pt x="648" y="21"/>
                  </a:lnTo>
                  <a:lnTo>
                    <a:pt x="567"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46;p72">
              <a:extLst>
                <a:ext uri="{FF2B5EF4-FFF2-40B4-BE49-F238E27FC236}">
                  <a16:creationId xmlns:a16="http://schemas.microsoft.com/office/drawing/2014/main" id="{EBF8D1E9-AF56-47D6-B79A-88BE5AB7B667}"/>
                </a:ext>
              </a:extLst>
            </p:cNvPr>
            <p:cNvSpPr/>
            <p:nvPr/>
          </p:nvSpPr>
          <p:spPr>
            <a:xfrm rot="10800000">
              <a:off x="4911734" y="2188875"/>
              <a:ext cx="33776" cy="28031"/>
            </a:xfrm>
            <a:custGeom>
              <a:avLst/>
              <a:gdLst/>
              <a:ahLst/>
              <a:cxnLst/>
              <a:rect l="l" t="t" r="r" b="b"/>
              <a:pathLst>
                <a:path w="2540" h="2108" extrusionOk="0">
                  <a:moveTo>
                    <a:pt x="486" y="1"/>
                  </a:moveTo>
                  <a:lnTo>
                    <a:pt x="385" y="11"/>
                  </a:lnTo>
                  <a:lnTo>
                    <a:pt x="304" y="41"/>
                  </a:lnTo>
                  <a:lnTo>
                    <a:pt x="223" y="82"/>
                  </a:lnTo>
                  <a:lnTo>
                    <a:pt x="152" y="143"/>
                  </a:lnTo>
                  <a:lnTo>
                    <a:pt x="92" y="204"/>
                  </a:lnTo>
                  <a:lnTo>
                    <a:pt x="41" y="286"/>
                  </a:lnTo>
                  <a:lnTo>
                    <a:pt x="11" y="377"/>
                  </a:lnTo>
                  <a:lnTo>
                    <a:pt x="1" y="469"/>
                  </a:lnTo>
                  <a:lnTo>
                    <a:pt x="1" y="571"/>
                  </a:lnTo>
                  <a:lnTo>
                    <a:pt x="31" y="662"/>
                  </a:lnTo>
                  <a:lnTo>
                    <a:pt x="71" y="744"/>
                  </a:lnTo>
                  <a:lnTo>
                    <a:pt x="122" y="825"/>
                  </a:lnTo>
                  <a:lnTo>
                    <a:pt x="193" y="886"/>
                  </a:lnTo>
                  <a:lnTo>
                    <a:pt x="274" y="937"/>
                  </a:lnTo>
                  <a:lnTo>
                    <a:pt x="365" y="968"/>
                  </a:lnTo>
                  <a:lnTo>
                    <a:pt x="456" y="988"/>
                  </a:lnTo>
                  <a:lnTo>
                    <a:pt x="537" y="998"/>
                  </a:lnTo>
                  <a:lnTo>
                    <a:pt x="628" y="1019"/>
                  </a:lnTo>
                  <a:lnTo>
                    <a:pt x="709" y="1049"/>
                  </a:lnTo>
                  <a:lnTo>
                    <a:pt x="800" y="1100"/>
                  </a:lnTo>
                  <a:lnTo>
                    <a:pt x="881" y="1151"/>
                  </a:lnTo>
                  <a:lnTo>
                    <a:pt x="972" y="1212"/>
                  </a:lnTo>
                  <a:lnTo>
                    <a:pt x="1144" y="1344"/>
                  </a:lnTo>
                  <a:lnTo>
                    <a:pt x="1305" y="1487"/>
                  </a:lnTo>
                  <a:lnTo>
                    <a:pt x="1447" y="1640"/>
                  </a:lnTo>
                  <a:lnTo>
                    <a:pt x="1568" y="1782"/>
                  </a:lnTo>
                  <a:lnTo>
                    <a:pt x="1659" y="1904"/>
                  </a:lnTo>
                  <a:lnTo>
                    <a:pt x="1730" y="1975"/>
                  </a:lnTo>
                  <a:lnTo>
                    <a:pt x="1801" y="2037"/>
                  </a:lnTo>
                  <a:lnTo>
                    <a:pt x="1892" y="2077"/>
                  </a:lnTo>
                  <a:lnTo>
                    <a:pt x="1983" y="2108"/>
                  </a:lnTo>
                  <a:lnTo>
                    <a:pt x="2074" y="2108"/>
                  </a:lnTo>
                  <a:lnTo>
                    <a:pt x="2165" y="2098"/>
                  </a:lnTo>
                  <a:lnTo>
                    <a:pt x="2256" y="2067"/>
                  </a:lnTo>
                  <a:lnTo>
                    <a:pt x="2337" y="2016"/>
                  </a:lnTo>
                  <a:lnTo>
                    <a:pt x="2418" y="1955"/>
                  </a:lnTo>
                  <a:lnTo>
                    <a:pt x="2469" y="1874"/>
                  </a:lnTo>
                  <a:lnTo>
                    <a:pt x="2509" y="1792"/>
                  </a:lnTo>
                  <a:lnTo>
                    <a:pt x="2539" y="1701"/>
                  </a:lnTo>
                  <a:lnTo>
                    <a:pt x="2539" y="1609"/>
                  </a:lnTo>
                  <a:lnTo>
                    <a:pt x="2529" y="1517"/>
                  </a:lnTo>
                  <a:lnTo>
                    <a:pt x="2499" y="1426"/>
                  </a:lnTo>
                  <a:lnTo>
                    <a:pt x="2459" y="1334"/>
                  </a:lnTo>
                  <a:lnTo>
                    <a:pt x="2388" y="1243"/>
                  </a:lnTo>
                  <a:lnTo>
                    <a:pt x="2256" y="1080"/>
                  </a:lnTo>
                  <a:lnTo>
                    <a:pt x="2064" y="866"/>
                  </a:lnTo>
                  <a:lnTo>
                    <a:pt x="1953" y="754"/>
                  </a:lnTo>
                  <a:lnTo>
                    <a:pt x="1821" y="642"/>
                  </a:lnTo>
                  <a:lnTo>
                    <a:pt x="1690" y="520"/>
                  </a:lnTo>
                  <a:lnTo>
                    <a:pt x="1538" y="408"/>
                  </a:lnTo>
                  <a:lnTo>
                    <a:pt x="1386" y="306"/>
                  </a:lnTo>
                  <a:lnTo>
                    <a:pt x="1224" y="214"/>
                  </a:lnTo>
                  <a:lnTo>
                    <a:pt x="1053" y="133"/>
                  </a:lnTo>
                  <a:lnTo>
                    <a:pt x="870" y="72"/>
                  </a:lnTo>
                  <a:lnTo>
                    <a:pt x="688" y="31"/>
                  </a:lnTo>
                  <a:lnTo>
                    <a:pt x="597" y="11"/>
                  </a:lnTo>
                  <a:lnTo>
                    <a:pt x="506"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86C37-B372-435A-921E-9FCB7F5C43C8}"/>
              </a:ext>
            </a:extLst>
          </p:cNvPr>
          <p:cNvSpPr/>
          <p:nvPr/>
        </p:nvSpPr>
        <p:spPr>
          <a:xfrm>
            <a:off x="827313" y="286770"/>
            <a:ext cx="8290560" cy="1754326"/>
          </a:xfrm>
          <a:prstGeom prst="rect">
            <a:avLst/>
          </a:prstGeom>
        </p:spPr>
        <p:txBody>
          <a:bodyPr wrap="square">
            <a:spAutoFit/>
          </a:bodyPr>
          <a:lstStyle/>
          <a:p>
            <a:r>
              <a:rPr lang="en-US" sz="3600" b="1" dirty="0">
                <a:solidFill>
                  <a:srgbClr val="C00000"/>
                </a:solidFill>
                <a:latin typeface="Times New Roman" panose="02020603050405020304" pitchFamily="18" charset="0"/>
                <a:cs typeface="Times New Roman" panose="02020603050405020304" pitchFamily="18" charset="0"/>
              </a:rPr>
              <a:t>II. ĐỌC – HIỂU VĂN BẢN</a:t>
            </a:r>
          </a:p>
          <a:p>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Tác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giả</a:t>
            </a:r>
            <a:r>
              <a:rPr lang="en-US" sz="3200" b="1" dirty="0">
                <a:solidFill>
                  <a:prstClr val="black"/>
                </a:solidFill>
                <a:latin typeface="Times New Roman" panose="02020603050405020304" pitchFamily="18" charset="0"/>
                <a:cs typeface="Times New Roman" panose="02020603050405020304" pitchFamily="18" charset="0"/>
              </a:rPr>
              <a:t> - </a:t>
            </a:r>
            <a:r>
              <a:rPr lang="en-US" sz="3200" b="1" dirty="0" err="1">
                <a:solidFill>
                  <a:prstClr val="black"/>
                </a:solidFill>
                <a:latin typeface="Times New Roman" panose="02020603050405020304" pitchFamily="18" charset="0"/>
                <a:cs typeface="Times New Roman" panose="02020603050405020304" pitchFamily="18" charset="0"/>
              </a:rPr>
              <a:t>tác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phẩm</a:t>
            </a:r>
            <a:endParaRPr lang="vi-VN" sz="3200" b="1" dirty="0">
              <a:solidFill>
                <a:prstClr val="black"/>
              </a:solidFill>
              <a:latin typeface="Times New Roman" panose="02020603050405020304" pitchFamily="18" charset="0"/>
              <a:cs typeface="Times New Roman" panose="02020603050405020304" pitchFamily="18" charset="0"/>
            </a:endParaRPr>
          </a:p>
          <a:p>
            <a:r>
              <a:rPr lang="en-US" sz="3600" dirty="0">
                <a:solidFill>
                  <a:prstClr val="black"/>
                </a:solidFill>
                <a:latin typeface="Times New Roman" panose="02020603050405020304" pitchFamily="18" charset="0"/>
                <a:cs typeface="Times New Roman" panose="02020603050405020304" pitchFamily="18" charset="0"/>
              </a:rPr>
              <a:t>    </a:t>
            </a:r>
            <a:endParaRPr lang="vi-VN" sz="3600" dirty="0">
              <a:solidFill>
                <a:prstClr val="black"/>
              </a:solidFill>
              <a:latin typeface="Times New Roman" panose="02020603050405020304" pitchFamily="18" charset="0"/>
              <a:cs typeface="Times New Roman" panose="02020603050405020304" pitchFamily="18" charset="0"/>
            </a:endParaRPr>
          </a:p>
        </p:txBody>
      </p:sp>
      <p:sp>
        <p:nvSpPr>
          <p:cNvPr id="5" name="Text Box 9">
            <a:extLst>
              <a:ext uri="{FF2B5EF4-FFF2-40B4-BE49-F238E27FC236}">
                <a16:creationId xmlns:a16="http://schemas.microsoft.com/office/drawing/2014/main" id="{911B14E8-1821-459D-8E8C-08583F0D22D1}"/>
              </a:ext>
            </a:extLst>
          </p:cNvPr>
          <p:cNvSpPr txBox="1">
            <a:spLocks noChangeArrowheads="1"/>
          </p:cNvSpPr>
          <p:nvPr/>
        </p:nvSpPr>
        <p:spPr bwMode="auto">
          <a:xfrm>
            <a:off x="1245441" y="2361487"/>
            <a:ext cx="700604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2800" b="1" dirty="0" err="1">
                <a:solidFill>
                  <a:srgbClr val="000000"/>
                </a:solidFill>
                <a:latin typeface="Times New Roman" panose="02020603050405020304" pitchFamily="18" charset="0"/>
              </a:rPr>
              <a:t>b.Tác</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phẩm</a:t>
            </a:r>
            <a:r>
              <a:rPr lang="en-US" altLang="en-US" sz="2800" b="1" dirty="0">
                <a:solidFill>
                  <a:srgbClr val="000000"/>
                </a:solidFill>
                <a:latin typeface="Times New Roman" panose="02020603050405020304" pitchFamily="18" charset="0"/>
              </a:rPr>
              <a:t> : </a:t>
            </a:r>
          </a:p>
          <a:p>
            <a:pPr marL="457200" indent="-457200" fontAlgn="base">
              <a:spcBef>
                <a:spcPct val="50000"/>
              </a:spcBef>
              <a:spcAft>
                <a:spcPct val="0"/>
              </a:spcAft>
              <a:buFontTx/>
              <a:buChar char="-"/>
            </a:pPr>
            <a:r>
              <a:rPr lang="en-US" altLang="en-US" sz="2800" b="1" dirty="0" err="1">
                <a:solidFill>
                  <a:srgbClr val="000000"/>
                </a:solidFill>
                <a:latin typeface="Times New Roman" panose="02020603050405020304" pitchFamily="18" charset="0"/>
              </a:rPr>
              <a:t>Thể</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loại</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Truyền</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thuyết</a:t>
            </a:r>
            <a:endParaRPr lang="en-US" altLang="en-US" sz="2800" b="1" dirty="0">
              <a:solidFill>
                <a:srgbClr val="000000"/>
              </a:solidFill>
              <a:latin typeface="Times New Roman" panose="02020603050405020304" pitchFamily="18" charset="0"/>
            </a:endParaRPr>
          </a:p>
          <a:p>
            <a:pPr marL="457200" indent="-457200" fontAlgn="base">
              <a:spcBef>
                <a:spcPct val="50000"/>
              </a:spcBef>
              <a:spcAft>
                <a:spcPct val="0"/>
              </a:spcAft>
              <a:buFontTx/>
              <a:buChar char="-"/>
            </a:pPr>
            <a:r>
              <a:rPr lang="en-US" altLang="en-US" sz="2800" b="1" dirty="0" err="1">
                <a:solidFill>
                  <a:srgbClr val="000000"/>
                </a:solidFill>
                <a:latin typeface="Times New Roman" panose="02020603050405020304" pitchFamily="18" charset="0"/>
              </a:rPr>
              <a:t>Phương</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thức</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biểu</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đạt</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Tự</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sự</a:t>
            </a:r>
            <a:endParaRPr lang="en-US" altLang="en-US" sz="2800" b="1" dirty="0">
              <a:solidFill>
                <a:srgbClr val="000000"/>
              </a:solidFill>
              <a:latin typeface="Times New Roman" panose="02020603050405020304" pitchFamily="18" charset="0"/>
            </a:endParaRPr>
          </a:p>
        </p:txBody>
      </p:sp>
      <p:sp>
        <p:nvSpPr>
          <p:cNvPr id="6" name="Text Box 9">
            <a:extLst>
              <a:ext uri="{FF2B5EF4-FFF2-40B4-BE49-F238E27FC236}">
                <a16:creationId xmlns:a16="http://schemas.microsoft.com/office/drawing/2014/main" id="{687E9840-4DFD-427C-ADAA-3C63A14C367D}"/>
              </a:ext>
            </a:extLst>
          </p:cNvPr>
          <p:cNvSpPr txBox="1">
            <a:spLocks noChangeArrowheads="1"/>
          </p:cNvSpPr>
          <p:nvPr/>
        </p:nvSpPr>
        <p:spPr bwMode="auto">
          <a:xfrm>
            <a:off x="1245441" y="1678072"/>
            <a:ext cx="70060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2800" b="1" dirty="0" err="1">
                <a:solidFill>
                  <a:srgbClr val="000000"/>
                </a:solidFill>
                <a:latin typeface="Times New Roman" panose="02020603050405020304" pitchFamily="18" charset="0"/>
              </a:rPr>
              <a:t>a.Tác</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giả</a:t>
            </a:r>
            <a:r>
              <a:rPr lang="en-US" altLang="en-US" sz="2800" b="1" dirty="0">
                <a:solidFill>
                  <a:srgbClr val="000000"/>
                </a:solidFill>
                <a:latin typeface="Times New Roman" panose="02020603050405020304" pitchFamily="18" charset="0"/>
              </a:rPr>
              <a:t> : </a:t>
            </a:r>
            <a:r>
              <a:rPr lang="en-US" altLang="en-US" sz="2800" b="1" dirty="0" err="1">
                <a:solidFill>
                  <a:srgbClr val="000000"/>
                </a:solidFill>
                <a:latin typeface="Times New Roman" panose="02020603050405020304" pitchFamily="18" charset="0"/>
              </a:rPr>
              <a:t>Khuyết</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danh</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đồng</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bào</a:t>
            </a:r>
            <a:r>
              <a:rPr lang="en-US" altLang="en-US" sz="2800" b="1" dirty="0">
                <a:solidFill>
                  <a:srgbClr val="000000"/>
                </a:solidFill>
                <a:latin typeface="Times New Roman" panose="02020603050405020304" pitchFamily="18" charset="0"/>
              </a:rPr>
              <a:t> Ê </a:t>
            </a:r>
            <a:r>
              <a:rPr lang="en-US" altLang="en-US" sz="2800" b="1" dirty="0" err="1">
                <a:solidFill>
                  <a:srgbClr val="000000"/>
                </a:solidFill>
                <a:latin typeface="Times New Roman" panose="02020603050405020304" pitchFamily="18" charset="0"/>
              </a:rPr>
              <a:t>đê</a:t>
            </a:r>
            <a:r>
              <a:rPr lang="en-US" altLang="en-US" sz="2800" b="1" dirty="0">
                <a:solidFill>
                  <a:srgbClr val="000000"/>
                </a:solidFill>
                <a:latin typeface="Times New Roman" panose="02020603050405020304" pitchFamily="18" charset="0"/>
              </a:rPr>
              <a:t>)</a:t>
            </a:r>
          </a:p>
        </p:txBody>
      </p:sp>
      <p:grpSp>
        <p:nvGrpSpPr>
          <p:cNvPr id="7" name="Google Shape;682;p44">
            <a:extLst>
              <a:ext uri="{FF2B5EF4-FFF2-40B4-BE49-F238E27FC236}">
                <a16:creationId xmlns:a16="http://schemas.microsoft.com/office/drawing/2014/main" id="{86A6DA74-2FA6-482A-80F8-7CF1245ACB69}"/>
              </a:ext>
            </a:extLst>
          </p:cNvPr>
          <p:cNvGrpSpPr/>
          <p:nvPr/>
        </p:nvGrpSpPr>
        <p:grpSpPr>
          <a:xfrm flipH="1">
            <a:off x="2256179" y="4615374"/>
            <a:ext cx="554927" cy="482712"/>
            <a:chOff x="-4949741" y="-1657345"/>
            <a:chExt cx="12036337" cy="6600005"/>
          </a:xfrm>
        </p:grpSpPr>
        <p:sp>
          <p:nvSpPr>
            <p:cNvPr id="8" name="Google Shape;683;p44">
              <a:extLst>
                <a:ext uri="{FF2B5EF4-FFF2-40B4-BE49-F238E27FC236}">
                  <a16:creationId xmlns:a16="http://schemas.microsoft.com/office/drawing/2014/main" id="{E4AA47A0-EF00-405F-9C80-FD741E068465}"/>
                </a:ext>
              </a:extLst>
            </p:cNvPr>
            <p:cNvSpPr/>
            <p:nvPr/>
          </p:nvSpPr>
          <p:spPr>
            <a:xfrm rot="10800000">
              <a:off x="-4949741" y="-1657345"/>
              <a:ext cx="11658571" cy="6580481"/>
            </a:xfrm>
            <a:custGeom>
              <a:avLst/>
              <a:gdLst/>
              <a:ahLst/>
              <a:cxnLst/>
              <a:rect l="l" t="t" r="r" b="b"/>
              <a:pathLst>
                <a:path w="1206267" h="167848" extrusionOk="0">
                  <a:moveTo>
                    <a:pt x="901687" y="1"/>
                  </a:moveTo>
                  <a:lnTo>
                    <a:pt x="799007" y="9430"/>
                  </a:lnTo>
                  <a:lnTo>
                    <a:pt x="799428" y="9682"/>
                  </a:lnTo>
                  <a:lnTo>
                    <a:pt x="799895" y="9993"/>
                  </a:lnTo>
                  <a:lnTo>
                    <a:pt x="800526" y="10411"/>
                  </a:lnTo>
                  <a:lnTo>
                    <a:pt x="801273" y="10931"/>
                  </a:lnTo>
                  <a:lnTo>
                    <a:pt x="802115" y="11547"/>
                  </a:lnTo>
                  <a:lnTo>
                    <a:pt x="802558" y="11885"/>
                  </a:lnTo>
                  <a:lnTo>
                    <a:pt x="803002" y="12250"/>
                  </a:lnTo>
                  <a:lnTo>
                    <a:pt x="803470" y="12630"/>
                  </a:lnTo>
                  <a:lnTo>
                    <a:pt x="803937" y="13032"/>
                  </a:lnTo>
                  <a:lnTo>
                    <a:pt x="804404" y="13450"/>
                  </a:lnTo>
                  <a:lnTo>
                    <a:pt x="804871" y="13885"/>
                  </a:lnTo>
                  <a:lnTo>
                    <a:pt x="805339" y="14335"/>
                  </a:lnTo>
                  <a:lnTo>
                    <a:pt x="805806" y="14801"/>
                  </a:lnTo>
                  <a:lnTo>
                    <a:pt x="806250" y="15284"/>
                  </a:lnTo>
                  <a:lnTo>
                    <a:pt x="806670" y="15777"/>
                  </a:lnTo>
                  <a:lnTo>
                    <a:pt x="807091" y="16286"/>
                  </a:lnTo>
                  <a:lnTo>
                    <a:pt x="807465" y="16806"/>
                  </a:lnTo>
                  <a:lnTo>
                    <a:pt x="807838" y="17332"/>
                  </a:lnTo>
                  <a:lnTo>
                    <a:pt x="808166" y="17868"/>
                  </a:lnTo>
                  <a:lnTo>
                    <a:pt x="808469" y="18414"/>
                  </a:lnTo>
                  <a:lnTo>
                    <a:pt x="808726" y="18972"/>
                  </a:lnTo>
                  <a:lnTo>
                    <a:pt x="808960" y="19529"/>
                  </a:lnTo>
                  <a:lnTo>
                    <a:pt x="809147" y="20098"/>
                  </a:lnTo>
                  <a:lnTo>
                    <a:pt x="809287" y="20666"/>
                  </a:lnTo>
                  <a:lnTo>
                    <a:pt x="809380" y="21245"/>
                  </a:lnTo>
                  <a:lnTo>
                    <a:pt x="809404" y="21818"/>
                  </a:lnTo>
                  <a:lnTo>
                    <a:pt x="809404" y="22108"/>
                  </a:lnTo>
                  <a:lnTo>
                    <a:pt x="809380" y="22397"/>
                  </a:lnTo>
                  <a:lnTo>
                    <a:pt x="809357" y="22692"/>
                  </a:lnTo>
                  <a:lnTo>
                    <a:pt x="809310" y="22982"/>
                  </a:lnTo>
                  <a:lnTo>
                    <a:pt x="809240" y="23271"/>
                  </a:lnTo>
                  <a:lnTo>
                    <a:pt x="809147" y="23561"/>
                  </a:lnTo>
                  <a:lnTo>
                    <a:pt x="809053" y="23850"/>
                  </a:lnTo>
                  <a:lnTo>
                    <a:pt x="808936" y="24140"/>
                  </a:lnTo>
                  <a:lnTo>
                    <a:pt x="808820" y="24429"/>
                  </a:lnTo>
                  <a:lnTo>
                    <a:pt x="808656" y="24719"/>
                  </a:lnTo>
                  <a:lnTo>
                    <a:pt x="808493" y="25003"/>
                  </a:lnTo>
                  <a:lnTo>
                    <a:pt x="808306" y="25292"/>
                  </a:lnTo>
                  <a:lnTo>
                    <a:pt x="808095" y="25576"/>
                  </a:lnTo>
                  <a:lnTo>
                    <a:pt x="807885" y="25860"/>
                  </a:lnTo>
                  <a:lnTo>
                    <a:pt x="807628" y="26144"/>
                  </a:lnTo>
                  <a:lnTo>
                    <a:pt x="807371" y="26429"/>
                  </a:lnTo>
                  <a:lnTo>
                    <a:pt x="807067" y="26707"/>
                  </a:lnTo>
                  <a:lnTo>
                    <a:pt x="806764" y="26986"/>
                  </a:lnTo>
                  <a:lnTo>
                    <a:pt x="806437" y="27265"/>
                  </a:lnTo>
                  <a:lnTo>
                    <a:pt x="806086" y="27538"/>
                  </a:lnTo>
                  <a:lnTo>
                    <a:pt x="805712" y="27817"/>
                  </a:lnTo>
                  <a:lnTo>
                    <a:pt x="805315" y="28085"/>
                  </a:lnTo>
                  <a:lnTo>
                    <a:pt x="804871" y="28358"/>
                  </a:lnTo>
                  <a:lnTo>
                    <a:pt x="804427" y="28621"/>
                  </a:lnTo>
                  <a:lnTo>
                    <a:pt x="803960" y="28889"/>
                  </a:lnTo>
                  <a:lnTo>
                    <a:pt x="803470" y="29152"/>
                  </a:lnTo>
                  <a:lnTo>
                    <a:pt x="802956" y="29409"/>
                  </a:lnTo>
                  <a:lnTo>
                    <a:pt x="802395" y="29666"/>
                  </a:lnTo>
                  <a:lnTo>
                    <a:pt x="801834" y="29924"/>
                  </a:lnTo>
                  <a:lnTo>
                    <a:pt x="801227" y="30176"/>
                  </a:lnTo>
                  <a:lnTo>
                    <a:pt x="800596" y="30422"/>
                  </a:lnTo>
                  <a:lnTo>
                    <a:pt x="799942" y="30669"/>
                  </a:lnTo>
                  <a:lnTo>
                    <a:pt x="799264" y="30910"/>
                  </a:lnTo>
                  <a:lnTo>
                    <a:pt x="798540" y="31146"/>
                  </a:lnTo>
                  <a:lnTo>
                    <a:pt x="797816" y="31382"/>
                  </a:lnTo>
                  <a:lnTo>
                    <a:pt x="797045" y="31612"/>
                  </a:lnTo>
                  <a:lnTo>
                    <a:pt x="796250" y="31837"/>
                  </a:lnTo>
                  <a:lnTo>
                    <a:pt x="795409" y="32063"/>
                  </a:lnTo>
                  <a:lnTo>
                    <a:pt x="794568" y="32282"/>
                  </a:lnTo>
                  <a:lnTo>
                    <a:pt x="793681" y="32497"/>
                  </a:lnTo>
                  <a:lnTo>
                    <a:pt x="792746" y="32706"/>
                  </a:lnTo>
                  <a:lnTo>
                    <a:pt x="791788" y="32915"/>
                  </a:lnTo>
                  <a:lnTo>
                    <a:pt x="790807" y="33113"/>
                  </a:lnTo>
                  <a:lnTo>
                    <a:pt x="789802" y="33312"/>
                  </a:lnTo>
                  <a:lnTo>
                    <a:pt x="788751" y="33505"/>
                  </a:lnTo>
                  <a:lnTo>
                    <a:pt x="787653" y="33692"/>
                  </a:lnTo>
                  <a:lnTo>
                    <a:pt x="786555" y="33875"/>
                  </a:lnTo>
                  <a:lnTo>
                    <a:pt x="785387" y="34051"/>
                  </a:lnTo>
                  <a:lnTo>
                    <a:pt x="784195" y="34223"/>
                  </a:lnTo>
                  <a:lnTo>
                    <a:pt x="782980" y="34389"/>
                  </a:lnTo>
                  <a:lnTo>
                    <a:pt x="781719" y="34550"/>
                  </a:lnTo>
                  <a:lnTo>
                    <a:pt x="780434" y="34705"/>
                  </a:lnTo>
                  <a:lnTo>
                    <a:pt x="779102" y="34856"/>
                  </a:lnTo>
                  <a:lnTo>
                    <a:pt x="777747" y="35000"/>
                  </a:lnTo>
                  <a:lnTo>
                    <a:pt x="776322" y="35140"/>
                  </a:lnTo>
                  <a:lnTo>
                    <a:pt x="774897" y="35274"/>
                  </a:lnTo>
                  <a:lnTo>
                    <a:pt x="773402" y="35397"/>
                  </a:lnTo>
                  <a:lnTo>
                    <a:pt x="771883" y="35520"/>
                  </a:lnTo>
                  <a:lnTo>
                    <a:pt x="770341" y="35633"/>
                  </a:lnTo>
                  <a:lnTo>
                    <a:pt x="768729" y="35740"/>
                  </a:lnTo>
                  <a:lnTo>
                    <a:pt x="767094" y="35837"/>
                  </a:lnTo>
                  <a:lnTo>
                    <a:pt x="765435" y="35933"/>
                  </a:lnTo>
                  <a:lnTo>
                    <a:pt x="740670" y="35912"/>
                  </a:lnTo>
                  <a:lnTo>
                    <a:pt x="713827" y="35901"/>
                  </a:lnTo>
                  <a:lnTo>
                    <a:pt x="721840" y="596"/>
                  </a:lnTo>
                  <a:lnTo>
                    <a:pt x="592948" y="596"/>
                  </a:lnTo>
                  <a:lnTo>
                    <a:pt x="602480" y="35912"/>
                  </a:lnTo>
                  <a:lnTo>
                    <a:pt x="577552" y="35928"/>
                  </a:lnTo>
                  <a:lnTo>
                    <a:pt x="552226" y="35944"/>
                  </a:lnTo>
                  <a:lnTo>
                    <a:pt x="526574" y="35960"/>
                  </a:lnTo>
                  <a:lnTo>
                    <a:pt x="500688" y="35987"/>
                  </a:lnTo>
                  <a:lnTo>
                    <a:pt x="474732" y="36013"/>
                  </a:lnTo>
                  <a:lnTo>
                    <a:pt x="448729" y="36040"/>
                  </a:lnTo>
                  <a:lnTo>
                    <a:pt x="422867" y="36078"/>
                  </a:lnTo>
                  <a:lnTo>
                    <a:pt x="397168" y="36115"/>
                  </a:lnTo>
                  <a:lnTo>
                    <a:pt x="405251" y="596"/>
                  </a:lnTo>
                  <a:lnTo>
                    <a:pt x="276359" y="596"/>
                  </a:lnTo>
                  <a:lnTo>
                    <a:pt x="285984" y="36340"/>
                  </a:lnTo>
                  <a:lnTo>
                    <a:pt x="262575" y="36399"/>
                  </a:lnTo>
                  <a:lnTo>
                    <a:pt x="240123" y="36469"/>
                  </a:lnTo>
                  <a:lnTo>
                    <a:pt x="218723" y="36539"/>
                  </a:lnTo>
                  <a:lnTo>
                    <a:pt x="198514" y="36619"/>
                  </a:lnTo>
                  <a:lnTo>
                    <a:pt x="198514" y="36619"/>
                  </a:lnTo>
                  <a:lnTo>
                    <a:pt x="206691" y="596"/>
                  </a:lnTo>
                  <a:lnTo>
                    <a:pt x="77822" y="596"/>
                  </a:lnTo>
                  <a:lnTo>
                    <a:pt x="87775" y="37584"/>
                  </a:lnTo>
                  <a:lnTo>
                    <a:pt x="87518" y="37600"/>
                  </a:lnTo>
                  <a:lnTo>
                    <a:pt x="87331" y="37616"/>
                  </a:lnTo>
                  <a:lnTo>
                    <a:pt x="87167" y="37638"/>
                  </a:lnTo>
                  <a:lnTo>
                    <a:pt x="87004" y="37665"/>
                  </a:lnTo>
                  <a:lnTo>
                    <a:pt x="86817" y="37702"/>
                  </a:lnTo>
                  <a:lnTo>
                    <a:pt x="86653" y="37750"/>
                  </a:lnTo>
                  <a:lnTo>
                    <a:pt x="86490" y="37804"/>
                  </a:lnTo>
                  <a:lnTo>
                    <a:pt x="86326" y="37868"/>
                  </a:lnTo>
                  <a:lnTo>
                    <a:pt x="86163" y="37938"/>
                  </a:lnTo>
                  <a:lnTo>
                    <a:pt x="85999" y="38018"/>
                  </a:lnTo>
                  <a:lnTo>
                    <a:pt x="85672" y="38201"/>
                  </a:lnTo>
                  <a:lnTo>
                    <a:pt x="85345" y="38420"/>
                  </a:lnTo>
                  <a:lnTo>
                    <a:pt x="85041" y="38667"/>
                  </a:lnTo>
                  <a:lnTo>
                    <a:pt x="84714" y="38946"/>
                  </a:lnTo>
                  <a:lnTo>
                    <a:pt x="84410" y="39257"/>
                  </a:lnTo>
                  <a:lnTo>
                    <a:pt x="84107" y="39594"/>
                  </a:lnTo>
                  <a:lnTo>
                    <a:pt x="83803" y="39970"/>
                  </a:lnTo>
                  <a:lnTo>
                    <a:pt x="83523" y="40366"/>
                  </a:lnTo>
                  <a:lnTo>
                    <a:pt x="83242" y="40795"/>
                  </a:lnTo>
                  <a:lnTo>
                    <a:pt x="82962" y="41251"/>
                  </a:lnTo>
                  <a:lnTo>
                    <a:pt x="82705" y="41733"/>
                  </a:lnTo>
                  <a:lnTo>
                    <a:pt x="82448" y="42248"/>
                  </a:lnTo>
                  <a:lnTo>
                    <a:pt x="82191" y="42784"/>
                  </a:lnTo>
                  <a:lnTo>
                    <a:pt x="81981" y="43347"/>
                  </a:lnTo>
                  <a:lnTo>
                    <a:pt x="81747" y="43936"/>
                  </a:lnTo>
                  <a:lnTo>
                    <a:pt x="81537" y="44553"/>
                  </a:lnTo>
                  <a:lnTo>
                    <a:pt x="81350" y="45191"/>
                  </a:lnTo>
                  <a:lnTo>
                    <a:pt x="81186" y="45856"/>
                  </a:lnTo>
                  <a:lnTo>
                    <a:pt x="81023" y="46547"/>
                  </a:lnTo>
                  <a:lnTo>
                    <a:pt x="80883" y="47255"/>
                  </a:lnTo>
                  <a:lnTo>
                    <a:pt x="80766" y="47989"/>
                  </a:lnTo>
                  <a:lnTo>
                    <a:pt x="80649" y="48745"/>
                  </a:lnTo>
                  <a:lnTo>
                    <a:pt x="80556" y="49522"/>
                  </a:lnTo>
                  <a:lnTo>
                    <a:pt x="80485" y="50321"/>
                  </a:lnTo>
                  <a:lnTo>
                    <a:pt x="80439" y="51141"/>
                  </a:lnTo>
                  <a:lnTo>
                    <a:pt x="80415" y="51977"/>
                  </a:lnTo>
                  <a:lnTo>
                    <a:pt x="80415" y="52835"/>
                  </a:lnTo>
                  <a:lnTo>
                    <a:pt x="80439" y="53714"/>
                  </a:lnTo>
                  <a:lnTo>
                    <a:pt x="80462" y="54610"/>
                  </a:lnTo>
                  <a:lnTo>
                    <a:pt x="80532" y="55526"/>
                  </a:lnTo>
                  <a:lnTo>
                    <a:pt x="80626" y="56459"/>
                  </a:lnTo>
                  <a:lnTo>
                    <a:pt x="80742" y="57408"/>
                  </a:lnTo>
                  <a:lnTo>
                    <a:pt x="80883" y="58373"/>
                  </a:lnTo>
                  <a:lnTo>
                    <a:pt x="81046" y="59354"/>
                  </a:lnTo>
                  <a:lnTo>
                    <a:pt x="81256" y="60351"/>
                  </a:lnTo>
                  <a:lnTo>
                    <a:pt x="81467" y="61364"/>
                  </a:lnTo>
                  <a:lnTo>
                    <a:pt x="81724" y="62393"/>
                  </a:lnTo>
                  <a:lnTo>
                    <a:pt x="82027" y="63433"/>
                  </a:lnTo>
                  <a:lnTo>
                    <a:pt x="82331" y="64484"/>
                  </a:lnTo>
                  <a:lnTo>
                    <a:pt x="82682" y="65556"/>
                  </a:lnTo>
                  <a:lnTo>
                    <a:pt x="83079" y="66633"/>
                  </a:lnTo>
                  <a:lnTo>
                    <a:pt x="83499" y="67727"/>
                  </a:lnTo>
                  <a:lnTo>
                    <a:pt x="83943" y="68831"/>
                  </a:lnTo>
                  <a:lnTo>
                    <a:pt x="84434" y="69941"/>
                  </a:lnTo>
                  <a:lnTo>
                    <a:pt x="84948" y="71067"/>
                  </a:lnTo>
                  <a:lnTo>
                    <a:pt x="85508" y="72203"/>
                  </a:lnTo>
                  <a:lnTo>
                    <a:pt x="86092" y="73345"/>
                  </a:lnTo>
                  <a:lnTo>
                    <a:pt x="86723" y="74503"/>
                  </a:lnTo>
                  <a:lnTo>
                    <a:pt x="87401" y="75661"/>
                  </a:lnTo>
                  <a:lnTo>
                    <a:pt x="88125" y="76835"/>
                  </a:lnTo>
                  <a:lnTo>
                    <a:pt x="88873" y="78009"/>
                  </a:lnTo>
                  <a:lnTo>
                    <a:pt x="89667" y="79193"/>
                  </a:lnTo>
                  <a:lnTo>
                    <a:pt x="90485" y="80384"/>
                  </a:lnTo>
                  <a:lnTo>
                    <a:pt x="91372" y="81579"/>
                  </a:lnTo>
                  <a:lnTo>
                    <a:pt x="92284" y="82780"/>
                  </a:lnTo>
                  <a:lnTo>
                    <a:pt x="93265" y="83986"/>
                  </a:lnTo>
                  <a:lnTo>
                    <a:pt x="94269" y="85197"/>
                  </a:lnTo>
                  <a:lnTo>
                    <a:pt x="95321" y="86414"/>
                  </a:lnTo>
                  <a:lnTo>
                    <a:pt x="96419" y="87631"/>
                  </a:lnTo>
                  <a:lnTo>
                    <a:pt x="97587" y="88853"/>
                  </a:lnTo>
                  <a:lnTo>
                    <a:pt x="97587" y="88853"/>
                  </a:lnTo>
                  <a:lnTo>
                    <a:pt x="96232" y="88768"/>
                  </a:lnTo>
                  <a:lnTo>
                    <a:pt x="94900" y="88676"/>
                  </a:lnTo>
                  <a:lnTo>
                    <a:pt x="93569" y="88575"/>
                  </a:lnTo>
                  <a:lnTo>
                    <a:pt x="92284" y="88467"/>
                  </a:lnTo>
                  <a:lnTo>
                    <a:pt x="90975" y="88360"/>
                  </a:lnTo>
                  <a:lnTo>
                    <a:pt x="89690" y="88242"/>
                  </a:lnTo>
                  <a:lnTo>
                    <a:pt x="88429" y="88119"/>
                  </a:lnTo>
                  <a:lnTo>
                    <a:pt x="87167" y="87990"/>
                  </a:lnTo>
                  <a:lnTo>
                    <a:pt x="85929" y="87856"/>
                  </a:lnTo>
                  <a:lnTo>
                    <a:pt x="84691" y="87717"/>
                  </a:lnTo>
                  <a:lnTo>
                    <a:pt x="83476" y="87572"/>
                  </a:lnTo>
                  <a:lnTo>
                    <a:pt x="82261" y="87422"/>
                  </a:lnTo>
                  <a:lnTo>
                    <a:pt x="81069" y="87272"/>
                  </a:lnTo>
                  <a:lnTo>
                    <a:pt x="79901" y="87111"/>
                  </a:lnTo>
                  <a:lnTo>
                    <a:pt x="78733" y="86945"/>
                  </a:lnTo>
                  <a:lnTo>
                    <a:pt x="77565" y="86779"/>
                  </a:lnTo>
                  <a:lnTo>
                    <a:pt x="76420" y="86602"/>
                  </a:lnTo>
                  <a:lnTo>
                    <a:pt x="75299" y="86425"/>
                  </a:lnTo>
                  <a:lnTo>
                    <a:pt x="74177" y="86243"/>
                  </a:lnTo>
                  <a:lnTo>
                    <a:pt x="73056" y="86055"/>
                  </a:lnTo>
                  <a:lnTo>
                    <a:pt x="71958" y="85862"/>
                  </a:lnTo>
                  <a:lnTo>
                    <a:pt x="70883" y="85669"/>
                  </a:lnTo>
                  <a:lnTo>
                    <a:pt x="69809" y="85471"/>
                  </a:lnTo>
                  <a:lnTo>
                    <a:pt x="68757" y="85267"/>
                  </a:lnTo>
                  <a:lnTo>
                    <a:pt x="67706" y="85063"/>
                  </a:lnTo>
                  <a:lnTo>
                    <a:pt x="66678" y="84849"/>
                  </a:lnTo>
                  <a:lnTo>
                    <a:pt x="65650" y="84635"/>
                  </a:lnTo>
                  <a:lnTo>
                    <a:pt x="64622" y="84420"/>
                  </a:lnTo>
                  <a:lnTo>
                    <a:pt x="63618" y="84200"/>
                  </a:lnTo>
                  <a:lnTo>
                    <a:pt x="62636" y="83975"/>
                  </a:lnTo>
                  <a:lnTo>
                    <a:pt x="61655" y="83750"/>
                  </a:lnTo>
                  <a:lnTo>
                    <a:pt x="60697" y="83520"/>
                  </a:lnTo>
                  <a:lnTo>
                    <a:pt x="59739" y="83289"/>
                  </a:lnTo>
                  <a:lnTo>
                    <a:pt x="58805" y="83053"/>
                  </a:lnTo>
                  <a:lnTo>
                    <a:pt x="57870" y="82812"/>
                  </a:lnTo>
                  <a:lnTo>
                    <a:pt x="56959" y="82571"/>
                  </a:lnTo>
                  <a:lnTo>
                    <a:pt x="56048" y="82329"/>
                  </a:lnTo>
                  <a:lnTo>
                    <a:pt x="55137" y="82083"/>
                  </a:lnTo>
                  <a:lnTo>
                    <a:pt x="54272" y="81836"/>
                  </a:lnTo>
                  <a:lnTo>
                    <a:pt x="53385" y="81590"/>
                  </a:lnTo>
                  <a:lnTo>
                    <a:pt x="52520" y="81338"/>
                  </a:lnTo>
                  <a:lnTo>
                    <a:pt x="51679" y="81086"/>
                  </a:lnTo>
                  <a:lnTo>
                    <a:pt x="50020" y="80571"/>
                  </a:lnTo>
                  <a:lnTo>
                    <a:pt x="48385" y="80051"/>
                  </a:lnTo>
                  <a:lnTo>
                    <a:pt x="46820" y="79531"/>
                  </a:lnTo>
                  <a:lnTo>
                    <a:pt x="45278" y="79001"/>
                  </a:lnTo>
                  <a:lnTo>
                    <a:pt x="43783" y="78470"/>
                  </a:lnTo>
                  <a:lnTo>
                    <a:pt x="42357" y="77939"/>
                  </a:lnTo>
                  <a:lnTo>
                    <a:pt x="40956" y="77403"/>
                  </a:lnTo>
                  <a:lnTo>
                    <a:pt x="39601" y="76867"/>
                  </a:lnTo>
                  <a:lnTo>
                    <a:pt x="38269" y="76331"/>
                  </a:lnTo>
                  <a:lnTo>
                    <a:pt x="37007" y="75795"/>
                  </a:lnTo>
                  <a:lnTo>
                    <a:pt x="35769" y="75259"/>
                  </a:lnTo>
                  <a:lnTo>
                    <a:pt x="34578" y="74728"/>
                  </a:lnTo>
                  <a:lnTo>
                    <a:pt x="33433" y="74197"/>
                  </a:lnTo>
                  <a:lnTo>
                    <a:pt x="32335" y="73677"/>
                  </a:lnTo>
                  <a:lnTo>
                    <a:pt x="31283" y="73157"/>
                  </a:lnTo>
                  <a:lnTo>
                    <a:pt x="30255" y="72648"/>
                  </a:lnTo>
                  <a:lnTo>
                    <a:pt x="29274" y="72139"/>
                  </a:lnTo>
                  <a:lnTo>
                    <a:pt x="28340" y="71640"/>
                  </a:lnTo>
                  <a:lnTo>
                    <a:pt x="27429" y="71153"/>
                  </a:lnTo>
                  <a:lnTo>
                    <a:pt x="26588" y="70675"/>
                  </a:lnTo>
                  <a:lnTo>
                    <a:pt x="25770" y="70209"/>
                  </a:lnTo>
                  <a:lnTo>
                    <a:pt x="24975" y="69748"/>
                  </a:lnTo>
                  <a:lnTo>
                    <a:pt x="24228" y="69303"/>
                  </a:lnTo>
                  <a:lnTo>
                    <a:pt x="23527" y="68874"/>
                  </a:lnTo>
                  <a:lnTo>
                    <a:pt x="22873" y="68456"/>
                  </a:lnTo>
                  <a:lnTo>
                    <a:pt x="21658" y="67668"/>
                  </a:lnTo>
                  <a:lnTo>
                    <a:pt x="20607" y="66944"/>
                  </a:lnTo>
                  <a:lnTo>
                    <a:pt x="19696" y="66296"/>
                  </a:lnTo>
                  <a:lnTo>
                    <a:pt x="18925" y="65728"/>
                  </a:lnTo>
                  <a:lnTo>
                    <a:pt x="18294" y="65245"/>
                  </a:lnTo>
                  <a:lnTo>
                    <a:pt x="17826" y="64859"/>
                  </a:lnTo>
                  <a:lnTo>
                    <a:pt x="17476" y="64575"/>
                  </a:lnTo>
                  <a:lnTo>
                    <a:pt x="17219" y="64339"/>
                  </a:lnTo>
                  <a:lnTo>
                    <a:pt x="1" y="63932"/>
                  </a:lnTo>
                  <a:lnTo>
                    <a:pt x="445" y="64596"/>
                  </a:lnTo>
                  <a:lnTo>
                    <a:pt x="888" y="65256"/>
                  </a:lnTo>
                  <a:lnTo>
                    <a:pt x="1356" y="65904"/>
                  </a:lnTo>
                  <a:lnTo>
                    <a:pt x="1846" y="66542"/>
                  </a:lnTo>
                  <a:lnTo>
                    <a:pt x="2337" y="67175"/>
                  </a:lnTo>
                  <a:lnTo>
                    <a:pt x="2851" y="67802"/>
                  </a:lnTo>
                  <a:lnTo>
                    <a:pt x="3365" y="68419"/>
                  </a:lnTo>
                  <a:lnTo>
                    <a:pt x="3902" y="69024"/>
                  </a:lnTo>
                  <a:lnTo>
                    <a:pt x="4463" y="69625"/>
                  </a:lnTo>
                  <a:lnTo>
                    <a:pt x="5024" y="70220"/>
                  </a:lnTo>
                  <a:lnTo>
                    <a:pt x="5608" y="70804"/>
                  </a:lnTo>
                  <a:lnTo>
                    <a:pt x="6192" y="71383"/>
                  </a:lnTo>
                  <a:lnTo>
                    <a:pt x="6799" y="71951"/>
                  </a:lnTo>
                  <a:lnTo>
                    <a:pt x="7407" y="72514"/>
                  </a:lnTo>
                  <a:lnTo>
                    <a:pt x="8037" y="73066"/>
                  </a:lnTo>
                  <a:lnTo>
                    <a:pt x="8692" y="73613"/>
                  </a:lnTo>
                  <a:lnTo>
                    <a:pt x="9346" y="74154"/>
                  </a:lnTo>
                  <a:lnTo>
                    <a:pt x="10023" y="74685"/>
                  </a:lnTo>
                  <a:lnTo>
                    <a:pt x="10701" y="75211"/>
                  </a:lnTo>
                  <a:lnTo>
                    <a:pt x="11378" y="75725"/>
                  </a:lnTo>
                  <a:lnTo>
                    <a:pt x="12079" y="76234"/>
                  </a:lnTo>
                  <a:lnTo>
                    <a:pt x="12803" y="76738"/>
                  </a:lnTo>
                  <a:lnTo>
                    <a:pt x="13528" y="77231"/>
                  </a:lnTo>
                  <a:lnTo>
                    <a:pt x="14252" y="77725"/>
                  </a:lnTo>
                  <a:lnTo>
                    <a:pt x="15000" y="78202"/>
                  </a:lnTo>
                  <a:lnTo>
                    <a:pt x="15747" y="78679"/>
                  </a:lnTo>
                  <a:lnTo>
                    <a:pt x="16518" y="79145"/>
                  </a:lnTo>
                  <a:lnTo>
                    <a:pt x="17289" y="79606"/>
                  </a:lnTo>
                  <a:lnTo>
                    <a:pt x="18083" y="80057"/>
                  </a:lnTo>
                  <a:lnTo>
                    <a:pt x="18878" y="80507"/>
                  </a:lnTo>
                  <a:lnTo>
                    <a:pt x="19672" y="80946"/>
                  </a:lnTo>
                  <a:lnTo>
                    <a:pt x="20490" y="81381"/>
                  </a:lnTo>
                  <a:lnTo>
                    <a:pt x="21308" y="81804"/>
                  </a:lnTo>
                  <a:lnTo>
                    <a:pt x="22149" y="82222"/>
                  </a:lnTo>
                  <a:lnTo>
                    <a:pt x="22990" y="82635"/>
                  </a:lnTo>
                  <a:lnTo>
                    <a:pt x="23831" y="83042"/>
                  </a:lnTo>
                  <a:lnTo>
                    <a:pt x="24695" y="83444"/>
                  </a:lnTo>
                  <a:lnTo>
                    <a:pt x="25560" y="83841"/>
                  </a:lnTo>
                  <a:lnTo>
                    <a:pt x="26424" y="84227"/>
                  </a:lnTo>
                  <a:lnTo>
                    <a:pt x="27312" y="84608"/>
                  </a:lnTo>
                  <a:lnTo>
                    <a:pt x="28176" y="84983"/>
                  </a:lnTo>
                  <a:lnTo>
                    <a:pt x="29087" y="85353"/>
                  </a:lnTo>
                  <a:lnTo>
                    <a:pt x="29975" y="85712"/>
                  </a:lnTo>
                  <a:lnTo>
                    <a:pt x="30886" y="86071"/>
                  </a:lnTo>
                  <a:lnTo>
                    <a:pt x="31797" y="86420"/>
                  </a:lnTo>
                  <a:lnTo>
                    <a:pt x="32709" y="86763"/>
                  </a:lnTo>
                  <a:lnTo>
                    <a:pt x="33643" y="87106"/>
                  </a:lnTo>
                  <a:lnTo>
                    <a:pt x="34578" y="87438"/>
                  </a:lnTo>
                  <a:lnTo>
                    <a:pt x="35512" y="87765"/>
                  </a:lnTo>
                  <a:lnTo>
                    <a:pt x="36447" y="88087"/>
                  </a:lnTo>
                  <a:lnTo>
                    <a:pt x="37404" y="88398"/>
                  </a:lnTo>
                  <a:lnTo>
                    <a:pt x="38339" y="88709"/>
                  </a:lnTo>
                  <a:lnTo>
                    <a:pt x="39297" y="89014"/>
                  </a:lnTo>
                  <a:lnTo>
                    <a:pt x="40278" y="89309"/>
                  </a:lnTo>
                  <a:lnTo>
                    <a:pt x="41236" y="89604"/>
                  </a:lnTo>
                  <a:lnTo>
                    <a:pt x="42194" y="89893"/>
                  </a:lnTo>
                  <a:lnTo>
                    <a:pt x="43175" y="90172"/>
                  </a:lnTo>
                  <a:lnTo>
                    <a:pt x="44156" y="90451"/>
                  </a:lnTo>
                  <a:lnTo>
                    <a:pt x="45138" y="90719"/>
                  </a:lnTo>
                  <a:lnTo>
                    <a:pt x="46119" y="90987"/>
                  </a:lnTo>
                  <a:lnTo>
                    <a:pt x="47100" y="91250"/>
                  </a:lnTo>
                  <a:lnTo>
                    <a:pt x="48105" y="91502"/>
                  </a:lnTo>
                  <a:lnTo>
                    <a:pt x="49086" y="91754"/>
                  </a:lnTo>
                  <a:lnTo>
                    <a:pt x="50090" y="92000"/>
                  </a:lnTo>
                  <a:lnTo>
                    <a:pt x="51095" y="92236"/>
                  </a:lnTo>
                  <a:lnTo>
                    <a:pt x="52076" y="92472"/>
                  </a:lnTo>
                  <a:lnTo>
                    <a:pt x="53081" y="92702"/>
                  </a:lnTo>
                  <a:lnTo>
                    <a:pt x="54085" y="92927"/>
                  </a:lnTo>
                  <a:lnTo>
                    <a:pt x="55090" y="93153"/>
                  </a:lnTo>
                  <a:lnTo>
                    <a:pt x="56095" y="93367"/>
                  </a:lnTo>
                  <a:lnTo>
                    <a:pt x="57099" y="93576"/>
                  </a:lnTo>
                  <a:lnTo>
                    <a:pt x="58127" y="93785"/>
                  </a:lnTo>
                  <a:lnTo>
                    <a:pt x="59132" y="93984"/>
                  </a:lnTo>
                  <a:lnTo>
                    <a:pt x="60136" y="94182"/>
                  </a:lnTo>
                  <a:lnTo>
                    <a:pt x="61141" y="94375"/>
                  </a:lnTo>
                  <a:lnTo>
                    <a:pt x="62146" y="94562"/>
                  </a:lnTo>
                  <a:lnTo>
                    <a:pt x="63174" y="94750"/>
                  </a:lnTo>
                  <a:lnTo>
                    <a:pt x="64178" y="94927"/>
                  </a:lnTo>
                  <a:lnTo>
                    <a:pt x="65183" y="95104"/>
                  </a:lnTo>
                  <a:lnTo>
                    <a:pt x="66187" y="95275"/>
                  </a:lnTo>
                  <a:lnTo>
                    <a:pt x="67192" y="95442"/>
                  </a:lnTo>
                  <a:lnTo>
                    <a:pt x="68197" y="95602"/>
                  </a:lnTo>
                  <a:lnTo>
                    <a:pt x="70206" y="95913"/>
                  </a:lnTo>
                  <a:lnTo>
                    <a:pt x="72215" y="96214"/>
                  </a:lnTo>
                  <a:lnTo>
                    <a:pt x="74201" y="96492"/>
                  </a:lnTo>
                  <a:lnTo>
                    <a:pt x="76187" y="96760"/>
                  </a:lnTo>
                  <a:lnTo>
                    <a:pt x="78149" y="97012"/>
                  </a:lnTo>
                  <a:lnTo>
                    <a:pt x="80112" y="97248"/>
                  </a:lnTo>
                  <a:lnTo>
                    <a:pt x="82051" y="97473"/>
                  </a:lnTo>
                  <a:lnTo>
                    <a:pt x="83966" y="97682"/>
                  </a:lnTo>
                  <a:lnTo>
                    <a:pt x="85882" y="97875"/>
                  </a:lnTo>
                  <a:lnTo>
                    <a:pt x="87751" y="98063"/>
                  </a:lnTo>
                  <a:lnTo>
                    <a:pt x="89620" y="98235"/>
                  </a:lnTo>
                  <a:lnTo>
                    <a:pt x="91466" y="98390"/>
                  </a:lnTo>
                  <a:lnTo>
                    <a:pt x="93265" y="98540"/>
                  </a:lnTo>
                  <a:lnTo>
                    <a:pt x="95040" y="98679"/>
                  </a:lnTo>
                  <a:lnTo>
                    <a:pt x="96816" y="98803"/>
                  </a:lnTo>
                  <a:lnTo>
                    <a:pt x="98545" y="98921"/>
                  </a:lnTo>
                  <a:lnTo>
                    <a:pt x="100227" y="99028"/>
                  </a:lnTo>
                  <a:lnTo>
                    <a:pt x="101886" y="99124"/>
                  </a:lnTo>
                  <a:lnTo>
                    <a:pt x="103521" y="99210"/>
                  </a:lnTo>
                  <a:lnTo>
                    <a:pt x="105110" y="99291"/>
                  </a:lnTo>
                  <a:lnTo>
                    <a:pt x="106652" y="99360"/>
                  </a:lnTo>
                  <a:lnTo>
                    <a:pt x="108170" y="99425"/>
                  </a:lnTo>
                  <a:lnTo>
                    <a:pt x="109642" y="99478"/>
                  </a:lnTo>
                  <a:lnTo>
                    <a:pt x="110787" y="100341"/>
                  </a:lnTo>
                  <a:lnTo>
                    <a:pt x="111978" y="101199"/>
                  </a:lnTo>
                  <a:lnTo>
                    <a:pt x="113170" y="102057"/>
                  </a:lnTo>
                  <a:lnTo>
                    <a:pt x="114408" y="102914"/>
                  </a:lnTo>
                  <a:lnTo>
                    <a:pt x="115670" y="103772"/>
                  </a:lnTo>
                  <a:lnTo>
                    <a:pt x="116978" y="104624"/>
                  </a:lnTo>
                  <a:lnTo>
                    <a:pt x="118286" y="105477"/>
                  </a:lnTo>
                  <a:lnTo>
                    <a:pt x="119641" y="106324"/>
                  </a:lnTo>
                  <a:lnTo>
                    <a:pt x="121020" y="107171"/>
                  </a:lnTo>
                  <a:lnTo>
                    <a:pt x="122445" y="108012"/>
                  </a:lnTo>
                  <a:lnTo>
                    <a:pt x="123870" y="108854"/>
                  </a:lnTo>
                  <a:lnTo>
                    <a:pt x="125342" y="109696"/>
                  </a:lnTo>
                  <a:lnTo>
                    <a:pt x="126837" y="110532"/>
                  </a:lnTo>
                  <a:lnTo>
                    <a:pt x="128379" y="111363"/>
                  </a:lnTo>
                  <a:lnTo>
                    <a:pt x="129944" y="112188"/>
                  </a:lnTo>
                  <a:lnTo>
                    <a:pt x="131533" y="113014"/>
                  </a:lnTo>
                  <a:lnTo>
                    <a:pt x="133145" y="113834"/>
                  </a:lnTo>
                  <a:lnTo>
                    <a:pt x="134804" y="114654"/>
                  </a:lnTo>
                  <a:lnTo>
                    <a:pt x="136509" y="115464"/>
                  </a:lnTo>
                  <a:lnTo>
                    <a:pt x="138215" y="116273"/>
                  </a:lnTo>
                  <a:lnTo>
                    <a:pt x="139967" y="117077"/>
                  </a:lnTo>
                  <a:lnTo>
                    <a:pt x="141766" y="117876"/>
                  </a:lnTo>
                  <a:lnTo>
                    <a:pt x="143565" y="118669"/>
                  </a:lnTo>
                  <a:lnTo>
                    <a:pt x="145434" y="119457"/>
                  </a:lnTo>
                  <a:lnTo>
                    <a:pt x="147303" y="120240"/>
                  </a:lnTo>
                  <a:lnTo>
                    <a:pt x="149242" y="121023"/>
                  </a:lnTo>
                  <a:lnTo>
                    <a:pt x="151181" y="121795"/>
                  </a:lnTo>
                  <a:lnTo>
                    <a:pt x="153167" y="122561"/>
                  </a:lnTo>
                  <a:lnTo>
                    <a:pt x="155200" y="123322"/>
                  </a:lnTo>
                  <a:lnTo>
                    <a:pt x="157255" y="124078"/>
                  </a:lnTo>
                  <a:lnTo>
                    <a:pt x="159335" y="124823"/>
                  </a:lnTo>
                  <a:lnTo>
                    <a:pt x="161484" y="125569"/>
                  </a:lnTo>
                  <a:lnTo>
                    <a:pt x="163633" y="126303"/>
                  </a:lnTo>
                  <a:lnTo>
                    <a:pt x="165830" y="127032"/>
                  </a:lnTo>
                  <a:lnTo>
                    <a:pt x="168072" y="127750"/>
                  </a:lnTo>
                  <a:lnTo>
                    <a:pt x="170339" y="128463"/>
                  </a:lnTo>
                  <a:lnTo>
                    <a:pt x="172652" y="129171"/>
                  </a:lnTo>
                  <a:lnTo>
                    <a:pt x="175011" y="129873"/>
                  </a:lnTo>
                  <a:lnTo>
                    <a:pt x="177394" y="130559"/>
                  </a:lnTo>
                  <a:lnTo>
                    <a:pt x="179801" y="131245"/>
                  </a:lnTo>
                  <a:lnTo>
                    <a:pt x="182254" y="131921"/>
                  </a:lnTo>
                  <a:lnTo>
                    <a:pt x="184753" y="132586"/>
                  </a:lnTo>
                  <a:lnTo>
                    <a:pt x="187300" y="133245"/>
                  </a:lnTo>
                  <a:lnTo>
                    <a:pt x="189870" y="133894"/>
                  </a:lnTo>
                  <a:lnTo>
                    <a:pt x="192486" y="134537"/>
                  </a:lnTo>
                  <a:lnTo>
                    <a:pt x="195126" y="135169"/>
                  </a:lnTo>
                  <a:lnTo>
                    <a:pt x="196482" y="135480"/>
                  </a:lnTo>
                  <a:lnTo>
                    <a:pt x="197837" y="135791"/>
                  </a:lnTo>
                  <a:lnTo>
                    <a:pt x="199192" y="136102"/>
                  </a:lnTo>
                  <a:lnTo>
                    <a:pt x="200570" y="136408"/>
                  </a:lnTo>
                  <a:lnTo>
                    <a:pt x="201948" y="136708"/>
                  </a:lnTo>
                  <a:lnTo>
                    <a:pt x="203327" y="137008"/>
                  </a:lnTo>
                  <a:lnTo>
                    <a:pt x="204729" y="137308"/>
                  </a:lnTo>
                  <a:lnTo>
                    <a:pt x="206154" y="137603"/>
                  </a:lnTo>
                  <a:lnTo>
                    <a:pt x="207555" y="137898"/>
                  </a:lnTo>
                  <a:lnTo>
                    <a:pt x="209004" y="138188"/>
                  </a:lnTo>
                  <a:lnTo>
                    <a:pt x="210429" y="138477"/>
                  </a:lnTo>
                  <a:lnTo>
                    <a:pt x="211901" y="138761"/>
                  </a:lnTo>
                  <a:lnTo>
                    <a:pt x="213349" y="139045"/>
                  </a:lnTo>
                  <a:lnTo>
                    <a:pt x="214821" y="139329"/>
                  </a:lnTo>
                  <a:lnTo>
                    <a:pt x="216317" y="139608"/>
                  </a:lnTo>
                  <a:lnTo>
                    <a:pt x="217812" y="139881"/>
                  </a:lnTo>
                  <a:lnTo>
                    <a:pt x="219307" y="140155"/>
                  </a:lnTo>
                  <a:lnTo>
                    <a:pt x="220826" y="140423"/>
                  </a:lnTo>
                  <a:lnTo>
                    <a:pt x="222344" y="140691"/>
                  </a:lnTo>
                  <a:lnTo>
                    <a:pt x="223886" y="140959"/>
                  </a:lnTo>
                  <a:lnTo>
                    <a:pt x="225428" y="141222"/>
                  </a:lnTo>
                  <a:lnTo>
                    <a:pt x="226970" y="141479"/>
                  </a:lnTo>
                  <a:lnTo>
                    <a:pt x="228535" y="141736"/>
                  </a:lnTo>
                  <a:lnTo>
                    <a:pt x="230124" y="141988"/>
                  </a:lnTo>
                  <a:lnTo>
                    <a:pt x="231713" y="142240"/>
                  </a:lnTo>
                  <a:lnTo>
                    <a:pt x="233301" y="142487"/>
                  </a:lnTo>
                  <a:lnTo>
                    <a:pt x="234913" y="142733"/>
                  </a:lnTo>
                  <a:lnTo>
                    <a:pt x="236549" y="142975"/>
                  </a:lnTo>
                  <a:lnTo>
                    <a:pt x="238161" y="143216"/>
                  </a:lnTo>
                  <a:lnTo>
                    <a:pt x="239819" y="143452"/>
                  </a:lnTo>
                  <a:lnTo>
                    <a:pt x="241455" y="143688"/>
                  </a:lnTo>
                  <a:lnTo>
                    <a:pt x="243137" y="143918"/>
                  </a:lnTo>
                  <a:lnTo>
                    <a:pt x="244796" y="144143"/>
                  </a:lnTo>
                  <a:lnTo>
                    <a:pt x="246478" y="144368"/>
                  </a:lnTo>
                  <a:lnTo>
                    <a:pt x="248183" y="144588"/>
                  </a:lnTo>
                  <a:lnTo>
                    <a:pt x="249889" y="144808"/>
                  </a:lnTo>
                  <a:lnTo>
                    <a:pt x="251618" y="145022"/>
                  </a:lnTo>
                  <a:lnTo>
                    <a:pt x="253347" y="145237"/>
                  </a:lnTo>
                  <a:lnTo>
                    <a:pt x="255075" y="145446"/>
                  </a:lnTo>
                  <a:lnTo>
                    <a:pt x="256828" y="145650"/>
                  </a:lnTo>
                  <a:lnTo>
                    <a:pt x="258603" y="145853"/>
                  </a:lnTo>
                  <a:lnTo>
                    <a:pt x="260379" y="146057"/>
                  </a:lnTo>
                  <a:lnTo>
                    <a:pt x="262154" y="146250"/>
                  </a:lnTo>
                  <a:lnTo>
                    <a:pt x="263953" y="146443"/>
                  </a:lnTo>
                  <a:lnTo>
                    <a:pt x="265752" y="146636"/>
                  </a:lnTo>
                  <a:lnTo>
                    <a:pt x="267574" y="146818"/>
                  </a:lnTo>
                  <a:lnTo>
                    <a:pt x="269420" y="147006"/>
                  </a:lnTo>
                  <a:lnTo>
                    <a:pt x="271266" y="147183"/>
                  </a:lnTo>
                  <a:lnTo>
                    <a:pt x="273111" y="147360"/>
                  </a:lnTo>
                  <a:lnTo>
                    <a:pt x="274980" y="147531"/>
                  </a:lnTo>
                  <a:lnTo>
                    <a:pt x="276849" y="147703"/>
                  </a:lnTo>
                  <a:lnTo>
                    <a:pt x="278742" y="147869"/>
                  </a:lnTo>
                  <a:lnTo>
                    <a:pt x="280634" y="148035"/>
                  </a:lnTo>
                  <a:lnTo>
                    <a:pt x="282550" y="148190"/>
                  </a:lnTo>
                  <a:lnTo>
                    <a:pt x="284466" y="148346"/>
                  </a:lnTo>
                  <a:lnTo>
                    <a:pt x="286405" y="148501"/>
                  </a:lnTo>
                  <a:lnTo>
                    <a:pt x="288367" y="148652"/>
                  </a:lnTo>
                  <a:lnTo>
                    <a:pt x="290330" y="148796"/>
                  </a:lnTo>
                  <a:lnTo>
                    <a:pt x="292292" y="148936"/>
                  </a:lnTo>
                  <a:lnTo>
                    <a:pt x="294278" y="149075"/>
                  </a:lnTo>
                  <a:lnTo>
                    <a:pt x="296264" y="149209"/>
                  </a:lnTo>
                  <a:lnTo>
                    <a:pt x="298273" y="149343"/>
                  </a:lnTo>
                  <a:lnTo>
                    <a:pt x="300282" y="149466"/>
                  </a:lnTo>
                  <a:lnTo>
                    <a:pt x="302315" y="149590"/>
                  </a:lnTo>
                  <a:lnTo>
                    <a:pt x="304371" y="149713"/>
                  </a:lnTo>
                  <a:lnTo>
                    <a:pt x="306427" y="149825"/>
                  </a:lnTo>
                  <a:lnTo>
                    <a:pt x="308483" y="149938"/>
                  </a:lnTo>
                  <a:lnTo>
                    <a:pt x="310562" y="150051"/>
                  </a:lnTo>
                  <a:lnTo>
                    <a:pt x="312665" y="150152"/>
                  </a:lnTo>
                  <a:lnTo>
                    <a:pt x="314767" y="150254"/>
                  </a:lnTo>
                  <a:lnTo>
                    <a:pt x="316870" y="150351"/>
                  </a:lnTo>
                  <a:lnTo>
                    <a:pt x="318996" y="150447"/>
                  </a:lnTo>
                  <a:lnTo>
                    <a:pt x="321145" y="150533"/>
                  </a:lnTo>
                  <a:lnTo>
                    <a:pt x="323295" y="150619"/>
                  </a:lnTo>
                  <a:lnTo>
                    <a:pt x="325467" y="150705"/>
                  </a:lnTo>
                  <a:lnTo>
                    <a:pt x="327640" y="150780"/>
                  </a:lnTo>
                  <a:lnTo>
                    <a:pt x="329813" y="150855"/>
                  </a:lnTo>
                  <a:lnTo>
                    <a:pt x="332032" y="150924"/>
                  </a:lnTo>
                  <a:lnTo>
                    <a:pt x="334228" y="150989"/>
                  </a:lnTo>
                  <a:lnTo>
                    <a:pt x="336471" y="151048"/>
                  </a:lnTo>
                  <a:lnTo>
                    <a:pt x="338714" y="151107"/>
                  </a:lnTo>
                  <a:lnTo>
                    <a:pt x="340957" y="151160"/>
                  </a:lnTo>
                  <a:lnTo>
                    <a:pt x="343223" y="151209"/>
                  </a:lnTo>
                  <a:lnTo>
                    <a:pt x="345489" y="151257"/>
                  </a:lnTo>
                  <a:lnTo>
                    <a:pt x="347779" y="151300"/>
                  </a:lnTo>
                  <a:lnTo>
                    <a:pt x="350092" y="151332"/>
                  </a:lnTo>
                  <a:lnTo>
                    <a:pt x="352405" y="151369"/>
                  </a:lnTo>
                  <a:lnTo>
                    <a:pt x="354741" y="151396"/>
                  </a:lnTo>
                  <a:lnTo>
                    <a:pt x="357077" y="151418"/>
                  </a:lnTo>
                  <a:lnTo>
                    <a:pt x="359437" y="151439"/>
                  </a:lnTo>
                  <a:lnTo>
                    <a:pt x="361796" y="151455"/>
                  </a:lnTo>
                  <a:lnTo>
                    <a:pt x="364179" y="151466"/>
                  </a:lnTo>
                  <a:lnTo>
                    <a:pt x="366562" y="151471"/>
                  </a:lnTo>
                  <a:lnTo>
                    <a:pt x="368969" y="151477"/>
                  </a:lnTo>
                  <a:lnTo>
                    <a:pt x="371399" y="151477"/>
                  </a:lnTo>
                  <a:lnTo>
                    <a:pt x="373828" y="151471"/>
                  </a:lnTo>
                  <a:lnTo>
                    <a:pt x="376258" y="151460"/>
                  </a:lnTo>
                  <a:lnTo>
                    <a:pt x="378711" y="151444"/>
                  </a:lnTo>
                  <a:lnTo>
                    <a:pt x="381188" y="151423"/>
                  </a:lnTo>
                  <a:lnTo>
                    <a:pt x="383687" y="151402"/>
                  </a:lnTo>
                  <a:lnTo>
                    <a:pt x="386164" y="151369"/>
                  </a:lnTo>
                  <a:lnTo>
                    <a:pt x="388687" y="151337"/>
                  </a:lnTo>
                  <a:lnTo>
                    <a:pt x="391210" y="151300"/>
                  </a:lnTo>
                  <a:lnTo>
                    <a:pt x="393757" y="151257"/>
                  </a:lnTo>
                  <a:lnTo>
                    <a:pt x="396303" y="151214"/>
                  </a:lnTo>
                  <a:lnTo>
                    <a:pt x="398850" y="151160"/>
                  </a:lnTo>
                  <a:lnTo>
                    <a:pt x="401443" y="151107"/>
                  </a:lnTo>
                  <a:lnTo>
                    <a:pt x="404036" y="151042"/>
                  </a:lnTo>
                  <a:lnTo>
                    <a:pt x="406630" y="150978"/>
                  </a:lnTo>
                  <a:lnTo>
                    <a:pt x="409246" y="150908"/>
                  </a:lnTo>
                  <a:lnTo>
                    <a:pt x="411886" y="150833"/>
                  </a:lnTo>
                  <a:lnTo>
                    <a:pt x="414526" y="150758"/>
                  </a:lnTo>
                  <a:lnTo>
                    <a:pt x="417190" y="150672"/>
                  </a:lnTo>
                  <a:lnTo>
                    <a:pt x="419853" y="150581"/>
                  </a:lnTo>
                  <a:lnTo>
                    <a:pt x="422540" y="150490"/>
                  </a:lnTo>
                  <a:lnTo>
                    <a:pt x="425250" y="150388"/>
                  </a:lnTo>
                  <a:lnTo>
                    <a:pt x="427960" y="150287"/>
                  </a:lnTo>
                  <a:lnTo>
                    <a:pt x="430693" y="150179"/>
                  </a:lnTo>
                  <a:lnTo>
                    <a:pt x="433427" y="150067"/>
                  </a:lnTo>
                  <a:lnTo>
                    <a:pt x="436184" y="149949"/>
                  </a:lnTo>
                  <a:lnTo>
                    <a:pt x="438940" y="149825"/>
                  </a:lnTo>
                  <a:lnTo>
                    <a:pt x="441720" y="149697"/>
                  </a:lnTo>
                  <a:lnTo>
                    <a:pt x="444524" y="149563"/>
                  </a:lnTo>
                  <a:lnTo>
                    <a:pt x="447328" y="149423"/>
                  </a:lnTo>
                  <a:lnTo>
                    <a:pt x="450154" y="149279"/>
                  </a:lnTo>
                  <a:lnTo>
                    <a:pt x="453005" y="149134"/>
                  </a:lnTo>
                  <a:lnTo>
                    <a:pt x="455855" y="148979"/>
                  </a:lnTo>
                  <a:lnTo>
                    <a:pt x="458729" y="148823"/>
                  </a:lnTo>
                  <a:lnTo>
                    <a:pt x="461602" y="148657"/>
                  </a:lnTo>
                  <a:lnTo>
                    <a:pt x="464499" y="148491"/>
                  </a:lnTo>
                  <a:lnTo>
                    <a:pt x="467396" y="148314"/>
                  </a:lnTo>
                  <a:lnTo>
                    <a:pt x="470340" y="148137"/>
                  </a:lnTo>
                  <a:lnTo>
                    <a:pt x="473260" y="147949"/>
                  </a:lnTo>
                  <a:lnTo>
                    <a:pt x="476227" y="147762"/>
                  </a:lnTo>
                  <a:lnTo>
                    <a:pt x="479194" y="147569"/>
                  </a:lnTo>
                  <a:lnTo>
                    <a:pt x="482161" y="147365"/>
                  </a:lnTo>
                  <a:lnTo>
                    <a:pt x="485175" y="147161"/>
                  </a:lnTo>
                  <a:lnTo>
                    <a:pt x="488166" y="146952"/>
                  </a:lnTo>
                  <a:lnTo>
                    <a:pt x="491203" y="146738"/>
                  </a:lnTo>
                  <a:lnTo>
                    <a:pt x="494240" y="146513"/>
                  </a:lnTo>
                  <a:lnTo>
                    <a:pt x="497301" y="146287"/>
                  </a:lnTo>
                  <a:lnTo>
                    <a:pt x="500361" y="146057"/>
                  </a:lnTo>
                  <a:lnTo>
                    <a:pt x="503445" y="145816"/>
                  </a:lnTo>
                  <a:lnTo>
                    <a:pt x="506529" y="145574"/>
                  </a:lnTo>
                  <a:lnTo>
                    <a:pt x="509659" y="145328"/>
                  </a:lnTo>
                  <a:lnTo>
                    <a:pt x="512790" y="145071"/>
                  </a:lnTo>
                  <a:lnTo>
                    <a:pt x="515921" y="144813"/>
                  </a:lnTo>
                  <a:lnTo>
                    <a:pt x="519075" y="144545"/>
                  </a:lnTo>
                  <a:lnTo>
                    <a:pt x="522252" y="144277"/>
                  </a:lnTo>
                  <a:lnTo>
                    <a:pt x="525429" y="143998"/>
                  </a:lnTo>
                  <a:lnTo>
                    <a:pt x="528630" y="143720"/>
                  </a:lnTo>
                  <a:lnTo>
                    <a:pt x="531854" y="143430"/>
                  </a:lnTo>
                  <a:lnTo>
                    <a:pt x="535078" y="143135"/>
                  </a:lnTo>
                  <a:lnTo>
                    <a:pt x="538326" y="142835"/>
                  </a:lnTo>
                  <a:lnTo>
                    <a:pt x="541596" y="142535"/>
                  </a:lnTo>
                  <a:lnTo>
                    <a:pt x="544867" y="142224"/>
                  </a:lnTo>
                  <a:lnTo>
                    <a:pt x="548161" y="141908"/>
                  </a:lnTo>
                  <a:lnTo>
                    <a:pt x="551455" y="141586"/>
                  </a:lnTo>
                  <a:lnTo>
                    <a:pt x="554796" y="141259"/>
                  </a:lnTo>
                  <a:lnTo>
                    <a:pt x="558114" y="140921"/>
                  </a:lnTo>
                  <a:lnTo>
                    <a:pt x="561478" y="140584"/>
                  </a:lnTo>
                  <a:lnTo>
                    <a:pt x="564842" y="140241"/>
                  </a:lnTo>
                  <a:lnTo>
                    <a:pt x="568230" y="139887"/>
                  </a:lnTo>
                  <a:lnTo>
                    <a:pt x="571617" y="139533"/>
                  </a:lnTo>
                  <a:lnTo>
                    <a:pt x="571991" y="139656"/>
                  </a:lnTo>
                  <a:lnTo>
                    <a:pt x="573113" y="140021"/>
                  </a:lnTo>
                  <a:lnTo>
                    <a:pt x="574935" y="140611"/>
                  </a:lnTo>
                  <a:lnTo>
                    <a:pt x="576103" y="140975"/>
                  </a:lnTo>
                  <a:lnTo>
                    <a:pt x="577458" y="141393"/>
                  </a:lnTo>
                  <a:lnTo>
                    <a:pt x="579000" y="141854"/>
                  </a:lnTo>
                  <a:lnTo>
                    <a:pt x="580682" y="142353"/>
                  </a:lnTo>
                  <a:lnTo>
                    <a:pt x="582551" y="142894"/>
                  </a:lnTo>
                  <a:lnTo>
                    <a:pt x="584584" y="143473"/>
                  </a:lnTo>
                  <a:lnTo>
                    <a:pt x="586780" y="144084"/>
                  </a:lnTo>
                  <a:lnTo>
                    <a:pt x="589140" y="144733"/>
                  </a:lnTo>
                  <a:lnTo>
                    <a:pt x="591663" y="145403"/>
                  </a:lnTo>
                  <a:lnTo>
                    <a:pt x="594349" y="146105"/>
                  </a:lnTo>
                  <a:lnTo>
                    <a:pt x="597176" y="146834"/>
                  </a:lnTo>
                  <a:lnTo>
                    <a:pt x="600167" y="147579"/>
                  </a:lnTo>
                  <a:lnTo>
                    <a:pt x="601732" y="147960"/>
                  </a:lnTo>
                  <a:lnTo>
                    <a:pt x="603321" y="148346"/>
                  </a:lnTo>
                  <a:lnTo>
                    <a:pt x="604956" y="148737"/>
                  </a:lnTo>
                  <a:lnTo>
                    <a:pt x="606615" y="149129"/>
                  </a:lnTo>
                  <a:lnTo>
                    <a:pt x="608320" y="149525"/>
                  </a:lnTo>
                  <a:lnTo>
                    <a:pt x="610073" y="149927"/>
                  </a:lnTo>
                  <a:lnTo>
                    <a:pt x="611848" y="150329"/>
                  </a:lnTo>
                  <a:lnTo>
                    <a:pt x="613670" y="150737"/>
                  </a:lnTo>
                  <a:lnTo>
                    <a:pt x="615516" y="151144"/>
                  </a:lnTo>
                  <a:lnTo>
                    <a:pt x="617408" y="151552"/>
                  </a:lnTo>
                  <a:lnTo>
                    <a:pt x="619324" y="151964"/>
                  </a:lnTo>
                  <a:lnTo>
                    <a:pt x="621287" y="152377"/>
                  </a:lnTo>
                  <a:lnTo>
                    <a:pt x="623296" y="152790"/>
                  </a:lnTo>
                  <a:lnTo>
                    <a:pt x="625328" y="153208"/>
                  </a:lnTo>
                  <a:lnTo>
                    <a:pt x="627384" y="153621"/>
                  </a:lnTo>
                  <a:lnTo>
                    <a:pt x="629487" y="154034"/>
                  </a:lnTo>
                  <a:lnTo>
                    <a:pt x="631613" y="154452"/>
                  </a:lnTo>
                  <a:lnTo>
                    <a:pt x="633786" y="154865"/>
                  </a:lnTo>
                  <a:lnTo>
                    <a:pt x="636005" y="155277"/>
                  </a:lnTo>
                  <a:lnTo>
                    <a:pt x="638225" y="155690"/>
                  </a:lnTo>
                  <a:lnTo>
                    <a:pt x="640514" y="156103"/>
                  </a:lnTo>
                  <a:lnTo>
                    <a:pt x="642804" y="156510"/>
                  </a:lnTo>
                  <a:lnTo>
                    <a:pt x="645140" y="156918"/>
                  </a:lnTo>
                  <a:lnTo>
                    <a:pt x="647523" y="157320"/>
                  </a:lnTo>
                  <a:lnTo>
                    <a:pt x="649929" y="157722"/>
                  </a:lnTo>
                  <a:lnTo>
                    <a:pt x="652359" y="158118"/>
                  </a:lnTo>
                  <a:lnTo>
                    <a:pt x="654836" y="158515"/>
                  </a:lnTo>
                  <a:lnTo>
                    <a:pt x="657335" y="158906"/>
                  </a:lnTo>
                  <a:lnTo>
                    <a:pt x="659859" y="159292"/>
                  </a:lnTo>
                  <a:lnTo>
                    <a:pt x="662429" y="159673"/>
                  </a:lnTo>
                  <a:lnTo>
                    <a:pt x="665022" y="160054"/>
                  </a:lnTo>
                  <a:lnTo>
                    <a:pt x="667638" y="160424"/>
                  </a:lnTo>
                  <a:lnTo>
                    <a:pt x="670302" y="160793"/>
                  </a:lnTo>
                  <a:lnTo>
                    <a:pt x="672989" y="161153"/>
                  </a:lnTo>
                  <a:lnTo>
                    <a:pt x="675722" y="161512"/>
                  </a:lnTo>
                  <a:lnTo>
                    <a:pt x="678455" y="161860"/>
                  </a:lnTo>
                  <a:lnTo>
                    <a:pt x="681236" y="162203"/>
                  </a:lnTo>
                  <a:lnTo>
                    <a:pt x="684039" y="162541"/>
                  </a:lnTo>
                  <a:lnTo>
                    <a:pt x="686889" y="162868"/>
                  </a:lnTo>
                  <a:lnTo>
                    <a:pt x="689740" y="163190"/>
                  </a:lnTo>
                  <a:lnTo>
                    <a:pt x="692637" y="163501"/>
                  </a:lnTo>
                  <a:lnTo>
                    <a:pt x="695557" y="163806"/>
                  </a:lnTo>
                  <a:lnTo>
                    <a:pt x="698524" y="164106"/>
                  </a:lnTo>
                  <a:lnTo>
                    <a:pt x="701491" y="164390"/>
                  </a:lnTo>
                  <a:lnTo>
                    <a:pt x="704505" y="164669"/>
                  </a:lnTo>
                  <a:lnTo>
                    <a:pt x="707542" y="164937"/>
                  </a:lnTo>
                  <a:lnTo>
                    <a:pt x="710603" y="165200"/>
                  </a:lnTo>
                  <a:lnTo>
                    <a:pt x="713686" y="165446"/>
                  </a:lnTo>
                  <a:lnTo>
                    <a:pt x="716817" y="165688"/>
                  </a:lnTo>
                  <a:lnTo>
                    <a:pt x="719948" y="165913"/>
                  </a:lnTo>
                  <a:lnTo>
                    <a:pt x="723125" y="166133"/>
                  </a:lnTo>
                  <a:lnTo>
                    <a:pt x="726326" y="166336"/>
                  </a:lnTo>
                  <a:lnTo>
                    <a:pt x="727938" y="166438"/>
                  </a:lnTo>
                  <a:lnTo>
                    <a:pt x="729550" y="166535"/>
                  </a:lnTo>
                  <a:lnTo>
                    <a:pt x="731162" y="166626"/>
                  </a:lnTo>
                  <a:lnTo>
                    <a:pt x="732797" y="166712"/>
                  </a:lnTo>
                  <a:lnTo>
                    <a:pt x="734433" y="166803"/>
                  </a:lnTo>
                  <a:lnTo>
                    <a:pt x="736068" y="166883"/>
                  </a:lnTo>
                  <a:lnTo>
                    <a:pt x="737727" y="166963"/>
                  </a:lnTo>
                  <a:lnTo>
                    <a:pt x="739362" y="167039"/>
                  </a:lnTo>
                  <a:lnTo>
                    <a:pt x="741021" y="167114"/>
                  </a:lnTo>
                  <a:lnTo>
                    <a:pt x="742703" y="167183"/>
                  </a:lnTo>
                  <a:lnTo>
                    <a:pt x="744362" y="167253"/>
                  </a:lnTo>
                  <a:lnTo>
                    <a:pt x="746044" y="167317"/>
                  </a:lnTo>
                  <a:lnTo>
                    <a:pt x="747726" y="167376"/>
                  </a:lnTo>
                  <a:lnTo>
                    <a:pt x="749432" y="167435"/>
                  </a:lnTo>
                  <a:lnTo>
                    <a:pt x="751114" y="167489"/>
                  </a:lnTo>
                  <a:lnTo>
                    <a:pt x="752819" y="167537"/>
                  </a:lnTo>
                  <a:lnTo>
                    <a:pt x="754525" y="167585"/>
                  </a:lnTo>
                  <a:lnTo>
                    <a:pt x="756253" y="167628"/>
                  </a:lnTo>
                  <a:lnTo>
                    <a:pt x="757959" y="167666"/>
                  </a:lnTo>
                  <a:lnTo>
                    <a:pt x="759688" y="167703"/>
                  </a:lnTo>
                  <a:lnTo>
                    <a:pt x="761417" y="167730"/>
                  </a:lnTo>
                  <a:lnTo>
                    <a:pt x="763169" y="167762"/>
                  </a:lnTo>
                  <a:lnTo>
                    <a:pt x="764898" y="167784"/>
                  </a:lnTo>
                  <a:lnTo>
                    <a:pt x="766650" y="167805"/>
                  </a:lnTo>
                  <a:lnTo>
                    <a:pt x="768402" y="167821"/>
                  </a:lnTo>
                  <a:lnTo>
                    <a:pt x="770178" y="167832"/>
                  </a:lnTo>
                  <a:lnTo>
                    <a:pt x="771930" y="167843"/>
                  </a:lnTo>
                  <a:lnTo>
                    <a:pt x="773705" y="167848"/>
                  </a:lnTo>
                  <a:lnTo>
                    <a:pt x="775481" y="167848"/>
                  </a:lnTo>
                  <a:lnTo>
                    <a:pt x="777280" y="167843"/>
                  </a:lnTo>
                  <a:lnTo>
                    <a:pt x="779055" y="167837"/>
                  </a:lnTo>
                  <a:lnTo>
                    <a:pt x="780854" y="167827"/>
                  </a:lnTo>
                  <a:lnTo>
                    <a:pt x="782653" y="167810"/>
                  </a:lnTo>
                  <a:lnTo>
                    <a:pt x="784476" y="167789"/>
                  </a:lnTo>
                  <a:lnTo>
                    <a:pt x="786275" y="167768"/>
                  </a:lnTo>
                  <a:lnTo>
                    <a:pt x="788097" y="167735"/>
                  </a:lnTo>
                  <a:lnTo>
                    <a:pt x="789919" y="167703"/>
                  </a:lnTo>
                  <a:lnTo>
                    <a:pt x="791741" y="167666"/>
                  </a:lnTo>
                  <a:lnTo>
                    <a:pt x="793587" y="167623"/>
                  </a:lnTo>
                  <a:lnTo>
                    <a:pt x="795433" y="167580"/>
                  </a:lnTo>
                  <a:lnTo>
                    <a:pt x="797255" y="167526"/>
                  </a:lnTo>
                  <a:lnTo>
                    <a:pt x="799124" y="167473"/>
                  </a:lnTo>
                  <a:lnTo>
                    <a:pt x="800970" y="167414"/>
                  </a:lnTo>
                  <a:lnTo>
                    <a:pt x="802839" y="167349"/>
                  </a:lnTo>
                  <a:lnTo>
                    <a:pt x="804708" y="167280"/>
                  </a:lnTo>
                  <a:lnTo>
                    <a:pt x="806577" y="167205"/>
                  </a:lnTo>
                  <a:lnTo>
                    <a:pt x="808446" y="167124"/>
                  </a:lnTo>
                  <a:lnTo>
                    <a:pt x="810315" y="167044"/>
                  </a:lnTo>
                  <a:lnTo>
                    <a:pt x="812207" y="166953"/>
                  </a:lnTo>
                  <a:lnTo>
                    <a:pt x="814100" y="166862"/>
                  </a:lnTo>
                  <a:lnTo>
                    <a:pt x="815992" y="166765"/>
                  </a:lnTo>
                  <a:lnTo>
                    <a:pt x="817908" y="166658"/>
                  </a:lnTo>
                  <a:lnTo>
                    <a:pt x="819800" y="166551"/>
                  </a:lnTo>
                  <a:lnTo>
                    <a:pt x="821716" y="166438"/>
                  </a:lnTo>
                  <a:lnTo>
                    <a:pt x="823632" y="166320"/>
                  </a:lnTo>
                  <a:lnTo>
                    <a:pt x="825547" y="166197"/>
                  </a:lnTo>
                  <a:lnTo>
                    <a:pt x="827487" y="166068"/>
                  </a:lnTo>
                  <a:lnTo>
                    <a:pt x="829402" y="165934"/>
                  </a:lnTo>
                  <a:lnTo>
                    <a:pt x="831341" y="165800"/>
                  </a:lnTo>
                  <a:lnTo>
                    <a:pt x="833280" y="165656"/>
                  </a:lnTo>
                  <a:lnTo>
                    <a:pt x="835220" y="165505"/>
                  </a:lnTo>
                  <a:lnTo>
                    <a:pt x="837182" y="165350"/>
                  </a:lnTo>
                  <a:lnTo>
                    <a:pt x="839145" y="165189"/>
                  </a:lnTo>
                  <a:lnTo>
                    <a:pt x="841084" y="165023"/>
                  </a:lnTo>
                  <a:lnTo>
                    <a:pt x="843046" y="164857"/>
                  </a:lnTo>
                  <a:lnTo>
                    <a:pt x="845032" y="164680"/>
                  </a:lnTo>
                  <a:lnTo>
                    <a:pt x="846994" y="164498"/>
                  </a:lnTo>
                  <a:lnTo>
                    <a:pt x="848980" y="164310"/>
                  </a:lnTo>
                  <a:lnTo>
                    <a:pt x="850966" y="164117"/>
                  </a:lnTo>
                  <a:lnTo>
                    <a:pt x="852952" y="163919"/>
                  </a:lnTo>
                  <a:lnTo>
                    <a:pt x="854938" y="163715"/>
                  </a:lnTo>
                  <a:lnTo>
                    <a:pt x="856924" y="163501"/>
                  </a:lnTo>
                  <a:lnTo>
                    <a:pt x="858933" y="163286"/>
                  </a:lnTo>
                  <a:lnTo>
                    <a:pt x="860919" y="163066"/>
                  </a:lnTo>
                  <a:lnTo>
                    <a:pt x="862928" y="162836"/>
                  </a:lnTo>
                  <a:lnTo>
                    <a:pt x="864960" y="162605"/>
                  </a:lnTo>
                  <a:lnTo>
                    <a:pt x="866970" y="162364"/>
                  </a:lnTo>
                  <a:lnTo>
                    <a:pt x="868979" y="162117"/>
                  </a:lnTo>
                  <a:lnTo>
                    <a:pt x="871011" y="161866"/>
                  </a:lnTo>
                  <a:lnTo>
                    <a:pt x="873044" y="161608"/>
                  </a:lnTo>
                  <a:lnTo>
                    <a:pt x="875053" y="161346"/>
                  </a:lnTo>
                  <a:lnTo>
                    <a:pt x="877062" y="161083"/>
                  </a:lnTo>
                  <a:lnTo>
                    <a:pt x="879048" y="160809"/>
                  </a:lnTo>
                  <a:lnTo>
                    <a:pt x="880987" y="160531"/>
                  </a:lnTo>
                  <a:lnTo>
                    <a:pt x="882926" y="160252"/>
                  </a:lnTo>
                  <a:lnTo>
                    <a:pt x="884842" y="159968"/>
                  </a:lnTo>
                  <a:lnTo>
                    <a:pt x="886758" y="159673"/>
                  </a:lnTo>
                  <a:lnTo>
                    <a:pt x="888627" y="159384"/>
                  </a:lnTo>
                  <a:lnTo>
                    <a:pt x="890473" y="159083"/>
                  </a:lnTo>
                  <a:lnTo>
                    <a:pt x="892318" y="158778"/>
                  </a:lnTo>
                  <a:lnTo>
                    <a:pt x="894117" y="158472"/>
                  </a:lnTo>
                  <a:lnTo>
                    <a:pt x="895916" y="158161"/>
                  </a:lnTo>
                  <a:lnTo>
                    <a:pt x="897692" y="157845"/>
                  </a:lnTo>
                  <a:lnTo>
                    <a:pt x="899444" y="157529"/>
                  </a:lnTo>
                  <a:lnTo>
                    <a:pt x="901196" y="157207"/>
                  </a:lnTo>
                  <a:lnTo>
                    <a:pt x="902902" y="156880"/>
                  </a:lnTo>
                  <a:lnTo>
                    <a:pt x="904607" y="156548"/>
                  </a:lnTo>
                  <a:lnTo>
                    <a:pt x="906289" y="156210"/>
                  </a:lnTo>
                  <a:lnTo>
                    <a:pt x="907948" y="155872"/>
                  </a:lnTo>
                  <a:lnTo>
                    <a:pt x="909583" y="155529"/>
                  </a:lnTo>
                  <a:lnTo>
                    <a:pt x="911195" y="155181"/>
                  </a:lnTo>
                  <a:lnTo>
                    <a:pt x="912807" y="154832"/>
                  </a:lnTo>
                  <a:lnTo>
                    <a:pt x="914373" y="154479"/>
                  </a:lnTo>
                  <a:lnTo>
                    <a:pt x="915938" y="154119"/>
                  </a:lnTo>
                  <a:lnTo>
                    <a:pt x="917503" y="153760"/>
                  </a:lnTo>
                  <a:lnTo>
                    <a:pt x="919022" y="153396"/>
                  </a:lnTo>
                  <a:lnTo>
                    <a:pt x="920540" y="153026"/>
                  </a:lnTo>
                  <a:lnTo>
                    <a:pt x="922036" y="152656"/>
                  </a:lnTo>
                  <a:lnTo>
                    <a:pt x="923507" y="152281"/>
                  </a:lnTo>
                  <a:lnTo>
                    <a:pt x="924956" y="151905"/>
                  </a:lnTo>
                  <a:lnTo>
                    <a:pt x="926381" y="151525"/>
                  </a:lnTo>
                  <a:lnTo>
                    <a:pt x="927806" y="151139"/>
                  </a:lnTo>
                  <a:lnTo>
                    <a:pt x="929208" y="150748"/>
                  </a:lnTo>
                  <a:lnTo>
                    <a:pt x="930610" y="150362"/>
                  </a:lnTo>
                  <a:lnTo>
                    <a:pt x="931965" y="149965"/>
                  </a:lnTo>
                  <a:lnTo>
                    <a:pt x="933320" y="149568"/>
                  </a:lnTo>
                  <a:lnTo>
                    <a:pt x="934652" y="149166"/>
                  </a:lnTo>
                  <a:lnTo>
                    <a:pt x="935983" y="148764"/>
                  </a:lnTo>
                  <a:lnTo>
                    <a:pt x="937268" y="148357"/>
                  </a:lnTo>
                  <a:lnTo>
                    <a:pt x="938553" y="147949"/>
                  </a:lnTo>
                  <a:lnTo>
                    <a:pt x="939815" y="147536"/>
                  </a:lnTo>
                  <a:lnTo>
                    <a:pt x="941076" y="147124"/>
                  </a:lnTo>
                  <a:lnTo>
                    <a:pt x="942315" y="146706"/>
                  </a:lnTo>
                  <a:lnTo>
                    <a:pt x="943529" y="146287"/>
                  </a:lnTo>
                  <a:lnTo>
                    <a:pt x="944721" y="145864"/>
                  </a:lnTo>
                  <a:lnTo>
                    <a:pt x="945912" y="145435"/>
                  </a:lnTo>
                  <a:lnTo>
                    <a:pt x="947081" y="145012"/>
                  </a:lnTo>
                  <a:lnTo>
                    <a:pt x="948249" y="144577"/>
                  </a:lnTo>
                  <a:lnTo>
                    <a:pt x="949370" y="144143"/>
                  </a:lnTo>
                  <a:lnTo>
                    <a:pt x="950515" y="143709"/>
                  </a:lnTo>
                  <a:lnTo>
                    <a:pt x="951613" y="143275"/>
                  </a:lnTo>
                  <a:lnTo>
                    <a:pt x="952711" y="142835"/>
                  </a:lnTo>
                  <a:lnTo>
                    <a:pt x="953786" y="142390"/>
                  </a:lnTo>
                  <a:lnTo>
                    <a:pt x="954837" y="141945"/>
                  </a:lnTo>
                  <a:lnTo>
                    <a:pt x="955888" y="141500"/>
                  </a:lnTo>
                  <a:lnTo>
                    <a:pt x="956916" y="141050"/>
                  </a:lnTo>
                  <a:lnTo>
                    <a:pt x="957944" y="140600"/>
                  </a:lnTo>
                  <a:lnTo>
                    <a:pt x="958949" y="140144"/>
                  </a:lnTo>
                  <a:lnTo>
                    <a:pt x="959930" y="139688"/>
                  </a:lnTo>
                  <a:lnTo>
                    <a:pt x="960911" y="139233"/>
                  </a:lnTo>
                  <a:lnTo>
                    <a:pt x="961869" y="138777"/>
                  </a:lnTo>
                  <a:lnTo>
                    <a:pt x="962827" y="138316"/>
                  </a:lnTo>
                  <a:lnTo>
                    <a:pt x="963762" y="137850"/>
                  </a:lnTo>
                  <a:lnTo>
                    <a:pt x="964673" y="137389"/>
                  </a:lnTo>
                  <a:lnTo>
                    <a:pt x="965584" y="136922"/>
                  </a:lnTo>
                  <a:lnTo>
                    <a:pt x="966472" y="136451"/>
                  </a:lnTo>
                  <a:lnTo>
                    <a:pt x="967336" y="135984"/>
                  </a:lnTo>
                  <a:lnTo>
                    <a:pt x="968200" y="135513"/>
                  </a:lnTo>
                  <a:lnTo>
                    <a:pt x="969065" y="135041"/>
                  </a:lnTo>
                  <a:lnTo>
                    <a:pt x="969906" y="134564"/>
                  </a:lnTo>
                  <a:lnTo>
                    <a:pt x="970724" y="134087"/>
                  </a:lnTo>
                  <a:lnTo>
                    <a:pt x="971541" y="133610"/>
                  </a:lnTo>
                  <a:lnTo>
                    <a:pt x="973130" y="132655"/>
                  </a:lnTo>
                  <a:lnTo>
                    <a:pt x="974649" y="131690"/>
                  </a:lnTo>
                  <a:lnTo>
                    <a:pt x="976144" y="130720"/>
                  </a:lnTo>
                  <a:lnTo>
                    <a:pt x="977569" y="129750"/>
                  </a:lnTo>
                  <a:lnTo>
                    <a:pt x="978971" y="128774"/>
                  </a:lnTo>
                  <a:lnTo>
                    <a:pt x="980302" y="127793"/>
                  </a:lnTo>
                  <a:lnTo>
                    <a:pt x="981611" y="126807"/>
                  </a:lnTo>
                  <a:lnTo>
                    <a:pt x="982849" y="125820"/>
                  </a:lnTo>
                  <a:lnTo>
                    <a:pt x="984064" y="124829"/>
                  </a:lnTo>
                  <a:lnTo>
                    <a:pt x="985232" y="123837"/>
                  </a:lnTo>
                  <a:lnTo>
                    <a:pt x="986353" y="122845"/>
                  </a:lnTo>
                  <a:lnTo>
                    <a:pt x="987428" y="121854"/>
                  </a:lnTo>
                  <a:lnTo>
                    <a:pt x="988479" y="120857"/>
                  </a:lnTo>
                  <a:lnTo>
                    <a:pt x="989484" y="119859"/>
                  </a:lnTo>
                  <a:lnTo>
                    <a:pt x="990442" y="118862"/>
                  </a:lnTo>
                  <a:lnTo>
                    <a:pt x="991376" y="117865"/>
                  </a:lnTo>
                  <a:lnTo>
                    <a:pt x="992264" y="116868"/>
                  </a:lnTo>
                  <a:lnTo>
                    <a:pt x="993129" y="115871"/>
                  </a:lnTo>
                  <a:lnTo>
                    <a:pt x="993946" y="114874"/>
                  </a:lnTo>
                  <a:lnTo>
                    <a:pt x="994741" y="113882"/>
                  </a:lnTo>
                  <a:lnTo>
                    <a:pt x="995488" y="112891"/>
                  </a:lnTo>
                  <a:lnTo>
                    <a:pt x="996212" y="111899"/>
                  </a:lnTo>
                  <a:lnTo>
                    <a:pt x="996890" y="110912"/>
                  </a:lnTo>
                  <a:lnTo>
                    <a:pt x="997567" y="109926"/>
                  </a:lnTo>
                  <a:lnTo>
                    <a:pt x="998198" y="108945"/>
                  </a:lnTo>
                  <a:lnTo>
                    <a:pt x="998806" y="107969"/>
                  </a:lnTo>
                  <a:lnTo>
                    <a:pt x="999390" y="106994"/>
                  </a:lnTo>
                  <a:lnTo>
                    <a:pt x="999927" y="106029"/>
                  </a:lnTo>
                  <a:lnTo>
                    <a:pt x="1000464" y="105064"/>
                  </a:lnTo>
                  <a:lnTo>
                    <a:pt x="1000955" y="104104"/>
                  </a:lnTo>
                  <a:lnTo>
                    <a:pt x="1001446" y="103150"/>
                  </a:lnTo>
                  <a:lnTo>
                    <a:pt x="1001890" y="102201"/>
                  </a:lnTo>
                  <a:lnTo>
                    <a:pt x="1002333" y="101258"/>
                  </a:lnTo>
                  <a:lnTo>
                    <a:pt x="1002754" y="100325"/>
                  </a:lnTo>
                  <a:lnTo>
                    <a:pt x="1003151" y="99392"/>
                  </a:lnTo>
                  <a:lnTo>
                    <a:pt x="1003525" y="98476"/>
                  </a:lnTo>
                  <a:lnTo>
                    <a:pt x="1003875" y="97559"/>
                  </a:lnTo>
                  <a:lnTo>
                    <a:pt x="1004226" y="96653"/>
                  </a:lnTo>
                  <a:lnTo>
                    <a:pt x="1004857" y="94868"/>
                  </a:lnTo>
                  <a:lnTo>
                    <a:pt x="1005441" y="93120"/>
                  </a:lnTo>
                  <a:lnTo>
                    <a:pt x="1005978" y="91410"/>
                  </a:lnTo>
                  <a:lnTo>
                    <a:pt x="1006469" y="89743"/>
                  </a:lnTo>
                  <a:lnTo>
                    <a:pt x="1006936" y="88119"/>
                  </a:lnTo>
                  <a:lnTo>
                    <a:pt x="1007777" y="85021"/>
                  </a:lnTo>
                  <a:lnTo>
                    <a:pt x="1008174" y="83552"/>
                  </a:lnTo>
                  <a:lnTo>
                    <a:pt x="1008571" y="82136"/>
                  </a:lnTo>
                  <a:lnTo>
                    <a:pt x="1008968" y="80786"/>
                  </a:lnTo>
                  <a:lnTo>
                    <a:pt x="1009389" y="79494"/>
                  </a:lnTo>
                  <a:lnTo>
                    <a:pt x="1009810" y="78266"/>
                  </a:lnTo>
                  <a:lnTo>
                    <a:pt x="1010043" y="77682"/>
                  </a:lnTo>
                  <a:lnTo>
                    <a:pt x="1010277" y="77108"/>
                  </a:lnTo>
                  <a:lnTo>
                    <a:pt x="1010510" y="76561"/>
                  </a:lnTo>
                  <a:lnTo>
                    <a:pt x="1010767" y="76025"/>
                  </a:lnTo>
                  <a:lnTo>
                    <a:pt x="1011024" y="75511"/>
                  </a:lnTo>
                  <a:lnTo>
                    <a:pt x="1011305" y="75012"/>
                  </a:lnTo>
                  <a:lnTo>
                    <a:pt x="1011585" y="74540"/>
                  </a:lnTo>
                  <a:lnTo>
                    <a:pt x="1011865" y="74079"/>
                  </a:lnTo>
                  <a:lnTo>
                    <a:pt x="1012193" y="73645"/>
                  </a:lnTo>
                  <a:lnTo>
                    <a:pt x="1012520" y="73227"/>
                  </a:lnTo>
                  <a:lnTo>
                    <a:pt x="1012847" y="72830"/>
                  </a:lnTo>
                  <a:lnTo>
                    <a:pt x="1013220" y="72455"/>
                  </a:lnTo>
                  <a:lnTo>
                    <a:pt x="1013594" y="72101"/>
                  </a:lnTo>
                  <a:lnTo>
                    <a:pt x="1013991" y="71774"/>
                  </a:lnTo>
                  <a:lnTo>
                    <a:pt x="1014389" y="71463"/>
                  </a:lnTo>
                  <a:lnTo>
                    <a:pt x="1014833" y="71179"/>
                  </a:lnTo>
                  <a:lnTo>
                    <a:pt x="1015066" y="71040"/>
                  </a:lnTo>
                  <a:lnTo>
                    <a:pt x="1015276" y="70911"/>
                  </a:lnTo>
                  <a:lnTo>
                    <a:pt x="1015533" y="70788"/>
                  </a:lnTo>
                  <a:lnTo>
                    <a:pt x="1015767" y="70675"/>
                  </a:lnTo>
                  <a:lnTo>
                    <a:pt x="1016024" y="70563"/>
                  </a:lnTo>
                  <a:lnTo>
                    <a:pt x="1016258" y="70456"/>
                  </a:lnTo>
                  <a:lnTo>
                    <a:pt x="1016515" y="70359"/>
                  </a:lnTo>
                  <a:lnTo>
                    <a:pt x="1016795" y="70263"/>
                  </a:lnTo>
                  <a:lnTo>
                    <a:pt x="1017075" y="70177"/>
                  </a:lnTo>
                  <a:lnTo>
                    <a:pt x="1017332" y="70096"/>
                  </a:lnTo>
                  <a:lnTo>
                    <a:pt x="1017636" y="70021"/>
                  </a:lnTo>
                  <a:lnTo>
                    <a:pt x="1017916" y="69952"/>
                  </a:lnTo>
                  <a:lnTo>
                    <a:pt x="1018220" y="69893"/>
                  </a:lnTo>
                  <a:lnTo>
                    <a:pt x="1018524" y="69834"/>
                  </a:lnTo>
                  <a:lnTo>
                    <a:pt x="1018828" y="69786"/>
                  </a:lnTo>
                  <a:lnTo>
                    <a:pt x="1019155" y="69743"/>
                  </a:lnTo>
                  <a:lnTo>
                    <a:pt x="1019482" y="69705"/>
                  </a:lnTo>
                  <a:lnTo>
                    <a:pt x="1019809" y="69678"/>
                  </a:lnTo>
                  <a:lnTo>
                    <a:pt x="1020159" y="69652"/>
                  </a:lnTo>
                  <a:lnTo>
                    <a:pt x="1020510" y="69635"/>
                  </a:lnTo>
                  <a:lnTo>
                    <a:pt x="1020860" y="69625"/>
                  </a:lnTo>
                  <a:lnTo>
                    <a:pt x="1021608" y="69625"/>
                  </a:lnTo>
                  <a:lnTo>
                    <a:pt x="1021982" y="69635"/>
                  </a:lnTo>
                  <a:lnTo>
                    <a:pt x="1022379" y="69652"/>
                  </a:lnTo>
                  <a:lnTo>
                    <a:pt x="1022776" y="69678"/>
                  </a:lnTo>
                  <a:lnTo>
                    <a:pt x="1023173" y="69705"/>
                  </a:lnTo>
                  <a:lnTo>
                    <a:pt x="1023594" y="69743"/>
                  </a:lnTo>
                  <a:lnTo>
                    <a:pt x="1024435" y="69834"/>
                  </a:lnTo>
                  <a:lnTo>
                    <a:pt x="1025299" y="69930"/>
                  </a:lnTo>
                  <a:lnTo>
                    <a:pt x="1026187" y="70043"/>
                  </a:lnTo>
                  <a:lnTo>
                    <a:pt x="1027098" y="70166"/>
                  </a:lnTo>
                  <a:lnTo>
                    <a:pt x="1028032" y="70306"/>
                  </a:lnTo>
                  <a:lnTo>
                    <a:pt x="1028990" y="70450"/>
                  </a:lnTo>
                  <a:lnTo>
                    <a:pt x="1029948" y="70606"/>
                  </a:lnTo>
                  <a:lnTo>
                    <a:pt x="1030953" y="70777"/>
                  </a:lnTo>
                  <a:lnTo>
                    <a:pt x="1031934" y="70954"/>
                  </a:lnTo>
                  <a:lnTo>
                    <a:pt x="1032962" y="71142"/>
                  </a:lnTo>
                  <a:lnTo>
                    <a:pt x="1034013" y="71345"/>
                  </a:lnTo>
                  <a:lnTo>
                    <a:pt x="1035065" y="71555"/>
                  </a:lnTo>
                  <a:lnTo>
                    <a:pt x="1036116" y="71774"/>
                  </a:lnTo>
                  <a:lnTo>
                    <a:pt x="1037214" y="72005"/>
                  </a:lnTo>
                  <a:lnTo>
                    <a:pt x="1038312" y="72246"/>
                  </a:lnTo>
                  <a:lnTo>
                    <a:pt x="1039410" y="72493"/>
                  </a:lnTo>
                  <a:lnTo>
                    <a:pt x="1040532" y="72755"/>
                  </a:lnTo>
                  <a:lnTo>
                    <a:pt x="1041676" y="73023"/>
                  </a:lnTo>
                  <a:lnTo>
                    <a:pt x="1042821" y="73297"/>
                  </a:lnTo>
                  <a:lnTo>
                    <a:pt x="1043966" y="73586"/>
                  </a:lnTo>
                  <a:lnTo>
                    <a:pt x="1045134" y="73876"/>
                  </a:lnTo>
                  <a:lnTo>
                    <a:pt x="1046302" y="74181"/>
                  </a:lnTo>
                  <a:lnTo>
                    <a:pt x="1047494" y="74492"/>
                  </a:lnTo>
                  <a:lnTo>
                    <a:pt x="1048685" y="74814"/>
                  </a:lnTo>
                  <a:lnTo>
                    <a:pt x="1049877" y="75141"/>
                  </a:lnTo>
                  <a:lnTo>
                    <a:pt x="1051092" y="75473"/>
                  </a:lnTo>
                  <a:lnTo>
                    <a:pt x="1052306" y="75816"/>
                  </a:lnTo>
                  <a:lnTo>
                    <a:pt x="1053521" y="76165"/>
                  </a:lnTo>
                  <a:lnTo>
                    <a:pt x="1054760" y="76524"/>
                  </a:lnTo>
                  <a:lnTo>
                    <a:pt x="1055974" y="76888"/>
                  </a:lnTo>
                  <a:lnTo>
                    <a:pt x="1057213" y="77258"/>
                  </a:lnTo>
                  <a:lnTo>
                    <a:pt x="1058451" y="77639"/>
                  </a:lnTo>
                  <a:lnTo>
                    <a:pt x="1059689" y="78025"/>
                  </a:lnTo>
                  <a:lnTo>
                    <a:pt x="1060927" y="78411"/>
                  </a:lnTo>
                  <a:lnTo>
                    <a:pt x="1062189" y="78813"/>
                  </a:lnTo>
                  <a:lnTo>
                    <a:pt x="1063427" y="79215"/>
                  </a:lnTo>
                  <a:lnTo>
                    <a:pt x="1064665" y="79622"/>
                  </a:lnTo>
                  <a:lnTo>
                    <a:pt x="1065904" y="80040"/>
                  </a:lnTo>
                  <a:lnTo>
                    <a:pt x="1067165" y="80459"/>
                  </a:lnTo>
                  <a:lnTo>
                    <a:pt x="1068403" y="80882"/>
                  </a:lnTo>
                  <a:lnTo>
                    <a:pt x="1069642" y="81316"/>
                  </a:lnTo>
                  <a:lnTo>
                    <a:pt x="1070880" y="81751"/>
                  </a:lnTo>
                  <a:lnTo>
                    <a:pt x="1072118" y="82190"/>
                  </a:lnTo>
                  <a:lnTo>
                    <a:pt x="1073333" y="82635"/>
                  </a:lnTo>
                  <a:lnTo>
                    <a:pt x="1074571" y="83085"/>
                  </a:lnTo>
                  <a:lnTo>
                    <a:pt x="1075786" y="83541"/>
                  </a:lnTo>
                  <a:lnTo>
                    <a:pt x="1077001" y="83997"/>
                  </a:lnTo>
                  <a:lnTo>
                    <a:pt x="1078192" y="84463"/>
                  </a:lnTo>
                  <a:lnTo>
                    <a:pt x="1079407" y="84924"/>
                  </a:lnTo>
                  <a:lnTo>
                    <a:pt x="1080599" y="85396"/>
                  </a:lnTo>
                  <a:lnTo>
                    <a:pt x="1081790" y="85868"/>
                  </a:lnTo>
                  <a:lnTo>
                    <a:pt x="1082958" y="86345"/>
                  </a:lnTo>
                  <a:lnTo>
                    <a:pt x="1084127" y="86822"/>
                  </a:lnTo>
                  <a:lnTo>
                    <a:pt x="1085271" y="87304"/>
                  </a:lnTo>
                  <a:lnTo>
                    <a:pt x="1086416" y="87792"/>
                  </a:lnTo>
                  <a:lnTo>
                    <a:pt x="1087561" y="88280"/>
                  </a:lnTo>
                  <a:lnTo>
                    <a:pt x="1088682" y="88768"/>
                  </a:lnTo>
                  <a:lnTo>
                    <a:pt x="1089804" y="89261"/>
                  </a:lnTo>
                  <a:lnTo>
                    <a:pt x="1090902" y="89754"/>
                  </a:lnTo>
                  <a:lnTo>
                    <a:pt x="1091976" y="90253"/>
                  </a:lnTo>
                  <a:lnTo>
                    <a:pt x="1093051" y="90746"/>
                  </a:lnTo>
                  <a:lnTo>
                    <a:pt x="1094102" y="91250"/>
                  </a:lnTo>
                  <a:lnTo>
                    <a:pt x="1095130" y="91748"/>
                  </a:lnTo>
                  <a:lnTo>
                    <a:pt x="1096158" y="92247"/>
                  </a:lnTo>
                  <a:lnTo>
                    <a:pt x="1097163" y="92751"/>
                  </a:lnTo>
                  <a:lnTo>
                    <a:pt x="1098144" y="93254"/>
                  </a:lnTo>
                  <a:lnTo>
                    <a:pt x="1099125" y="93758"/>
                  </a:lnTo>
                  <a:lnTo>
                    <a:pt x="1100060" y="94262"/>
                  </a:lnTo>
                  <a:lnTo>
                    <a:pt x="1100994" y="94766"/>
                  </a:lnTo>
                  <a:lnTo>
                    <a:pt x="1101906" y="95275"/>
                  </a:lnTo>
                  <a:lnTo>
                    <a:pt x="1102817" y="95779"/>
                  </a:lnTo>
                  <a:lnTo>
                    <a:pt x="1103681" y="96283"/>
                  </a:lnTo>
                  <a:lnTo>
                    <a:pt x="1104522" y="96787"/>
                  </a:lnTo>
                  <a:lnTo>
                    <a:pt x="1105363" y="97291"/>
                  </a:lnTo>
                  <a:lnTo>
                    <a:pt x="1106158" y="97795"/>
                  </a:lnTo>
                  <a:lnTo>
                    <a:pt x="1106929" y="98294"/>
                  </a:lnTo>
                  <a:lnTo>
                    <a:pt x="1107700" y="98797"/>
                  </a:lnTo>
                  <a:lnTo>
                    <a:pt x="1108424" y="99296"/>
                  </a:lnTo>
                  <a:lnTo>
                    <a:pt x="1109125" y="99794"/>
                  </a:lnTo>
                  <a:lnTo>
                    <a:pt x="1109802" y="100288"/>
                  </a:lnTo>
                  <a:lnTo>
                    <a:pt x="1110456" y="100786"/>
                  </a:lnTo>
                  <a:lnTo>
                    <a:pt x="1111087" y="101279"/>
                  </a:lnTo>
                  <a:lnTo>
                    <a:pt x="1111695" y="101767"/>
                  </a:lnTo>
                  <a:lnTo>
                    <a:pt x="1112255" y="102255"/>
                  </a:lnTo>
                  <a:lnTo>
                    <a:pt x="1112793" y="102743"/>
                  </a:lnTo>
                  <a:lnTo>
                    <a:pt x="1113307" y="103225"/>
                  </a:lnTo>
                  <a:lnTo>
                    <a:pt x="1113797" y="103708"/>
                  </a:lnTo>
                  <a:lnTo>
                    <a:pt x="1114241" y="104185"/>
                  </a:lnTo>
                  <a:lnTo>
                    <a:pt x="1114662" y="104657"/>
                  </a:lnTo>
                  <a:lnTo>
                    <a:pt x="1115035" y="105128"/>
                  </a:lnTo>
                  <a:lnTo>
                    <a:pt x="1115409" y="105595"/>
                  </a:lnTo>
                  <a:lnTo>
                    <a:pt x="1115713" y="106056"/>
                  </a:lnTo>
                  <a:lnTo>
                    <a:pt x="1116017" y="106517"/>
                  </a:lnTo>
                  <a:lnTo>
                    <a:pt x="1116250" y="106972"/>
                  </a:lnTo>
                  <a:lnTo>
                    <a:pt x="1116484" y="107423"/>
                  </a:lnTo>
                  <a:lnTo>
                    <a:pt x="1116647" y="107868"/>
                  </a:lnTo>
                  <a:lnTo>
                    <a:pt x="1116811" y="108313"/>
                  </a:lnTo>
                  <a:lnTo>
                    <a:pt x="1116904" y="108752"/>
                  </a:lnTo>
                  <a:lnTo>
                    <a:pt x="1116975" y="109181"/>
                  </a:lnTo>
                  <a:lnTo>
                    <a:pt x="1117021" y="109610"/>
                  </a:lnTo>
                  <a:lnTo>
                    <a:pt x="1116998" y="110033"/>
                  </a:lnTo>
                  <a:lnTo>
                    <a:pt x="1116951" y="110446"/>
                  </a:lnTo>
                  <a:lnTo>
                    <a:pt x="1116881" y="110859"/>
                  </a:lnTo>
                  <a:lnTo>
                    <a:pt x="1116741" y="111266"/>
                  </a:lnTo>
                  <a:lnTo>
                    <a:pt x="1116577" y="111663"/>
                  </a:lnTo>
                  <a:lnTo>
                    <a:pt x="1116367" y="112054"/>
                  </a:lnTo>
                  <a:lnTo>
                    <a:pt x="1116110" y="112446"/>
                  </a:lnTo>
                  <a:lnTo>
                    <a:pt x="1115806" y="112821"/>
                  </a:lnTo>
                  <a:lnTo>
                    <a:pt x="1115479" y="113196"/>
                  </a:lnTo>
                  <a:lnTo>
                    <a:pt x="1115082" y="113566"/>
                  </a:lnTo>
                  <a:lnTo>
                    <a:pt x="1114662" y="113925"/>
                  </a:lnTo>
                  <a:lnTo>
                    <a:pt x="1114194" y="114274"/>
                  </a:lnTo>
                  <a:lnTo>
                    <a:pt x="1113657" y="114622"/>
                  </a:lnTo>
                  <a:lnTo>
                    <a:pt x="1113400" y="114788"/>
                  </a:lnTo>
                  <a:lnTo>
                    <a:pt x="1113096" y="114960"/>
                  </a:lnTo>
                  <a:lnTo>
                    <a:pt x="1112793" y="115126"/>
                  </a:lnTo>
                  <a:lnTo>
                    <a:pt x="1112489" y="115287"/>
                  </a:lnTo>
                  <a:lnTo>
                    <a:pt x="1112162" y="115448"/>
                  </a:lnTo>
                  <a:lnTo>
                    <a:pt x="1111835" y="115608"/>
                  </a:lnTo>
                  <a:lnTo>
                    <a:pt x="1111484" y="115769"/>
                  </a:lnTo>
                  <a:lnTo>
                    <a:pt x="1111111" y="115925"/>
                  </a:lnTo>
                  <a:lnTo>
                    <a:pt x="1110737" y="116080"/>
                  </a:lnTo>
                  <a:lnTo>
                    <a:pt x="1110363" y="116230"/>
                  </a:lnTo>
                  <a:lnTo>
                    <a:pt x="1109942" y="116380"/>
                  </a:lnTo>
                  <a:lnTo>
                    <a:pt x="1109545" y="116525"/>
                  </a:lnTo>
                  <a:lnTo>
                    <a:pt x="1109125" y="116670"/>
                  </a:lnTo>
                  <a:lnTo>
                    <a:pt x="1108681" y="116815"/>
                  </a:lnTo>
                  <a:lnTo>
                    <a:pt x="1108237" y="116954"/>
                  </a:lnTo>
                  <a:lnTo>
                    <a:pt x="1107770" y="117093"/>
                  </a:lnTo>
                  <a:lnTo>
                    <a:pt x="1107302" y="117233"/>
                  </a:lnTo>
                  <a:lnTo>
                    <a:pt x="1106812" y="117367"/>
                  </a:lnTo>
                  <a:lnTo>
                    <a:pt x="1106298" y="117495"/>
                  </a:lnTo>
                  <a:lnTo>
                    <a:pt x="1105784" y="117629"/>
                  </a:lnTo>
                  <a:lnTo>
                    <a:pt x="1105270" y="117753"/>
                  </a:lnTo>
                  <a:lnTo>
                    <a:pt x="1104709" y="117881"/>
                  </a:lnTo>
                  <a:lnTo>
                    <a:pt x="1104172" y="118005"/>
                  </a:lnTo>
                  <a:lnTo>
                    <a:pt x="1103588" y="118123"/>
                  </a:lnTo>
                  <a:lnTo>
                    <a:pt x="1103027" y="118241"/>
                  </a:lnTo>
                  <a:lnTo>
                    <a:pt x="1102420" y="118358"/>
                  </a:lnTo>
                  <a:lnTo>
                    <a:pt x="1101812" y="118471"/>
                  </a:lnTo>
                  <a:lnTo>
                    <a:pt x="1101181" y="118578"/>
                  </a:lnTo>
                  <a:lnTo>
                    <a:pt x="1100551" y="118685"/>
                  </a:lnTo>
                  <a:lnTo>
                    <a:pt x="1099896" y="118793"/>
                  </a:lnTo>
                  <a:lnTo>
                    <a:pt x="1098611" y="119002"/>
                  </a:lnTo>
                  <a:lnTo>
                    <a:pt x="1097373" y="119205"/>
                  </a:lnTo>
                  <a:lnTo>
                    <a:pt x="1096205" y="119404"/>
                  </a:lnTo>
                  <a:lnTo>
                    <a:pt x="1095084" y="119602"/>
                  </a:lnTo>
                  <a:lnTo>
                    <a:pt x="1094009" y="119795"/>
                  </a:lnTo>
                  <a:lnTo>
                    <a:pt x="1092981" y="119988"/>
                  </a:lnTo>
                  <a:lnTo>
                    <a:pt x="1092000" y="120176"/>
                  </a:lnTo>
                  <a:lnTo>
                    <a:pt x="1091065" y="120363"/>
                  </a:lnTo>
                  <a:lnTo>
                    <a:pt x="1090201" y="120546"/>
                  </a:lnTo>
                  <a:lnTo>
                    <a:pt x="1089360" y="120722"/>
                  </a:lnTo>
                  <a:lnTo>
                    <a:pt x="1088589" y="120899"/>
                  </a:lnTo>
                  <a:lnTo>
                    <a:pt x="1087865" y="121076"/>
                  </a:lnTo>
                  <a:lnTo>
                    <a:pt x="1087164" y="121242"/>
                  </a:lnTo>
                  <a:lnTo>
                    <a:pt x="1086533" y="121409"/>
                  </a:lnTo>
                  <a:lnTo>
                    <a:pt x="1085925" y="121575"/>
                  </a:lnTo>
                  <a:lnTo>
                    <a:pt x="1085388" y="121736"/>
                  </a:lnTo>
                  <a:lnTo>
                    <a:pt x="1084874" y="121891"/>
                  </a:lnTo>
                  <a:lnTo>
                    <a:pt x="1084407" y="122047"/>
                  </a:lnTo>
                  <a:lnTo>
                    <a:pt x="1083986" y="122197"/>
                  </a:lnTo>
                  <a:lnTo>
                    <a:pt x="1083589" y="122347"/>
                  </a:lnTo>
                  <a:lnTo>
                    <a:pt x="1083262" y="122492"/>
                  </a:lnTo>
                  <a:lnTo>
                    <a:pt x="1082958" y="122636"/>
                  </a:lnTo>
                  <a:lnTo>
                    <a:pt x="1082701" y="122770"/>
                  </a:lnTo>
                  <a:lnTo>
                    <a:pt x="1082468" y="122910"/>
                  </a:lnTo>
                  <a:lnTo>
                    <a:pt x="1082304" y="123044"/>
                  </a:lnTo>
                  <a:lnTo>
                    <a:pt x="1082141" y="123172"/>
                  </a:lnTo>
                  <a:lnTo>
                    <a:pt x="1082047" y="123296"/>
                  </a:lnTo>
                  <a:lnTo>
                    <a:pt x="1081977" y="123419"/>
                  </a:lnTo>
                  <a:lnTo>
                    <a:pt x="1081930" y="123542"/>
                  </a:lnTo>
                  <a:lnTo>
                    <a:pt x="1081930" y="123655"/>
                  </a:lnTo>
                  <a:lnTo>
                    <a:pt x="1081954" y="123773"/>
                  </a:lnTo>
                  <a:lnTo>
                    <a:pt x="1082024" y="123880"/>
                  </a:lnTo>
                  <a:lnTo>
                    <a:pt x="1082117" y="123987"/>
                  </a:lnTo>
                  <a:lnTo>
                    <a:pt x="1082258" y="124094"/>
                  </a:lnTo>
                  <a:lnTo>
                    <a:pt x="1082421" y="124191"/>
                  </a:lnTo>
                  <a:lnTo>
                    <a:pt x="1082608" y="124293"/>
                  </a:lnTo>
                  <a:lnTo>
                    <a:pt x="1082842" y="124384"/>
                  </a:lnTo>
                  <a:lnTo>
                    <a:pt x="1083099" y="124475"/>
                  </a:lnTo>
                  <a:lnTo>
                    <a:pt x="1083379" y="124566"/>
                  </a:lnTo>
                  <a:lnTo>
                    <a:pt x="1083683" y="124652"/>
                  </a:lnTo>
                  <a:lnTo>
                    <a:pt x="1084033" y="124732"/>
                  </a:lnTo>
                  <a:lnTo>
                    <a:pt x="1084384" y="124807"/>
                  </a:lnTo>
                  <a:lnTo>
                    <a:pt x="1084781" y="124882"/>
                  </a:lnTo>
                  <a:lnTo>
                    <a:pt x="1085201" y="124957"/>
                  </a:lnTo>
                  <a:lnTo>
                    <a:pt x="1085645" y="125027"/>
                  </a:lnTo>
                  <a:lnTo>
                    <a:pt x="1086112" y="125091"/>
                  </a:lnTo>
                  <a:lnTo>
                    <a:pt x="1086603" y="125156"/>
                  </a:lnTo>
                  <a:lnTo>
                    <a:pt x="1087117" y="125215"/>
                  </a:lnTo>
                  <a:lnTo>
                    <a:pt x="1087654" y="125268"/>
                  </a:lnTo>
                  <a:lnTo>
                    <a:pt x="1088192" y="125322"/>
                  </a:lnTo>
                  <a:lnTo>
                    <a:pt x="1088776" y="125370"/>
                  </a:lnTo>
                  <a:lnTo>
                    <a:pt x="1089383" y="125418"/>
                  </a:lnTo>
                  <a:lnTo>
                    <a:pt x="1089991" y="125461"/>
                  </a:lnTo>
                  <a:lnTo>
                    <a:pt x="1090621" y="125499"/>
                  </a:lnTo>
                  <a:lnTo>
                    <a:pt x="1091276" y="125536"/>
                  </a:lnTo>
                  <a:lnTo>
                    <a:pt x="1091953" y="125569"/>
                  </a:lnTo>
                  <a:lnTo>
                    <a:pt x="1092654" y="125601"/>
                  </a:lnTo>
                  <a:lnTo>
                    <a:pt x="1093355" y="125627"/>
                  </a:lnTo>
                  <a:lnTo>
                    <a:pt x="1094079" y="125649"/>
                  </a:lnTo>
                  <a:lnTo>
                    <a:pt x="1094803" y="125670"/>
                  </a:lnTo>
                  <a:lnTo>
                    <a:pt x="1095551" y="125686"/>
                  </a:lnTo>
                  <a:lnTo>
                    <a:pt x="1096322" y="125703"/>
                  </a:lnTo>
                  <a:lnTo>
                    <a:pt x="1097093" y="125708"/>
                  </a:lnTo>
                  <a:lnTo>
                    <a:pt x="1097887" y="125719"/>
                  </a:lnTo>
                  <a:lnTo>
                    <a:pt x="1098682" y="125719"/>
                  </a:lnTo>
                  <a:lnTo>
                    <a:pt x="1099499" y="125724"/>
                  </a:lnTo>
                  <a:lnTo>
                    <a:pt x="1100317" y="125719"/>
                  </a:lnTo>
                  <a:lnTo>
                    <a:pt x="1101135" y="125713"/>
                  </a:lnTo>
                  <a:lnTo>
                    <a:pt x="1102840" y="125692"/>
                  </a:lnTo>
                  <a:lnTo>
                    <a:pt x="1104546" y="125654"/>
                  </a:lnTo>
                  <a:lnTo>
                    <a:pt x="1106274" y="125606"/>
                  </a:lnTo>
                  <a:lnTo>
                    <a:pt x="1108050" y="125542"/>
                  </a:lnTo>
                  <a:lnTo>
                    <a:pt x="1109826" y="125467"/>
                  </a:lnTo>
                  <a:lnTo>
                    <a:pt x="1111601" y="125376"/>
                  </a:lnTo>
                  <a:lnTo>
                    <a:pt x="1112489" y="125327"/>
                  </a:lnTo>
                  <a:lnTo>
                    <a:pt x="1113377" y="125274"/>
                  </a:lnTo>
                  <a:lnTo>
                    <a:pt x="1114288" y="125220"/>
                  </a:lnTo>
                  <a:lnTo>
                    <a:pt x="1115176" y="125161"/>
                  </a:lnTo>
                  <a:lnTo>
                    <a:pt x="1116063" y="125097"/>
                  </a:lnTo>
                  <a:lnTo>
                    <a:pt x="1116951" y="125027"/>
                  </a:lnTo>
                  <a:lnTo>
                    <a:pt x="1117839" y="124957"/>
                  </a:lnTo>
                  <a:lnTo>
                    <a:pt x="1118703" y="124888"/>
                  </a:lnTo>
                  <a:lnTo>
                    <a:pt x="1119591" y="124807"/>
                  </a:lnTo>
                  <a:lnTo>
                    <a:pt x="1120456" y="124732"/>
                  </a:lnTo>
                  <a:lnTo>
                    <a:pt x="1121320" y="124646"/>
                  </a:lnTo>
                  <a:lnTo>
                    <a:pt x="1122184" y="124561"/>
                  </a:lnTo>
                  <a:lnTo>
                    <a:pt x="1123026" y="124470"/>
                  </a:lnTo>
                  <a:lnTo>
                    <a:pt x="1123867" y="124373"/>
                  </a:lnTo>
                  <a:lnTo>
                    <a:pt x="1124708" y="124277"/>
                  </a:lnTo>
                  <a:lnTo>
                    <a:pt x="1125525" y="124180"/>
                  </a:lnTo>
                  <a:lnTo>
                    <a:pt x="1126343" y="124073"/>
                  </a:lnTo>
                  <a:lnTo>
                    <a:pt x="1127137" y="123966"/>
                  </a:lnTo>
                  <a:lnTo>
                    <a:pt x="1127932" y="123858"/>
                  </a:lnTo>
                  <a:lnTo>
                    <a:pt x="1128726" y="123741"/>
                  </a:lnTo>
                  <a:lnTo>
                    <a:pt x="1129474" y="123623"/>
                  </a:lnTo>
                  <a:lnTo>
                    <a:pt x="1130245" y="123505"/>
                  </a:lnTo>
                  <a:lnTo>
                    <a:pt x="1130969" y="123381"/>
                  </a:lnTo>
                  <a:lnTo>
                    <a:pt x="1131693" y="123253"/>
                  </a:lnTo>
                  <a:lnTo>
                    <a:pt x="1132417" y="123119"/>
                  </a:lnTo>
                  <a:lnTo>
                    <a:pt x="1133118" y="122985"/>
                  </a:lnTo>
                  <a:lnTo>
                    <a:pt x="1133796" y="122845"/>
                  </a:lnTo>
                  <a:lnTo>
                    <a:pt x="1134450" y="122706"/>
                  </a:lnTo>
                  <a:lnTo>
                    <a:pt x="1135081" y="122561"/>
                  </a:lnTo>
                  <a:lnTo>
                    <a:pt x="1135712" y="122411"/>
                  </a:lnTo>
                  <a:lnTo>
                    <a:pt x="1136319" y="122261"/>
                  </a:lnTo>
                  <a:lnTo>
                    <a:pt x="1136903" y="122106"/>
                  </a:lnTo>
                  <a:lnTo>
                    <a:pt x="1137464" y="121945"/>
                  </a:lnTo>
                  <a:lnTo>
                    <a:pt x="1138024" y="121784"/>
                  </a:lnTo>
                  <a:lnTo>
                    <a:pt x="1138538" y="121618"/>
                  </a:lnTo>
                  <a:lnTo>
                    <a:pt x="1139029" y="121446"/>
                  </a:lnTo>
                  <a:lnTo>
                    <a:pt x="1139520" y="121275"/>
                  </a:lnTo>
                  <a:lnTo>
                    <a:pt x="1139964" y="121098"/>
                  </a:lnTo>
                  <a:lnTo>
                    <a:pt x="1140384" y="120915"/>
                  </a:lnTo>
                  <a:lnTo>
                    <a:pt x="1140781" y="120733"/>
                  </a:lnTo>
                  <a:lnTo>
                    <a:pt x="1141155" y="120546"/>
                  </a:lnTo>
                  <a:lnTo>
                    <a:pt x="1141505" y="120353"/>
                  </a:lnTo>
                  <a:lnTo>
                    <a:pt x="1141833" y="120160"/>
                  </a:lnTo>
                  <a:lnTo>
                    <a:pt x="1142136" y="119961"/>
                  </a:lnTo>
                  <a:lnTo>
                    <a:pt x="1142393" y="119763"/>
                  </a:lnTo>
                  <a:lnTo>
                    <a:pt x="1142627" y="119559"/>
                  </a:lnTo>
                  <a:lnTo>
                    <a:pt x="1142837" y="119350"/>
                  </a:lnTo>
                  <a:lnTo>
                    <a:pt x="1143001" y="119136"/>
                  </a:lnTo>
                  <a:lnTo>
                    <a:pt x="1143398" y="119248"/>
                  </a:lnTo>
                  <a:lnTo>
                    <a:pt x="1144543" y="119554"/>
                  </a:lnTo>
                  <a:lnTo>
                    <a:pt x="1145384" y="119768"/>
                  </a:lnTo>
                  <a:lnTo>
                    <a:pt x="1146365" y="120026"/>
                  </a:lnTo>
                  <a:lnTo>
                    <a:pt x="1147533" y="120315"/>
                  </a:lnTo>
                  <a:lnTo>
                    <a:pt x="1148818" y="120631"/>
                  </a:lnTo>
                  <a:lnTo>
                    <a:pt x="1150243" y="120980"/>
                  </a:lnTo>
                  <a:lnTo>
                    <a:pt x="1151808" y="121344"/>
                  </a:lnTo>
                  <a:lnTo>
                    <a:pt x="1153467" y="121730"/>
                  </a:lnTo>
                  <a:lnTo>
                    <a:pt x="1155266" y="122127"/>
                  </a:lnTo>
                  <a:lnTo>
                    <a:pt x="1157159" y="122534"/>
                  </a:lnTo>
                  <a:lnTo>
                    <a:pt x="1159144" y="122947"/>
                  </a:lnTo>
                  <a:lnTo>
                    <a:pt x="1161200" y="123360"/>
                  </a:lnTo>
                  <a:lnTo>
                    <a:pt x="1162275" y="123569"/>
                  </a:lnTo>
                  <a:lnTo>
                    <a:pt x="1163350" y="123778"/>
                  </a:lnTo>
                  <a:lnTo>
                    <a:pt x="1164448" y="123982"/>
                  </a:lnTo>
                  <a:lnTo>
                    <a:pt x="1165569" y="124185"/>
                  </a:lnTo>
                  <a:lnTo>
                    <a:pt x="1166691" y="124384"/>
                  </a:lnTo>
                  <a:lnTo>
                    <a:pt x="1167835" y="124582"/>
                  </a:lnTo>
                  <a:lnTo>
                    <a:pt x="1168980" y="124775"/>
                  </a:lnTo>
                  <a:lnTo>
                    <a:pt x="1170148" y="124968"/>
                  </a:lnTo>
                  <a:lnTo>
                    <a:pt x="1171340" y="125150"/>
                  </a:lnTo>
                  <a:lnTo>
                    <a:pt x="1172508" y="125333"/>
                  </a:lnTo>
                  <a:lnTo>
                    <a:pt x="1173723" y="125510"/>
                  </a:lnTo>
                  <a:lnTo>
                    <a:pt x="1174914" y="125676"/>
                  </a:lnTo>
                  <a:lnTo>
                    <a:pt x="1176129" y="125842"/>
                  </a:lnTo>
                  <a:lnTo>
                    <a:pt x="1177344" y="125997"/>
                  </a:lnTo>
                  <a:lnTo>
                    <a:pt x="1178559" y="126147"/>
                  </a:lnTo>
                  <a:lnTo>
                    <a:pt x="1179774" y="126287"/>
                  </a:lnTo>
                  <a:lnTo>
                    <a:pt x="1181012" y="126421"/>
                  </a:lnTo>
                  <a:lnTo>
                    <a:pt x="1182227" y="126544"/>
                  </a:lnTo>
                  <a:lnTo>
                    <a:pt x="1183465" y="126657"/>
                  </a:lnTo>
                  <a:lnTo>
                    <a:pt x="1184680" y="126764"/>
                  </a:lnTo>
                  <a:lnTo>
                    <a:pt x="1185918" y="126855"/>
                  </a:lnTo>
                  <a:lnTo>
                    <a:pt x="1187133" y="126941"/>
                  </a:lnTo>
                  <a:lnTo>
                    <a:pt x="1188348" y="127011"/>
                  </a:lnTo>
                  <a:lnTo>
                    <a:pt x="1189563" y="127075"/>
                  </a:lnTo>
                  <a:lnTo>
                    <a:pt x="1190754" y="127123"/>
                  </a:lnTo>
                  <a:lnTo>
                    <a:pt x="1191946" y="127155"/>
                  </a:lnTo>
                  <a:lnTo>
                    <a:pt x="1192553" y="127166"/>
                  </a:lnTo>
                  <a:lnTo>
                    <a:pt x="1193137" y="127177"/>
                  </a:lnTo>
                  <a:lnTo>
                    <a:pt x="1193721" y="127182"/>
                  </a:lnTo>
                  <a:lnTo>
                    <a:pt x="1194305" y="127187"/>
                  </a:lnTo>
                  <a:lnTo>
                    <a:pt x="1194913" y="127182"/>
                  </a:lnTo>
                  <a:lnTo>
                    <a:pt x="1195473" y="127177"/>
                  </a:lnTo>
                  <a:lnTo>
                    <a:pt x="1196058" y="127171"/>
                  </a:lnTo>
                  <a:lnTo>
                    <a:pt x="1196642" y="127155"/>
                  </a:lnTo>
                  <a:lnTo>
                    <a:pt x="1197202" y="127139"/>
                  </a:lnTo>
                  <a:lnTo>
                    <a:pt x="1197786" y="127123"/>
                  </a:lnTo>
                  <a:lnTo>
                    <a:pt x="1198347" y="127096"/>
                  </a:lnTo>
                  <a:lnTo>
                    <a:pt x="1198908" y="127070"/>
                  </a:lnTo>
                  <a:lnTo>
                    <a:pt x="1199468" y="127037"/>
                  </a:lnTo>
                  <a:lnTo>
                    <a:pt x="1200029" y="127000"/>
                  </a:lnTo>
                  <a:lnTo>
                    <a:pt x="1200567" y="126962"/>
                  </a:lnTo>
                  <a:lnTo>
                    <a:pt x="1201127" y="126914"/>
                  </a:lnTo>
                  <a:lnTo>
                    <a:pt x="1201641" y="126866"/>
                  </a:lnTo>
                  <a:lnTo>
                    <a:pt x="1202155" y="126818"/>
                  </a:lnTo>
                  <a:lnTo>
                    <a:pt x="1202622" y="126764"/>
                  </a:lnTo>
                  <a:lnTo>
                    <a:pt x="1203043" y="126705"/>
                  </a:lnTo>
                  <a:lnTo>
                    <a:pt x="1203464" y="126646"/>
                  </a:lnTo>
                  <a:lnTo>
                    <a:pt x="1203837" y="126582"/>
                  </a:lnTo>
                  <a:lnTo>
                    <a:pt x="1204188" y="126517"/>
                  </a:lnTo>
                  <a:lnTo>
                    <a:pt x="1204515" y="126448"/>
                  </a:lnTo>
                  <a:lnTo>
                    <a:pt x="1204795" y="126378"/>
                  </a:lnTo>
                  <a:lnTo>
                    <a:pt x="1205052" y="126303"/>
                  </a:lnTo>
                  <a:lnTo>
                    <a:pt x="1205309" y="126228"/>
                  </a:lnTo>
                  <a:lnTo>
                    <a:pt x="1205519" y="126153"/>
                  </a:lnTo>
                  <a:lnTo>
                    <a:pt x="1205683" y="126067"/>
                  </a:lnTo>
                  <a:lnTo>
                    <a:pt x="1205847" y="125987"/>
                  </a:lnTo>
                  <a:lnTo>
                    <a:pt x="1205987" y="125901"/>
                  </a:lnTo>
                  <a:lnTo>
                    <a:pt x="1206080" y="125810"/>
                  </a:lnTo>
                  <a:lnTo>
                    <a:pt x="1206174" y="125719"/>
                  </a:lnTo>
                  <a:lnTo>
                    <a:pt x="1206220" y="125627"/>
                  </a:lnTo>
                  <a:lnTo>
                    <a:pt x="1206267" y="125531"/>
                  </a:lnTo>
                  <a:lnTo>
                    <a:pt x="1206267" y="125435"/>
                  </a:lnTo>
                  <a:lnTo>
                    <a:pt x="1206267" y="125333"/>
                  </a:lnTo>
                  <a:lnTo>
                    <a:pt x="1206220" y="125231"/>
                  </a:lnTo>
                  <a:lnTo>
                    <a:pt x="1206174" y="125124"/>
                  </a:lnTo>
                  <a:lnTo>
                    <a:pt x="1206080" y="125016"/>
                  </a:lnTo>
                  <a:lnTo>
                    <a:pt x="1205987" y="124909"/>
                  </a:lnTo>
                  <a:lnTo>
                    <a:pt x="1205870" y="124797"/>
                  </a:lnTo>
                  <a:lnTo>
                    <a:pt x="1205706" y="124684"/>
                  </a:lnTo>
                  <a:lnTo>
                    <a:pt x="1205543" y="124566"/>
                  </a:lnTo>
                  <a:lnTo>
                    <a:pt x="1205379" y="124448"/>
                  </a:lnTo>
                  <a:lnTo>
                    <a:pt x="1205169" y="124330"/>
                  </a:lnTo>
                  <a:lnTo>
                    <a:pt x="1204702" y="124084"/>
                  </a:lnTo>
                  <a:lnTo>
                    <a:pt x="1204188" y="123826"/>
                  </a:lnTo>
                  <a:lnTo>
                    <a:pt x="1203580" y="123569"/>
                  </a:lnTo>
                  <a:lnTo>
                    <a:pt x="1202903" y="123296"/>
                  </a:lnTo>
                  <a:lnTo>
                    <a:pt x="1202179" y="123022"/>
                  </a:lnTo>
                  <a:lnTo>
                    <a:pt x="1201408" y="122738"/>
                  </a:lnTo>
                  <a:lnTo>
                    <a:pt x="1200567" y="122449"/>
                  </a:lnTo>
                  <a:lnTo>
                    <a:pt x="1199655" y="122154"/>
                  </a:lnTo>
                  <a:lnTo>
                    <a:pt x="1198721" y="121854"/>
                  </a:lnTo>
                  <a:lnTo>
                    <a:pt x="1197740" y="121543"/>
                  </a:lnTo>
                  <a:lnTo>
                    <a:pt x="1196712" y="121232"/>
                  </a:lnTo>
                  <a:lnTo>
                    <a:pt x="1195637" y="120915"/>
                  </a:lnTo>
                  <a:lnTo>
                    <a:pt x="1194539" y="120588"/>
                  </a:lnTo>
                  <a:lnTo>
                    <a:pt x="1192249" y="119929"/>
                  </a:lnTo>
                  <a:lnTo>
                    <a:pt x="1189866" y="119248"/>
                  </a:lnTo>
                  <a:lnTo>
                    <a:pt x="1184890" y="117844"/>
                  </a:lnTo>
                  <a:lnTo>
                    <a:pt x="1182367" y="117125"/>
                  </a:lnTo>
                  <a:lnTo>
                    <a:pt x="1179867" y="116391"/>
                  </a:lnTo>
                  <a:lnTo>
                    <a:pt x="1178629" y="116027"/>
                  </a:lnTo>
                  <a:lnTo>
                    <a:pt x="1177391" y="115657"/>
                  </a:lnTo>
                  <a:lnTo>
                    <a:pt x="1176176" y="115281"/>
                  </a:lnTo>
                  <a:lnTo>
                    <a:pt x="1174984" y="114912"/>
                  </a:lnTo>
                  <a:lnTo>
                    <a:pt x="1173816" y="114536"/>
                  </a:lnTo>
                  <a:lnTo>
                    <a:pt x="1172671" y="114161"/>
                  </a:lnTo>
                  <a:lnTo>
                    <a:pt x="1171550" y="113791"/>
                  </a:lnTo>
                  <a:lnTo>
                    <a:pt x="1170475" y="113416"/>
                  </a:lnTo>
                  <a:lnTo>
                    <a:pt x="1169424" y="113041"/>
                  </a:lnTo>
                  <a:lnTo>
                    <a:pt x="1168419" y="112665"/>
                  </a:lnTo>
                  <a:lnTo>
                    <a:pt x="1167462" y="112290"/>
                  </a:lnTo>
                  <a:lnTo>
                    <a:pt x="1166550" y="111915"/>
                  </a:lnTo>
                  <a:lnTo>
                    <a:pt x="1165686" y="111545"/>
                  </a:lnTo>
                  <a:lnTo>
                    <a:pt x="1164868" y="111170"/>
                  </a:lnTo>
                  <a:lnTo>
                    <a:pt x="1164121" y="110800"/>
                  </a:lnTo>
                  <a:lnTo>
                    <a:pt x="1163420" y="110435"/>
                  </a:lnTo>
                  <a:lnTo>
                    <a:pt x="1163093" y="110253"/>
                  </a:lnTo>
                  <a:lnTo>
                    <a:pt x="1162789" y="110066"/>
                  </a:lnTo>
                  <a:lnTo>
                    <a:pt x="1162509" y="109883"/>
                  </a:lnTo>
                  <a:lnTo>
                    <a:pt x="1162228" y="109706"/>
                  </a:lnTo>
                  <a:lnTo>
                    <a:pt x="1161971" y="109524"/>
                  </a:lnTo>
                  <a:lnTo>
                    <a:pt x="1161738" y="109342"/>
                  </a:lnTo>
                  <a:lnTo>
                    <a:pt x="1161504" y="109165"/>
                  </a:lnTo>
                  <a:lnTo>
                    <a:pt x="1161317" y="108983"/>
                  </a:lnTo>
                  <a:lnTo>
                    <a:pt x="1161130" y="108806"/>
                  </a:lnTo>
                  <a:lnTo>
                    <a:pt x="1160967" y="108629"/>
                  </a:lnTo>
                  <a:lnTo>
                    <a:pt x="1160826" y="108452"/>
                  </a:lnTo>
                  <a:lnTo>
                    <a:pt x="1160710" y="108275"/>
                  </a:lnTo>
                  <a:lnTo>
                    <a:pt x="1160616" y="108098"/>
                  </a:lnTo>
                  <a:lnTo>
                    <a:pt x="1160523" y="107927"/>
                  </a:lnTo>
                  <a:lnTo>
                    <a:pt x="1160476" y="107750"/>
                  </a:lnTo>
                  <a:lnTo>
                    <a:pt x="1160429" y="107578"/>
                  </a:lnTo>
                  <a:lnTo>
                    <a:pt x="1160196" y="105638"/>
                  </a:lnTo>
                  <a:lnTo>
                    <a:pt x="1159985" y="104271"/>
                  </a:lnTo>
                  <a:lnTo>
                    <a:pt x="1159869" y="103499"/>
                  </a:lnTo>
                  <a:lnTo>
                    <a:pt x="1159705" y="102668"/>
                  </a:lnTo>
                  <a:lnTo>
                    <a:pt x="1159542" y="101783"/>
                  </a:lnTo>
                  <a:lnTo>
                    <a:pt x="1159308" y="100845"/>
                  </a:lnTo>
                  <a:lnTo>
                    <a:pt x="1159074" y="99859"/>
                  </a:lnTo>
                  <a:lnTo>
                    <a:pt x="1158794" y="98824"/>
                  </a:lnTo>
                  <a:lnTo>
                    <a:pt x="1158467" y="97747"/>
                  </a:lnTo>
                  <a:lnTo>
                    <a:pt x="1158116" y="96626"/>
                  </a:lnTo>
                  <a:lnTo>
                    <a:pt x="1157719" y="95463"/>
                  </a:lnTo>
                  <a:lnTo>
                    <a:pt x="1157275" y="94268"/>
                  </a:lnTo>
                  <a:lnTo>
                    <a:pt x="1156761" y="93035"/>
                  </a:lnTo>
                  <a:lnTo>
                    <a:pt x="1156201" y="91770"/>
                  </a:lnTo>
                  <a:lnTo>
                    <a:pt x="1155593" y="90472"/>
                  </a:lnTo>
                  <a:lnTo>
                    <a:pt x="1154939" y="89154"/>
                  </a:lnTo>
                  <a:lnTo>
                    <a:pt x="1154191" y="87803"/>
                  </a:lnTo>
                  <a:lnTo>
                    <a:pt x="1153397" y="86436"/>
                  </a:lnTo>
                  <a:lnTo>
                    <a:pt x="1152977" y="85744"/>
                  </a:lnTo>
                  <a:lnTo>
                    <a:pt x="1152556" y="85047"/>
                  </a:lnTo>
                  <a:lnTo>
                    <a:pt x="1152089" y="84345"/>
                  </a:lnTo>
                  <a:lnTo>
                    <a:pt x="1151622" y="83637"/>
                  </a:lnTo>
                  <a:lnTo>
                    <a:pt x="1151131" y="82930"/>
                  </a:lnTo>
                  <a:lnTo>
                    <a:pt x="1150617" y="82217"/>
                  </a:lnTo>
                  <a:lnTo>
                    <a:pt x="1150080" y="81499"/>
                  </a:lnTo>
                  <a:lnTo>
                    <a:pt x="1149519" y="80780"/>
                  </a:lnTo>
                  <a:lnTo>
                    <a:pt x="1148958" y="80057"/>
                  </a:lnTo>
                  <a:lnTo>
                    <a:pt x="1148374" y="79333"/>
                  </a:lnTo>
                  <a:lnTo>
                    <a:pt x="1147767" y="78609"/>
                  </a:lnTo>
                  <a:lnTo>
                    <a:pt x="1147136" y="77880"/>
                  </a:lnTo>
                  <a:lnTo>
                    <a:pt x="1146482" y="77151"/>
                  </a:lnTo>
                  <a:lnTo>
                    <a:pt x="1145804" y="76422"/>
                  </a:lnTo>
                  <a:lnTo>
                    <a:pt x="1145103" y="75693"/>
                  </a:lnTo>
                  <a:lnTo>
                    <a:pt x="1144379" y="74964"/>
                  </a:lnTo>
                  <a:lnTo>
                    <a:pt x="1143631" y="74230"/>
                  </a:lnTo>
                  <a:lnTo>
                    <a:pt x="1142884" y="73500"/>
                  </a:lnTo>
                  <a:lnTo>
                    <a:pt x="1142090" y="72771"/>
                  </a:lnTo>
                  <a:lnTo>
                    <a:pt x="1141272" y="72042"/>
                  </a:lnTo>
                  <a:lnTo>
                    <a:pt x="1140454" y="71313"/>
                  </a:lnTo>
                  <a:lnTo>
                    <a:pt x="1139590" y="70584"/>
                  </a:lnTo>
                  <a:lnTo>
                    <a:pt x="1138702" y="69861"/>
                  </a:lnTo>
                  <a:lnTo>
                    <a:pt x="1137791" y="69137"/>
                  </a:lnTo>
                  <a:lnTo>
                    <a:pt x="1136856" y="68419"/>
                  </a:lnTo>
                  <a:lnTo>
                    <a:pt x="1135898" y="67700"/>
                  </a:lnTo>
                  <a:lnTo>
                    <a:pt x="1134917" y="66982"/>
                  </a:lnTo>
                  <a:lnTo>
                    <a:pt x="1133889" y="66274"/>
                  </a:lnTo>
                  <a:lnTo>
                    <a:pt x="1132861" y="65561"/>
                  </a:lnTo>
                  <a:lnTo>
                    <a:pt x="1131787" y="64859"/>
                  </a:lnTo>
                  <a:lnTo>
                    <a:pt x="1130689" y="64157"/>
                  </a:lnTo>
                  <a:lnTo>
                    <a:pt x="1129567" y="63465"/>
                  </a:lnTo>
                  <a:lnTo>
                    <a:pt x="1128399" y="62774"/>
                  </a:lnTo>
                  <a:lnTo>
                    <a:pt x="1127231" y="62088"/>
                  </a:lnTo>
                  <a:lnTo>
                    <a:pt x="1126016" y="61407"/>
                  </a:lnTo>
                  <a:lnTo>
                    <a:pt x="1124778" y="60731"/>
                  </a:lnTo>
                  <a:lnTo>
                    <a:pt x="1123516" y="60061"/>
                  </a:lnTo>
                  <a:lnTo>
                    <a:pt x="1122208" y="59402"/>
                  </a:lnTo>
                  <a:lnTo>
                    <a:pt x="1120876" y="58748"/>
                  </a:lnTo>
                  <a:lnTo>
                    <a:pt x="1119521" y="58099"/>
                  </a:lnTo>
                  <a:lnTo>
                    <a:pt x="1118119" y="57456"/>
                  </a:lnTo>
                  <a:lnTo>
                    <a:pt x="1116694" y="56823"/>
                  </a:lnTo>
                  <a:lnTo>
                    <a:pt x="1115246" y="56196"/>
                  </a:lnTo>
                  <a:lnTo>
                    <a:pt x="1113751" y="55580"/>
                  </a:lnTo>
                  <a:lnTo>
                    <a:pt x="1112232" y="54969"/>
                  </a:lnTo>
                  <a:lnTo>
                    <a:pt x="1110667" y="54368"/>
                  </a:lnTo>
                  <a:lnTo>
                    <a:pt x="1109078" y="53779"/>
                  </a:lnTo>
                  <a:lnTo>
                    <a:pt x="1107466" y="53200"/>
                  </a:lnTo>
                  <a:lnTo>
                    <a:pt x="1105807" y="52626"/>
                  </a:lnTo>
                  <a:lnTo>
                    <a:pt x="1104102" y="52063"/>
                  </a:lnTo>
                  <a:lnTo>
                    <a:pt x="1102396" y="51511"/>
                  </a:lnTo>
                  <a:lnTo>
                    <a:pt x="1101508" y="51238"/>
                  </a:lnTo>
                  <a:lnTo>
                    <a:pt x="1100621" y="50970"/>
                  </a:lnTo>
                  <a:lnTo>
                    <a:pt x="1099733" y="50707"/>
                  </a:lnTo>
                  <a:lnTo>
                    <a:pt x="1098822" y="50439"/>
                  </a:lnTo>
                  <a:lnTo>
                    <a:pt x="1097911" y="50182"/>
                  </a:lnTo>
                  <a:lnTo>
                    <a:pt x="1096999" y="49924"/>
                  </a:lnTo>
                  <a:lnTo>
                    <a:pt x="1096065" y="49667"/>
                  </a:lnTo>
                  <a:lnTo>
                    <a:pt x="1095130" y="49415"/>
                  </a:lnTo>
                  <a:lnTo>
                    <a:pt x="1094173" y="49168"/>
                  </a:lnTo>
                  <a:lnTo>
                    <a:pt x="1093215" y="48922"/>
                  </a:lnTo>
                  <a:lnTo>
                    <a:pt x="1092257" y="48675"/>
                  </a:lnTo>
                  <a:lnTo>
                    <a:pt x="1091276" y="48439"/>
                  </a:lnTo>
                  <a:lnTo>
                    <a:pt x="1090294" y="48198"/>
                  </a:lnTo>
                  <a:lnTo>
                    <a:pt x="1089290" y="47968"/>
                  </a:lnTo>
                  <a:lnTo>
                    <a:pt x="1088285" y="47737"/>
                  </a:lnTo>
                  <a:lnTo>
                    <a:pt x="1087280" y="47507"/>
                  </a:lnTo>
                  <a:lnTo>
                    <a:pt x="1086253" y="47287"/>
                  </a:lnTo>
                  <a:lnTo>
                    <a:pt x="1085225" y="47062"/>
                  </a:lnTo>
                  <a:lnTo>
                    <a:pt x="1084173" y="46847"/>
                  </a:lnTo>
                  <a:lnTo>
                    <a:pt x="1083122" y="46633"/>
                  </a:lnTo>
                  <a:lnTo>
                    <a:pt x="1082047" y="46424"/>
                  </a:lnTo>
                  <a:lnTo>
                    <a:pt x="1080973" y="46215"/>
                  </a:lnTo>
                  <a:lnTo>
                    <a:pt x="1079898" y="46011"/>
                  </a:lnTo>
                  <a:lnTo>
                    <a:pt x="1078800" y="45813"/>
                  </a:lnTo>
                  <a:lnTo>
                    <a:pt x="1077702" y="45614"/>
                  </a:lnTo>
                  <a:lnTo>
                    <a:pt x="1076604" y="45421"/>
                  </a:lnTo>
                  <a:lnTo>
                    <a:pt x="1075482" y="45234"/>
                  </a:lnTo>
                  <a:lnTo>
                    <a:pt x="1074338" y="45046"/>
                  </a:lnTo>
                  <a:lnTo>
                    <a:pt x="1073193" y="44869"/>
                  </a:lnTo>
                  <a:lnTo>
                    <a:pt x="1072048" y="44687"/>
                  </a:lnTo>
                  <a:lnTo>
                    <a:pt x="1070880" y="44515"/>
                  </a:lnTo>
                  <a:lnTo>
                    <a:pt x="1069712" y="44344"/>
                  </a:lnTo>
                  <a:lnTo>
                    <a:pt x="1068520" y="44178"/>
                  </a:lnTo>
                  <a:lnTo>
                    <a:pt x="1067329" y="44017"/>
                  </a:lnTo>
                  <a:lnTo>
                    <a:pt x="1066137" y="43856"/>
                  </a:lnTo>
                  <a:lnTo>
                    <a:pt x="1064922" y="43706"/>
                  </a:lnTo>
                  <a:lnTo>
                    <a:pt x="1063684" y="43551"/>
                  </a:lnTo>
                  <a:lnTo>
                    <a:pt x="1062469" y="43406"/>
                  </a:lnTo>
                  <a:lnTo>
                    <a:pt x="1061208" y="43266"/>
                  </a:lnTo>
                  <a:lnTo>
                    <a:pt x="1059969" y="43127"/>
                  </a:lnTo>
                  <a:lnTo>
                    <a:pt x="1058684" y="42993"/>
                  </a:lnTo>
                  <a:lnTo>
                    <a:pt x="1057423" y="42864"/>
                  </a:lnTo>
                  <a:lnTo>
                    <a:pt x="1056115" y="42736"/>
                  </a:lnTo>
                  <a:lnTo>
                    <a:pt x="1054830" y="42618"/>
                  </a:lnTo>
                  <a:lnTo>
                    <a:pt x="1053521" y="42500"/>
                  </a:lnTo>
                  <a:lnTo>
                    <a:pt x="1052190" y="42387"/>
                  </a:lnTo>
                  <a:lnTo>
                    <a:pt x="1050858" y="42280"/>
                  </a:lnTo>
                  <a:lnTo>
                    <a:pt x="1049526" y="42178"/>
                  </a:lnTo>
                  <a:lnTo>
                    <a:pt x="1048171" y="42076"/>
                  </a:lnTo>
                  <a:lnTo>
                    <a:pt x="1046816" y="41985"/>
                  </a:lnTo>
                  <a:lnTo>
                    <a:pt x="1045438" y="41894"/>
                  </a:lnTo>
                  <a:lnTo>
                    <a:pt x="1044036" y="41808"/>
                  </a:lnTo>
                  <a:lnTo>
                    <a:pt x="1042634" y="41728"/>
                  </a:lnTo>
                  <a:lnTo>
                    <a:pt x="1041232" y="41653"/>
                  </a:lnTo>
                  <a:lnTo>
                    <a:pt x="1039807" y="41583"/>
                  </a:lnTo>
                  <a:lnTo>
                    <a:pt x="1038382" y="41519"/>
                  </a:lnTo>
                  <a:lnTo>
                    <a:pt x="1036934" y="41454"/>
                  </a:lnTo>
                  <a:lnTo>
                    <a:pt x="1035485" y="41401"/>
                  </a:lnTo>
                  <a:lnTo>
                    <a:pt x="1034013" y="41347"/>
                  </a:lnTo>
                  <a:lnTo>
                    <a:pt x="1032542" y="41299"/>
                  </a:lnTo>
                  <a:lnTo>
                    <a:pt x="1031046" y="41256"/>
                  </a:lnTo>
                  <a:lnTo>
                    <a:pt x="1029551" y="41224"/>
                  </a:lnTo>
                  <a:lnTo>
                    <a:pt x="1028032" y="41192"/>
                  </a:lnTo>
                  <a:lnTo>
                    <a:pt x="1026514" y="41165"/>
                  </a:lnTo>
                  <a:lnTo>
                    <a:pt x="1024972" y="41144"/>
                  </a:lnTo>
                  <a:lnTo>
                    <a:pt x="1023430" y="41127"/>
                  </a:lnTo>
                  <a:lnTo>
                    <a:pt x="1021024" y="41111"/>
                  </a:lnTo>
                  <a:lnTo>
                    <a:pt x="1018641" y="41101"/>
                  </a:lnTo>
                  <a:lnTo>
                    <a:pt x="1016258" y="41101"/>
                  </a:lnTo>
                  <a:lnTo>
                    <a:pt x="1013875" y="41111"/>
                  </a:lnTo>
                  <a:lnTo>
                    <a:pt x="1011515" y="41127"/>
                  </a:lnTo>
                  <a:lnTo>
                    <a:pt x="1009179" y="41154"/>
                  </a:lnTo>
                  <a:lnTo>
                    <a:pt x="1006842" y="41192"/>
                  </a:lnTo>
                  <a:lnTo>
                    <a:pt x="1004506" y="41235"/>
                  </a:lnTo>
                  <a:lnTo>
                    <a:pt x="1002193" y="41283"/>
                  </a:lnTo>
                  <a:lnTo>
                    <a:pt x="999904" y="41342"/>
                  </a:lnTo>
                  <a:lnTo>
                    <a:pt x="997591" y="41406"/>
                  </a:lnTo>
                  <a:lnTo>
                    <a:pt x="995325" y="41481"/>
                  </a:lnTo>
                  <a:lnTo>
                    <a:pt x="993058" y="41562"/>
                  </a:lnTo>
                  <a:lnTo>
                    <a:pt x="990792" y="41647"/>
                  </a:lnTo>
                  <a:lnTo>
                    <a:pt x="988549" y="41744"/>
                  </a:lnTo>
                  <a:lnTo>
                    <a:pt x="986330" y="41846"/>
                  </a:lnTo>
                  <a:lnTo>
                    <a:pt x="984110" y="41953"/>
                  </a:lnTo>
                  <a:lnTo>
                    <a:pt x="981914" y="42071"/>
                  </a:lnTo>
                  <a:lnTo>
                    <a:pt x="979718" y="42189"/>
                  </a:lnTo>
                  <a:lnTo>
                    <a:pt x="977522" y="42318"/>
                  </a:lnTo>
                  <a:lnTo>
                    <a:pt x="975373" y="42452"/>
                  </a:lnTo>
                  <a:lnTo>
                    <a:pt x="973223" y="42596"/>
                  </a:lnTo>
                  <a:lnTo>
                    <a:pt x="971074" y="42741"/>
                  </a:lnTo>
                  <a:lnTo>
                    <a:pt x="968948" y="42891"/>
                  </a:lnTo>
                  <a:lnTo>
                    <a:pt x="966822" y="43052"/>
                  </a:lnTo>
                  <a:lnTo>
                    <a:pt x="964743" y="43218"/>
                  </a:lnTo>
                  <a:lnTo>
                    <a:pt x="962640" y="43384"/>
                  </a:lnTo>
                  <a:lnTo>
                    <a:pt x="960584" y="43561"/>
                  </a:lnTo>
                  <a:lnTo>
                    <a:pt x="958528" y="43738"/>
                  </a:lnTo>
                  <a:lnTo>
                    <a:pt x="956472" y="43926"/>
                  </a:lnTo>
                  <a:lnTo>
                    <a:pt x="954440" y="44113"/>
                  </a:lnTo>
                  <a:lnTo>
                    <a:pt x="952431" y="44306"/>
                  </a:lnTo>
                  <a:lnTo>
                    <a:pt x="950445" y="44505"/>
                  </a:lnTo>
                  <a:lnTo>
                    <a:pt x="948459" y="44708"/>
                  </a:lnTo>
                  <a:lnTo>
                    <a:pt x="946473" y="44917"/>
                  </a:lnTo>
                  <a:lnTo>
                    <a:pt x="944534" y="45127"/>
                  </a:lnTo>
                  <a:lnTo>
                    <a:pt x="942595" y="45341"/>
                  </a:lnTo>
                  <a:lnTo>
                    <a:pt x="940656" y="45561"/>
                  </a:lnTo>
                  <a:lnTo>
                    <a:pt x="938763" y="45786"/>
                  </a:lnTo>
                  <a:lnTo>
                    <a:pt x="936871" y="46011"/>
                  </a:lnTo>
                  <a:lnTo>
                    <a:pt x="934979" y="46242"/>
                  </a:lnTo>
                  <a:lnTo>
                    <a:pt x="933133" y="46477"/>
                  </a:lnTo>
                  <a:lnTo>
                    <a:pt x="931287" y="46713"/>
                  </a:lnTo>
                  <a:lnTo>
                    <a:pt x="929442" y="46955"/>
                  </a:lnTo>
                  <a:lnTo>
                    <a:pt x="927643" y="47196"/>
                  </a:lnTo>
                  <a:lnTo>
                    <a:pt x="925844" y="47442"/>
                  </a:lnTo>
                  <a:lnTo>
                    <a:pt x="924068" y="47694"/>
                  </a:lnTo>
                  <a:lnTo>
                    <a:pt x="922293" y="47941"/>
                  </a:lnTo>
                  <a:lnTo>
                    <a:pt x="920540" y="48198"/>
                  </a:lnTo>
                  <a:lnTo>
                    <a:pt x="918812" y="48450"/>
                  </a:lnTo>
                  <a:lnTo>
                    <a:pt x="917106" y="48713"/>
                  </a:lnTo>
                  <a:lnTo>
                    <a:pt x="915401" y="48970"/>
                  </a:lnTo>
                  <a:lnTo>
                    <a:pt x="913742" y="49233"/>
                  </a:lnTo>
                  <a:lnTo>
                    <a:pt x="912060" y="49495"/>
                  </a:lnTo>
                  <a:lnTo>
                    <a:pt x="910424" y="49758"/>
                  </a:lnTo>
                  <a:lnTo>
                    <a:pt x="908789" y="50026"/>
                  </a:lnTo>
                  <a:lnTo>
                    <a:pt x="907200" y="50294"/>
                  </a:lnTo>
                  <a:lnTo>
                    <a:pt x="905612" y="50562"/>
                  </a:lnTo>
                  <a:lnTo>
                    <a:pt x="904023" y="50830"/>
                  </a:lnTo>
                  <a:lnTo>
                    <a:pt x="902481" y="51104"/>
                  </a:lnTo>
                  <a:lnTo>
                    <a:pt x="899420" y="51645"/>
                  </a:lnTo>
                  <a:lnTo>
                    <a:pt x="896430" y="52187"/>
                  </a:lnTo>
                  <a:lnTo>
                    <a:pt x="893533" y="52733"/>
                  </a:lnTo>
                  <a:lnTo>
                    <a:pt x="890706" y="53280"/>
                  </a:lnTo>
                  <a:lnTo>
                    <a:pt x="887949" y="53822"/>
                  </a:lnTo>
                  <a:lnTo>
                    <a:pt x="885286" y="54363"/>
                  </a:lnTo>
                  <a:lnTo>
                    <a:pt x="882693" y="54899"/>
                  </a:lnTo>
                  <a:lnTo>
                    <a:pt x="880193" y="55430"/>
                  </a:lnTo>
                  <a:lnTo>
                    <a:pt x="877740" y="55960"/>
                  </a:lnTo>
                  <a:lnTo>
                    <a:pt x="875404" y="56475"/>
                  </a:lnTo>
                  <a:lnTo>
                    <a:pt x="873137" y="56990"/>
                  </a:lnTo>
                  <a:lnTo>
                    <a:pt x="870965" y="57488"/>
                  </a:lnTo>
                  <a:lnTo>
                    <a:pt x="868862" y="57981"/>
                  </a:lnTo>
                  <a:lnTo>
                    <a:pt x="866853" y="58458"/>
                  </a:lnTo>
                  <a:lnTo>
                    <a:pt x="864937" y="58925"/>
                  </a:lnTo>
                  <a:lnTo>
                    <a:pt x="863115" y="59381"/>
                  </a:lnTo>
                  <a:lnTo>
                    <a:pt x="861363" y="59820"/>
                  </a:lnTo>
                  <a:lnTo>
                    <a:pt x="859704" y="60244"/>
                  </a:lnTo>
                  <a:lnTo>
                    <a:pt x="858162" y="60646"/>
                  </a:lnTo>
                  <a:lnTo>
                    <a:pt x="856690" y="61037"/>
                  </a:lnTo>
                  <a:lnTo>
                    <a:pt x="855312" y="61401"/>
                  </a:lnTo>
                  <a:lnTo>
                    <a:pt x="854050" y="61750"/>
                  </a:lnTo>
                  <a:lnTo>
                    <a:pt x="851784" y="62382"/>
                  </a:lnTo>
                  <a:lnTo>
                    <a:pt x="849915" y="62913"/>
                  </a:lnTo>
                  <a:lnTo>
                    <a:pt x="848443" y="63347"/>
                  </a:lnTo>
                  <a:lnTo>
                    <a:pt x="847392" y="63669"/>
                  </a:lnTo>
                  <a:lnTo>
                    <a:pt x="846527" y="63932"/>
                  </a:lnTo>
                  <a:lnTo>
                    <a:pt x="850102" y="55966"/>
                  </a:lnTo>
                  <a:lnTo>
                    <a:pt x="852274" y="55591"/>
                  </a:lnTo>
                  <a:lnTo>
                    <a:pt x="854751" y="55156"/>
                  </a:lnTo>
                  <a:lnTo>
                    <a:pt x="857508" y="54663"/>
                  </a:lnTo>
                  <a:lnTo>
                    <a:pt x="860498" y="54116"/>
                  </a:lnTo>
                  <a:lnTo>
                    <a:pt x="863699" y="53521"/>
                  </a:lnTo>
                  <a:lnTo>
                    <a:pt x="867110" y="52867"/>
                  </a:lnTo>
                  <a:lnTo>
                    <a:pt x="870708" y="52170"/>
                  </a:lnTo>
                  <a:lnTo>
                    <a:pt x="872553" y="51801"/>
                  </a:lnTo>
                  <a:lnTo>
                    <a:pt x="874446" y="51420"/>
                  </a:lnTo>
                  <a:lnTo>
                    <a:pt x="876361" y="51034"/>
                  </a:lnTo>
                  <a:lnTo>
                    <a:pt x="878301" y="50632"/>
                  </a:lnTo>
                  <a:lnTo>
                    <a:pt x="880286" y="50219"/>
                  </a:lnTo>
                  <a:lnTo>
                    <a:pt x="882272" y="49796"/>
                  </a:lnTo>
                  <a:lnTo>
                    <a:pt x="884305" y="49361"/>
                  </a:lnTo>
                  <a:lnTo>
                    <a:pt x="886314" y="48917"/>
                  </a:lnTo>
                  <a:lnTo>
                    <a:pt x="888370" y="48466"/>
                  </a:lnTo>
                  <a:lnTo>
                    <a:pt x="890426" y="48005"/>
                  </a:lnTo>
                  <a:lnTo>
                    <a:pt x="892482" y="47533"/>
                  </a:lnTo>
                  <a:lnTo>
                    <a:pt x="894538" y="47051"/>
                  </a:lnTo>
                  <a:lnTo>
                    <a:pt x="896617" y="46558"/>
                  </a:lnTo>
                  <a:lnTo>
                    <a:pt x="898673" y="46059"/>
                  </a:lnTo>
                  <a:lnTo>
                    <a:pt x="900752" y="45555"/>
                  </a:lnTo>
                  <a:lnTo>
                    <a:pt x="902785" y="45041"/>
                  </a:lnTo>
                  <a:lnTo>
                    <a:pt x="904841" y="44515"/>
                  </a:lnTo>
                  <a:lnTo>
                    <a:pt x="906850" y="43985"/>
                  </a:lnTo>
                  <a:lnTo>
                    <a:pt x="908882" y="43449"/>
                  </a:lnTo>
                  <a:lnTo>
                    <a:pt x="910868" y="42902"/>
                  </a:lnTo>
                  <a:lnTo>
                    <a:pt x="912831" y="42350"/>
                  </a:lnTo>
                  <a:lnTo>
                    <a:pt x="914770" y="41787"/>
                  </a:lnTo>
                  <a:lnTo>
                    <a:pt x="916686" y="41224"/>
                  </a:lnTo>
                  <a:lnTo>
                    <a:pt x="918555" y="40650"/>
                  </a:lnTo>
                  <a:lnTo>
                    <a:pt x="920400" y="40077"/>
                  </a:lnTo>
                  <a:lnTo>
                    <a:pt x="922223" y="39492"/>
                  </a:lnTo>
                  <a:lnTo>
                    <a:pt x="923975" y="38903"/>
                  </a:lnTo>
                  <a:lnTo>
                    <a:pt x="925704" y="38308"/>
                  </a:lnTo>
                  <a:lnTo>
                    <a:pt x="927362" y="37707"/>
                  </a:lnTo>
                  <a:lnTo>
                    <a:pt x="928998" y="37107"/>
                  </a:lnTo>
                  <a:lnTo>
                    <a:pt x="929792" y="36801"/>
                  </a:lnTo>
                  <a:lnTo>
                    <a:pt x="930563" y="36496"/>
                  </a:lnTo>
                  <a:lnTo>
                    <a:pt x="931334" y="36190"/>
                  </a:lnTo>
                  <a:lnTo>
                    <a:pt x="932082" y="35885"/>
                  </a:lnTo>
                  <a:lnTo>
                    <a:pt x="932806" y="35574"/>
                  </a:lnTo>
                  <a:lnTo>
                    <a:pt x="933530" y="35268"/>
                  </a:lnTo>
                  <a:lnTo>
                    <a:pt x="934231" y="34957"/>
                  </a:lnTo>
                  <a:lnTo>
                    <a:pt x="934932" y="34646"/>
                  </a:lnTo>
                  <a:lnTo>
                    <a:pt x="935586" y="34336"/>
                  </a:lnTo>
                  <a:lnTo>
                    <a:pt x="936240" y="34019"/>
                  </a:lnTo>
                  <a:lnTo>
                    <a:pt x="936894" y="33708"/>
                  </a:lnTo>
                  <a:lnTo>
                    <a:pt x="937502" y="33392"/>
                  </a:lnTo>
                  <a:lnTo>
                    <a:pt x="938109" y="33081"/>
                  </a:lnTo>
                  <a:lnTo>
                    <a:pt x="938693" y="32765"/>
                  </a:lnTo>
                  <a:lnTo>
                    <a:pt x="939254" y="32449"/>
                  </a:lnTo>
                  <a:lnTo>
                    <a:pt x="939791" y="32132"/>
                  </a:lnTo>
                  <a:lnTo>
                    <a:pt x="940329" y="31811"/>
                  </a:lnTo>
                  <a:lnTo>
                    <a:pt x="940843" y="31494"/>
                  </a:lnTo>
                  <a:lnTo>
                    <a:pt x="941310" y="31178"/>
                  </a:lnTo>
                  <a:lnTo>
                    <a:pt x="941777" y="30856"/>
                  </a:lnTo>
                  <a:lnTo>
                    <a:pt x="942221" y="30535"/>
                  </a:lnTo>
                  <a:lnTo>
                    <a:pt x="942642" y="30213"/>
                  </a:lnTo>
                  <a:lnTo>
                    <a:pt x="943062" y="29897"/>
                  </a:lnTo>
                  <a:lnTo>
                    <a:pt x="943436" y="29575"/>
                  </a:lnTo>
                  <a:lnTo>
                    <a:pt x="943786" y="29254"/>
                  </a:lnTo>
                  <a:lnTo>
                    <a:pt x="944113" y="28932"/>
                  </a:lnTo>
                  <a:lnTo>
                    <a:pt x="944441" y="28605"/>
                  </a:lnTo>
                  <a:lnTo>
                    <a:pt x="944721" y="28283"/>
                  </a:lnTo>
                  <a:lnTo>
                    <a:pt x="944978" y="27962"/>
                  </a:lnTo>
                  <a:lnTo>
                    <a:pt x="945235" y="27640"/>
                  </a:lnTo>
                  <a:lnTo>
                    <a:pt x="945445" y="27313"/>
                  </a:lnTo>
                  <a:lnTo>
                    <a:pt x="945632" y="26991"/>
                  </a:lnTo>
                  <a:lnTo>
                    <a:pt x="945796" y="26664"/>
                  </a:lnTo>
                  <a:lnTo>
                    <a:pt x="945936" y="26343"/>
                  </a:lnTo>
                  <a:lnTo>
                    <a:pt x="946053" y="26021"/>
                  </a:lnTo>
                  <a:lnTo>
                    <a:pt x="946123" y="25694"/>
                  </a:lnTo>
                  <a:lnTo>
                    <a:pt x="946193" y="25373"/>
                  </a:lnTo>
                  <a:lnTo>
                    <a:pt x="946216" y="25046"/>
                  </a:lnTo>
                  <a:lnTo>
                    <a:pt x="946216" y="24724"/>
                  </a:lnTo>
                  <a:lnTo>
                    <a:pt x="946193" y="24397"/>
                  </a:lnTo>
                  <a:lnTo>
                    <a:pt x="946169" y="24166"/>
                  </a:lnTo>
                  <a:lnTo>
                    <a:pt x="946099" y="23931"/>
                  </a:lnTo>
                  <a:lnTo>
                    <a:pt x="946053" y="23695"/>
                  </a:lnTo>
                  <a:lnTo>
                    <a:pt x="945959" y="23453"/>
                  </a:lnTo>
                  <a:lnTo>
                    <a:pt x="945749" y="22976"/>
                  </a:lnTo>
                  <a:lnTo>
                    <a:pt x="945492" y="22488"/>
                  </a:lnTo>
                  <a:lnTo>
                    <a:pt x="945188" y="22001"/>
                  </a:lnTo>
                  <a:lnTo>
                    <a:pt x="944814" y="21502"/>
                  </a:lnTo>
                  <a:lnTo>
                    <a:pt x="944394" y="21004"/>
                  </a:lnTo>
                  <a:lnTo>
                    <a:pt x="943927" y="20505"/>
                  </a:lnTo>
                  <a:lnTo>
                    <a:pt x="943436" y="19996"/>
                  </a:lnTo>
                  <a:lnTo>
                    <a:pt x="942875" y="19487"/>
                  </a:lnTo>
                  <a:lnTo>
                    <a:pt x="942268" y="18977"/>
                  </a:lnTo>
                  <a:lnTo>
                    <a:pt x="941637" y="18463"/>
                  </a:lnTo>
                  <a:lnTo>
                    <a:pt x="940959" y="17948"/>
                  </a:lnTo>
                  <a:lnTo>
                    <a:pt x="940259" y="17433"/>
                  </a:lnTo>
                  <a:lnTo>
                    <a:pt x="939511" y="16919"/>
                  </a:lnTo>
                  <a:lnTo>
                    <a:pt x="938740" y="16404"/>
                  </a:lnTo>
                  <a:lnTo>
                    <a:pt x="937922" y="15884"/>
                  </a:lnTo>
                  <a:lnTo>
                    <a:pt x="937081" y="15370"/>
                  </a:lnTo>
                  <a:lnTo>
                    <a:pt x="936217" y="14855"/>
                  </a:lnTo>
                  <a:lnTo>
                    <a:pt x="935329" y="14346"/>
                  </a:lnTo>
                  <a:lnTo>
                    <a:pt x="934418" y="13836"/>
                  </a:lnTo>
                  <a:lnTo>
                    <a:pt x="933507" y="13327"/>
                  </a:lnTo>
                  <a:lnTo>
                    <a:pt x="932549" y="12823"/>
                  </a:lnTo>
                  <a:lnTo>
                    <a:pt x="931591" y="12319"/>
                  </a:lnTo>
                  <a:lnTo>
                    <a:pt x="930610" y="11821"/>
                  </a:lnTo>
                  <a:lnTo>
                    <a:pt x="929605" y="11328"/>
                  </a:lnTo>
                  <a:lnTo>
                    <a:pt x="928601" y="10840"/>
                  </a:lnTo>
                  <a:lnTo>
                    <a:pt x="927596" y="10357"/>
                  </a:lnTo>
                  <a:lnTo>
                    <a:pt x="926568" y="9875"/>
                  </a:lnTo>
                  <a:lnTo>
                    <a:pt x="925540" y="9403"/>
                  </a:lnTo>
                  <a:lnTo>
                    <a:pt x="924512" y="8937"/>
                  </a:lnTo>
                  <a:lnTo>
                    <a:pt x="923484" y="8481"/>
                  </a:lnTo>
                  <a:lnTo>
                    <a:pt x="921428" y="7586"/>
                  </a:lnTo>
                  <a:lnTo>
                    <a:pt x="919396" y="6717"/>
                  </a:lnTo>
                  <a:lnTo>
                    <a:pt x="917386" y="5892"/>
                  </a:lnTo>
                  <a:lnTo>
                    <a:pt x="915447" y="5104"/>
                  </a:lnTo>
                  <a:lnTo>
                    <a:pt x="913555" y="4359"/>
                  </a:lnTo>
                  <a:lnTo>
                    <a:pt x="911756" y="3662"/>
                  </a:lnTo>
                  <a:lnTo>
                    <a:pt x="910051" y="3013"/>
                  </a:lnTo>
                  <a:lnTo>
                    <a:pt x="908462" y="2418"/>
                  </a:lnTo>
                  <a:lnTo>
                    <a:pt x="906990" y="1877"/>
                  </a:lnTo>
                  <a:lnTo>
                    <a:pt x="905682" y="1400"/>
                  </a:lnTo>
                  <a:lnTo>
                    <a:pt x="903532" y="638"/>
                  </a:lnTo>
                  <a:lnTo>
                    <a:pt x="902154" y="161"/>
                  </a:lnTo>
                  <a:lnTo>
                    <a:pt x="901687" y="1"/>
                  </a:lnTo>
                  <a:close/>
                </a:path>
              </a:pathLst>
            </a:custGeom>
            <a:solidFill>
              <a:srgbClr val="A69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4;p44">
              <a:extLst>
                <a:ext uri="{FF2B5EF4-FFF2-40B4-BE49-F238E27FC236}">
                  <a16:creationId xmlns:a16="http://schemas.microsoft.com/office/drawing/2014/main" id="{F24F5801-1000-4458-8101-70B855AF6154}"/>
                </a:ext>
              </a:extLst>
            </p:cNvPr>
            <p:cNvSpPr/>
            <p:nvPr/>
          </p:nvSpPr>
          <p:spPr>
            <a:xfrm rot="10800000">
              <a:off x="-444566" y="-957928"/>
              <a:ext cx="1955906" cy="2867532"/>
            </a:xfrm>
            <a:custGeom>
              <a:avLst/>
              <a:gdLst/>
              <a:ahLst/>
              <a:cxnLst/>
              <a:rect l="l" t="t" r="r" b="b"/>
              <a:pathLst>
                <a:path w="202370" h="73142" extrusionOk="0">
                  <a:moveTo>
                    <a:pt x="71047" y="1"/>
                  </a:moveTo>
                  <a:lnTo>
                    <a:pt x="63337" y="6"/>
                  </a:lnTo>
                  <a:lnTo>
                    <a:pt x="55931" y="12"/>
                  </a:lnTo>
                  <a:lnTo>
                    <a:pt x="48899" y="28"/>
                  </a:lnTo>
                  <a:lnTo>
                    <a:pt x="42241" y="55"/>
                  </a:lnTo>
                  <a:lnTo>
                    <a:pt x="36073" y="87"/>
                  </a:lnTo>
                  <a:lnTo>
                    <a:pt x="33176" y="108"/>
                  </a:lnTo>
                  <a:lnTo>
                    <a:pt x="30419" y="130"/>
                  </a:lnTo>
                  <a:lnTo>
                    <a:pt x="27826" y="156"/>
                  </a:lnTo>
                  <a:lnTo>
                    <a:pt x="25349" y="189"/>
                  </a:lnTo>
                  <a:lnTo>
                    <a:pt x="23060" y="215"/>
                  </a:lnTo>
                  <a:lnTo>
                    <a:pt x="20934" y="253"/>
                  </a:lnTo>
                  <a:lnTo>
                    <a:pt x="18995" y="290"/>
                  </a:lnTo>
                  <a:lnTo>
                    <a:pt x="17219" y="328"/>
                  </a:lnTo>
                  <a:lnTo>
                    <a:pt x="15631" y="371"/>
                  </a:lnTo>
                  <a:lnTo>
                    <a:pt x="14252" y="419"/>
                  </a:lnTo>
                  <a:lnTo>
                    <a:pt x="13061" y="467"/>
                  </a:lnTo>
                  <a:lnTo>
                    <a:pt x="12547" y="494"/>
                  </a:lnTo>
                  <a:lnTo>
                    <a:pt x="12103" y="521"/>
                  </a:lnTo>
                  <a:lnTo>
                    <a:pt x="11892" y="537"/>
                  </a:lnTo>
                  <a:lnTo>
                    <a:pt x="11659" y="558"/>
                  </a:lnTo>
                  <a:lnTo>
                    <a:pt x="11449" y="585"/>
                  </a:lnTo>
                  <a:lnTo>
                    <a:pt x="11238" y="617"/>
                  </a:lnTo>
                  <a:lnTo>
                    <a:pt x="11028" y="650"/>
                  </a:lnTo>
                  <a:lnTo>
                    <a:pt x="10818" y="692"/>
                  </a:lnTo>
                  <a:lnTo>
                    <a:pt x="10584" y="735"/>
                  </a:lnTo>
                  <a:lnTo>
                    <a:pt x="10374" y="789"/>
                  </a:lnTo>
                  <a:lnTo>
                    <a:pt x="9953" y="902"/>
                  </a:lnTo>
                  <a:lnTo>
                    <a:pt x="9533" y="1036"/>
                  </a:lnTo>
                  <a:lnTo>
                    <a:pt x="9112" y="1186"/>
                  </a:lnTo>
                  <a:lnTo>
                    <a:pt x="8692" y="1352"/>
                  </a:lnTo>
                  <a:lnTo>
                    <a:pt x="8295" y="1539"/>
                  </a:lnTo>
                  <a:lnTo>
                    <a:pt x="7874" y="1743"/>
                  </a:lnTo>
                  <a:lnTo>
                    <a:pt x="7477" y="1963"/>
                  </a:lnTo>
                  <a:lnTo>
                    <a:pt x="7080" y="2199"/>
                  </a:lnTo>
                  <a:lnTo>
                    <a:pt x="6706" y="2456"/>
                  </a:lnTo>
                  <a:lnTo>
                    <a:pt x="6309" y="2724"/>
                  </a:lnTo>
                  <a:lnTo>
                    <a:pt x="5935" y="3014"/>
                  </a:lnTo>
                  <a:lnTo>
                    <a:pt x="5561" y="3314"/>
                  </a:lnTo>
                  <a:lnTo>
                    <a:pt x="5211" y="3630"/>
                  </a:lnTo>
                  <a:lnTo>
                    <a:pt x="4860" y="3968"/>
                  </a:lnTo>
                  <a:lnTo>
                    <a:pt x="4510" y="4316"/>
                  </a:lnTo>
                  <a:lnTo>
                    <a:pt x="4183" y="4675"/>
                  </a:lnTo>
                  <a:lnTo>
                    <a:pt x="3856" y="5056"/>
                  </a:lnTo>
                  <a:lnTo>
                    <a:pt x="3529" y="5447"/>
                  </a:lnTo>
                  <a:lnTo>
                    <a:pt x="3225" y="5849"/>
                  </a:lnTo>
                  <a:lnTo>
                    <a:pt x="2921" y="6268"/>
                  </a:lnTo>
                  <a:lnTo>
                    <a:pt x="2641" y="6702"/>
                  </a:lnTo>
                  <a:lnTo>
                    <a:pt x="2384" y="7147"/>
                  </a:lnTo>
                  <a:lnTo>
                    <a:pt x="2103" y="7608"/>
                  </a:lnTo>
                  <a:lnTo>
                    <a:pt x="1870" y="8079"/>
                  </a:lnTo>
                  <a:lnTo>
                    <a:pt x="1636" y="8562"/>
                  </a:lnTo>
                  <a:lnTo>
                    <a:pt x="1403" y="9055"/>
                  </a:lnTo>
                  <a:lnTo>
                    <a:pt x="1216" y="9564"/>
                  </a:lnTo>
                  <a:lnTo>
                    <a:pt x="1005" y="10079"/>
                  </a:lnTo>
                  <a:lnTo>
                    <a:pt x="842" y="10610"/>
                  </a:lnTo>
                  <a:lnTo>
                    <a:pt x="678" y="11151"/>
                  </a:lnTo>
                  <a:lnTo>
                    <a:pt x="538" y="11703"/>
                  </a:lnTo>
                  <a:lnTo>
                    <a:pt x="398" y="12266"/>
                  </a:lnTo>
                  <a:lnTo>
                    <a:pt x="305" y="12834"/>
                  </a:lnTo>
                  <a:lnTo>
                    <a:pt x="211" y="13419"/>
                  </a:lnTo>
                  <a:lnTo>
                    <a:pt x="118" y="14008"/>
                  </a:lnTo>
                  <a:lnTo>
                    <a:pt x="71" y="14609"/>
                  </a:lnTo>
                  <a:lnTo>
                    <a:pt x="24" y="15220"/>
                  </a:lnTo>
                  <a:lnTo>
                    <a:pt x="1" y="15836"/>
                  </a:lnTo>
                  <a:lnTo>
                    <a:pt x="1" y="16464"/>
                  </a:lnTo>
                  <a:lnTo>
                    <a:pt x="24" y="17101"/>
                  </a:lnTo>
                  <a:lnTo>
                    <a:pt x="71" y="17745"/>
                  </a:lnTo>
                  <a:lnTo>
                    <a:pt x="118" y="18393"/>
                  </a:lnTo>
                  <a:lnTo>
                    <a:pt x="211" y="19053"/>
                  </a:lnTo>
                  <a:lnTo>
                    <a:pt x="305" y="19717"/>
                  </a:lnTo>
                  <a:lnTo>
                    <a:pt x="421" y="20393"/>
                  </a:lnTo>
                  <a:lnTo>
                    <a:pt x="585" y="21068"/>
                  </a:lnTo>
                  <a:lnTo>
                    <a:pt x="748" y="21755"/>
                  </a:lnTo>
                  <a:lnTo>
                    <a:pt x="935" y="22446"/>
                  </a:lnTo>
                  <a:lnTo>
                    <a:pt x="1169" y="23143"/>
                  </a:lnTo>
                  <a:lnTo>
                    <a:pt x="1403" y="23851"/>
                  </a:lnTo>
                  <a:lnTo>
                    <a:pt x="1683" y="24558"/>
                  </a:lnTo>
                  <a:lnTo>
                    <a:pt x="1963" y="25271"/>
                  </a:lnTo>
                  <a:lnTo>
                    <a:pt x="2290" y="25989"/>
                  </a:lnTo>
                  <a:lnTo>
                    <a:pt x="2641" y="26713"/>
                  </a:lnTo>
                  <a:lnTo>
                    <a:pt x="3015" y="27437"/>
                  </a:lnTo>
                  <a:lnTo>
                    <a:pt x="3412" y="28166"/>
                  </a:lnTo>
                  <a:lnTo>
                    <a:pt x="3832" y="28906"/>
                  </a:lnTo>
                  <a:lnTo>
                    <a:pt x="4300" y="29640"/>
                  </a:lnTo>
                  <a:lnTo>
                    <a:pt x="4790" y="30380"/>
                  </a:lnTo>
                  <a:lnTo>
                    <a:pt x="5304" y="31125"/>
                  </a:lnTo>
                  <a:lnTo>
                    <a:pt x="5842" y="31870"/>
                  </a:lnTo>
                  <a:lnTo>
                    <a:pt x="6426" y="32621"/>
                  </a:lnTo>
                  <a:lnTo>
                    <a:pt x="7033" y="33371"/>
                  </a:lnTo>
                  <a:lnTo>
                    <a:pt x="7664" y="34127"/>
                  </a:lnTo>
                  <a:lnTo>
                    <a:pt x="8318" y="34877"/>
                  </a:lnTo>
                  <a:lnTo>
                    <a:pt x="9019" y="35633"/>
                  </a:lnTo>
                  <a:lnTo>
                    <a:pt x="9766" y="36389"/>
                  </a:lnTo>
                  <a:lnTo>
                    <a:pt x="10514" y="37150"/>
                  </a:lnTo>
                  <a:lnTo>
                    <a:pt x="11308" y="37906"/>
                  </a:lnTo>
                  <a:lnTo>
                    <a:pt x="12149" y="38662"/>
                  </a:lnTo>
                  <a:lnTo>
                    <a:pt x="13014" y="39423"/>
                  </a:lnTo>
                  <a:lnTo>
                    <a:pt x="13902" y="40179"/>
                  </a:lnTo>
                  <a:lnTo>
                    <a:pt x="14836" y="40935"/>
                  </a:lnTo>
                  <a:lnTo>
                    <a:pt x="15817" y="41691"/>
                  </a:lnTo>
                  <a:lnTo>
                    <a:pt x="16822" y="42447"/>
                  </a:lnTo>
                  <a:lnTo>
                    <a:pt x="17873" y="43202"/>
                  </a:lnTo>
                  <a:lnTo>
                    <a:pt x="18948" y="43953"/>
                  </a:lnTo>
                  <a:lnTo>
                    <a:pt x="20069" y="44703"/>
                  </a:lnTo>
                  <a:lnTo>
                    <a:pt x="21214" y="45449"/>
                  </a:lnTo>
                  <a:lnTo>
                    <a:pt x="22406" y="46194"/>
                  </a:lnTo>
                  <a:lnTo>
                    <a:pt x="23644" y="46939"/>
                  </a:lnTo>
                  <a:lnTo>
                    <a:pt x="24906" y="47679"/>
                  </a:lnTo>
                  <a:lnTo>
                    <a:pt x="26214" y="48413"/>
                  </a:lnTo>
                  <a:lnTo>
                    <a:pt x="27569" y="49142"/>
                  </a:lnTo>
                  <a:lnTo>
                    <a:pt x="28971" y="49871"/>
                  </a:lnTo>
                  <a:lnTo>
                    <a:pt x="30396" y="50595"/>
                  </a:lnTo>
                  <a:lnTo>
                    <a:pt x="31868" y="51319"/>
                  </a:lnTo>
                  <a:lnTo>
                    <a:pt x="33386" y="52031"/>
                  </a:lnTo>
                  <a:lnTo>
                    <a:pt x="34928" y="52744"/>
                  </a:lnTo>
                  <a:lnTo>
                    <a:pt x="36540" y="53447"/>
                  </a:lnTo>
                  <a:lnTo>
                    <a:pt x="38176" y="54149"/>
                  </a:lnTo>
                  <a:lnTo>
                    <a:pt x="39858" y="54840"/>
                  </a:lnTo>
                  <a:lnTo>
                    <a:pt x="41587" y="55532"/>
                  </a:lnTo>
                  <a:lnTo>
                    <a:pt x="43362" y="56213"/>
                  </a:lnTo>
                  <a:lnTo>
                    <a:pt x="45184" y="56888"/>
                  </a:lnTo>
                  <a:lnTo>
                    <a:pt x="47053" y="57553"/>
                  </a:lnTo>
                  <a:lnTo>
                    <a:pt x="48969" y="58218"/>
                  </a:lnTo>
                  <a:lnTo>
                    <a:pt x="49950" y="58545"/>
                  </a:lnTo>
                  <a:lnTo>
                    <a:pt x="50932" y="58872"/>
                  </a:lnTo>
                  <a:lnTo>
                    <a:pt x="51936" y="59193"/>
                  </a:lnTo>
                  <a:lnTo>
                    <a:pt x="52941" y="59515"/>
                  </a:lnTo>
                  <a:lnTo>
                    <a:pt x="53945" y="59837"/>
                  </a:lnTo>
                  <a:lnTo>
                    <a:pt x="54997" y="60153"/>
                  </a:lnTo>
                  <a:lnTo>
                    <a:pt x="56025" y="60469"/>
                  </a:lnTo>
                  <a:lnTo>
                    <a:pt x="57099" y="60785"/>
                  </a:lnTo>
                  <a:lnTo>
                    <a:pt x="58151" y="61096"/>
                  </a:lnTo>
                  <a:lnTo>
                    <a:pt x="59225" y="61407"/>
                  </a:lnTo>
                  <a:lnTo>
                    <a:pt x="60323" y="61713"/>
                  </a:lnTo>
                  <a:lnTo>
                    <a:pt x="61445" y="62018"/>
                  </a:lnTo>
                  <a:lnTo>
                    <a:pt x="62543" y="62324"/>
                  </a:lnTo>
                  <a:lnTo>
                    <a:pt x="63688" y="62624"/>
                  </a:lnTo>
                  <a:lnTo>
                    <a:pt x="64833" y="62924"/>
                  </a:lnTo>
                  <a:lnTo>
                    <a:pt x="65977" y="63219"/>
                  </a:lnTo>
                  <a:lnTo>
                    <a:pt x="67145" y="63514"/>
                  </a:lnTo>
                  <a:lnTo>
                    <a:pt x="68314" y="63803"/>
                  </a:lnTo>
                  <a:lnTo>
                    <a:pt x="69505" y="64093"/>
                  </a:lnTo>
                  <a:lnTo>
                    <a:pt x="70720" y="64382"/>
                  </a:lnTo>
                  <a:lnTo>
                    <a:pt x="71935" y="64667"/>
                  </a:lnTo>
                  <a:lnTo>
                    <a:pt x="73173" y="64945"/>
                  </a:lnTo>
                  <a:lnTo>
                    <a:pt x="74411" y="65224"/>
                  </a:lnTo>
                  <a:lnTo>
                    <a:pt x="75673" y="65503"/>
                  </a:lnTo>
                  <a:lnTo>
                    <a:pt x="76934" y="65776"/>
                  </a:lnTo>
                  <a:lnTo>
                    <a:pt x="78219" y="66044"/>
                  </a:lnTo>
                  <a:lnTo>
                    <a:pt x="79504" y="66318"/>
                  </a:lnTo>
                  <a:lnTo>
                    <a:pt x="80813" y="66580"/>
                  </a:lnTo>
                  <a:lnTo>
                    <a:pt x="82144" y="66843"/>
                  </a:lnTo>
                  <a:lnTo>
                    <a:pt x="83476" y="67106"/>
                  </a:lnTo>
                  <a:lnTo>
                    <a:pt x="84831" y="67363"/>
                  </a:lnTo>
                  <a:lnTo>
                    <a:pt x="86186" y="67615"/>
                  </a:lnTo>
                  <a:lnTo>
                    <a:pt x="87564" y="67867"/>
                  </a:lnTo>
                  <a:lnTo>
                    <a:pt x="88943" y="68113"/>
                  </a:lnTo>
                  <a:lnTo>
                    <a:pt x="90345" y="68360"/>
                  </a:lnTo>
                  <a:lnTo>
                    <a:pt x="91770" y="68601"/>
                  </a:lnTo>
                  <a:lnTo>
                    <a:pt x="93195" y="68843"/>
                  </a:lnTo>
                  <a:lnTo>
                    <a:pt x="94643" y="69078"/>
                  </a:lnTo>
                  <a:lnTo>
                    <a:pt x="96092" y="69314"/>
                  </a:lnTo>
                  <a:lnTo>
                    <a:pt x="97564" y="69539"/>
                  </a:lnTo>
                  <a:lnTo>
                    <a:pt x="99059" y="69770"/>
                  </a:lnTo>
                  <a:lnTo>
                    <a:pt x="100554" y="69995"/>
                  </a:lnTo>
                  <a:lnTo>
                    <a:pt x="102049" y="70215"/>
                  </a:lnTo>
                  <a:lnTo>
                    <a:pt x="103591" y="70429"/>
                  </a:lnTo>
                  <a:lnTo>
                    <a:pt x="105133" y="70644"/>
                  </a:lnTo>
                  <a:lnTo>
                    <a:pt x="106675" y="70853"/>
                  </a:lnTo>
                  <a:lnTo>
                    <a:pt x="108241" y="71062"/>
                  </a:lnTo>
                  <a:lnTo>
                    <a:pt x="109829" y="71266"/>
                  </a:lnTo>
                  <a:lnTo>
                    <a:pt x="111418" y="71464"/>
                  </a:lnTo>
                  <a:lnTo>
                    <a:pt x="113030" y="71662"/>
                  </a:lnTo>
                  <a:lnTo>
                    <a:pt x="114665" y="71855"/>
                  </a:lnTo>
                  <a:lnTo>
                    <a:pt x="116301" y="72043"/>
                  </a:lnTo>
                  <a:lnTo>
                    <a:pt x="117959" y="72230"/>
                  </a:lnTo>
                  <a:lnTo>
                    <a:pt x="119642" y="72413"/>
                  </a:lnTo>
                  <a:lnTo>
                    <a:pt x="120436" y="72498"/>
                  </a:lnTo>
                  <a:lnTo>
                    <a:pt x="121230" y="72574"/>
                  </a:lnTo>
                  <a:lnTo>
                    <a:pt x="122025" y="72649"/>
                  </a:lnTo>
                  <a:lnTo>
                    <a:pt x="122819" y="72718"/>
                  </a:lnTo>
                  <a:lnTo>
                    <a:pt x="123590" y="72783"/>
                  </a:lnTo>
                  <a:lnTo>
                    <a:pt x="124384" y="72836"/>
                  </a:lnTo>
                  <a:lnTo>
                    <a:pt x="125155" y="72890"/>
                  </a:lnTo>
                  <a:lnTo>
                    <a:pt x="125926" y="72938"/>
                  </a:lnTo>
                  <a:lnTo>
                    <a:pt x="126697" y="72981"/>
                  </a:lnTo>
                  <a:lnTo>
                    <a:pt x="127468" y="73018"/>
                  </a:lnTo>
                  <a:lnTo>
                    <a:pt x="128216" y="73051"/>
                  </a:lnTo>
                  <a:lnTo>
                    <a:pt x="128987" y="73077"/>
                  </a:lnTo>
                  <a:lnTo>
                    <a:pt x="129734" y="73099"/>
                  </a:lnTo>
                  <a:lnTo>
                    <a:pt x="130482" y="73115"/>
                  </a:lnTo>
                  <a:lnTo>
                    <a:pt x="131229" y="73131"/>
                  </a:lnTo>
                  <a:lnTo>
                    <a:pt x="131977" y="73136"/>
                  </a:lnTo>
                  <a:lnTo>
                    <a:pt x="132701" y="73142"/>
                  </a:lnTo>
                  <a:lnTo>
                    <a:pt x="133449" y="73136"/>
                  </a:lnTo>
                  <a:lnTo>
                    <a:pt x="134173" y="73131"/>
                  </a:lnTo>
                  <a:lnTo>
                    <a:pt x="134897" y="73120"/>
                  </a:lnTo>
                  <a:lnTo>
                    <a:pt x="135622" y="73104"/>
                  </a:lnTo>
                  <a:lnTo>
                    <a:pt x="136346" y="73083"/>
                  </a:lnTo>
                  <a:lnTo>
                    <a:pt x="137047" y="73056"/>
                  </a:lnTo>
                  <a:lnTo>
                    <a:pt x="137771" y="73024"/>
                  </a:lnTo>
                  <a:lnTo>
                    <a:pt x="138472" y="72992"/>
                  </a:lnTo>
                  <a:lnTo>
                    <a:pt x="139173" y="72949"/>
                  </a:lnTo>
                  <a:lnTo>
                    <a:pt x="139874" y="72906"/>
                  </a:lnTo>
                  <a:lnTo>
                    <a:pt x="140551" y="72858"/>
                  </a:lnTo>
                  <a:lnTo>
                    <a:pt x="141252" y="72804"/>
                  </a:lnTo>
                  <a:lnTo>
                    <a:pt x="141930" y="72745"/>
                  </a:lnTo>
                  <a:lnTo>
                    <a:pt x="142630" y="72686"/>
                  </a:lnTo>
                  <a:lnTo>
                    <a:pt x="143308" y="72616"/>
                  </a:lnTo>
                  <a:lnTo>
                    <a:pt x="143986" y="72547"/>
                  </a:lnTo>
                  <a:lnTo>
                    <a:pt x="144640" y="72472"/>
                  </a:lnTo>
                  <a:lnTo>
                    <a:pt x="145317" y="72391"/>
                  </a:lnTo>
                  <a:lnTo>
                    <a:pt x="145971" y="72305"/>
                  </a:lnTo>
                  <a:lnTo>
                    <a:pt x="146626" y="72220"/>
                  </a:lnTo>
                  <a:lnTo>
                    <a:pt x="147280" y="72129"/>
                  </a:lnTo>
                  <a:lnTo>
                    <a:pt x="147934" y="72032"/>
                  </a:lnTo>
                  <a:lnTo>
                    <a:pt x="148588" y="71930"/>
                  </a:lnTo>
                  <a:lnTo>
                    <a:pt x="149242" y="71823"/>
                  </a:lnTo>
                  <a:lnTo>
                    <a:pt x="149873" y="71716"/>
                  </a:lnTo>
                  <a:lnTo>
                    <a:pt x="150504" y="71603"/>
                  </a:lnTo>
                  <a:lnTo>
                    <a:pt x="151135" y="71485"/>
                  </a:lnTo>
                  <a:lnTo>
                    <a:pt x="151765" y="71362"/>
                  </a:lnTo>
                  <a:lnTo>
                    <a:pt x="152396" y="71239"/>
                  </a:lnTo>
                  <a:lnTo>
                    <a:pt x="153004" y="71110"/>
                  </a:lnTo>
                  <a:lnTo>
                    <a:pt x="153634" y="70976"/>
                  </a:lnTo>
                  <a:lnTo>
                    <a:pt x="154242" y="70837"/>
                  </a:lnTo>
                  <a:lnTo>
                    <a:pt x="154849" y="70697"/>
                  </a:lnTo>
                  <a:lnTo>
                    <a:pt x="155457" y="70553"/>
                  </a:lnTo>
                  <a:lnTo>
                    <a:pt x="156041" y="70402"/>
                  </a:lnTo>
                  <a:lnTo>
                    <a:pt x="157232" y="70092"/>
                  </a:lnTo>
                  <a:lnTo>
                    <a:pt x="158424" y="69765"/>
                  </a:lnTo>
                  <a:lnTo>
                    <a:pt x="159569" y="69427"/>
                  </a:lnTo>
                  <a:lnTo>
                    <a:pt x="160713" y="69073"/>
                  </a:lnTo>
                  <a:lnTo>
                    <a:pt x="161835" y="68703"/>
                  </a:lnTo>
                  <a:lnTo>
                    <a:pt x="162956" y="68323"/>
                  </a:lnTo>
                  <a:lnTo>
                    <a:pt x="164054" y="67926"/>
                  </a:lnTo>
                  <a:lnTo>
                    <a:pt x="165129" y="67518"/>
                  </a:lnTo>
                  <a:lnTo>
                    <a:pt x="166204" y="67095"/>
                  </a:lnTo>
                  <a:lnTo>
                    <a:pt x="167231" y="66655"/>
                  </a:lnTo>
                  <a:lnTo>
                    <a:pt x="168283" y="66205"/>
                  </a:lnTo>
                  <a:lnTo>
                    <a:pt x="169287" y="65744"/>
                  </a:lnTo>
                  <a:lnTo>
                    <a:pt x="170292" y="65267"/>
                  </a:lnTo>
                  <a:lnTo>
                    <a:pt x="171273" y="64779"/>
                  </a:lnTo>
                  <a:lnTo>
                    <a:pt x="172254" y="64281"/>
                  </a:lnTo>
                  <a:lnTo>
                    <a:pt x="173212" y="63771"/>
                  </a:lnTo>
                  <a:lnTo>
                    <a:pt x="174147" y="63246"/>
                  </a:lnTo>
                  <a:lnTo>
                    <a:pt x="175081" y="62710"/>
                  </a:lnTo>
                  <a:lnTo>
                    <a:pt x="175993" y="62168"/>
                  </a:lnTo>
                  <a:lnTo>
                    <a:pt x="176880" y="61611"/>
                  </a:lnTo>
                  <a:lnTo>
                    <a:pt x="177745" y="61043"/>
                  </a:lnTo>
                  <a:lnTo>
                    <a:pt x="178609" y="60464"/>
                  </a:lnTo>
                  <a:lnTo>
                    <a:pt x="179474" y="59879"/>
                  </a:lnTo>
                  <a:lnTo>
                    <a:pt x="180291" y="59279"/>
                  </a:lnTo>
                  <a:lnTo>
                    <a:pt x="181109" y="58673"/>
                  </a:lnTo>
                  <a:lnTo>
                    <a:pt x="181903" y="58052"/>
                  </a:lnTo>
                  <a:lnTo>
                    <a:pt x="182698" y="57424"/>
                  </a:lnTo>
                  <a:lnTo>
                    <a:pt x="183469" y="56792"/>
                  </a:lnTo>
                  <a:lnTo>
                    <a:pt x="184216" y="56148"/>
                  </a:lnTo>
                  <a:lnTo>
                    <a:pt x="184964" y="55494"/>
                  </a:lnTo>
                  <a:lnTo>
                    <a:pt x="185688" y="54830"/>
                  </a:lnTo>
                  <a:lnTo>
                    <a:pt x="186389" y="54160"/>
                  </a:lnTo>
                  <a:lnTo>
                    <a:pt x="187090" y="53484"/>
                  </a:lnTo>
                  <a:lnTo>
                    <a:pt x="187767" y="52798"/>
                  </a:lnTo>
                  <a:lnTo>
                    <a:pt x="188422" y="52101"/>
                  </a:lnTo>
                  <a:lnTo>
                    <a:pt x="189076" y="51404"/>
                  </a:lnTo>
                  <a:lnTo>
                    <a:pt x="189706" y="50697"/>
                  </a:lnTo>
                  <a:lnTo>
                    <a:pt x="190314" y="49984"/>
                  </a:lnTo>
                  <a:lnTo>
                    <a:pt x="190921" y="49260"/>
                  </a:lnTo>
                  <a:lnTo>
                    <a:pt x="191505" y="48531"/>
                  </a:lnTo>
                  <a:lnTo>
                    <a:pt x="192066" y="47797"/>
                  </a:lnTo>
                  <a:lnTo>
                    <a:pt x="192627" y="47062"/>
                  </a:lnTo>
                  <a:lnTo>
                    <a:pt x="193164" y="46317"/>
                  </a:lnTo>
                  <a:lnTo>
                    <a:pt x="193678" y="45567"/>
                  </a:lnTo>
                  <a:lnTo>
                    <a:pt x="194192" y="44811"/>
                  </a:lnTo>
                  <a:lnTo>
                    <a:pt x="194683" y="44049"/>
                  </a:lnTo>
                  <a:lnTo>
                    <a:pt x="195173" y="43283"/>
                  </a:lnTo>
                  <a:lnTo>
                    <a:pt x="195617" y="42511"/>
                  </a:lnTo>
                  <a:lnTo>
                    <a:pt x="196061" y="41739"/>
                  </a:lnTo>
                  <a:lnTo>
                    <a:pt x="196505" y="40956"/>
                  </a:lnTo>
                  <a:lnTo>
                    <a:pt x="196926" y="40174"/>
                  </a:lnTo>
                  <a:lnTo>
                    <a:pt x="197323" y="39391"/>
                  </a:lnTo>
                  <a:lnTo>
                    <a:pt x="197697" y="38603"/>
                  </a:lnTo>
                  <a:lnTo>
                    <a:pt x="198070" y="37810"/>
                  </a:lnTo>
                  <a:lnTo>
                    <a:pt x="198421" y="37011"/>
                  </a:lnTo>
                  <a:lnTo>
                    <a:pt x="198771" y="36212"/>
                  </a:lnTo>
                  <a:lnTo>
                    <a:pt x="199098" y="35413"/>
                  </a:lnTo>
                  <a:lnTo>
                    <a:pt x="199402" y="34609"/>
                  </a:lnTo>
                  <a:lnTo>
                    <a:pt x="199682" y="33805"/>
                  </a:lnTo>
                  <a:lnTo>
                    <a:pt x="199963" y="33001"/>
                  </a:lnTo>
                  <a:lnTo>
                    <a:pt x="200243" y="32192"/>
                  </a:lnTo>
                  <a:lnTo>
                    <a:pt x="200477" y="31382"/>
                  </a:lnTo>
                  <a:lnTo>
                    <a:pt x="200710" y="30573"/>
                  </a:lnTo>
                  <a:lnTo>
                    <a:pt x="200921" y="29758"/>
                  </a:lnTo>
                  <a:lnTo>
                    <a:pt x="201131" y="28949"/>
                  </a:lnTo>
                  <a:lnTo>
                    <a:pt x="201318" y="28134"/>
                  </a:lnTo>
                  <a:lnTo>
                    <a:pt x="201481" y="27319"/>
                  </a:lnTo>
                  <a:lnTo>
                    <a:pt x="201645" y="26509"/>
                  </a:lnTo>
                  <a:lnTo>
                    <a:pt x="201785" y="25695"/>
                  </a:lnTo>
                  <a:lnTo>
                    <a:pt x="201902" y="24885"/>
                  </a:lnTo>
                  <a:lnTo>
                    <a:pt x="202019" y="24070"/>
                  </a:lnTo>
                  <a:lnTo>
                    <a:pt x="202112" y="23261"/>
                  </a:lnTo>
                  <a:lnTo>
                    <a:pt x="202206" y="22451"/>
                  </a:lnTo>
                  <a:lnTo>
                    <a:pt x="202252" y="21642"/>
                  </a:lnTo>
                  <a:lnTo>
                    <a:pt x="202322" y="20838"/>
                  </a:lnTo>
                  <a:lnTo>
                    <a:pt x="202346" y="20034"/>
                  </a:lnTo>
                  <a:lnTo>
                    <a:pt x="202369" y="19230"/>
                  </a:lnTo>
                  <a:lnTo>
                    <a:pt x="202369" y="18431"/>
                  </a:lnTo>
                  <a:lnTo>
                    <a:pt x="202369" y="17632"/>
                  </a:lnTo>
                  <a:lnTo>
                    <a:pt x="202322" y="16839"/>
                  </a:lnTo>
                  <a:lnTo>
                    <a:pt x="202299" y="16045"/>
                  </a:lnTo>
                  <a:lnTo>
                    <a:pt x="202229" y="15257"/>
                  </a:lnTo>
                  <a:lnTo>
                    <a:pt x="202159" y="14475"/>
                  </a:lnTo>
                  <a:lnTo>
                    <a:pt x="202089" y="13692"/>
                  </a:lnTo>
                  <a:lnTo>
                    <a:pt x="201972" y="12915"/>
                  </a:lnTo>
                  <a:lnTo>
                    <a:pt x="201855" y="12143"/>
                  </a:lnTo>
                  <a:lnTo>
                    <a:pt x="201738" y="11371"/>
                  </a:lnTo>
                  <a:lnTo>
                    <a:pt x="201575" y="10610"/>
                  </a:lnTo>
                  <a:lnTo>
                    <a:pt x="201411" y="9848"/>
                  </a:lnTo>
                  <a:lnTo>
                    <a:pt x="201248" y="9098"/>
                  </a:lnTo>
                  <a:lnTo>
                    <a:pt x="201037" y="8348"/>
                  </a:lnTo>
                  <a:lnTo>
                    <a:pt x="200851" y="7602"/>
                  </a:lnTo>
                  <a:lnTo>
                    <a:pt x="200617" y="6863"/>
                  </a:lnTo>
                  <a:lnTo>
                    <a:pt x="200383" y="6134"/>
                  </a:lnTo>
                  <a:lnTo>
                    <a:pt x="200126" y="5410"/>
                  </a:lnTo>
                  <a:lnTo>
                    <a:pt x="199869" y="4686"/>
                  </a:lnTo>
                  <a:lnTo>
                    <a:pt x="199566" y="3979"/>
                  </a:lnTo>
                  <a:lnTo>
                    <a:pt x="199285" y="3271"/>
                  </a:lnTo>
                  <a:lnTo>
                    <a:pt x="198958" y="2574"/>
                  </a:lnTo>
                  <a:lnTo>
                    <a:pt x="198631" y="1883"/>
                  </a:lnTo>
                  <a:lnTo>
                    <a:pt x="198304" y="1196"/>
                  </a:lnTo>
                  <a:lnTo>
                    <a:pt x="197930" y="521"/>
                  </a:lnTo>
                  <a:lnTo>
                    <a:pt x="190711" y="473"/>
                  </a:lnTo>
                  <a:lnTo>
                    <a:pt x="182371" y="424"/>
                  </a:lnTo>
                  <a:lnTo>
                    <a:pt x="171484" y="360"/>
                  </a:lnTo>
                  <a:lnTo>
                    <a:pt x="158541" y="285"/>
                  </a:lnTo>
                  <a:lnTo>
                    <a:pt x="143986" y="215"/>
                  </a:lnTo>
                  <a:lnTo>
                    <a:pt x="128286" y="146"/>
                  </a:lnTo>
                  <a:lnTo>
                    <a:pt x="120156" y="114"/>
                  </a:lnTo>
                  <a:lnTo>
                    <a:pt x="111908" y="81"/>
                  </a:lnTo>
                  <a:lnTo>
                    <a:pt x="103615" y="60"/>
                  </a:lnTo>
                  <a:lnTo>
                    <a:pt x="95321" y="38"/>
                  </a:lnTo>
                  <a:lnTo>
                    <a:pt x="87097" y="17"/>
                  </a:lnTo>
                  <a:lnTo>
                    <a:pt x="78967" y="6"/>
                  </a:lnTo>
                  <a:lnTo>
                    <a:pt x="71047" y="1"/>
                  </a:lnTo>
                  <a:close/>
                </a:path>
              </a:pathLst>
            </a:custGeom>
            <a:solidFill>
              <a:srgbClr val="837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85;p44">
              <a:extLst>
                <a:ext uri="{FF2B5EF4-FFF2-40B4-BE49-F238E27FC236}">
                  <a16:creationId xmlns:a16="http://schemas.microsoft.com/office/drawing/2014/main" id="{D4ABF90B-C6CF-4194-BAAF-EC30CDDD5666}"/>
                </a:ext>
              </a:extLst>
            </p:cNvPr>
            <p:cNvSpPr/>
            <p:nvPr/>
          </p:nvSpPr>
          <p:spPr>
            <a:xfrm rot="10800000">
              <a:off x="-288534" y="4534065"/>
              <a:ext cx="1287301" cy="385072"/>
            </a:xfrm>
            <a:custGeom>
              <a:avLst/>
              <a:gdLst/>
              <a:ahLst/>
              <a:cxnLst/>
              <a:rect l="l" t="t" r="r" b="b"/>
              <a:pathLst>
                <a:path w="133192" h="9822" extrusionOk="0">
                  <a:moveTo>
                    <a:pt x="2150" y="0"/>
                  </a:moveTo>
                  <a:lnTo>
                    <a:pt x="1869" y="6"/>
                  </a:lnTo>
                  <a:lnTo>
                    <a:pt x="1612" y="16"/>
                  </a:lnTo>
                  <a:lnTo>
                    <a:pt x="1332" y="38"/>
                  </a:lnTo>
                  <a:lnTo>
                    <a:pt x="1075" y="70"/>
                  </a:lnTo>
                  <a:lnTo>
                    <a:pt x="888" y="97"/>
                  </a:lnTo>
                  <a:lnTo>
                    <a:pt x="725" y="129"/>
                  </a:lnTo>
                  <a:lnTo>
                    <a:pt x="561" y="161"/>
                  </a:lnTo>
                  <a:lnTo>
                    <a:pt x="444" y="199"/>
                  </a:lnTo>
                  <a:lnTo>
                    <a:pt x="327" y="236"/>
                  </a:lnTo>
                  <a:lnTo>
                    <a:pt x="211" y="279"/>
                  </a:lnTo>
                  <a:lnTo>
                    <a:pt x="140" y="322"/>
                  </a:lnTo>
                  <a:lnTo>
                    <a:pt x="70" y="370"/>
                  </a:lnTo>
                  <a:lnTo>
                    <a:pt x="24" y="419"/>
                  </a:lnTo>
                  <a:lnTo>
                    <a:pt x="0" y="461"/>
                  </a:lnTo>
                  <a:lnTo>
                    <a:pt x="0" y="510"/>
                  </a:lnTo>
                  <a:lnTo>
                    <a:pt x="24" y="558"/>
                  </a:lnTo>
                  <a:lnTo>
                    <a:pt x="47" y="606"/>
                  </a:lnTo>
                  <a:lnTo>
                    <a:pt x="117" y="654"/>
                  </a:lnTo>
                  <a:lnTo>
                    <a:pt x="187" y="697"/>
                  </a:lnTo>
                  <a:lnTo>
                    <a:pt x="304" y="746"/>
                  </a:lnTo>
                  <a:lnTo>
                    <a:pt x="1823" y="1335"/>
                  </a:lnTo>
                  <a:lnTo>
                    <a:pt x="3341" y="1903"/>
                  </a:lnTo>
                  <a:lnTo>
                    <a:pt x="4836" y="2456"/>
                  </a:lnTo>
                  <a:lnTo>
                    <a:pt x="6355" y="2986"/>
                  </a:lnTo>
                  <a:lnTo>
                    <a:pt x="7874" y="3501"/>
                  </a:lnTo>
                  <a:lnTo>
                    <a:pt x="9369" y="3994"/>
                  </a:lnTo>
                  <a:lnTo>
                    <a:pt x="10864" y="4466"/>
                  </a:lnTo>
                  <a:lnTo>
                    <a:pt x="12359" y="4916"/>
                  </a:lnTo>
                  <a:lnTo>
                    <a:pt x="13854" y="5350"/>
                  </a:lnTo>
                  <a:lnTo>
                    <a:pt x="15326" y="5763"/>
                  </a:lnTo>
                  <a:lnTo>
                    <a:pt x="16821" y="6154"/>
                  </a:lnTo>
                  <a:lnTo>
                    <a:pt x="18293" y="6524"/>
                  </a:lnTo>
                  <a:lnTo>
                    <a:pt x="19018" y="6707"/>
                  </a:lnTo>
                  <a:lnTo>
                    <a:pt x="19765" y="6878"/>
                  </a:lnTo>
                  <a:lnTo>
                    <a:pt x="20489" y="7050"/>
                  </a:lnTo>
                  <a:lnTo>
                    <a:pt x="21237" y="7210"/>
                  </a:lnTo>
                  <a:lnTo>
                    <a:pt x="21961" y="7371"/>
                  </a:lnTo>
                  <a:lnTo>
                    <a:pt x="22686" y="7527"/>
                  </a:lnTo>
                  <a:lnTo>
                    <a:pt x="23410" y="7671"/>
                  </a:lnTo>
                  <a:lnTo>
                    <a:pt x="24157" y="7816"/>
                  </a:lnTo>
                  <a:lnTo>
                    <a:pt x="24882" y="7956"/>
                  </a:lnTo>
                  <a:lnTo>
                    <a:pt x="25606" y="8090"/>
                  </a:lnTo>
                  <a:lnTo>
                    <a:pt x="26330" y="8218"/>
                  </a:lnTo>
                  <a:lnTo>
                    <a:pt x="27054" y="8347"/>
                  </a:lnTo>
                  <a:lnTo>
                    <a:pt x="27779" y="8465"/>
                  </a:lnTo>
                  <a:lnTo>
                    <a:pt x="28480" y="8577"/>
                  </a:lnTo>
                  <a:lnTo>
                    <a:pt x="29204" y="8685"/>
                  </a:lnTo>
                  <a:lnTo>
                    <a:pt x="29928" y="8792"/>
                  </a:lnTo>
                  <a:lnTo>
                    <a:pt x="30652" y="8888"/>
                  </a:lnTo>
                  <a:lnTo>
                    <a:pt x="31353" y="8985"/>
                  </a:lnTo>
                  <a:lnTo>
                    <a:pt x="32077" y="9071"/>
                  </a:lnTo>
                  <a:lnTo>
                    <a:pt x="32778" y="9156"/>
                  </a:lnTo>
                  <a:lnTo>
                    <a:pt x="33503" y="9237"/>
                  </a:lnTo>
                  <a:lnTo>
                    <a:pt x="34203" y="9312"/>
                  </a:lnTo>
                  <a:lnTo>
                    <a:pt x="34904" y="9376"/>
                  </a:lnTo>
                  <a:lnTo>
                    <a:pt x="35629" y="9441"/>
                  </a:lnTo>
                  <a:lnTo>
                    <a:pt x="36329" y="9499"/>
                  </a:lnTo>
                  <a:lnTo>
                    <a:pt x="37030" y="9558"/>
                  </a:lnTo>
                  <a:lnTo>
                    <a:pt x="37731" y="9607"/>
                  </a:lnTo>
                  <a:lnTo>
                    <a:pt x="38432" y="9650"/>
                  </a:lnTo>
                  <a:lnTo>
                    <a:pt x="39133" y="9687"/>
                  </a:lnTo>
                  <a:lnTo>
                    <a:pt x="39834" y="9719"/>
                  </a:lnTo>
                  <a:lnTo>
                    <a:pt x="40535" y="9751"/>
                  </a:lnTo>
                  <a:lnTo>
                    <a:pt x="41212" y="9773"/>
                  </a:lnTo>
                  <a:lnTo>
                    <a:pt x="41913" y="9794"/>
                  </a:lnTo>
                  <a:lnTo>
                    <a:pt x="42614" y="9805"/>
                  </a:lnTo>
                  <a:lnTo>
                    <a:pt x="43292" y="9816"/>
                  </a:lnTo>
                  <a:lnTo>
                    <a:pt x="43992" y="9821"/>
                  </a:lnTo>
                  <a:lnTo>
                    <a:pt x="44670" y="9816"/>
                  </a:lnTo>
                  <a:lnTo>
                    <a:pt x="45347" y="9810"/>
                  </a:lnTo>
                  <a:lnTo>
                    <a:pt x="46048" y="9800"/>
                  </a:lnTo>
                  <a:lnTo>
                    <a:pt x="46726" y="9784"/>
                  </a:lnTo>
                  <a:lnTo>
                    <a:pt x="47520" y="9757"/>
                  </a:lnTo>
                  <a:lnTo>
                    <a:pt x="48315" y="9725"/>
                  </a:lnTo>
                  <a:lnTo>
                    <a:pt x="49085" y="9687"/>
                  </a:lnTo>
                  <a:lnTo>
                    <a:pt x="49856" y="9639"/>
                  </a:lnTo>
                  <a:lnTo>
                    <a:pt x="50627" y="9591"/>
                  </a:lnTo>
                  <a:lnTo>
                    <a:pt x="51375" y="9532"/>
                  </a:lnTo>
                  <a:lnTo>
                    <a:pt x="52123" y="9467"/>
                  </a:lnTo>
                  <a:lnTo>
                    <a:pt x="52847" y="9398"/>
                  </a:lnTo>
                  <a:lnTo>
                    <a:pt x="53571" y="9323"/>
                  </a:lnTo>
                  <a:lnTo>
                    <a:pt x="54272" y="9248"/>
                  </a:lnTo>
                  <a:lnTo>
                    <a:pt x="54973" y="9162"/>
                  </a:lnTo>
                  <a:lnTo>
                    <a:pt x="55674" y="9071"/>
                  </a:lnTo>
                  <a:lnTo>
                    <a:pt x="56351" y="8974"/>
                  </a:lnTo>
                  <a:lnTo>
                    <a:pt x="57029" y="8878"/>
                  </a:lnTo>
                  <a:lnTo>
                    <a:pt x="57683" y="8776"/>
                  </a:lnTo>
                  <a:lnTo>
                    <a:pt x="58337" y="8669"/>
                  </a:lnTo>
                  <a:lnTo>
                    <a:pt x="58968" y="8556"/>
                  </a:lnTo>
                  <a:lnTo>
                    <a:pt x="59599" y="8438"/>
                  </a:lnTo>
                  <a:lnTo>
                    <a:pt x="60230" y="8320"/>
                  </a:lnTo>
                  <a:lnTo>
                    <a:pt x="60837" y="8197"/>
                  </a:lnTo>
                  <a:lnTo>
                    <a:pt x="61421" y="8068"/>
                  </a:lnTo>
                  <a:lnTo>
                    <a:pt x="62028" y="7940"/>
                  </a:lnTo>
                  <a:lnTo>
                    <a:pt x="62589" y="7806"/>
                  </a:lnTo>
                  <a:lnTo>
                    <a:pt x="63173" y="7671"/>
                  </a:lnTo>
                  <a:lnTo>
                    <a:pt x="63734" y="7532"/>
                  </a:lnTo>
                  <a:lnTo>
                    <a:pt x="64271" y="7393"/>
                  </a:lnTo>
                  <a:lnTo>
                    <a:pt x="65346" y="7103"/>
                  </a:lnTo>
                  <a:lnTo>
                    <a:pt x="66374" y="6803"/>
                  </a:lnTo>
                  <a:lnTo>
                    <a:pt x="67379" y="6503"/>
                  </a:lnTo>
                  <a:lnTo>
                    <a:pt x="68336" y="6192"/>
                  </a:lnTo>
                  <a:lnTo>
                    <a:pt x="69248" y="5876"/>
                  </a:lnTo>
                  <a:lnTo>
                    <a:pt x="70112" y="5559"/>
                  </a:lnTo>
                  <a:lnTo>
                    <a:pt x="70953" y="5243"/>
                  </a:lnTo>
                  <a:lnTo>
                    <a:pt x="71747" y="4927"/>
                  </a:lnTo>
                  <a:lnTo>
                    <a:pt x="72518" y="4605"/>
                  </a:lnTo>
                  <a:lnTo>
                    <a:pt x="73243" y="4294"/>
                  </a:lnTo>
                  <a:lnTo>
                    <a:pt x="73920" y="3983"/>
                  </a:lnTo>
                  <a:lnTo>
                    <a:pt x="74574" y="3678"/>
                  </a:lnTo>
                  <a:lnTo>
                    <a:pt x="75182" y="3378"/>
                  </a:lnTo>
                  <a:lnTo>
                    <a:pt x="75742" y="3088"/>
                  </a:lnTo>
                  <a:lnTo>
                    <a:pt x="76280" y="2809"/>
                  </a:lnTo>
                  <a:lnTo>
                    <a:pt x="76770" y="2536"/>
                  </a:lnTo>
                  <a:lnTo>
                    <a:pt x="77214" y="2279"/>
                  </a:lnTo>
                  <a:lnTo>
                    <a:pt x="78009" y="1807"/>
                  </a:lnTo>
                  <a:lnTo>
                    <a:pt x="79130" y="2316"/>
                  </a:lnTo>
                  <a:lnTo>
                    <a:pt x="80228" y="2809"/>
                  </a:lnTo>
                  <a:lnTo>
                    <a:pt x="81303" y="3286"/>
                  </a:lnTo>
                  <a:lnTo>
                    <a:pt x="82401" y="3747"/>
                  </a:lnTo>
                  <a:lnTo>
                    <a:pt x="83475" y="4187"/>
                  </a:lnTo>
                  <a:lnTo>
                    <a:pt x="84550" y="4611"/>
                  </a:lnTo>
                  <a:lnTo>
                    <a:pt x="85625" y="5018"/>
                  </a:lnTo>
                  <a:lnTo>
                    <a:pt x="86676" y="5409"/>
                  </a:lnTo>
                  <a:lnTo>
                    <a:pt x="87727" y="5779"/>
                  </a:lnTo>
                  <a:lnTo>
                    <a:pt x="88779" y="6133"/>
                  </a:lnTo>
                  <a:lnTo>
                    <a:pt x="89830" y="6471"/>
                  </a:lnTo>
                  <a:lnTo>
                    <a:pt x="90858" y="6792"/>
                  </a:lnTo>
                  <a:lnTo>
                    <a:pt x="91909" y="7093"/>
                  </a:lnTo>
                  <a:lnTo>
                    <a:pt x="92937" y="7382"/>
                  </a:lnTo>
                  <a:lnTo>
                    <a:pt x="93942" y="7650"/>
                  </a:lnTo>
                  <a:lnTo>
                    <a:pt x="94970" y="7902"/>
                  </a:lnTo>
                  <a:lnTo>
                    <a:pt x="95975" y="8133"/>
                  </a:lnTo>
                  <a:lnTo>
                    <a:pt x="96979" y="8352"/>
                  </a:lnTo>
                  <a:lnTo>
                    <a:pt x="97984" y="8551"/>
                  </a:lnTo>
                  <a:lnTo>
                    <a:pt x="98965" y="8733"/>
                  </a:lnTo>
                  <a:lnTo>
                    <a:pt x="99479" y="8819"/>
                  </a:lnTo>
                  <a:lnTo>
                    <a:pt x="99970" y="8899"/>
                  </a:lnTo>
                  <a:lnTo>
                    <a:pt x="100460" y="8974"/>
                  </a:lnTo>
                  <a:lnTo>
                    <a:pt x="100951" y="9044"/>
                  </a:lnTo>
                  <a:lnTo>
                    <a:pt x="101441" y="9114"/>
                  </a:lnTo>
                  <a:lnTo>
                    <a:pt x="101932" y="9178"/>
                  </a:lnTo>
                  <a:lnTo>
                    <a:pt x="102423" y="9237"/>
                  </a:lnTo>
                  <a:lnTo>
                    <a:pt x="102913" y="9290"/>
                  </a:lnTo>
                  <a:lnTo>
                    <a:pt x="103404" y="9339"/>
                  </a:lnTo>
                  <a:lnTo>
                    <a:pt x="103871" y="9387"/>
                  </a:lnTo>
                  <a:lnTo>
                    <a:pt x="104362" y="9430"/>
                  </a:lnTo>
                  <a:lnTo>
                    <a:pt x="104852" y="9467"/>
                  </a:lnTo>
                  <a:lnTo>
                    <a:pt x="105320" y="9499"/>
                  </a:lnTo>
                  <a:lnTo>
                    <a:pt x="105810" y="9532"/>
                  </a:lnTo>
                  <a:lnTo>
                    <a:pt x="106301" y="9553"/>
                  </a:lnTo>
                  <a:lnTo>
                    <a:pt x="106768" y="9575"/>
                  </a:lnTo>
                  <a:lnTo>
                    <a:pt x="107259" y="9591"/>
                  </a:lnTo>
                  <a:lnTo>
                    <a:pt x="107726" y="9607"/>
                  </a:lnTo>
                  <a:lnTo>
                    <a:pt x="108193" y="9612"/>
                  </a:lnTo>
                  <a:lnTo>
                    <a:pt x="108684" y="9617"/>
                  </a:lnTo>
                  <a:lnTo>
                    <a:pt x="109151" y="9617"/>
                  </a:lnTo>
                  <a:lnTo>
                    <a:pt x="109618" y="9612"/>
                  </a:lnTo>
                  <a:lnTo>
                    <a:pt x="110109" y="9601"/>
                  </a:lnTo>
                  <a:lnTo>
                    <a:pt x="110576" y="9591"/>
                  </a:lnTo>
                  <a:lnTo>
                    <a:pt x="111301" y="9564"/>
                  </a:lnTo>
                  <a:lnTo>
                    <a:pt x="112048" y="9521"/>
                  </a:lnTo>
                  <a:lnTo>
                    <a:pt x="112749" y="9473"/>
                  </a:lnTo>
                  <a:lnTo>
                    <a:pt x="113450" y="9419"/>
                  </a:lnTo>
                  <a:lnTo>
                    <a:pt x="114127" y="9349"/>
                  </a:lnTo>
                  <a:lnTo>
                    <a:pt x="114805" y="9274"/>
                  </a:lnTo>
                  <a:lnTo>
                    <a:pt x="115459" y="9189"/>
                  </a:lnTo>
                  <a:lnTo>
                    <a:pt x="116090" y="9097"/>
                  </a:lnTo>
                  <a:lnTo>
                    <a:pt x="116721" y="8996"/>
                  </a:lnTo>
                  <a:lnTo>
                    <a:pt x="117328" y="8888"/>
                  </a:lnTo>
                  <a:lnTo>
                    <a:pt x="117936" y="8770"/>
                  </a:lnTo>
                  <a:lnTo>
                    <a:pt x="118520" y="8647"/>
                  </a:lnTo>
                  <a:lnTo>
                    <a:pt x="119104" y="8518"/>
                  </a:lnTo>
                  <a:lnTo>
                    <a:pt x="119664" y="8384"/>
                  </a:lnTo>
                  <a:lnTo>
                    <a:pt x="120202" y="8240"/>
                  </a:lnTo>
                  <a:lnTo>
                    <a:pt x="120739" y="8095"/>
                  </a:lnTo>
                  <a:lnTo>
                    <a:pt x="121253" y="7945"/>
                  </a:lnTo>
                  <a:lnTo>
                    <a:pt x="121767" y="7784"/>
                  </a:lnTo>
                  <a:lnTo>
                    <a:pt x="122258" y="7623"/>
                  </a:lnTo>
                  <a:lnTo>
                    <a:pt x="122748" y="7457"/>
                  </a:lnTo>
                  <a:lnTo>
                    <a:pt x="123216" y="7286"/>
                  </a:lnTo>
                  <a:lnTo>
                    <a:pt x="123683" y="7109"/>
                  </a:lnTo>
                  <a:lnTo>
                    <a:pt x="124127" y="6932"/>
                  </a:lnTo>
                  <a:lnTo>
                    <a:pt x="124571" y="6749"/>
                  </a:lnTo>
                  <a:lnTo>
                    <a:pt x="124991" y="6567"/>
                  </a:lnTo>
                  <a:lnTo>
                    <a:pt x="125388" y="6380"/>
                  </a:lnTo>
                  <a:lnTo>
                    <a:pt x="125785" y="6192"/>
                  </a:lnTo>
                  <a:lnTo>
                    <a:pt x="126183" y="5999"/>
                  </a:lnTo>
                  <a:lnTo>
                    <a:pt x="126930" y="5613"/>
                  </a:lnTo>
                  <a:lnTo>
                    <a:pt x="127608" y="5222"/>
                  </a:lnTo>
                  <a:lnTo>
                    <a:pt x="128262" y="4836"/>
                  </a:lnTo>
                  <a:lnTo>
                    <a:pt x="128869" y="4444"/>
                  </a:lnTo>
                  <a:lnTo>
                    <a:pt x="129430" y="4058"/>
                  </a:lnTo>
                  <a:lnTo>
                    <a:pt x="129944" y="3683"/>
                  </a:lnTo>
                  <a:lnTo>
                    <a:pt x="130411" y="3313"/>
                  </a:lnTo>
                  <a:lnTo>
                    <a:pt x="130855" y="2954"/>
                  </a:lnTo>
                  <a:lnTo>
                    <a:pt x="131252" y="2611"/>
                  </a:lnTo>
                  <a:lnTo>
                    <a:pt x="131603" y="2284"/>
                  </a:lnTo>
                  <a:lnTo>
                    <a:pt x="131930" y="1973"/>
                  </a:lnTo>
                  <a:lnTo>
                    <a:pt x="132210" y="1689"/>
                  </a:lnTo>
                  <a:lnTo>
                    <a:pt x="132654" y="1196"/>
                  </a:lnTo>
                  <a:lnTo>
                    <a:pt x="132981" y="815"/>
                  </a:lnTo>
                  <a:lnTo>
                    <a:pt x="133168" y="579"/>
                  </a:lnTo>
                  <a:lnTo>
                    <a:pt x="133191" y="526"/>
                  </a:lnTo>
                  <a:lnTo>
                    <a:pt x="133191" y="477"/>
                  </a:lnTo>
                  <a:lnTo>
                    <a:pt x="133168" y="429"/>
                  </a:lnTo>
                  <a:lnTo>
                    <a:pt x="133121" y="381"/>
                  </a:lnTo>
                  <a:lnTo>
                    <a:pt x="133075" y="333"/>
                  </a:lnTo>
                  <a:lnTo>
                    <a:pt x="133005" y="290"/>
                  </a:lnTo>
                  <a:lnTo>
                    <a:pt x="132911" y="247"/>
                  </a:lnTo>
                  <a:lnTo>
                    <a:pt x="132794" y="209"/>
                  </a:lnTo>
                  <a:lnTo>
                    <a:pt x="132654" y="172"/>
                  </a:lnTo>
                  <a:lnTo>
                    <a:pt x="132514" y="140"/>
                  </a:lnTo>
                  <a:lnTo>
                    <a:pt x="132350" y="108"/>
                  </a:lnTo>
                  <a:lnTo>
                    <a:pt x="132187" y="81"/>
                  </a:lnTo>
                  <a:lnTo>
                    <a:pt x="132000" y="54"/>
                  </a:lnTo>
                  <a:lnTo>
                    <a:pt x="131813" y="33"/>
                  </a:lnTo>
                  <a:lnTo>
                    <a:pt x="131603" y="22"/>
                  </a:lnTo>
                  <a:lnTo>
                    <a:pt x="131392" y="11"/>
                  </a:lnTo>
                  <a:lnTo>
                    <a:pt x="131182" y="0"/>
                  </a:lnTo>
                  <a:lnTo>
                    <a:pt x="130949" y="0"/>
                  </a:lnTo>
                  <a:lnTo>
                    <a:pt x="130738" y="6"/>
                  </a:lnTo>
                  <a:lnTo>
                    <a:pt x="130528" y="16"/>
                  </a:lnTo>
                  <a:lnTo>
                    <a:pt x="130341" y="27"/>
                  </a:lnTo>
                  <a:lnTo>
                    <a:pt x="130154" y="43"/>
                  </a:lnTo>
                  <a:lnTo>
                    <a:pt x="129967" y="65"/>
                  </a:lnTo>
                  <a:lnTo>
                    <a:pt x="129780" y="92"/>
                  </a:lnTo>
                  <a:lnTo>
                    <a:pt x="129617" y="124"/>
                  </a:lnTo>
                  <a:lnTo>
                    <a:pt x="129477" y="156"/>
                  </a:lnTo>
                  <a:lnTo>
                    <a:pt x="129337" y="193"/>
                  </a:lnTo>
                  <a:lnTo>
                    <a:pt x="129220" y="231"/>
                  </a:lnTo>
                  <a:lnTo>
                    <a:pt x="129103" y="274"/>
                  </a:lnTo>
                  <a:lnTo>
                    <a:pt x="129033" y="317"/>
                  </a:lnTo>
                  <a:lnTo>
                    <a:pt x="128963" y="365"/>
                  </a:lnTo>
                  <a:lnTo>
                    <a:pt x="128916" y="413"/>
                  </a:lnTo>
                  <a:lnTo>
                    <a:pt x="128566" y="858"/>
                  </a:lnTo>
                  <a:lnTo>
                    <a:pt x="128332" y="1110"/>
                  </a:lnTo>
                  <a:lnTo>
                    <a:pt x="128098" y="1373"/>
                  </a:lnTo>
                  <a:lnTo>
                    <a:pt x="127818" y="1657"/>
                  </a:lnTo>
                  <a:lnTo>
                    <a:pt x="127514" y="1946"/>
                  </a:lnTo>
                  <a:lnTo>
                    <a:pt x="127187" y="2252"/>
                  </a:lnTo>
                  <a:lnTo>
                    <a:pt x="126813" y="2563"/>
                  </a:lnTo>
                  <a:lnTo>
                    <a:pt x="126440" y="2879"/>
                  </a:lnTo>
                  <a:lnTo>
                    <a:pt x="126019" y="3206"/>
                  </a:lnTo>
                  <a:lnTo>
                    <a:pt x="125575" y="3538"/>
                  </a:lnTo>
                  <a:lnTo>
                    <a:pt x="125108" y="3871"/>
                  </a:lnTo>
                  <a:lnTo>
                    <a:pt x="124594" y="4203"/>
                  </a:lnTo>
                  <a:lnTo>
                    <a:pt x="124080" y="4541"/>
                  </a:lnTo>
                  <a:lnTo>
                    <a:pt x="123519" y="4868"/>
                  </a:lnTo>
                  <a:lnTo>
                    <a:pt x="122935" y="5200"/>
                  </a:lnTo>
                  <a:lnTo>
                    <a:pt x="122328" y="5522"/>
                  </a:lnTo>
                  <a:lnTo>
                    <a:pt x="121697" y="5838"/>
                  </a:lnTo>
                  <a:lnTo>
                    <a:pt x="121019" y="6144"/>
                  </a:lnTo>
                  <a:lnTo>
                    <a:pt x="120342" y="6439"/>
                  </a:lnTo>
                  <a:lnTo>
                    <a:pt x="119618" y="6723"/>
                  </a:lnTo>
                  <a:lnTo>
                    <a:pt x="119244" y="6862"/>
                  </a:lnTo>
                  <a:lnTo>
                    <a:pt x="118870" y="6996"/>
                  </a:lnTo>
                  <a:lnTo>
                    <a:pt x="118496" y="7125"/>
                  </a:lnTo>
                  <a:lnTo>
                    <a:pt x="118099" y="7253"/>
                  </a:lnTo>
                  <a:lnTo>
                    <a:pt x="117725" y="7377"/>
                  </a:lnTo>
                  <a:lnTo>
                    <a:pt x="117305" y="7495"/>
                  </a:lnTo>
                  <a:lnTo>
                    <a:pt x="116908" y="7607"/>
                  </a:lnTo>
                  <a:lnTo>
                    <a:pt x="116487" y="7714"/>
                  </a:lnTo>
                  <a:lnTo>
                    <a:pt x="116067" y="7816"/>
                  </a:lnTo>
                  <a:lnTo>
                    <a:pt x="115646" y="7913"/>
                  </a:lnTo>
                  <a:lnTo>
                    <a:pt x="115202" y="8009"/>
                  </a:lnTo>
                  <a:lnTo>
                    <a:pt x="114758" y="8095"/>
                  </a:lnTo>
                  <a:lnTo>
                    <a:pt x="114314" y="8175"/>
                  </a:lnTo>
                  <a:lnTo>
                    <a:pt x="113870" y="8250"/>
                  </a:lnTo>
                  <a:lnTo>
                    <a:pt x="113403" y="8320"/>
                  </a:lnTo>
                  <a:lnTo>
                    <a:pt x="112936" y="8384"/>
                  </a:lnTo>
                  <a:lnTo>
                    <a:pt x="112469" y="8438"/>
                  </a:lnTo>
                  <a:lnTo>
                    <a:pt x="111978" y="8486"/>
                  </a:lnTo>
                  <a:lnTo>
                    <a:pt x="111487" y="8529"/>
                  </a:lnTo>
                  <a:lnTo>
                    <a:pt x="110997" y="8561"/>
                  </a:lnTo>
                  <a:lnTo>
                    <a:pt x="110506" y="8594"/>
                  </a:lnTo>
                  <a:lnTo>
                    <a:pt x="109992" y="8610"/>
                  </a:lnTo>
                  <a:lnTo>
                    <a:pt x="109431" y="8626"/>
                  </a:lnTo>
                  <a:lnTo>
                    <a:pt x="108847" y="8626"/>
                  </a:lnTo>
                  <a:lnTo>
                    <a:pt x="108240" y="8620"/>
                  </a:lnTo>
                  <a:lnTo>
                    <a:pt x="107609" y="8604"/>
                  </a:lnTo>
                  <a:lnTo>
                    <a:pt x="106955" y="8572"/>
                  </a:lnTo>
                  <a:lnTo>
                    <a:pt x="106278" y="8529"/>
                  </a:lnTo>
                  <a:lnTo>
                    <a:pt x="105553" y="8476"/>
                  </a:lnTo>
                  <a:lnTo>
                    <a:pt x="104829" y="8406"/>
                  </a:lnTo>
                  <a:lnTo>
                    <a:pt x="104081" y="8320"/>
                  </a:lnTo>
                  <a:lnTo>
                    <a:pt x="103287" y="8218"/>
                  </a:lnTo>
                  <a:lnTo>
                    <a:pt x="102493" y="8095"/>
                  </a:lnTo>
                  <a:lnTo>
                    <a:pt x="101652" y="7961"/>
                  </a:lnTo>
                  <a:lnTo>
                    <a:pt x="100811" y="7806"/>
                  </a:lnTo>
                  <a:lnTo>
                    <a:pt x="99923" y="7634"/>
                  </a:lnTo>
                  <a:lnTo>
                    <a:pt x="99012" y="7436"/>
                  </a:lnTo>
                  <a:lnTo>
                    <a:pt x="98077" y="7221"/>
                  </a:lnTo>
                  <a:lnTo>
                    <a:pt x="97119" y="6985"/>
                  </a:lnTo>
                  <a:lnTo>
                    <a:pt x="96138" y="6728"/>
                  </a:lnTo>
                  <a:lnTo>
                    <a:pt x="95133" y="6444"/>
                  </a:lnTo>
                  <a:lnTo>
                    <a:pt x="94106" y="6138"/>
                  </a:lnTo>
                  <a:lnTo>
                    <a:pt x="93031" y="5806"/>
                  </a:lnTo>
                  <a:lnTo>
                    <a:pt x="91956" y="5452"/>
                  </a:lnTo>
                  <a:lnTo>
                    <a:pt x="90835" y="5066"/>
                  </a:lnTo>
                  <a:lnTo>
                    <a:pt x="89690" y="4653"/>
                  </a:lnTo>
                  <a:lnTo>
                    <a:pt x="88545" y="4214"/>
                  </a:lnTo>
                  <a:lnTo>
                    <a:pt x="87354" y="3747"/>
                  </a:lnTo>
                  <a:lnTo>
                    <a:pt x="86115" y="3249"/>
                  </a:lnTo>
                  <a:lnTo>
                    <a:pt x="84877" y="2724"/>
                  </a:lnTo>
                  <a:lnTo>
                    <a:pt x="83616" y="2161"/>
                  </a:lnTo>
                  <a:lnTo>
                    <a:pt x="82307" y="1571"/>
                  </a:lnTo>
                  <a:lnTo>
                    <a:pt x="80976" y="944"/>
                  </a:lnTo>
                  <a:lnTo>
                    <a:pt x="79621" y="290"/>
                  </a:lnTo>
                  <a:lnTo>
                    <a:pt x="79457" y="220"/>
                  </a:lnTo>
                  <a:lnTo>
                    <a:pt x="79270" y="161"/>
                  </a:lnTo>
                  <a:lnTo>
                    <a:pt x="79037" y="113"/>
                  </a:lnTo>
                  <a:lnTo>
                    <a:pt x="78780" y="70"/>
                  </a:lnTo>
                  <a:lnTo>
                    <a:pt x="78499" y="38"/>
                  </a:lnTo>
                  <a:lnTo>
                    <a:pt x="78195" y="11"/>
                  </a:lnTo>
                  <a:lnTo>
                    <a:pt x="77868" y="0"/>
                  </a:lnTo>
                  <a:lnTo>
                    <a:pt x="77518" y="6"/>
                  </a:lnTo>
                  <a:lnTo>
                    <a:pt x="77191" y="16"/>
                  </a:lnTo>
                  <a:lnTo>
                    <a:pt x="76864" y="38"/>
                  </a:lnTo>
                  <a:lnTo>
                    <a:pt x="76583" y="70"/>
                  </a:lnTo>
                  <a:lnTo>
                    <a:pt x="76326" y="113"/>
                  </a:lnTo>
                  <a:lnTo>
                    <a:pt x="76093" y="161"/>
                  </a:lnTo>
                  <a:lnTo>
                    <a:pt x="75883" y="220"/>
                  </a:lnTo>
                  <a:lnTo>
                    <a:pt x="75719" y="285"/>
                  </a:lnTo>
                  <a:lnTo>
                    <a:pt x="75602" y="360"/>
                  </a:lnTo>
                  <a:lnTo>
                    <a:pt x="75462" y="461"/>
                  </a:lnTo>
                  <a:lnTo>
                    <a:pt x="75088" y="724"/>
                  </a:lnTo>
                  <a:lnTo>
                    <a:pt x="74504" y="1121"/>
                  </a:lnTo>
                  <a:lnTo>
                    <a:pt x="74107" y="1367"/>
                  </a:lnTo>
                  <a:lnTo>
                    <a:pt x="73663" y="1635"/>
                  </a:lnTo>
                  <a:lnTo>
                    <a:pt x="73149" y="1930"/>
                  </a:lnTo>
                  <a:lnTo>
                    <a:pt x="72588" y="2241"/>
                  </a:lnTo>
                  <a:lnTo>
                    <a:pt x="71981" y="2574"/>
                  </a:lnTo>
                  <a:lnTo>
                    <a:pt x="71303" y="2922"/>
                  </a:lnTo>
                  <a:lnTo>
                    <a:pt x="70579" y="3281"/>
                  </a:lnTo>
                  <a:lnTo>
                    <a:pt x="69785" y="3651"/>
                  </a:lnTo>
                  <a:lnTo>
                    <a:pt x="68944" y="4026"/>
                  </a:lnTo>
                  <a:lnTo>
                    <a:pt x="68056" y="4407"/>
                  </a:lnTo>
                  <a:lnTo>
                    <a:pt x="67098" y="4793"/>
                  </a:lnTo>
                  <a:lnTo>
                    <a:pt x="66070" y="5173"/>
                  </a:lnTo>
                  <a:lnTo>
                    <a:pt x="65556" y="5361"/>
                  </a:lnTo>
                  <a:lnTo>
                    <a:pt x="65019" y="5549"/>
                  </a:lnTo>
                  <a:lnTo>
                    <a:pt x="64458" y="5731"/>
                  </a:lnTo>
                  <a:lnTo>
                    <a:pt x="63897" y="5919"/>
                  </a:lnTo>
                  <a:lnTo>
                    <a:pt x="63313" y="6095"/>
                  </a:lnTo>
                  <a:lnTo>
                    <a:pt x="62706" y="6278"/>
                  </a:lnTo>
                  <a:lnTo>
                    <a:pt x="62099" y="6449"/>
                  </a:lnTo>
                  <a:lnTo>
                    <a:pt x="61491" y="6621"/>
                  </a:lnTo>
                  <a:lnTo>
                    <a:pt x="60837" y="6792"/>
                  </a:lnTo>
                  <a:lnTo>
                    <a:pt x="60206" y="6953"/>
                  </a:lnTo>
                  <a:lnTo>
                    <a:pt x="59529" y="7114"/>
                  </a:lnTo>
                  <a:lnTo>
                    <a:pt x="58851" y="7269"/>
                  </a:lnTo>
                  <a:lnTo>
                    <a:pt x="58174" y="7420"/>
                  </a:lnTo>
                  <a:lnTo>
                    <a:pt x="57449" y="7564"/>
                  </a:lnTo>
                  <a:lnTo>
                    <a:pt x="56748" y="7698"/>
                  </a:lnTo>
                  <a:lnTo>
                    <a:pt x="56001" y="7832"/>
                  </a:lnTo>
                  <a:lnTo>
                    <a:pt x="55277" y="7956"/>
                  </a:lnTo>
                  <a:lnTo>
                    <a:pt x="54506" y="8074"/>
                  </a:lnTo>
                  <a:lnTo>
                    <a:pt x="53735" y="8186"/>
                  </a:lnTo>
                  <a:lnTo>
                    <a:pt x="52940" y="8288"/>
                  </a:lnTo>
                  <a:lnTo>
                    <a:pt x="52146" y="8384"/>
                  </a:lnTo>
                  <a:lnTo>
                    <a:pt x="51352" y="8470"/>
                  </a:lnTo>
                  <a:lnTo>
                    <a:pt x="50511" y="8551"/>
                  </a:lnTo>
                  <a:lnTo>
                    <a:pt x="49670" y="8620"/>
                  </a:lnTo>
                  <a:lnTo>
                    <a:pt x="48828" y="8679"/>
                  </a:lnTo>
                  <a:lnTo>
                    <a:pt x="47964" y="8733"/>
                  </a:lnTo>
                  <a:lnTo>
                    <a:pt x="47076" y="8776"/>
                  </a:lnTo>
                  <a:lnTo>
                    <a:pt x="46188" y="8803"/>
                  </a:lnTo>
                  <a:lnTo>
                    <a:pt x="45604" y="8819"/>
                  </a:lnTo>
                  <a:lnTo>
                    <a:pt x="44997" y="8829"/>
                  </a:lnTo>
                  <a:lnTo>
                    <a:pt x="43198" y="8829"/>
                  </a:lnTo>
                  <a:lnTo>
                    <a:pt x="42591" y="8819"/>
                  </a:lnTo>
                  <a:lnTo>
                    <a:pt x="41983" y="8803"/>
                  </a:lnTo>
                  <a:lnTo>
                    <a:pt x="41376" y="8787"/>
                  </a:lnTo>
                  <a:lnTo>
                    <a:pt x="40768" y="8760"/>
                  </a:lnTo>
                  <a:lnTo>
                    <a:pt x="40138" y="8733"/>
                  </a:lnTo>
                  <a:lnTo>
                    <a:pt x="39530" y="8701"/>
                  </a:lnTo>
                  <a:lnTo>
                    <a:pt x="38899" y="8663"/>
                  </a:lnTo>
                  <a:lnTo>
                    <a:pt x="38292" y="8620"/>
                  </a:lnTo>
                  <a:lnTo>
                    <a:pt x="37661" y="8572"/>
                  </a:lnTo>
                  <a:lnTo>
                    <a:pt x="37030" y="8518"/>
                  </a:lnTo>
                  <a:lnTo>
                    <a:pt x="36399" y="8465"/>
                  </a:lnTo>
                  <a:lnTo>
                    <a:pt x="35792" y="8401"/>
                  </a:lnTo>
                  <a:lnTo>
                    <a:pt x="35138" y="8336"/>
                  </a:lnTo>
                  <a:lnTo>
                    <a:pt x="34507" y="8267"/>
                  </a:lnTo>
                  <a:lnTo>
                    <a:pt x="33876" y="8191"/>
                  </a:lnTo>
                  <a:lnTo>
                    <a:pt x="33246" y="8111"/>
                  </a:lnTo>
                  <a:lnTo>
                    <a:pt x="32591" y="8025"/>
                  </a:lnTo>
                  <a:lnTo>
                    <a:pt x="31961" y="7934"/>
                  </a:lnTo>
                  <a:lnTo>
                    <a:pt x="31306" y="7843"/>
                  </a:lnTo>
                  <a:lnTo>
                    <a:pt x="30676" y="7741"/>
                  </a:lnTo>
                  <a:lnTo>
                    <a:pt x="30021" y="7639"/>
                  </a:lnTo>
                  <a:lnTo>
                    <a:pt x="29367" y="7532"/>
                  </a:lnTo>
                  <a:lnTo>
                    <a:pt x="28713" y="7420"/>
                  </a:lnTo>
                  <a:lnTo>
                    <a:pt x="28059" y="7302"/>
                  </a:lnTo>
                  <a:lnTo>
                    <a:pt x="27405" y="7178"/>
                  </a:lnTo>
                  <a:lnTo>
                    <a:pt x="26751" y="7050"/>
                  </a:lnTo>
                  <a:lnTo>
                    <a:pt x="26097" y="6921"/>
                  </a:lnTo>
                  <a:lnTo>
                    <a:pt x="24765" y="6642"/>
                  </a:lnTo>
                  <a:lnTo>
                    <a:pt x="23433" y="6347"/>
                  </a:lnTo>
                  <a:lnTo>
                    <a:pt x="22101" y="6031"/>
                  </a:lnTo>
                  <a:lnTo>
                    <a:pt x="20746" y="5699"/>
                  </a:lnTo>
                  <a:lnTo>
                    <a:pt x="19391" y="5345"/>
                  </a:lnTo>
                  <a:lnTo>
                    <a:pt x="18013" y="4975"/>
                  </a:lnTo>
                  <a:lnTo>
                    <a:pt x="16658" y="4589"/>
                  </a:lnTo>
                  <a:lnTo>
                    <a:pt x="15280" y="4182"/>
                  </a:lnTo>
                  <a:lnTo>
                    <a:pt x="13901" y="3753"/>
                  </a:lnTo>
                  <a:lnTo>
                    <a:pt x="12499" y="3308"/>
                  </a:lnTo>
                  <a:lnTo>
                    <a:pt x="11098" y="2847"/>
                  </a:lnTo>
                  <a:lnTo>
                    <a:pt x="9696" y="2364"/>
                  </a:lnTo>
                  <a:lnTo>
                    <a:pt x="8294" y="1861"/>
                  </a:lnTo>
                  <a:lnTo>
                    <a:pt x="6869" y="1341"/>
                  </a:lnTo>
                  <a:lnTo>
                    <a:pt x="5444" y="804"/>
                  </a:lnTo>
                  <a:lnTo>
                    <a:pt x="4019" y="247"/>
                  </a:lnTo>
                  <a:lnTo>
                    <a:pt x="3855" y="193"/>
                  </a:lnTo>
                  <a:lnTo>
                    <a:pt x="3668" y="145"/>
                  </a:lnTo>
                  <a:lnTo>
                    <a:pt x="3458" y="102"/>
                  </a:lnTo>
                  <a:lnTo>
                    <a:pt x="3224" y="65"/>
                  </a:lnTo>
                  <a:lnTo>
                    <a:pt x="2967" y="38"/>
                  </a:lnTo>
                  <a:lnTo>
                    <a:pt x="2710" y="16"/>
                  </a:lnTo>
                  <a:lnTo>
                    <a:pt x="2430"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6;p44">
              <a:extLst>
                <a:ext uri="{FF2B5EF4-FFF2-40B4-BE49-F238E27FC236}">
                  <a16:creationId xmlns:a16="http://schemas.microsoft.com/office/drawing/2014/main" id="{3B62EA73-4330-45B5-B526-151207FA09F1}"/>
                </a:ext>
              </a:extLst>
            </p:cNvPr>
            <p:cNvSpPr/>
            <p:nvPr/>
          </p:nvSpPr>
          <p:spPr>
            <a:xfrm rot="10800000">
              <a:off x="2771299" y="4534065"/>
              <a:ext cx="1287301" cy="385072"/>
            </a:xfrm>
            <a:custGeom>
              <a:avLst/>
              <a:gdLst/>
              <a:ahLst/>
              <a:cxnLst/>
              <a:rect l="l" t="t" r="r" b="b"/>
              <a:pathLst>
                <a:path w="133192" h="9822" extrusionOk="0">
                  <a:moveTo>
                    <a:pt x="2150" y="0"/>
                  </a:moveTo>
                  <a:lnTo>
                    <a:pt x="1869" y="6"/>
                  </a:lnTo>
                  <a:lnTo>
                    <a:pt x="1612" y="16"/>
                  </a:lnTo>
                  <a:lnTo>
                    <a:pt x="1332" y="38"/>
                  </a:lnTo>
                  <a:lnTo>
                    <a:pt x="1075" y="70"/>
                  </a:lnTo>
                  <a:lnTo>
                    <a:pt x="888" y="97"/>
                  </a:lnTo>
                  <a:lnTo>
                    <a:pt x="725" y="129"/>
                  </a:lnTo>
                  <a:lnTo>
                    <a:pt x="561" y="161"/>
                  </a:lnTo>
                  <a:lnTo>
                    <a:pt x="444" y="199"/>
                  </a:lnTo>
                  <a:lnTo>
                    <a:pt x="328" y="236"/>
                  </a:lnTo>
                  <a:lnTo>
                    <a:pt x="211" y="279"/>
                  </a:lnTo>
                  <a:lnTo>
                    <a:pt x="141" y="322"/>
                  </a:lnTo>
                  <a:lnTo>
                    <a:pt x="71" y="370"/>
                  </a:lnTo>
                  <a:lnTo>
                    <a:pt x="24" y="413"/>
                  </a:lnTo>
                  <a:lnTo>
                    <a:pt x="0" y="461"/>
                  </a:lnTo>
                  <a:lnTo>
                    <a:pt x="0" y="510"/>
                  </a:lnTo>
                  <a:lnTo>
                    <a:pt x="24" y="558"/>
                  </a:lnTo>
                  <a:lnTo>
                    <a:pt x="47" y="606"/>
                  </a:lnTo>
                  <a:lnTo>
                    <a:pt x="117" y="654"/>
                  </a:lnTo>
                  <a:lnTo>
                    <a:pt x="187" y="697"/>
                  </a:lnTo>
                  <a:lnTo>
                    <a:pt x="304" y="746"/>
                  </a:lnTo>
                  <a:lnTo>
                    <a:pt x="1823" y="1335"/>
                  </a:lnTo>
                  <a:lnTo>
                    <a:pt x="3341" y="1903"/>
                  </a:lnTo>
                  <a:lnTo>
                    <a:pt x="4837" y="2456"/>
                  </a:lnTo>
                  <a:lnTo>
                    <a:pt x="6355" y="2986"/>
                  </a:lnTo>
                  <a:lnTo>
                    <a:pt x="7850" y="3501"/>
                  </a:lnTo>
                  <a:lnTo>
                    <a:pt x="9369" y="3994"/>
                  </a:lnTo>
                  <a:lnTo>
                    <a:pt x="10864" y="4466"/>
                  </a:lnTo>
                  <a:lnTo>
                    <a:pt x="12359" y="4916"/>
                  </a:lnTo>
                  <a:lnTo>
                    <a:pt x="13831" y="5350"/>
                  </a:lnTo>
                  <a:lnTo>
                    <a:pt x="15326" y="5763"/>
                  </a:lnTo>
                  <a:lnTo>
                    <a:pt x="16798" y="6154"/>
                  </a:lnTo>
                  <a:lnTo>
                    <a:pt x="18270" y="6530"/>
                  </a:lnTo>
                  <a:lnTo>
                    <a:pt x="19018" y="6707"/>
                  </a:lnTo>
                  <a:lnTo>
                    <a:pt x="19742" y="6878"/>
                  </a:lnTo>
                  <a:lnTo>
                    <a:pt x="20490" y="7050"/>
                  </a:lnTo>
                  <a:lnTo>
                    <a:pt x="21214" y="7210"/>
                  </a:lnTo>
                  <a:lnTo>
                    <a:pt x="21938" y="7371"/>
                  </a:lnTo>
                  <a:lnTo>
                    <a:pt x="22686" y="7527"/>
                  </a:lnTo>
                  <a:lnTo>
                    <a:pt x="23410" y="7677"/>
                  </a:lnTo>
                  <a:lnTo>
                    <a:pt x="24134" y="7822"/>
                  </a:lnTo>
                  <a:lnTo>
                    <a:pt x="24858" y="7961"/>
                  </a:lnTo>
                  <a:lnTo>
                    <a:pt x="25583" y="8095"/>
                  </a:lnTo>
                  <a:lnTo>
                    <a:pt x="26307" y="8224"/>
                  </a:lnTo>
                  <a:lnTo>
                    <a:pt x="27031" y="8347"/>
                  </a:lnTo>
                  <a:lnTo>
                    <a:pt x="27755" y="8465"/>
                  </a:lnTo>
                  <a:lnTo>
                    <a:pt x="28480" y="8577"/>
                  </a:lnTo>
                  <a:lnTo>
                    <a:pt x="29181" y="8690"/>
                  </a:lnTo>
                  <a:lnTo>
                    <a:pt x="29905" y="8792"/>
                  </a:lnTo>
                  <a:lnTo>
                    <a:pt x="30629" y="8888"/>
                  </a:lnTo>
                  <a:lnTo>
                    <a:pt x="31330" y="8985"/>
                  </a:lnTo>
                  <a:lnTo>
                    <a:pt x="32054" y="9076"/>
                  </a:lnTo>
                  <a:lnTo>
                    <a:pt x="32755" y="9156"/>
                  </a:lnTo>
                  <a:lnTo>
                    <a:pt x="33479" y="9237"/>
                  </a:lnTo>
                  <a:lnTo>
                    <a:pt x="34180" y="9312"/>
                  </a:lnTo>
                  <a:lnTo>
                    <a:pt x="34904" y="9382"/>
                  </a:lnTo>
                  <a:lnTo>
                    <a:pt x="35605" y="9446"/>
                  </a:lnTo>
                  <a:lnTo>
                    <a:pt x="36306" y="9505"/>
                  </a:lnTo>
                  <a:lnTo>
                    <a:pt x="37007" y="9558"/>
                  </a:lnTo>
                  <a:lnTo>
                    <a:pt x="37708" y="9607"/>
                  </a:lnTo>
                  <a:lnTo>
                    <a:pt x="38409" y="9650"/>
                  </a:lnTo>
                  <a:lnTo>
                    <a:pt x="39110" y="9687"/>
                  </a:lnTo>
                  <a:lnTo>
                    <a:pt x="39811" y="9725"/>
                  </a:lnTo>
                  <a:lnTo>
                    <a:pt x="40511" y="9751"/>
                  </a:lnTo>
                  <a:lnTo>
                    <a:pt x="41212" y="9773"/>
                  </a:lnTo>
                  <a:lnTo>
                    <a:pt x="41890" y="9794"/>
                  </a:lnTo>
                  <a:lnTo>
                    <a:pt x="42591" y="9805"/>
                  </a:lnTo>
                  <a:lnTo>
                    <a:pt x="43292" y="9816"/>
                  </a:lnTo>
                  <a:lnTo>
                    <a:pt x="43969" y="9821"/>
                  </a:lnTo>
                  <a:lnTo>
                    <a:pt x="44670" y="9821"/>
                  </a:lnTo>
                  <a:lnTo>
                    <a:pt x="45348" y="9810"/>
                  </a:lnTo>
                  <a:lnTo>
                    <a:pt x="46025" y="9800"/>
                  </a:lnTo>
                  <a:lnTo>
                    <a:pt x="46726" y="9784"/>
                  </a:lnTo>
                  <a:lnTo>
                    <a:pt x="47520" y="9757"/>
                  </a:lnTo>
                  <a:lnTo>
                    <a:pt x="48315" y="9725"/>
                  </a:lnTo>
                  <a:lnTo>
                    <a:pt x="49086" y="9687"/>
                  </a:lnTo>
                  <a:lnTo>
                    <a:pt x="49857" y="9639"/>
                  </a:lnTo>
                  <a:lnTo>
                    <a:pt x="50628" y="9591"/>
                  </a:lnTo>
                  <a:lnTo>
                    <a:pt x="51375" y="9532"/>
                  </a:lnTo>
                  <a:lnTo>
                    <a:pt x="52123" y="9467"/>
                  </a:lnTo>
                  <a:lnTo>
                    <a:pt x="52847" y="9398"/>
                  </a:lnTo>
                  <a:lnTo>
                    <a:pt x="53571" y="9323"/>
                  </a:lnTo>
                  <a:lnTo>
                    <a:pt x="54272" y="9248"/>
                  </a:lnTo>
                  <a:lnTo>
                    <a:pt x="54973" y="9162"/>
                  </a:lnTo>
                  <a:lnTo>
                    <a:pt x="55674" y="9071"/>
                  </a:lnTo>
                  <a:lnTo>
                    <a:pt x="56351" y="8974"/>
                  </a:lnTo>
                  <a:lnTo>
                    <a:pt x="57006" y="8878"/>
                  </a:lnTo>
                  <a:lnTo>
                    <a:pt x="57683" y="8776"/>
                  </a:lnTo>
                  <a:lnTo>
                    <a:pt x="58337" y="8669"/>
                  </a:lnTo>
                  <a:lnTo>
                    <a:pt x="58968" y="8556"/>
                  </a:lnTo>
                  <a:lnTo>
                    <a:pt x="59599" y="8438"/>
                  </a:lnTo>
                  <a:lnTo>
                    <a:pt x="60206" y="8320"/>
                  </a:lnTo>
                  <a:lnTo>
                    <a:pt x="60837" y="8197"/>
                  </a:lnTo>
                  <a:lnTo>
                    <a:pt x="61421" y="8068"/>
                  </a:lnTo>
                  <a:lnTo>
                    <a:pt x="62005" y="7940"/>
                  </a:lnTo>
                  <a:lnTo>
                    <a:pt x="62589" y="7806"/>
                  </a:lnTo>
                  <a:lnTo>
                    <a:pt x="63173" y="7671"/>
                  </a:lnTo>
                  <a:lnTo>
                    <a:pt x="63734" y="7532"/>
                  </a:lnTo>
                  <a:lnTo>
                    <a:pt x="64271" y="7393"/>
                  </a:lnTo>
                  <a:lnTo>
                    <a:pt x="65346" y="7103"/>
                  </a:lnTo>
                  <a:lnTo>
                    <a:pt x="66374" y="6803"/>
                  </a:lnTo>
                  <a:lnTo>
                    <a:pt x="67379" y="6503"/>
                  </a:lnTo>
                  <a:lnTo>
                    <a:pt x="68337" y="6192"/>
                  </a:lnTo>
                  <a:lnTo>
                    <a:pt x="69248" y="5876"/>
                  </a:lnTo>
                  <a:lnTo>
                    <a:pt x="70112" y="5559"/>
                  </a:lnTo>
                  <a:lnTo>
                    <a:pt x="70953" y="5243"/>
                  </a:lnTo>
                  <a:lnTo>
                    <a:pt x="71748" y="4927"/>
                  </a:lnTo>
                  <a:lnTo>
                    <a:pt x="72518" y="4605"/>
                  </a:lnTo>
                  <a:lnTo>
                    <a:pt x="73243" y="4294"/>
                  </a:lnTo>
                  <a:lnTo>
                    <a:pt x="73920" y="3983"/>
                  </a:lnTo>
                  <a:lnTo>
                    <a:pt x="74551" y="3678"/>
                  </a:lnTo>
                  <a:lnTo>
                    <a:pt x="75158" y="3378"/>
                  </a:lnTo>
                  <a:lnTo>
                    <a:pt x="75743" y="3088"/>
                  </a:lnTo>
                  <a:lnTo>
                    <a:pt x="76257" y="2809"/>
                  </a:lnTo>
                  <a:lnTo>
                    <a:pt x="76747" y="2536"/>
                  </a:lnTo>
                  <a:lnTo>
                    <a:pt x="77214" y="2279"/>
                  </a:lnTo>
                  <a:lnTo>
                    <a:pt x="78009" y="1807"/>
                  </a:lnTo>
                  <a:lnTo>
                    <a:pt x="79107" y="2316"/>
                  </a:lnTo>
                  <a:lnTo>
                    <a:pt x="80205" y="2809"/>
                  </a:lnTo>
                  <a:lnTo>
                    <a:pt x="81303" y="3286"/>
                  </a:lnTo>
                  <a:lnTo>
                    <a:pt x="82401" y="3747"/>
                  </a:lnTo>
                  <a:lnTo>
                    <a:pt x="83476" y="4187"/>
                  </a:lnTo>
                  <a:lnTo>
                    <a:pt x="84550" y="4611"/>
                  </a:lnTo>
                  <a:lnTo>
                    <a:pt x="85625" y="5018"/>
                  </a:lnTo>
                  <a:lnTo>
                    <a:pt x="86676" y="5409"/>
                  </a:lnTo>
                  <a:lnTo>
                    <a:pt x="87751" y="5779"/>
                  </a:lnTo>
                  <a:lnTo>
                    <a:pt x="88802" y="6133"/>
                  </a:lnTo>
                  <a:lnTo>
                    <a:pt x="89830" y="6471"/>
                  </a:lnTo>
                  <a:lnTo>
                    <a:pt x="90882" y="6792"/>
                  </a:lnTo>
                  <a:lnTo>
                    <a:pt x="91910" y="7093"/>
                  </a:lnTo>
                  <a:lnTo>
                    <a:pt x="92938" y="7382"/>
                  </a:lnTo>
                  <a:lnTo>
                    <a:pt x="93965" y="7650"/>
                  </a:lnTo>
                  <a:lnTo>
                    <a:pt x="94970" y="7897"/>
                  </a:lnTo>
                  <a:lnTo>
                    <a:pt x="95975" y="8133"/>
                  </a:lnTo>
                  <a:lnTo>
                    <a:pt x="96979" y="8347"/>
                  </a:lnTo>
                  <a:lnTo>
                    <a:pt x="97984" y="8551"/>
                  </a:lnTo>
                  <a:lnTo>
                    <a:pt x="98988" y="8733"/>
                  </a:lnTo>
                  <a:lnTo>
                    <a:pt x="99479" y="8813"/>
                  </a:lnTo>
                  <a:lnTo>
                    <a:pt x="99970" y="8894"/>
                  </a:lnTo>
                  <a:lnTo>
                    <a:pt x="100460" y="8974"/>
                  </a:lnTo>
                  <a:lnTo>
                    <a:pt x="100974" y="9044"/>
                  </a:lnTo>
                  <a:lnTo>
                    <a:pt x="101465" y="9114"/>
                  </a:lnTo>
                  <a:lnTo>
                    <a:pt x="101932" y="9172"/>
                  </a:lnTo>
                  <a:lnTo>
                    <a:pt x="102423" y="9237"/>
                  </a:lnTo>
                  <a:lnTo>
                    <a:pt x="102913" y="9290"/>
                  </a:lnTo>
                  <a:lnTo>
                    <a:pt x="103404" y="9339"/>
                  </a:lnTo>
                  <a:lnTo>
                    <a:pt x="103895" y="9387"/>
                  </a:lnTo>
                  <a:lnTo>
                    <a:pt x="104385" y="9430"/>
                  </a:lnTo>
                  <a:lnTo>
                    <a:pt x="104853" y="9467"/>
                  </a:lnTo>
                  <a:lnTo>
                    <a:pt x="105343" y="9499"/>
                  </a:lnTo>
                  <a:lnTo>
                    <a:pt x="105810" y="9532"/>
                  </a:lnTo>
                  <a:lnTo>
                    <a:pt x="106301" y="9553"/>
                  </a:lnTo>
                  <a:lnTo>
                    <a:pt x="106768" y="9575"/>
                  </a:lnTo>
                  <a:lnTo>
                    <a:pt x="107259" y="9591"/>
                  </a:lnTo>
                  <a:lnTo>
                    <a:pt x="107726" y="9607"/>
                  </a:lnTo>
                  <a:lnTo>
                    <a:pt x="108217" y="9612"/>
                  </a:lnTo>
                  <a:lnTo>
                    <a:pt x="108684" y="9617"/>
                  </a:lnTo>
                  <a:lnTo>
                    <a:pt x="109151" y="9617"/>
                  </a:lnTo>
                  <a:lnTo>
                    <a:pt x="109619" y="9612"/>
                  </a:lnTo>
                  <a:lnTo>
                    <a:pt x="110109" y="9601"/>
                  </a:lnTo>
                  <a:lnTo>
                    <a:pt x="110576" y="9591"/>
                  </a:lnTo>
                  <a:lnTo>
                    <a:pt x="111301" y="9564"/>
                  </a:lnTo>
                  <a:lnTo>
                    <a:pt x="112025" y="9521"/>
                  </a:lnTo>
                  <a:lnTo>
                    <a:pt x="112749" y="9473"/>
                  </a:lnTo>
                  <a:lnTo>
                    <a:pt x="113450" y="9419"/>
                  </a:lnTo>
                  <a:lnTo>
                    <a:pt x="114128" y="9349"/>
                  </a:lnTo>
                  <a:lnTo>
                    <a:pt x="114805" y="9274"/>
                  </a:lnTo>
                  <a:lnTo>
                    <a:pt x="115459" y="9189"/>
                  </a:lnTo>
                  <a:lnTo>
                    <a:pt x="116090" y="9097"/>
                  </a:lnTo>
                  <a:lnTo>
                    <a:pt x="116721" y="8996"/>
                  </a:lnTo>
                  <a:lnTo>
                    <a:pt x="117328" y="8888"/>
                  </a:lnTo>
                  <a:lnTo>
                    <a:pt x="117936" y="8770"/>
                  </a:lnTo>
                  <a:lnTo>
                    <a:pt x="118520" y="8647"/>
                  </a:lnTo>
                  <a:lnTo>
                    <a:pt x="119104" y="8518"/>
                  </a:lnTo>
                  <a:lnTo>
                    <a:pt x="119665" y="8384"/>
                  </a:lnTo>
                  <a:lnTo>
                    <a:pt x="120202" y="8240"/>
                  </a:lnTo>
                  <a:lnTo>
                    <a:pt x="120739" y="8095"/>
                  </a:lnTo>
                  <a:lnTo>
                    <a:pt x="121253" y="7945"/>
                  </a:lnTo>
                  <a:lnTo>
                    <a:pt x="121767" y="7784"/>
                  </a:lnTo>
                  <a:lnTo>
                    <a:pt x="122258" y="7623"/>
                  </a:lnTo>
                  <a:lnTo>
                    <a:pt x="122748" y="7457"/>
                  </a:lnTo>
                  <a:lnTo>
                    <a:pt x="123216" y="7286"/>
                  </a:lnTo>
                  <a:lnTo>
                    <a:pt x="123683" y="7109"/>
                  </a:lnTo>
                  <a:lnTo>
                    <a:pt x="124127" y="6932"/>
                  </a:lnTo>
                  <a:lnTo>
                    <a:pt x="124571" y="6749"/>
                  </a:lnTo>
                  <a:lnTo>
                    <a:pt x="124991" y="6567"/>
                  </a:lnTo>
                  <a:lnTo>
                    <a:pt x="125388" y="6380"/>
                  </a:lnTo>
                  <a:lnTo>
                    <a:pt x="125786" y="6192"/>
                  </a:lnTo>
                  <a:lnTo>
                    <a:pt x="126183" y="5999"/>
                  </a:lnTo>
                  <a:lnTo>
                    <a:pt x="126907" y="5613"/>
                  </a:lnTo>
                  <a:lnTo>
                    <a:pt x="127608" y="5222"/>
                  </a:lnTo>
                  <a:lnTo>
                    <a:pt x="128262" y="4836"/>
                  </a:lnTo>
                  <a:lnTo>
                    <a:pt x="128869" y="4444"/>
                  </a:lnTo>
                  <a:lnTo>
                    <a:pt x="129430" y="4058"/>
                  </a:lnTo>
                  <a:lnTo>
                    <a:pt x="129944" y="3683"/>
                  </a:lnTo>
                  <a:lnTo>
                    <a:pt x="130411" y="3313"/>
                  </a:lnTo>
                  <a:lnTo>
                    <a:pt x="130855" y="2954"/>
                  </a:lnTo>
                  <a:lnTo>
                    <a:pt x="131252" y="2611"/>
                  </a:lnTo>
                  <a:lnTo>
                    <a:pt x="131603" y="2284"/>
                  </a:lnTo>
                  <a:lnTo>
                    <a:pt x="131930" y="1973"/>
                  </a:lnTo>
                  <a:lnTo>
                    <a:pt x="132210" y="1689"/>
                  </a:lnTo>
                  <a:lnTo>
                    <a:pt x="132654" y="1196"/>
                  </a:lnTo>
                  <a:lnTo>
                    <a:pt x="132981" y="815"/>
                  </a:lnTo>
                  <a:lnTo>
                    <a:pt x="133168" y="579"/>
                  </a:lnTo>
                  <a:lnTo>
                    <a:pt x="133192" y="526"/>
                  </a:lnTo>
                  <a:lnTo>
                    <a:pt x="133192" y="477"/>
                  </a:lnTo>
                  <a:lnTo>
                    <a:pt x="133168" y="429"/>
                  </a:lnTo>
                  <a:lnTo>
                    <a:pt x="133121" y="381"/>
                  </a:lnTo>
                  <a:lnTo>
                    <a:pt x="133075" y="333"/>
                  </a:lnTo>
                  <a:lnTo>
                    <a:pt x="132981" y="290"/>
                  </a:lnTo>
                  <a:lnTo>
                    <a:pt x="132888" y="247"/>
                  </a:lnTo>
                  <a:lnTo>
                    <a:pt x="132794" y="209"/>
                  </a:lnTo>
                  <a:lnTo>
                    <a:pt x="132654" y="172"/>
                  </a:lnTo>
                  <a:lnTo>
                    <a:pt x="132514" y="140"/>
                  </a:lnTo>
                  <a:lnTo>
                    <a:pt x="132351" y="108"/>
                  </a:lnTo>
                  <a:lnTo>
                    <a:pt x="132187" y="81"/>
                  </a:lnTo>
                  <a:lnTo>
                    <a:pt x="132000" y="54"/>
                  </a:lnTo>
                  <a:lnTo>
                    <a:pt x="131813" y="33"/>
                  </a:lnTo>
                  <a:lnTo>
                    <a:pt x="131603" y="22"/>
                  </a:lnTo>
                  <a:lnTo>
                    <a:pt x="131393" y="11"/>
                  </a:lnTo>
                  <a:lnTo>
                    <a:pt x="131159" y="0"/>
                  </a:lnTo>
                  <a:lnTo>
                    <a:pt x="130949" y="0"/>
                  </a:lnTo>
                  <a:lnTo>
                    <a:pt x="130738" y="6"/>
                  </a:lnTo>
                  <a:lnTo>
                    <a:pt x="130528" y="16"/>
                  </a:lnTo>
                  <a:lnTo>
                    <a:pt x="130341" y="27"/>
                  </a:lnTo>
                  <a:lnTo>
                    <a:pt x="130131" y="43"/>
                  </a:lnTo>
                  <a:lnTo>
                    <a:pt x="129968" y="65"/>
                  </a:lnTo>
                  <a:lnTo>
                    <a:pt x="129781" y="92"/>
                  </a:lnTo>
                  <a:lnTo>
                    <a:pt x="129617" y="124"/>
                  </a:lnTo>
                  <a:lnTo>
                    <a:pt x="129477" y="156"/>
                  </a:lnTo>
                  <a:lnTo>
                    <a:pt x="129337" y="193"/>
                  </a:lnTo>
                  <a:lnTo>
                    <a:pt x="129220" y="231"/>
                  </a:lnTo>
                  <a:lnTo>
                    <a:pt x="129103" y="274"/>
                  </a:lnTo>
                  <a:lnTo>
                    <a:pt x="129033" y="317"/>
                  </a:lnTo>
                  <a:lnTo>
                    <a:pt x="128963" y="365"/>
                  </a:lnTo>
                  <a:lnTo>
                    <a:pt x="128916" y="413"/>
                  </a:lnTo>
                  <a:lnTo>
                    <a:pt x="128566" y="858"/>
                  </a:lnTo>
                  <a:lnTo>
                    <a:pt x="128332" y="1110"/>
                  </a:lnTo>
                  <a:lnTo>
                    <a:pt x="128099" y="1373"/>
                  </a:lnTo>
                  <a:lnTo>
                    <a:pt x="127818" y="1651"/>
                  </a:lnTo>
                  <a:lnTo>
                    <a:pt x="127514" y="1946"/>
                  </a:lnTo>
                  <a:lnTo>
                    <a:pt x="127187" y="2247"/>
                  </a:lnTo>
                  <a:lnTo>
                    <a:pt x="126814" y="2563"/>
                  </a:lnTo>
                  <a:lnTo>
                    <a:pt x="126440" y="2879"/>
                  </a:lnTo>
                  <a:lnTo>
                    <a:pt x="126019" y="3206"/>
                  </a:lnTo>
                  <a:lnTo>
                    <a:pt x="125575" y="3538"/>
                  </a:lnTo>
                  <a:lnTo>
                    <a:pt x="125085" y="3871"/>
                  </a:lnTo>
                  <a:lnTo>
                    <a:pt x="124594" y="4203"/>
                  </a:lnTo>
                  <a:lnTo>
                    <a:pt x="124080" y="4536"/>
                  </a:lnTo>
                  <a:lnTo>
                    <a:pt x="123519" y="4868"/>
                  </a:lnTo>
                  <a:lnTo>
                    <a:pt x="122935" y="5200"/>
                  </a:lnTo>
                  <a:lnTo>
                    <a:pt x="122328" y="5522"/>
                  </a:lnTo>
                  <a:lnTo>
                    <a:pt x="121697" y="5838"/>
                  </a:lnTo>
                  <a:lnTo>
                    <a:pt x="121020" y="6144"/>
                  </a:lnTo>
                  <a:lnTo>
                    <a:pt x="120342" y="6439"/>
                  </a:lnTo>
                  <a:lnTo>
                    <a:pt x="119618" y="6723"/>
                  </a:lnTo>
                  <a:lnTo>
                    <a:pt x="119244" y="6862"/>
                  </a:lnTo>
                  <a:lnTo>
                    <a:pt x="118870" y="6996"/>
                  </a:lnTo>
                  <a:lnTo>
                    <a:pt x="118496" y="7125"/>
                  </a:lnTo>
                  <a:lnTo>
                    <a:pt x="118099" y="7253"/>
                  </a:lnTo>
                  <a:lnTo>
                    <a:pt x="117702" y="7377"/>
                  </a:lnTo>
                  <a:lnTo>
                    <a:pt x="117305" y="7495"/>
                  </a:lnTo>
                  <a:lnTo>
                    <a:pt x="116908" y="7607"/>
                  </a:lnTo>
                  <a:lnTo>
                    <a:pt x="116487" y="7714"/>
                  </a:lnTo>
                  <a:lnTo>
                    <a:pt x="116067" y="7816"/>
                  </a:lnTo>
                  <a:lnTo>
                    <a:pt x="115646" y="7913"/>
                  </a:lnTo>
                  <a:lnTo>
                    <a:pt x="115202" y="8009"/>
                  </a:lnTo>
                  <a:lnTo>
                    <a:pt x="114758" y="8095"/>
                  </a:lnTo>
                  <a:lnTo>
                    <a:pt x="114314" y="8175"/>
                  </a:lnTo>
                  <a:lnTo>
                    <a:pt x="113847" y="8250"/>
                  </a:lnTo>
                  <a:lnTo>
                    <a:pt x="113403" y="8320"/>
                  </a:lnTo>
                  <a:lnTo>
                    <a:pt x="112936" y="8379"/>
                  </a:lnTo>
                  <a:lnTo>
                    <a:pt x="112445" y="8438"/>
                  </a:lnTo>
                  <a:lnTo>
                    <a:pt x="111978" y="8486"/>
                  </a:lnTo>
                  <a:lnTo>
                    <a:pt x="111488" y="8529"/>
                  </a:lnTo>
                  <a:lnTo>
                    <a:pt x="110997" y="8561"/>
                  </a:lnTo>
                  <a:lnTo>
                    <a:pt x="110483" y="8594"/>
                  </a:lnTo>
                  <a:lnTo>
                    <a:pt x="109992" y="8610"/>
                  </a:lnTo>
                  <a:lnTo>
                    <a:pt x="109432" y="8626"/>
                  </a:lnTo>
                  <a:lnTo>
                    <a:pt x="108848" y="8626"/>
                  </a:lnTo>
                  <a:lnTo>
                    <a:pt x="108240" y="8620"/>
                  </a:lnTo>
                  <a:lnTo>
                    <a:pt x="107633" y="8604"/>
                  </a:lnTo>
                  <a:lnTo>
                    <a:pt x="106979" y="8572"/>
                  </a:lnTo>
                  <a:lnTo>
                    <a:pt x="106278" y="8529"/>
                  </a:lnTo>
                  <a:lnTo>
                    <a:pt x="105577" y="8476"/>
                  </a:lnTo>
                  <a:lnTo>
                    <a:pt x="104853" y="8401"/>
                  </a:lnTo>
                  <a:lnTo>
                    <a:pt x="104105" y="8315"/>
                  </a:lnTo>
                  <a:lnTo>
                    <a:pt x="103311" y="8213"/>
                  </a:lnTo>
                  <a:lnTo>
                    <a:pt x="102516" y="8095"/>
                  </a:lnTo>
                  <a:lnTo>
                    <a:pt x="101675" y="7961"/>
                  </a:lnTo>
                  <a:lnTo>
                    <a:pt x="100834" y="7806"/>
                  </a:lnTo>
                  <a:lnTo>
                    <a:pt x="99946" y="7629"/>
                  </a:lnTo>
                  <a:lnTo>
                    <a:pt x="99035" y="7436"/>
                  </a:lnTo>
                  <a:lnTo>
                    <a:pt x="98101" y="7221"/>
                  </a:lnTo>
                  <a:lnTo>
                    <a:pt x="97143" y="6985"/>
                  </a:lnTo>
                  <a:lnTo>
                    <a:pt x="96162" y="6728"/>
                  </a:lnTo>
                  <a:lnTo>
                    <a:pt x="95157" y="6444"/>
                  </a:lnTo>
                  <a:lnTo>
                    <a:pt x="94106" y="6138"/>
                  </a:lnTo>
                  <a:lnTo>
                    <a:pt x="93054" y="5806"/>
                  </a:lnTo>
                  <a:lnTo>
                    <a:pt x="91956" y="5447"/>
                  </a:lnTo>
                  <a:lnTo>
                    <a:pt x="90858" y="5066"/>
                  </a:lnTo>
                  <a:lnTo>
                    <a:pt x="89713" y="4653"/>
                  </a:lnTo>
                  <a:lnTo>
                    <a:pt x="88545" y="4214"/>
                  </a:lnTo>
                  <a:lnTo>
                    <a:pt x="87354" y="3747"/>
                  </a:lnTo>
                  <a:lnTo>
                    <a:pt x="86116" y="3249"/>
                  </a:lnTo>
                  <a:lnTo>
                    <a:pt x="84877" y="2724"/>
                  </a:lnTo>
                  <a:lnTo>
                    <a:pt x="83592" y="2161"/>
                  </a:lnTo>
                  <a:lnTo>
                    <a:pt x="82307" y="1571"/>
                  </a:lnTo>
                  <a:lnTo>
                    <a:pt x="80976" y="944"/>
                  </a:lnTo>
                  <a:lnTo>
                    <a:pt x="79621" y="290"/>
                  </a:lnTo>
                  <a:lnTo>
                    <a:pt x="79457" y="220"/>
                  </a:lnTo>
                  <a:lnTo>
                    <a:pt x="79270" y="161"/>
                  </a:lnTo>
                  <a:lnTo>
                    <a:pt x="79037" y="113"/>
                  </a:lnTo>
                  <a:lnTo>
                    <a:pt x="78780" y="70"/>
                  </a:lnTo>
                  <a:lnTo>
                    <a:pt x="78476" y="38"/>
                  </a:lnTo>
                  <a:lnTo>
                    <a:pt x="78172" y="11"/>
                  </a:lnTo>
                  <a:lnTo>
                    <a:pt x="77845" y="0"/>
                  </a:lnTo>
                  <a:lnTo>
                    <a:pt x="77518" y="6"/>
                  </a:lnTo>
                  <a:lnTo>
                    <a:pt x="77168" y="16"/>
                  </a:lnTo>
                  <a:lnTo>
                    <a:pt x="76864" y="38"/>
                  </a:lnTo>
                  <a:lnTo>
                    <a:pt x="76584" y="70"/>
                  </a:lnTo>
                  <a:lnTo>
                    <a:pt x="76303" y="113"/>
                  </a:lnTo>
                  <a:lnTo>
                    <a:pt x="76070" y="161"/>
                  </a:lnTo>
                  <a:lnTo>
                    <a:pt x="75883" y="220"/>
                  </a:lnTo>
                  <a:lnTo>
                    <a:pt x="75719" y="285"/>
                  </a:lnTo>
                  <a:lnTo>
                    <a:pt x="75602" y="360"/>
                  </a:lnTo>
                  <a:lnTo>
                    <a:pt x="75462" y="461"/>
                  </a:lnTo>
                  <a:lnTo>
                    <a:pt x="75088" y="724"/>
                  </a:lnTo>
                  <a:lnTo>
                    <a:pt x="74481" y="1121"/>
                  </a:lnTo>
                  <a:lnTo>
                    <a:pt x="74107" y="1367"/>
                  </a:lnTo>
                  <a:lnTo>
                    <a:pt x="73663" y="1635"/>
                  </a:lnTo>
                  <a:lnTo>
                    <a:pt x="73149" y="1930"/>
                  </a:lnTo>
                  <a:lnTo>
                    <a:pt x="72589" y="2241"/>
                  </a:lnTo>
                  <a:lnTo>
                    <a:pt x="71981" y="2574"/>
                  </a:lnTo>
                  <a:lnTo>
                    <a:pt x="71304" y="2922"/>
                  </a:lnTo>
                  <a:lnTo>
                    <a:pt x="70579" y="3281"/>
                  </a:lnTo>
                  <a:lnTo>
                    <a:pt x="69785" y="3651"/>
                  </a:lnTo>
                  <a:lnTo>
                    <a:pt x="68944" y="4026"/>
                  </a:lnTo>
                  <a:lnTo>
                    <a:pt x="68033" y="4407"/>
                  </a:lnTo>
                  <a:lnTo>
                    <a:pt x="67075" y="4793"/>
                  </a:lnTo>
                  <a:lnTo>
                    <a:pt x="66070" y="5173"/>
                  </a:lnTo>
                  <a:lnTo>
                    <a:pt x="65556" y="5361"/>
                  </a:lnTo>
                  <a:lnTo>
                    <a:pt x="65019" y="5549"/>
                  </a:lnTo>
                  <a:lnTo>
                    <a:pt x="64458" y="5731"/>
                  </a:lnTo>
                  <a:lnTo>
                    <a:pt x="63898" y="5919"/>
                  </a:lnTo>
                  <a:lnTo>
                    <a:pt x="63314" y="6095"/>
                  </a:lnTo>
                  <a:lnTo>
                    <a:pt x="62706" y="6278"/>
                  </a:lnTo>
                  <a:lnTo>
                    <a:pt x="62099" y="6449"/>
                  </a:lnTo>
                  <a:lnTo>
                    <a:pt x="61468" y="6621"/>
                  </a:lnTo>
                  <a:lnTo>
                    <a:pt x="60837" y="6792"/>
                  </a:lnTo>
                  <a:lnTo>
                    <a:pt x="60183" y="6953"/>
                  </a:lnTo>
                  <a:lnTo>
                    <a:pt x="59529" y="7114"/>
                  </a:lnTo>
                  <a:lnTo>
                    <a:pt x="58851" y="7269"/>
                  </a:lnTo>
                  <a:lnTo>
                    <a:pt x="58150" y="7420"/>
                  </a:lnTo>
                  <a:lnTo>
                    <a:pt x="57449" y="7564"/>
                  </a:lnTo>
                  <a:lnTo>
                    <a:pt x="56749" y="7698"/>
                  </a:lnTo>
                  <a:lnTo>
                    <a:pt x="56001" y="7832"/>
                  </a:lnTo>
                  <a:lnTo>
                    <a:pt x="55253" y="7956"/>
                  </a:lnTo>
                  <a:lnTo>
                    <a:pt x="54506" y="8074"/>
                  </a:lnTo>
                  <a:lnTo>
                    <a:pt x="53735" y="8186"/>
                  </a:lnTo>
                  <a:lnTo>
                    <a:pt x="52940" y="8288"/>
                  </a:lnTo>
                  <a:lnTo>
                    <a:pt x="52146" y="8384"/>
                  </a:lnTo>
                  <a:lnTo>
                    <a:pt x="51328" y="8470"/>
                  </a:lnTo>
                  <a:lnTo>
                    <a:pt x="50511" y="8551"/>
                  </a:lnTo>
                  <a:lnTo>
                    <a:pt x="49670" y="8620"/>
                  </a:lnTo>
                  <a:lnTo>
                    <a:pt x="48829" y="8679"/>
                  </a:lnTo>
                  <a:lnTo>
                    <a:pt x="47964" y="8733"/>
                  </a:lnTo>
                  <a:lnTo>
                    <a:pt x="47076" y="8776"/>
                  </a:lnTo>
                  <a:lnTo>
                    <a:pt x="46189" y="8803"/>
                  </a:lnTo>
                  <a:lnTo>
                    <a:pt x="45581" y="8819"/>
                  </a:lnTo>
                  <a:lnTo>
                    <a:pt x="44997" y="8829"/>
                  </a:lnTo>
                  <a:lnTo>
                    <a:pt x="43175" y="8829"/>
                  </a:lnTo>
                  <a:lnTo>
                    <a:pt x="42567" y="8819"/>
                  </a:lnTo>
                  <a:lnTo>
                    <a:pt x="41960" y="8803"/>
                  </a:lnTo>
                  <a:lnTo>
                    <a:pt x="41353" y="8787"/>
                  </a:lnTo>
                  <a:lnTo>
                    <a:pt x="40745" y="8760"/>
                  </a:lnTo>
                  <a:lnTo>
                    <a:pt x="40114" y="8733"/>
                  </a:lnTo>
                  <a:lnTo>
                    <a:pt x="39507" y="8701"/>
                  </a:lnTo>
                  <a:lnTo>
                    <a:pt x="38876" y="8663"/>
                  </a:lnTo>
                  <a:lnTo>
                    <a:pt x="38269" y="8620"/>
                  </a:lnTo>
                  <a:lnTo>
                    <a:pt x="37638" y="8572"/>
                  </a:lnTo>
                  <a:lnTo>
                    <a:pt x="37007" y="8518"/>
                  </a:lnTo>
                  <a:lnTo>
                    <a:pt x="36376" y="8465"/>
                  </a:lnTo>
                  <a:lnTo>
                    <a:pt x="35745" y="8401"/>
                  </a:lnTo>
                  <a:lnTo>
                    <a:pt x="35115" y="8336"/>
                  </a:lnTo>
                  <a:lnTo>
                    <a:pt x="34484" y="8267"/>
                  </a:lnTo>
                  <a:lnTo>
                    <a:pt x="33853" y="8191"/>
                  </a:lnTo>
                  <a:lnTo>
                    <a:pt x="33222" y="8111"/>
                  </a:lnTo>
                  <a:lnTo>
                    <a:pt x="32568" y="8025"/>
                  </a:lnTo>
                  <a:lnTo>
                    <a:pt x="31937" y="7934"/>
                  </a:lnTo>
                  <a:lnTo>
                    <a:pt x="31283" y="7843"/>
                  </a:lnTo>
                  <a:lnTo>
                    <a:pt x="30652" y="7741"/>
                  </a:lnTo>
                  <a:lnTo>
                    <a:pt x="29998" y="7639"/>
                  </a:lnTo>
                  <a:lnTo>
                    <a:pt x="29344" y="7532"/>
                  </a:lnTo>
                  <a:lnTo>
                    <a:pt x="28690" y="7420"/>
                  </a:lnTo>
                  <a:lnTo>
                    <a:pt x="28036" y="7302"/>
                  </a:lnTo>
                  <a:lnTo>
                    <a:pt x="27382" y="7178"/>
                  </a:lnTo>
                  <a:lnTo>
                    <a:pt x="26727" y="7050"/>
                  </a:lnTo>
                  <a:lnTo>
                    <a:pt x="26073" y="6921"/>
                  </a:lnTo>
                  <a:lnTo>
                    <a:pt x="24742" y="6642"/>
                  </a:lnTo>
                  <a:lnTo>
                    <a:pt x="23410" y="6347"/>
                  </a:lnTo>
                  <a:lnTo>
                    <a:pt x="22078" y="6031"/>
                  </a:lnTo>
                  <a:lnTo>
                    <a:pt x="20723" y="5699"/>
                  </a:lnTo>
                  <a:lnTo>
                    <a:pt x="19368" y="5345"/>
                  </a:lnTo>
                  <a:lnTo>
                    <a:pt x="18013" y="4975"/>
                  </a:lnTo>
                  <a:lnTo>
                    <a:pt x="16635" y="4589"/>
                  </a:lnTo>
                  <a:lnTo>
                    <a:pt x="15256" y="4182"/>
                  </a:lnTo>
                  <a:lnTo>
                    <a:pt x="13878" y="3753"/>
                  </a:lnTo>
                  <a:lnTo>
                    <a:pt x="12500" y="3308"/>
                  </a:lnTo>
                  <a:lnTo>
                    <a:pt x="11098" y="2842"/>
                  </a:lnTo>
                  <a:lnTo>
                    <a:pt x="9696" y="2364"/>
                  </a:lnTo>
                  <a:lnTo>
                    <a:pt x="8294" y="1861"/>
                  </a:lnTo>
                  <a:lnTo>
                    <a:pt x="6869" y="1341"/>
                  </a:lnTo>
                  <a:lnTo>
                    <a:pt x="5444" y="804"/>
                  </a:lnTo>
                  <a:lnTo>
                    <a:pt x="4019" y="247"/>
                  </a:lnTo>
                  <a:lnTo>
                    <a:pt x="3855" y="193"/>
                  </a:lnTo>
                  <a:lnTo>
                    <a:pt x="3668" y="145"/>
                  </a:lnTo>
                  <a:lnTo>
                    <a:pt x="3458" y="102"/>
                  </a:lnTo>
                  <a:lnTo>
                    <a:pt x="3225" y="65"/>
                  </a:lnTo>
                  <a:lnTo>
                    <a:pt x="2968" y="38"/>
                  </a:lnTo>
                  <a:lnTo>
                    <a:pt x="2711" y="16"/>
                  </a:lnTo>
                  <a:lnTo>
                    <a:pt x="2430"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87;p44">
              <a:extLst>
                <a:ext uri="{FF2B5EF4-FFF2-40B4-BE49-F238E27FC236}">
                  <a16:creationId xmlns:a16="http://schemas.microsoft.com/office/drawing/2014/main" id="{5B9AAFED-0CF4-4622-BFD2-402BDC6A2CDE}"/>
                </a:ext>
              </a:extLst>
            </p:cNvPr>
            <p:cNvSpPr/>
            <p:nvPr/>
          </p:nvSpPr>
          <p:spPr>
            <a:xfrm rot="10800000">
              <a:off x="4690381" y="4534065"/>
              <a:ext cx="1287301" cy="385072"/>
            </a:xfrm>
            <a:custGeom>
              <a:avLst/>
              <a:gdLst/>
              <a:ahLst/>
              <a:cxnLst/>
              <a:rect l="l" t="t" r="r" b="b"/>
              <a:pathLst>
                <a:path w="133192" h="9822" extrusionOk="0">
                  <a:moveTo>
                    <a:pt x="2150" y="0"/>
                  </a:moveTo>
                  <a:lnTo>
                    <a:pt x="1893" y="6"/>
                  </a:lnTo>
                  <a:lnTo>
                    <a:pt x="1612" y="16"/>
                  </a:lnTo>
                  <a:lnTo>
                    <a:pt x="1332" y="38"/>
                  </a:lnTo>
                  <a:lnTo>
                    <a:pt x="1075" y="70"/>
                  </a:lnTo>
                  <a:lnTo>
                    <a:pt x="888" y="97"/>
                  </a:lnTo>
                  <a:lnTo>
                    <a:pt x="725" y="129"/>
                  </a:lnTo>
                  <a:lnTo>
                    <a:pt x="584" y="161"/>
                  </a:lnTo>
                  <a:lnTo>
                    <a:pt x="444" y="199"/>
                  </a:lnTo>
                  <a:lnTo>
                    <a:pt x="327" y="236"/>
                  </a:lnTo>
                  <a:lnTo>
                    <a:pt x="234" y="279"/>
                  </a:lnTo>
                  <a:lnTo>
                    <a:pt x="141" y="322"/>
                  </a:lnTo>
                  <a:lnTo>
                    <a:pt x="70" y="370"/>
                  </a:lnTo>
                  <a:lnTo>
                    <a:pt x="47" y="413"/>
                  </a:lnTo>
                  <a:lnTo>
                    <a:pt x="24" y="461"/>
                  </a:lnTo>
                  <a:lnTo>
                    <a:pt x="0" y="510"/>
                  </a:lnTo>
                  <a:lnTo>
                    <a:pt x="24" y="558"/>
                  </a:lnTo>
                  <a:lnTo>
                    <a:pt x="70" y="606"/>
                  </a:lnTo>
                  <a:lnTo>
                    <a:pt x="117" y="654"/>
                  </a:lnTo>
                  <a:lnTo>
                    <a:pt x="211" y="697"/>
                  </a:lnTo>
                  <a:lnTo>
                    <a:pt x="304" y="746"/>
                  </a:lnTo>
                  <a:lnTo>
                    <a:pt x="1823" y="1335"/>
                  </a:lnTo>
                  <a:lnTo>
                    <a:pt x="3341" y="1903"/>
                  </a:lnTo>
                  <a:lnTo>
                    <a:pt x="4860" y="2456"/>
                  </a:lnTo>
                  <a:lnTo>
                    <a:pt x="6355" y="2986"/>
                  </a:lnTo>
                  <a:lnTo>
                    <a:pt x="7874" y="3501"/>
                  </a:lnTo>
                  <a:lnTo>
                    <a:pt x="9369" y="3994"/>
                  </a:lnTo>
                  <a:lnTo>
                    <a:pt x="10864" y="4466"/>
                  </a:lnTo>
                  <a:lnTo>
                    <a:pt x="12359" y="4916"/>
                  </a:lnTo>
                  <a:lnTo>
                    <a:pt x="13854" y="5350"/>
                  </a:lnTo>
                  <a:lnTo>
                    <a:pt x="15326" y="5763"/>
                  </a:lnTo>
                  <a:lnTo>
                    <a:pt x="16822" y="6154"/>
                  </a:lnTo>
                  <a:lnTo>
                    <a:pt x="18293" y="6530"/>
                  </a:lnTo>
                  <a:lnTo>
                    <a:pt x="19018" y="6707"/>
                  </a:lnTo>
                  <a:lnTo>
                    <a:pt x="19765" y="6878"/>
                  </a:lnTo>
                  <a:lnTo>
                    <a:pt x="20489" y="7050"/>
                  </a:lnTo>
                  <a:lnTo>
                    <a:pt x="21214" y="7210"/>
                  </a:lnTo>
                  <a:lnTo>
                    <a:pt x="21961" y="7371"/>
                  </a:lnTo>
                  <a:lnTo>
                    <a:pt x="22686" y="7527"/>
                  </a:lnTo>
                  <a:lnTo>
                    <a:pt x="23410" y="7677"/>
                  </a:lnTo>
                  <a:lnTo>
                    <a:pt x="24134" y="7822"/>
                  </a:lnTo>
                  <a:lnTo>
                    <a:pt x="24858" y="7961"/>
                  </a:lnTo>
                  <a:lnTo>
                    <a:pt x="25583" y="8095"/>
                  </a:lnTo>
                  <a:lnTo>
                    <a:pt x="26307" y="8224"/>
                  </a:lnTo>
                  <a:lnTo>
                    <a:pt x="27031" y="8347"/>
                  </a:lnTo>
                  <a:lnTo>
                    <a:pt x="27755" y="8465"/>
                  </a:lnTo>
                  <a:lnTo>
                    <a:pt x="28480" y="8577"/>
                  </a:lnTo>
                  <a:lnTo>
                    <a:pt x="29204" y="8690"/>
                  </a:lnTo>
                  <a:lnTo>
                    <a:pt x="29928" y="8792"/>
                  </a:lnTo>
                  <a:lnTo>
                    <a:pt x="30629" y="8888"/>
                  </a:lnTo>
                  <a:lnTo>
                    <a:pt x="31353" y="8985"/>
                  </a:lnTo>
                  <a:lnTo>
                    <a:pt x="32054" y="9076"/>
                  </a:lnTo>
                  <a:lnTo>
                    <a:pt x="32778" y="9156"/>
                  </a:lnTo>
                  <a:lnTo>
                    <a:pt x="33479" y="9237"/>
                  </a:lnTo>
                  <a:lnTo>
                    <a:pt x="34203" y="9312"/>
                  </a:lnTo>
                  <a:lnTo>
                    <a:pt x="34904" y="9382"/>
                  </a:lnTo>
                  <a:lnTo>
                    <a:pt x="35605" y="9446"/>
                  </a:lnTo>
                  <a:lnTo>
                    <a:pt x="36306" y="9505"/>
                  </a:lnTo>
                  <a:lnTo>
                    <a:pt x="37030" y="9558"/>
                  </a:lnTo>
                  <a:lnTo>
                    <a:pt x="37731" y="9607"/>
                  </a:lnTo>
                  <a:lnTo>
                    <a:pt x="38432" y="9650"/>
                  </a:lnTo>
                  <a:lnTo>
                    <a:pt x="39133" y="9687"/>
                  </a:lnTo>
                  <a:lnTo>
                    <a:pt x="39834" y="9725"/>
                  </a:lnTo>
                  <a:lnTo>
                    <a:pt x="40511" y="9751"/>
                  </a:lnTo>
                  <a:lnTo>
                    <a:pt x="41212" y="9773"/>
                  </a:lnTo>
                  <a:lnTo>
                    <a:pt x="41913" y="9794"/>
                  </a:lnTo>
                  <a:lnTo>
                    <a:pt x="42591" y="9805"/>
                  </a:lnTo>
                  <a:lnTo>
                    <a:pt x="43292" y="9816"/>
                  </a:lnTo>
                  <a:lnTo>
                    <a:pt x="43992" y="9821"/>
                  </a:lnTo>
                  <a:lnTo>
                    <a:pt x="44670" y="9821"/>
                  </a:lnTo>
                  <a:lnTo>
                    <a:pt x="45347" y="9810"/>
                  </a:lnTo>
                  <a:lnTo>
                    <a:pt x="46048" y="9800"/>
                  </a:lnTo>
                  <a:lnTo>
                    <a:pt x="46726" y="9784"/>
                  </a:lnTo>
                  <a:lnTo>
                    <a:pt x="47520" y="9757"/>
                  </a:lnTo>
                  <a:lnTo>
                    <a:pt x="48315" y="9725"/>
                  </a:lnTo>
                  <a:lnTo>
                    <a:pt x="49109" y="9687"/>
                  </a:lnTo>
                  <a:lnTo>
                    <a:pt x="49880" y="9639"/>
                  </a:lnTo>
                  <a:lnTo>
                    <a:pt x="50627" y="9591"/>
                  </a:lnTo>
                  <a:lnTo>
                    <a:pt x="51375" y="9532"/>
                  </a:lnTo>
                  <a:lnTo>
                    <a:pt x="52123" y="9467"/>
                  </a:lnTo>
                  <a:lnTo>
                    <a:pt x="52847" y="9398"/>
                  </a:lnTo>
                  <a:lnTo>
                    <a:pt x="53571" y="9323"/>
                  </a:lnTo>
                  <a:lnTo>
                    <a:pt x="54272" y="9248"/>
                  </a:lnTo>
                  <a:lnTo>
                    <a:pt x="54973" y="9162"/>
                  </a:lnTo>
                  <a:lnTo>
                    <a:pt x="55674" y="9071"/>
                  </a:lnTo>
                  <a:lnTo>
                    <a:pt x="56351" y="8974"/>
                  </a:lnTo>
                  <a:lnTo>
                    <a:pt x="57029" y="8878"/>
                  </a:lnTo>
                  <a:lnTo>
                    <a:pt x="57683" y="8776"/>
                  </a:lnTo>
                  <a:lnTo>
                    <a:pt x="58337" y="8669"/>
                  </a:lnTo>
                  <a:lnTo>
                    <a:pt x="58968" y="8556"/>
                  </a:lnTo>
                  <a:lnTo>
                    <a:pt x="59599" y="8438"/>
                  </a:lnTo>
                  <a:lnTo>
                    <a:pt x="60230" y="8320"/>
                  </a:lnTo>
                  <a:lnTo>
                    <a:pt x="60837" y="8197"/>
                  </a:lnTo>
                  <a:lnTo>
                    <a:pt x="61444" y="8068"/>
                  </a:lnTo>
                  <a:lnTo>
                    <a:pt x="62028" y="7940"/>
                  </a:lnTo>
                  <a:lnTo>
                    <a:pt x="62613" y="7806"/>
                  </a:lnTo>
                  <a:lnTo>
                    <a:pt x="63173" y="7671"/>
                  </a:lnTo>
                  <a:lnTo>
                    <a:pt x="63734" y="7532"/>
                  </a:lnTo>
                  <a:lnTo>
                    <a:pt x="64295" y="7393"/>
                  </a:lnTo>
                  <a:lnTo>
                    <a:pt x="65346" y="7103"/>
                  </a:lnTo>
                  <a:lnTo>
                    <a:pt x="66397" y="6803"/>
                  </a:lnTo>
                  <a:lnTo>
                    <a:pt x="67379" y="6503"/>
                  </a:lnTo>
                  <a:lnTo>
                    <a:pt x="68336" y="6192"/>
                  </a:lnTo>
                  <a:lnTo>
                    <a:pt x="69248" y="5876"/>
                  </a:lnTo>
                  <a:lnTo>
                    <a:pt x="70135" y="5559"/>
                  </a:lnTo>
                  <a:lnTo>
                    <a:pt x="70953" y="5243"/>
                  </a:lnTo>
                  <a:lnTo>
                    <a:pt x="71771" y="4927"/>
                  </a:lnTo>
                  <a:lnTo>
                    <a:pt x="72518" y="4605"/>
                  </a:lnTo>
                  <a:lnTo>
                    <a:pt x="73243" y="4294"/>
                  </a:lnTo>
                  <a:lnTo>
                    <a:pt x="73920" y="3983"/>
                  </a:lnTo>
                  <a:lnTo>
                    <a:pt x="74574" y="3678"/>
                  </a:lnTo>
                  <a:lnTo>
                    <a:pt x="75182" y="3378"/>
                  </a:lnTo>
                  <a:lnTo>
                    <a:pt x="75742" y="3088"/>
                  </a:lnTo>
                  <a:lnTo>
                    <a:pt x="76280" y="2809"/>
                  </a:lnTo>
                  <a:lnTo>
                    <a:pt x="76770" y="2536"/>
                  </a:lnTo>
                  <a:lnTo>
                    <a:pt x="77214" y="2279"/>
                  </a:lnTo>
                  <a:lnTo>
                    <a:pt x="78009" y="1807"/>
                  </a:lnTo>
                  <a:lnTo>
                    <a:pt x="79130" y="2316"/>
                  </a:lnTo>
                  <a:lnTo>
                    <a:pt x="80228" y="2809"/>
                  </a:lnTo>
                  <a:lnTo>
                    <a:pt x="81326" y="3286"/>
                  </a:lnTo>
                  <a:lnTo>
                    <a:pt x="82401" y="3747"/>
                  </a:lnTo>
                  <a:lnTo>
                    <a:pt x="83499" y="4187"/>
                  </a:lnTo>
                  <a:lnTo>
                    <a:pt x="84574" y="4611"/>
                  </a:lnTo>
                  <a:lnTo>
                    <a:pt x="85625" y="5018"/>
                  </a:lnTo>
                  <a:lnTo>
                    <a:pt x="86700" y="5409"/>
                  </a:lnTo>
                  <a:lnTo>
                    <a:pt x="87751" y="5779"/>
                  </a:lnTo>
                  <a:lnTo>
                    <a:pt x="88802" y="6133"/>
                  </a:lnTo>
                  <a:lnTo>
                    <a:pt x="89853" y="6471"/>
                  </a:lnTo>
                  <a:lnTo>
                    <a:pt x="90881" y="6792"/>
                  </a:lnTo>
                  <a:lnTo>
                    <a:pt x="91909" y="7093"/>
                  </a:lnTo>
                  <a:lnTo>
                    <a:pt x="92937" y="7382"/>
                  </a:lnTo>
                  <a:lnTo>
                    <a:pt x="93965" y="7650"/>
                  </a:lnTo>
                  <a:lnTo>
                    <a:pt x="94993" y="7897"/>
                  </a:lnTo>
                  <a:lnTo>
                    <a:pt x="95998" y="8133"/>
                  </a:lnTo>
                  <a:lnTo>
                    <a:pt x="97003" y="8347"/>
                  </a:lnTo>
                  <a:lnTo>
                    <a:pt x="98007" y="8551"/>
                  </a:lnTo>
                  <a:lnTo>
                    <a:pt x="98988" y="8733"/>
                  </a:lnTo>
                  <a:lnTo>
                    <a:pt x="99502" y="8813"/>
                  </a:lnTo>
                  <a:lnTo>
                    <a:pt x="99993" y="8894"/>
                  </a:lnTo>
                  <a:lnTo>
                    <a:pt x="100484" y="8974"/>
                  </a:lnTo>
                  <a:lnTo>
                    <a:pt x="100974" y="9044"/>
                  </a:lnTo>
                  <a:lnTo>
                    <a:pt x="101465" y="9114"/>
                  </a:lnTo>
                  <a:lnTo>
                    <a:pt x="101955" y="9172"/>
                  </a:lnTo>
                  <a:lnTo>
                    <a:pt x="102446" y="9237"/>
                  </a:lnTo>
                  <a:lnTo>
                    <a:pt x="102937" y="9290"/>
                  </a:lnTo>
                  <a:lnTo>
                    <a:pt x="103427" y="9339"/>
                  </a:lnTo>
                  <a:lnTo>
                    <a:pt x="103895" y="9387"/>
                  </a:lnTo>
                  <a:lnTo>
                    <a:pt x="104385" y="9430"/>
                  </a:lnTo>
                  <a:lnTo>
                    <a:pt x="104876" y="9467"/>
                  </a:lnTo>
                  <a:lnTo>
                    <a:pt x="105343" y="9499"/>
                  </a:lnTo>
                  <a:lnTo>
                    <a:pt x="105834" y="9532"/>
                  </a:lnTo>
                  <a:lnTo>
                    <a:pt x="106301" y="9553"/>
                  </a:lnTo>
                  <a:lnTo>
                    <a:pt x="106792" y="9575"/>
                  </a:lnTo>
                  <a:lnTo>
                    <a:pt x="107259" y="9591"/>
                  </a:lnTo>
                  <a:lnTo>
                    <a:pt x="107749" y="9607"/>
                  </a:lnTo>
                  <a:lnTo>
                    <a:pt x="108217" y="9612"/>
                  </a:lnTo>
                  <a:lnTo>
                    <a:pt x="108684" y="9617"/>
                  </a:lnTo>
                  <a:lnTo>
                    <a:pt x="109175" y="9617"/>
                  </a:lnTo>
                  <a:lnTo>
                    <a:pt x="109642" y="9612"/>
                  </a:lnTo>
                  <a:lnTo>
                    <a:pt x="110109" y="9601"/>
                  </a:lnTo>
                  <a:lnTo>
                    <a:pt x="110576" y="9591"/>
                  </a:lnTo>
                  <a:lnTo>
                    <a:pt x="111324" y="9564"/>
                  </a:lnTo>
                  <a:lnTo>
                    <a:pt x="112048" y="9521"/>
                  </a:lnTo>
                  <a:lnTo>
                    <a:pt x="112749" y="9473"/>
                  </a:lnTo>
                  <a:lnTo>
                    <a:pt x="113450" y="9419"/>
                  </a:lnTo>
                  <a:lnTo>
                    <a:pt x="114127" y="9349"/>
                  </a:lnTo>
                  <a:lnTo>
                    <a:pt x="114805" y="9274"/>
                  </a:lnTo>
                  <a:lnTo>
                    <a:pt x="115459" y="9189"/>
                  </a:lnTo>
                  <a:lnTo>
                    <a:pt x="116090" y="9097"/>
                  </a:lnTo>
                  <a:lnTo>
                    <a:pt x="116721" y="8996"/>
                  </a:lnTo>
                  <a:lnTo>
                    <a:pt x="117351" y="8888"/>
                  </a:lnTo>
                  <a:lnTo>
                    <a:pt x="117936" y="8770"/>
                  </a:lnTo>
                  <a:lnTo>
                    <a:pt x="118520" y="8647"/>
                  </a:lnTo>
                  <a:lnTo>
                    <a:pt x="119104" y="8518"/>
                  </a:lnTo>
                  <a:lnTo>
                    <a:pt x="119664" y="8384"/>
                  </a:lnTo>
                  <a:lnTo>
                    <a:pt x="120202" y="8240"/>
                  </a:lnTo>
                  <a:lnTo>
                    <a:pt x="120739" y="8095"/>
                  </a:lnTo>
                  <a:lnTo>
                    <a:pt x="121276" y="7945"/>
                  </a:lnTo>
                  <a:lnTo>
                    <a:pt x="121767" y="7784"/>
                  </a:lnTo>
                  <a:lnTo>
                    <a:pt x="122281" y="7623"/>
                  </a:lnTo>
                  <a:lnTo>
                    <a:pt x="122748" y="7457"/>
                  </a:lnTo>
                  <a:lnTo>
                    <a:pt x="123216" y="7286"/>
                  </a:lnTo>
                  <a:lnTo>
                    <a:pt x="123683" y="7109"/>
                  </a:lnTo>
                  <a:lnTo>
                    <a:pt x="124127" y="6932"/>
                  </a:lnTo>
                  <a:lnTo>
                    <a:pt x="124571" y="6749"/>
                  </a:lnTo>
                  <a:lnTo>
                    <a:pt x="124991" y="6567"/>
                  </a:lnTo>
                  <a:lnTo>
                    <a:pt x="125388" y="6380"/>
                  </a:lnTo>
                  <a:lnTo>
                    <a:pt x="125785" y="6192"/>
                  </a:lnTo>
                  <a:lnTo>
                    <a:pt x="126183" y="5999"/>
                  </a:lnTo>
                  <a:lnTo>
                    <a:pt x="126930" y="5613"/>
                  </a:lnTo>
                  <a:lnTo>
                    <a:pt x="127608" y="5222"/>
                  </a:lnTo>
                  <a:lnTo>
                    <a:pt x="128262" y="4836"/>
                  </a:lnTo>
                  <a:lnTo>
                    <a:pt x="128869" y="4444"/>
                  </a:lnTo>
                  <a:lnTo>
                    <a:pt x="129430" y="4058"/>
                  </a:lnTo>
                  <a:lnTo>
                    <a:pt x="129944" y="3683"/>
                  </a:lnTo>
                  <a:lnTo>
                    <a:pt x="130411" y="3313"/>
                  </a:lnTo>
                  <a:lnTo>
                    <a:pt x="130855" y="2954"/>
                  </a:lnTo>
                  <a:lnTo>
                    <a:pt x="131252" y="2611"/>
                  </a:lnTo>
                  <a:lnTo>
                    <a:pt x="131603" y="2284"/>
                  </a:lnTo>
                  <a:lnTo>
                    <a:pt x="131930" y="1973"/>
                  </a:lnTo>
                  <a:lnTo>
                    <a:pt x="132210" y="1689"/>
                  </a:lnTo>
                  <a:lnTo>
                    <a:pt x="132677" y="1196"/>
                  </a:lnTo>
                  <a:lnTo>
                    <a:pt x="132981" y="815"/>
                  </a:lnTo>
                  <a:lnTo>
                    <a:pt x="133168" y="579"/>
                  </a:lnTo>
                  <a:lnTo>
                    <a:pt x="133191" y="526"/>
                  </a:lnTo>
                  <a:lnTo>
                    <a:pt x="133191" y="477"/>
                  </a:lnTo>
                  <a:lnTo>
                    <a:pt x="133168" y="429"/>
                  </a:lnTo>
                  <a:lnTo>
                    <a:pt x="133145" y="381"/>
                  </a:lnTo>
                  <a:lnTo>
                    <a:pt x="133075" y="333"/>
                  </a:lnTo>
                  <a:lnTo>
                    <a:pt x="133005" y="290"/>
                  </a:lnTo>
                  <a:lnTo>
                    <a:pt x="132911" y="247"/>
                  </a:lnTo>
                  <a:lnTo>
                    <a:pt x="132794" y="209"/>
                  </a:lnTo>
                  <a:lnTo>
                    <a:pt x="132654" y="172"/>
                  </a:lnTo>
                  <a:lnTo>
                    <a:pt x="132514" y="140"/>
                  </a:lnTo>
                  <a:lnTo>
                    <a:pt x="132374" y="108"/>
                  </a:lnTo>
                  <a:lnTo>
                    <a:pt x="132187" y="81"/>
                  </a:lnTo>
                  <a:lnTo>
                    <a:pt x="132000" y="54"/>
                  </a:lnTo>
                  <a:lnTo>
                    <a:pt x="131813" y="33"/>
                  </a:lnTo>
                  <a:lnTo>
                    <a:pt x="131603" y="22"/>
                  </a:lnTo>
                  <a:lnTo>
                    <a:pt x="131392" y="11"/>
                  </a:lnTo>
                  <a:lnTo>
                    <a:pt x="131182" y="0"/>
                  </a:lnTo>
                  <a:lnTo>
                    <a:pt x="130949" y="0"/>
                  </a:lnTo>
                  <a:lnTo>
                    <a:pt x="130738" y="6"/>
                  </a:lnTo>
                  <a:lnTo>
                    <a:pt x="130528" y="16"/>
                  </a:lnTo>
                  <a:lnTo>
                    <a:pt x="130341" y="27"/>
                  </a:lnTo>
                  <a:lnTo>
                    <a:pt x="130154" y="43"/>
                  </a:lnTo>
                  <a:lnTo>
                    <a:pt x="129967" y="65"/>
                  </a:lnTo>
                  <a:lnTo>
                    <a:pt x="129780" y="92"/>
                  </a:lnTo>
                  <a:lnTo>
                    <a:pt x="129617" y="124"/>
                  </a:lnTo>
                  <a:lnTo>
                    <a:pt x="129477" y="156"/>
                  </a:lnTo>
                  <a:lnTo>
                    <a:pt x="129337" y="193"/>
                  </a:lnTo>
                  <a:lnTo>
                    <a:pt x="129220" y="231"/>
                  </a:lnTo>
                  <a:lnTo>
                    <a:pt x="129126" y="274"/>
                  </a:lnTo>
                  <a:lnTo>
                    <a:pt x="129033" y="317"/>
                  </a:lnTo>
                  <a:lnTo>
                    <a:pt x="128963" y="365"/>
                  </a:lnTo>
                  <a:lnTo>
                    <a:pt x="128916" y="413"/>
                  </a:lnTo>
                  <a:lnTo>
                    <a:pt x="128566" y="858"/>
                  </a:lnTo>
                  <a:lnTo>
                    <a:pt x="128355" y="1110"/>
                  </a:lnTo>
                  <a:lnTo>
                    <a:pt x="128098" y="1373"/>
                  </a:lnTo>
                  <a:lnTo>
                    <a:pt x="127818" y="1657"/>
                  </a:lnTo>
                  <a:lnTo>
                    <a:pt x="127514" y="1946"/>
                  </a:lnTo>
                  <a:lnTo>
                    <a:pt x="127187" y="2252"/>
                  </a:lnTo>
                  <a:lnTo>
                    <a:pt x="126813" y="2563"/>
                  </a:lnTo>
                  <a:lnTo>
                    <a:pt x="126440" y="2879"/>
                  </a:lnTo>
                  <a:lnTo>
                    <a:pt x="126019" y="3206"/>
                  </a:lnTo>
                  <a:lnTo>
                    <a:pt x="125575" y="3538"/>
                  </a:lnTo>
                  <a:lnTo>
                    <a:pt x="125108" y="3871"/>
                  </a:lnTo>
                  <a:lnTo>
                    <a:pt x="124594" y="4203"/>
                  </a:lnTo>
                  <a:lnTo>
                    <a:pt x="124080" y="4541"/>
                  </a:lnTo>
                  <a:lnTo>
                    <a:pt x="123519" y="4868"/>
                  </a:lnTo>
                  <a:lnTo>
                    <a:pt x="122935" y="5200"/>
                  </a:lnTo>
                  <a:lnTo>
                    <a:pt x="122328" y="5522"/>
                  </a:lnTo>
                  <a:lnTo>
                    <a:pt x="121697" y="5838"/>
                  </a:lnTo>
                  <a:lnTo>
                    <a:pt x="121043" y="6144"/>
                  </a:lnTo>
                  <a:lnTo>
                    <a:pt x="120342" y="6439"/>
                  </a:lnTo>
                  <a:lnTo>
                    <a:pt x="119618" y="6723"/>
                  </a:lnTo>
                  <a:lnTo>
                    <a:pt x="119267" y="6862"/>
                  </a:lnTo>
                  <a:lnTo>
                    <a:pt x="118893" y="6996"/>
                  </a:lnTo>
                  <a:lnTo>
                    <a:pt x="118496" y="7125"/>
                  </a:lnTo>
                  <a:lnTo>
                    <a:pt x="118122" y="7253"/>
                  </a:lnTo>
                  <a:lnTo>
                    <a:pt x="117725" y="7377"/>
                  </a:lnTo>
                  <a:lnTo>
                    <a:pt x="117305" y="7495"/>
                  </a:lnTo>
                  <a:lnTo>
                    <a:pt x="116908" y="7607"/>
                  </a:lnTo>
                  <a:lnTo>
                    <a:pt x="116487" y="7714"/>
                  </a:lnTo>
                  <a:lnTo>
                    <a:pt x="116067" y="7816"/>
                  </a:lnTo>
                  <a:lnTo>
                    <a:pt x="115646" y="7913"/>
                  </a:lnTo>
                  <a:lnTo>
                    <a:pt x="115202" y="8009"/>
                  </a:lnTo>
                  <a:lnTo>
                    <a:pt x="114758" y="8095"/>
                  </a:lnTo>
                  <a:lnTo>
                    <a:pt x="114314" y="8175"/>
                  </a:lnTo>
                  <a:lnTo>
                    <a:pt x="113870" y="8250"/>
                  </a:lnTo>
                  <a:lnTo>
                    <a:pt x="113403" y="8320"/>
                  </a:lnTo>
                  <a:lnTo>
                    <a:pt x="112936" y="8384"/>
                  </a:lnTo>
                  <a:lnTo>
                    <a:pt x="112469" y="8438"/>
                  </a:lnTo>
                  <a:lnTo>
                    <a:pt x="111978" y="8486"/>
                  </a:lnTo>
                  <a:lnTo>
                    <a:pt x="111487" y="8529"/>
                  </a:lnTo>
                  <a:lnTo>
                    <a:pt x="110997" y="8561"/>
                  </a:lnTo>
                  <a:lnTo>
                    <a:pt x="110506" y="8594"/>
                  </a:lnTo>
                  <a:lnTo>
                    <a:pt x="109992" y="8610"/>
                  </a:lnTo>
                  <a:lnTo>
                    <a:pt x="109431" y="8626"/>
                  </a:lnTo>
                  <a:lnTo>
                    <a:pt x="108847" y="8626"/>
                  </a:lnTo>
                  <a:lnTo>
                    <a:pt x="108240" y="8620"/>
                  </a:lnTo>
                  <a:lnTo>
                    <a:pt x="107609" y="8604"/>
                  </a:lnTo>
                  <a:lnTo>
                    <a:pt x="106955" y="8572"/>
                  </a:lnTo>
                  <a:lnTo>
                    <a:pt x="106278" y="8535"/>
                  </a:lnTo>
                  <a:lnTo>
                    <a:pt x="105577" y="8476"/>
                  </a:lnTo>
                  <a:lnTo>
                    <a:pt x="104829" y="8406"/>
                  </a:lnTo>
                  <a:lnTo>
                    <a:pt x="104081" y="8320"/>
                  </a:lnTo>
                  <a:lnTo>
                    <a:pt x="103310" y="8218"/>
                  </a:lnTo>
                  <a:lnTo>
                    <a:pt x="102493" y="8100"/>
                  </a:lnTo>
                  <a:lnTo>
                    <a:pt x="101675" y="7961"/>
                  </a:lnTo>
                  <a:lnTo>
                    <a:pt x="100811" y="7806"/>
                  </a:lnTo>
                  <a:lnTo>
                    <a:pt x="99923" y="7634"/>
                  </a:lnTo>
                  <a:lnTo>
                    <a:pt x="99035" y="7441"/>
                  </a:lnTo>
                  <a:lnTo>
                    <a:pt x="98101" y="7221"/>
                  </a:lnTo>
                  <a:lnTo>
                    <a:pt x="97143" y="6985"/>
                  </a:lnTo>
                  <a:lnTo>
                    <a:pt x="96161" y="6728"/>
                  </a:lnTo>
                  <a:lnTo>
                    <a:pt x="95133" y="6444"/>
                  </a:lnTo>
                  <a:lnTo>
                    <a:pt x="94106" y="6138"/>
                  </a:lnTo>
                  <a:lnTo>
                    <a:pt x="93054" y="5806"/>
                  </a:lnTo>
                  <a:lnTo>
                    <a:pt x="91956" y="5447"/>
                  </a:lnTo>
                  <a:lnTo>
                    <a:pt x="90835" y="5066"/>
                  </a:lnTo>
                  <a:lnTo>
                    <a:pt x="89713" y="4653"/>
                  </a:lnTo>
                  <a:lnTo>
                    <a:pt x="88545" y="4214"/>
                  </a:lnTo>
                  <a:lnTo>
                    <a:pt x="87354" y="3747"/>
                  </a:lnTo>
                  <a:lnTo>
                    <a:pt x="86139" y="3249"/>
                  </a:lnTo>
                  <a:lnTo>
                    <a:pt x="84877" y="2724"/>
                  </a:lnTo>
                  <a:lnTo>
                    <a:pt x="83616" y="2161"/>
                  </a:lnTo>
                  <a:lnTo>
                    <a:pt x="82307" y="1571"/>
                  </a:lnTo>
                  <a:lnTo>
                    <a:pt x="80976" y="944"/>
                  </a:lnTo>
                  <a:lnTo>
                    <a:pt x="79621" y="290"/>
                  </a:lnTo>
                  <a:lnTo>
                    <a:pt x="79480" y="220"/>
                  </a:lnTo>
                  <a:lnTo>
                    <a:pt x="79270" y="161"/>
                  </a:lnTo>
                  <a:lnTo>
                    <a:pt x="79037" y="113"/>
                  </a:lnTo>
                  <a:lnTo>
                    <a:pt x="78780" y="70"/>
                  </a:lnTo>
                  <a:lnTo>
                    <a:pt x="78499" y="38"/>
                  </a:lnTo>
                  <a:lnTo>
                    <a:pt x="78195" y="11"/>
                  </a:lnTo>
                  <a:lnTo>
                    <a:pt x="77868" y="0"/>
                  </a:lnTo>
                  <a:lnTo>
                    <a:pt x="77518" y="6"/>
                  </a:lnTo>
                  <a:lnTo>
                    <a:pt x="77191" y="16"/>
                  </a:lnTo>
                  <a:lnTo>
                    <a:pt x="76887" y="38"/>
                  </a:lnTo>
                  <a:lnTo>
                    <a:pt x="76583" y="70"/>
                  </a:lnTo>
                  <a:lnTo>
                    <a:pt x="76326" y="113"/>
                  </a:lnTo>
                  <a:lnTo>
                    <a:pt x="76093" y="161"/>
                  </a:lnTo>
                  <a:lnTo>
                    <a:pt x="75883" y="220"/>
                  </a:lnTo>
                  <a:lnTo>
                    <a:pt x="75719" y="285"/>
                  </a:lnTo>
                  <a:lnTo>
                    <a:pt x="75602" y="360"/>
                  </a:lnTo>
                  <a:lnTo>
                    <a:pt x="75485" y="461"/>
                  </a:lnTo>
                  <a:lnTo>
                    <a:pt x="75112" y="724"/>
                  </a:lnTo>
                  <a:lnTo>
                    <a:pt x="74504" y="1121"/>
                  </a:lnTo>
                  <a:lnTo>
                    <a:pt x="74107" y="1367"/>
                  </a:lnTo>
                  <a:lnTo>
                    <a:pt x="73663" y="1635"/>
                  </a:lnTo>
                  <a:lnTo>
                    <a:pt x="73172" y="1930"/>
                  </a:lnTo>
                  <a:lnTo>
                    <a:pt x="72612" y="2241"/>
                  </a:lnTo>
                  <a:lnTo>
                    <a:pt x="71981" y="2574"/>
                  </a:lnTo>
                  <a:lnTo>
                    <a:pt x="71303" y="2922"/>
                  </a:lnTo>
                  <a:lnTo>
                    <a:pt x="70579" y="3281"/>
                  </a:lnTo>
                  <a:lnTo>
                    <a:pt x="69785" y="3651"/>
                  </a:lnTo>
                  <a:lnTo>
                    <a:pt x="68944" y="4026"/>
                  </a:lnTo>
                  <a:lnTo>
                    <a:pt x="68056" y="4407"/>
                  </a:lnTo>
                  <a:lnTo>
                    <a:pt x="67098" y="4793"/>
                  </a:lnTo>
                  <a:lnTo>
                    <a:pt x="66094" y="5173"/>
                  </a:lnTo>
                  <a:lnTo>
                    <a:pt x="65556" y="5361"/>
                  </a:lnTo>
                  <a:lnTo>
                    <a:pt x="65019" y="5549"/>
                  </a:lnTo>
                  <a:lnTo>
                    <a:pt x="64458" y="5731"/>
                  </a:lnTo>
                  <a:lnTo>
                    <a:pt x="63897" y="5919"/>
                  </a:lnTo>
                  <a:lnTo>
                    <a:pt x="63313" y="6095"/>
                  </a:lnTo>
                  <a:lnTo>
                    <a:pt x="62729" y="6278"/>
                  </a:lnTo>
                  <a:lnTo>
                    <a:pt x="62099" y="6449"/>
                  </a:lnTo>
                  <a:lnTo>
                    <a:pt x="61491" y="6621"/>
                  </a:lnTo>
                  <a:lnTo>
                    <a:pt x="60860" y="6792"/>
                  </a:lnTo>
                  <a:lnTo>
                    <a:pt x="60206" y="6953"/>
                  </a:lnTo>
                  <a:lnTo>
                    <a:pt x="59529" y="7114"/>
                  </a:lnTo>
                  <a:lnTo>
                    <a:pt x="58851" y="7269"/>
                  </a:lnTo>
                  <a:lnTo>
                    <a:pt x="58174" y="7420"/>
                  </a:lnTo>
                  <a:lnTo>
                    <a:pt x="57473" y="7564"/>
                  </a:lnTo>
                  <a:lnTo>
                    <a:pt x="56748" y="7698"/>
                  </a:lnTo>
                  <a:lnTo>
                    <a:pt x="56024" y="7832"/>
                  </a:lnTo>
                  <a:lnTo>
                    <a:pt x="55277" y="7956"/>
                  </a:lnTo>
                  <a:lnTo>
                    <a:pt x="54506" y="8074"/>
                  </a:lnTo>
                  <a:lnTo>
                    <a:pt x="53735" y="8186"/>
                  </a:lnTo>
                  <a:lnTo>
                    <a:pt x="52964" y="8288"/>
                  </a:lnTo>
                  <a:lnTo>
                    <a:pt x="52146" y="8384"/>
                  </a:lnTo>
                  <a:lnTo>
                    <a:pt x="51352" y="8470"/>
                  </a:lnTo>
                  <a:lnTo>
                    <a:pt x="50511" y="8551"/>
                  </a:lnTo>
                  <a:lnTo>
                    <a:pt x="49670" y="8620"/>
                  </a:lnTo>
                  <a:lnTo>
                    <a:pt x="48829" y="8679"/>
                  </a:lnTo>
                  <a:lnTo>
                    <a:pt x="47964" y="8733"/>
                  </a:lnTo>
                  <a:lnTo>
                    <a:pt x="47076" y="8776"/>
                  </a:lnTo>
                  <a:lnTo>
                    <a:pt x="46189" y="8803"/>
                  </a:lnTo>
                  <a:lnTo>
                    <a:pt x="45604" y="8819"/>
                  </a:lnTo>
                  <a:lnTo>
                    <a:pt x="44997" y="8829"/>
                  </a:lnTo>
                  <a:lnTo>
                    <a:pt x="43198" y="8829"/>
                  </a:lnTo>
                  <a:lnTo>
                    <a:pt x="42591" y="8819"/>
                  </a:lnTo>
                  <a:lnTo>
                    <a:pt x="41983" y="8803"/>
                  </a:lnTo>
                  <a:lnTo>
                    <a:pt x="41352" y="8787"/>
                  </a:lnTo>
                  <a:lnTo>
                    <a:pt x="40745" y="8760"/>
                  </a:lnTo>
                  <a:lnTo>
                    <a:pt x="40138" y="8733"/>
                  </a:lnTo>
                  <a:lnTo>
                    <a:pt x="39507" y="8701"/>
                  </a:lnTo>
                  <a:lnTo>
                    <a:pt x="38899" y="8663"/>
                  </a:lnTo>
                  <a:lnTo>
                    <a:pt x="38269" y="8620"/>
                  </a:lnTo>
                  <a:lnTo>
                    <a:pt x="37638" y="8572"/>
                  </a:lnTo>
                  <a:lnTo>
                    <a:pt x="37030" y="8518"/>
                  </a:lnTo>
                  <a:lnTo>
                    <a:pt x="36400" y="8465"/>
                  </a:lnTo>
                  <a:lnTo>
                    <a:pt x="35769" y="8401"/>
                  </a:lnTo>
                  <a:lnTo>
                    <a:pt x="35138" y="8336"/>
                  </a:lnTo>
                  <a:lnTo>
                    <a:pt x="34507" y="8267"/>
                  </a:lnTo>
                  <a:lnTo>
                    <a:pt x="33853" y="8191"/>
                  </a:lnTo>
                  <a:lnTo>
                    <a:pt x="33222" y="8111"/>
                  </a:lnTo>
                  <a:lnTo>
                    <a:pt x="32591" y="8025"/>
                  </a:lnTo>
                  <a:lnTo>
                    <a:pt x="31937" y="7934"/>
                  </a:lnTo>
                  <a:lnTo>
                    <a:pt x="31306" y="7843"/>
                  </a:lnTo>
                  <a:lnTo>
                    <a:pt x="30652" y="7741"/>
                  </a:lnTo>
                  <a:lnTo>
                    <a:pt x="29998" y="7639"/>
                  </a:lnTo>
                  <a:lnTo>
                    <a:pt x="29344" y="7532"/>
                  </a:lnTo>
                  <a:lnTo>
                    <a:pt x="28713" y="7420"/>
                  </a:lnTo>
                  <a:lnTo>
                    <a:pt x="28059" y="7302"/>
                  </a:lnTo>
                  <a:lnTo>
                    <a:pt x="27405" y="7178"/>
                  </a:lnTo>
                  <a:lnTo>
                    <a:pt x="26727" y="7050"/>
                  </a:lnTo>
                  <a:lnTo>
                    <a:pt x="26073" y="6921"/>
                  </a:lnTo>
                  <a:lnTo>
                    <a:pt x="24741" y="6642"/>
                  </a:lnTo>
                  <a:lnTo>
                    <a:pt x="23410" y="6347"/>
                  </a:lnTo>
                  <a:lnTo>
                    <a:pt x="22078" y="6031"/>
                  </a:lnTo>
                  <a:lnTo>
                    <a:pt x="20723" y="5699"/>
                  </a:lnTo>
                  <a:lnTo>
                    <a:pt x="19391" y="5345"/>
                  </a:lnTo>
                  <a:lnTo>
                    <a:pt x="18013" y="4975"/>
                  </a:lnTo>
                  <a:lnTo>
                    <a:pt x="16658" y="4589"/>
                  </a:lnTo>
                  <a:lnTo>
                    <a:pt x="15280" y="4182"/>
                  </a:lnTo>
                  <a:lnTo>
                    <a:pt x="13901" y="3753"/>
                  </a:lnTo>
                  <a:lnTo>
                    <a:pt x="12499" y="3308"/>
                  </a:lnTo>
                  <a:lnTo>
                    <a:pt x="11098" y="2842"/>
                  </a:lnTo>
                  <a:lnTo>
                    <a:pt x="9696" y="2364"/>
                  </a:lnTo>
                  <a:lnTo>
                    <a:pt x="8294" y="1861"/>
                  </a:lnTo>
                  <a:lnTo>
                    <a:pt x="6869" y="1341"/>
                  </a:lnTo>
                  <a:lnTo>
                    <a:pt x="5444" y="804"/>
                  </a:lnTo>
                  <a:lnTo>
                    <a:pt x="4019" y="247"/>
                  </a:lnTo>
                  <a:lnTo>
                    <a:pt x="3855" y="193"/>
                  </a:lnTo>
                  <a:lnTo>
                    <a:pt x="3668" y="145"/>
                  </a:lnTo>
                  <a:lnTo>
                    <a:pt x="3458" y="102"/>
                  </a:lnTo>
                  <a:lnTo>
                    <a:pt x="3224" y="65"/>
                  </a:lnTo>
                  <a:lnTo>
                    <a:pt x="2967" y="38"/>
                  </a:lnTo>
                  <a:lnTo>
                    <a:pt x="2710" y="16"/>
                  </a:lnTo>
                  <a:lnTo>
                    <a:pt x="2430"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88;p44">
              <a:extLst>
                <a:ext uri="{FF2B5EF4-FFF2-40B4-BE49-F238E27FC236}">
                  <a16:creationId xmlns:a16="http://schemas.microsoft.com/office/drawing/2014/main" id="{65DCF01C-9DEB-4B5E-B574-883C2ADAC6F4}"/>
                </a:ext>
              </a:extLst>
            </p:cNvPr>
            <p:cNvSpPr/>
            <p:nvPr/>
          </p:nvSpPr>
          <p:spPr>
            <a:xfrm rot="10800000">
              <a:off x="-2038044" y="4311303"/>
              <a:ext cx="1045250" cy="631357"/>
            </a:xfrm>
            <a:custGeom>
              <a:avLst/>
              <a:gdLst/>
              <a:ahLst/>
              <a:cxnLst/>
              <a:rect l="l" t="t" r="r" b="b"/>
              <a:pathLst>
                <a:path w="108148" h="16104" extrusionOk="0">
                  <a:moveTo>
                    <a:pt x="104830" y="0"/>
                  </a:moveTo>
                  <a:lnTo>
                    <a:pt x="104573" y="5"/>
                  </a:lnTo>
                  <a:lnTo>
                    <a:pt x="104362" y="16"/>
                  </a:lnTo>
                  <a:lnTo>
                    <a:pt x="104152" y="27"/>
                  </a:lnTo>
                  <a:lnTo>
                    <a:pt x="103942" y="43"/>
                  </a:lnTo>
                  <a:lnTo>
                    <a:pt x="103755" y="64"/>
                  </a:lnTo>
                  <a:lnTo>
                    <a:pt x="103591" y="91"/>
                  </a:lnTo>
                  <a:lnTo>
                    <a:pt x="103428" y="123"/>
                  </a:lnTo>
                  <a:lnTo>
                    <a:pt x="103264" y="155"/>
                  </a:lnTo>
                  <a:lnTo>
                    <a:pt x="103124" y="188"/>
                  </a:lnTo>
                  <a:lnTo>
                    <a:pt x="103007" y="225"/>
                  </a:lnTo>
                  <a:lnTo>
                    <a:pt x="102914" y="268"/>
                  </a:lnTo>
                  <a:lnTo>
                    <a:pt x="102820" y="311"/>
                  </a:lnTo>
                  <a:lnTo>
                    <a:pt x="102750" y="359"/>
                  </a:lnTo>
                  <a:lnTo>
                    <a:pt x="102704" y="402"/>
                  </a:lnTo>
                  <a:lnTo>
                    <a:pt x="102680" y="450"/>
                  </a:lnTo>
                  <a:lnTo>
                    <a:pt x="102657" y="504"/>
                  </a:lnTo>
                  <a:lnTo>
                    <a:pt x="102680" y="552"/>
                  </a:lnTo>
                  <a:lnTo>
                    <a:pt x="102937" y="1088"/>
                  </a:lnTo>
                  <a:lnTo>
                    <a:pt x="103171" y="1715"/>
                  </a:lnTo>
                  <a:lnTo>
                    <a:pt x="103381" y="2418"/>
                  </a:lnTo>
                  <a:lnTo>
                    <a:pt x="103568" y="3179"/>
                  </a:lnTo>
                  <a:lnTo>
                    <a:pt x="103638" y="3576"/>
                  </a:lnTo>
                  <a:lnTo>
                    <a:pt x="103708" y="3983"/>
                  </a:lnTo>
                  <a:lnTo>
                    <a:pt x="103755" y="4401"/>
                  </a:lnTo>
                  <a:lnTo>
                    <a:pt x="103778" y="4819"/>
                  </a:lnTo>
                  <a:lnTo>
                    <a:pt x="103802" y="5248"/>
                  </a:lnTo>
                  <a:lnTo>
                    <a:pt x="103778" y="5677"/>
                  </a:lnTo>
                  <a:lnTo>
                    <a:pt x="103755" y="6100"/>
                  </a:lnTo>
                  <a:lnTo>
                    <a:pt x="103708" y="6529"/>
                  </a:lnTo>
                  <a:lnTo>
                    <a:pt x="103615" y="6953"/>
                  </a:lnTo>
                  <a:lnTo>
                    <a:pt x="103498" y="7371"/>
                  </a:lnTo>
                  <a:lnTo>
                    <a:pt x="103358" y="7784"/>
                  </a:lnTo>
                  <a:lnTo>
                    <a:pt x="103194" y="8186"/>
                  </a:lnTo>
                  <a:lnTo>
                    <a:pt x="102984" y="8577"/>
                  </a:lnTo>
                  <a:lnTo>
                    <a:pt x="102750" y="8958"/>
                  </a:lnTo>
                  <a:lnTo>
                    <a:pt x="102470" y="9322"/>
                  </a:lnTo>
                  <a:lnTo>
                    <a:pt x="102166" y="9671"/>
                  </a:lnTo>
                  <a:lnTo>
                    <a:pt x="102003" y="9837"/>
                  </a:lnTo>
                  <a:lnTo>
                    <a:pt x="101816" y="9998"/>
                  </a:lnTo>
                  <a:lnTo>
                    <a:pt x="101606" y="10158"/>
                  </a:lnTo>
                  <a:lnTo>
                    <a:pt x="101419" y="10309"/>
                  </a:lnTo>
                  <a:lnTo>
                    <a:pt x="101208" y="10459"/>
                  </a:lnTo>
                  <a:lnTo>
                    <a:pt x="100975" y="10598"/>
                  </a:lnTo>
                  <a:lnTo>
                    <a:pt x="100741" y="10737"/>
                  </a:lnTo>
                  <a:lnTo>
                    <a:pt x="100484" y="10866"/>
                  </a:lnTo>
                  <a:lnTo>
                    <a:pt x="100227" y="10989"/>
                  </a:lnTo>
                  <a:lnTo>
                    <a:pt x="99947" y="11102"/>
                  </a:lnTo>
                  <a:lnTo>
                    <a:pt x="99666" y="11214"/>
                  </a:lnTo>
                  <a:lnTo>
                    <a:pt x="99363" y="11316"/>
                  </a:lnTo>
                  <a:lnTo>
                    <a:pt x="99059" y="11413"/>
                  </a:lnTo>
                  <a:lnTo>
                    <a:pt x="98732" y="11499"/>
                  </a:lnTo>
                  <a:lnTo>
                    <a:pt x="98405" y="11579"/>
                  </a:lnTo>
                  <a:lnTo>
                    <a:pt x="98054" y="11654"/>
                  </a:lnTo>
                  <a:lnTo>
                    <a:pt x="97868" y="11686"/>
                  </a:lnTo>
                  <a:lnTo>
                    <a:pt x="97657" y="11713"/>
                  </a:lnTo>
                  <a:lnTo>
                    <a:pt x="97424" y="11745"/>
                  </a:lnTo>
                  <a:lnTo>
                    <a:pt x="97120" y="11772"/>
                  </a:lnTo>
                  <a:lnTo>
                    <a:pt x="96793" y="11788"/>
                  </a:lnTo>
                  <a:lnTo>
                    <a:pt x="96396" y="11804"/>
                  </a:lnTo>
                  <a:lnTo>
                    <a:pt x="95928" y="11804"/>
                  </a:lnTo>
                  <a:lnTo>
                    <a:pt x="95414" y="11799"/>
                  </a:lnTo>
                  <a:lnTo>
                    <a:pt x="94971" y="11783"/>
                  </a:lnTo>
                  <a:lnTo>
                    <a:pt x="94503" y="11761"/>
                  </a:lnTo>
                  <a:lnTo>
                    <a:pt x="94013" y="11729"/>
                  </a:lnTo>
                  <a:lnTo>
                    <a:pt x="93522" y="11697"/>
                  </a:lnTo>
                  <a:lnTo>
                    <a:pt x="93031" y="11654"/>
                  </a:lnTo>
                  <a:lnTo>
                    <a:pt x="92517" y="11606"/>
                  </a:lnTo>
                  <a:lnTo>
                    <a:pt x="91980" y="11552"/>
                  </a:lnTo>
                  <a:lnTo>
                    <a:pt x="91443" y="11488"/>
                  </a:lnTo>
                  <a:lnTo>
                    <a:pt x="90905" y="11424"/>
                  </a:lnTo>
                  <a:lnTo>
                    <a:pt x="90368" y="11349"/>
                  </a:lnTo>
                  <a:lnTo>
                    <a:pt x="89807" y="11273"/>
                  </a:lnTo>
                  <a:lnTo>
                    <a:pt x="89223" y="11193"/>
                  </a:lnTo>
                  <a:lnTo>
                    <a:pt x="88055" y="11011"/>
                  </a:lnTo>
                  <a:lnTo>
                    <a:pt x="86887" y="10812"/>
                  </a:lnTo>
                  <a:lnTo>
                    <a:pt x="85672" y="10598"/>
                  </a:lnTo>
                  <a:lnTo>
                    <a:pt x="84434" y="10368"/>
                  </a:lnTo>
                  <a:lnTo>
                    <a:pt x="83196" y="10126"/>
                  </a:lnTo>
                  <a:lnTo>
                    <a:pt x="81934" y="9869"/>
                  </a:lnTo>
                  <a:lnTo>
                    <a:pt x="80673" y="9601"/>
                  </a:lnTo>
                  <a:lnTo>
                    <a:pt x="79411" y="9322"/>
                  </a:lnTo>
                  <a:lnTo>
                    <a:pt x="78149" y="9038"/>
                  </a:lnTo>
                  <a:lnTo>
                    <a:pt x="76888" y="8749"/>
                  </a:lnTo>
                  <a:lnTo>
                    <a:pt x="75650" y="8454"/>
                  </a:lnTo>
                  <a:lnTo>
                    <a:pt x="74411" y="8154"/>
                  </a:lnTo>
                  <a:lnTo>
                    <a:pt x="73196" y="7848"/>
                  </a:lnTo>
                  <a:lnTo>
                    <a:pt x="72005" y="7548"/>
                  </a:lnTo>
                  <a:lnTo>
                    <a:pt x="70813" y="7248"/>
                  </a:lnTo>
                  <a:lnTo>
                    <a:pt x="69669" y="6947"/>
                  </a:lnTo>
                  <a:lnTo>
                    <a:pt x="67496" y="6363"/>
                  </a:lnTo>
                  <a:lnTo>
                    <a:pt x="65463" y="5800"/>
                  </a:lnTo>
                  <a:lnTo>
                    <a:pt x="63641" y="5286"/>
                  </a:lnTo>
                  <a:lnTo>
                    <a:pt x="62029" y="4814"/>
                  </a:lnTo>
                  <a:lnTo>
                    <a:pt x="60697" y="4412"/>
                  </a:lnTo>
                  <a:lnTo>
                    <a:pt x="60557" y="4374"/>
                  </a:lnTo>
                  <a:lnTo>
                    <a:pt x="60417" y="4347"/>
                  </a:lnTo>
                  <a:lnTo>
                    <a:pt x="60277" y="4315"/>
                  </a:lnTo>
                  <a:lnTo>
                    <a:pt x="60137" y="4294"/>
                  </a:lnTo>
                  <a:lnTo>
                    <a:pt x="59973" y="4272"/>
                  </a:lnTo>
                  <a:lnTo>
                    <a:pt x="59786" y="4251"/>
                  </a:lnTo>
                  <a:lnTo>
                    <a:pt x="59623" y="4235"/>
                  </a:lnTo>
                  <a:lnTo>
                    <a:pt x="59436" y="4224"/>
                  </a:lnTo>
                  <a:lnTo>
                    <a:pt x="59249" y="4219"/>
                  </a:lnTo>
                  <a:lnTo>
                    <a:pt x="59062" y="4213"/>
                  </a:lnTo>
                  <a:lnTo>
                    <a:pt x="58875" y="4213"/>
                  </a:lnTo>
                  <a:lnTo>
                    <a:pt x="58688" y="4219"/>
                  </a:lnTo>
                  <a:lnTo>
                    <a:pt x="58501" y="4224"/>
                  </a:lnTo>
                  <a:lnTo>
                    <a:pt x="58314" y="4235"/>
                  </a:lnTo>
                  <a:lnTo>
                    <a:pt x="58151" y="4251"/>
                  </a:lnTo>
                  <a:lnTo>
                    <a:pt x="57964" y="4272"/>
                  </a:lnTo>
                  <a:lnTo>
                    <a:pt x="57800" y="4294"/>
                  </a:lnTo>
                  <a:lnTo>
                    <a:pt x="57637" y="4321"/>
                  </a:lnTo>
                  <a:lnTo>
                    <a:pt x="57497" y="4347"/>
                  </a:lnTo>
                  <a:lnTo>
                    <a:pt x="57356" y="4380"/>
                  </a:lnTo>
                  <a:lnTo>
                    <a:pt x="57240" y="4412"/>
                  </a:lnTo>
                  <a:lnTo>
                    <a:pt x="57123" y="4449"/>
                  </a:lnTo>
                  <a:lnTo>
                    <a:pt x="57053" y="4487"/>
                  </a:lnTo>
                  <a:lnTo>
                    <a:pt x="56959" y="4524"/>
                  </a:lnTo>
                  <a:lnTo>
                    <a:pt x="56913" y="4567"/>
                  </a:lnTo>
                  <a:lnTo>
                    <a:pt x="56866" y="4610"/>
                  </a:lnTo>
                  <a:lnTo>
                    <a:pt x="56819" y="4648"/>
                  </a:lnTo>
                  <a:lnTo>
                    <a:pt x="56819" y="4691"/>
                  </a:lnTo>
                  <a:lnTo>
                    <a:pt x="56819" y="4739"/>
                  </a:lnTo>
                  <a:lnTo>
                    <a:pt x="56843" y="4782"/>
                  </a:lnTo>
                  <a:lnTo>
                    <a:pt x="56866" y="4825"/>
                  </a:lnTo>
                  <a:lnTo>
                    <a:pt x="56936" y="4867"/>
                  </a:lnTo>
                  <a:lnTo>
                    <a:pt x="57263" y="5093"/>
                  </a:lnTo>
                  <a:lnTo>
                    <a:pt x="57590" y="5339"/>
                  </a:lnTo>
                  <a:lnTo>
                    <a:pt x="57964" y="5613"/>
                  </a:lnTo>
                  <a:lnTo>
                    <a:pt x="58338" y="5902"/>
                  </a:lnTo>
                  <a:lnTo>
                    <a:pt x="58712" y="6213"/>
                  </a:lnTo>
                  <a:lnTo>
                    <a:pt x="59085" y="6540"/>
                  </a:lnTo>
                  <a:lnTo>
                    <a:pt x="59482" y="6878"/>
                  </a:lnTo>
                  <a:lnTo>
                    <a:pt x="59856" y="7237"/>
                  </a:lnTo>
                  <a:lnTo>
                    <a:pt x="60230" y="7601"/>
                  </a:lnTo>
                  <a:lnTo>
                    <a:pt x="60604" y="7977"/>
                  </a:lnTo>
                  <a:lnTo>
                    <a:pt x="60954" y="8363"/>
                  </a:lnTo>
                  <a:lnTo>
                    <a:pt x="61281" y="8749"/>
                  </a:lnTo>
                  <a:lnTo>
                    <a:pt x="61585" y="9145"/>
                  </a:lnTo>
                  <a:lnTo>
                    <a:pt x="61865" y="9542"/>
                  </a:lnTo>
                  <a:lnTo>
                    <a:pt x="62122" y="9933"/>
                  </a:lnTo>
                  <a:lnTo>
                    <a:pt x="62333" y="10330"/>
                  </a:lnTo>
                  <a:lnTo>
                    <a:pt x="62520" y="10721"/>
                  </a:lnTo>
                  <a:lnTo>
                    <a:pt x="62636" y="11107"/>
                  </a:lnTo>
                  <a:lnTo>
                    <a:pt x="62730" y="11488"/>
                  </a:lnTo>
                  <a:lnTo>
                    <a:pt x="62777" y="11858"/>
                  </a:lnTo>
                  <a:lnTo>
                    <a:pt x="62777" y="12040"/>
                  </a:lnTo>
                  <a:lnTo>
                    <a:pt x="62753" y="12217"/>
                  </a:lnTo>
                  <a:lnTo>
                    <a:pt x="62730" y="12394"/>
                  </a:lnTo>
                  <a:lnTo>
                    <a:pt x="62683" y="12565"/>
                  </a:lnTo>
                  <a:lnTo>
                    <a:pt x="62636" y="12732"/>
                  </a:lnTo>
                  <a:lnTo>
                    <a:pt x="62566" y="12898"/>
                  </a:lnTo>
                  <a:lnTo>
                    <a:pt x="62473" y="13059"/>
                  </a:lnTo>
                  <a:lnTo>
                    <a:pt x="62356" y="13214"/>
                  </a:lnTo>
                  <a:lnTo>
                    <a:pt x="62239" y="13364"/>
                  </a:lnTo>
                  <a:lnTo>
                    <a:pt x="62099" y="13514"/>
                  </a:lnTo>
                  <a:lnTo>
                    <a:pt x="61936" y="13654"/>
                  </a:lnTo>
                  <a:lnTo>
                    <a:pt x="61749" y="13793"/>
                  </a:lnTo>
                  <a:lnTo>
                    <a:pt x="61562" y="13922"/>
                  </a:lnTo>
                  <a:lnTo>
                    <a:pt x="61352" y="14050"/>
                  </a:lnTo>
                  <a:lnTo>
                    <a:pt x="61118" y="14168"/>
                  </a:lnTo>
                  <a:lnTo>
                    <a:pt x="60861" y="14286"/>
                  </a:lnTo>
                  <a:lnTo>
                    <a:pt x="60581" y="14393"/>
                  </a:lnTo>
                  <a:lnTo>
                    <a:pt x="60277" y="14495"/>
                  </a:lnTo>
                  <a:lnTo>
                    <a:pt x="59950" y="14586"/>
                  </a:lnTo>
                  <a:lnTo>
                    <a:pt x="59599" y="14672"/>
                  </a:lnTo>
                  <a:lnTo>
                    <a:pt x="59226" y="14753"/>
                  </a:lnTo>
                  <a:lnTo>
                    <a:pt x="58852" y="14828"/>
                  </a:lnTo>
                  <a:lnTo>
                    <a:pt x="58431" y="14892"/>
                  </a:lnTo>
                  <a:lnTo>
                    <a:pt x="57987" y="14951"/>
                  </a:lnTo>
                  <a:lnTo>
                    <a:pt x="57497" y="14999"/>
                  </a:lnTo>
                  <a:lnTo>
                    <a:pt x="56983" y="15042"/>
                  </a:lnTo>
                  <a:lnTo>
                    <a:pt x="56422" y="15080"/>
                  </a:lnTo>
                  <a:lnTo>
                    <a:pt x="55838" y="15106"/>
                  </a:lnTo>
                  <a:lnTo>
                    <a:pt x="55230" y="15122"/>
                  </a:lnTo>
                  <a:lnTo>
                    <a:pt x="54576" y="15133"/>
                  </a:lnTo>
                  <a:lnTo>
                    <a:pt x="53922" y="15138"/>
                  </a:lnTo>
                  <a:lnTo>
                    <a:pt x="53221" y="15138"/>
                  </a:lnTo>
                  <a:lnTo>
                    <a:pt x="52497" y="15128"/>
                  </a:lnTo>
                  <a:lnTo>
                    <a:pt x="51749" y="15106"/>
                  </a:lnTo>
                  <a:lnTo>
                    <a:pt x="51002" y="15085"/>
                  </a:lnTo>
                  <a:lnTo>
                    <a:pt x="50207" y="15053"/>
                  </a:lnTo>
                  <a:lnTo>
                    <a:pt x="49390" y="15015"/>
                  </a:lnTo>
                  <a:lnTo>
                    <a:pt x="48572" y="14972"/>
                  </a:lnTo>
                  <a:lnTo>
                    <a:pt x="47708" y="14924"/>
                  </a:lnTo>
                  <a:lnTo>
                    <a:pt x="46843" y="14870"/>
                  </a:lnTo>
                  <a:lnTo>
                    <a:pt x="45955" y="14811"/>
                  </a:lnTo>
                  <a:lnTo>
                    <a:pt x="45068" y="14747"/>
                  </a:lnTo>
                  <a:lnTo>
                    <a:pt x="44133" y="14677"/>
                  </a:lnTo>
                  <a:lnTo>
                    <a:pt x="43222" y="14602"/>
                  </a:lnTo>
                  <a:lnTo>
                    <a:pt x="42264" y="14522"/>
                  </a:lnTo>
                  <a:lnTo>
                    <a:pt x="41306" y="14442"/>
                  </a:lnTo>
                  <a:lnTo>
                    <a:pt x="39367" y="14259"/>
                  </a:lnTo>
                  <a:lnTo>
                    <a:pt x="37381" y="14061"/>
                  </a:lnTo>
                  <a:lnTo>
                    <a:pt x="35372" y="13852"/>
                  </a:lnTo>
                  <a:lnTo>
                    <a:pt x="33340" y="13632"/>
                  </a:lnTo>
                  <a:lnTo>
                    <a:pt x="31307" y="13402"/>
                  </a:lnTo>
                  <a:lnTo>
                    <a:pt x="29251" y="13155"/>
                  </a:lnTo>
                  <a:lnTo>
                    <a:pt x="27219" y="12908"/>
                  </a:lnTo>
                  <a:lnTo>
                    <a:pt x="25186" y="12651"/>
                  </a:lnTo>
                  <a:lnTo>
                    <a:pt x="23177" y="12394"/>
                  </a:lnTo>
                  <a:lnTo>
                    <a:pt x="21168" y="12131"/>
                  </a:lnTo>
                  <a:lnTo>
                    <a:pt x="19228" y="11868"/>
                  </a:lnTo>
                  <a:lnTo>
                    <a:pt x="17313" y="11606"/>
                  </a:lnTo>
                  <a:lnTo>
                    <a:pt x="15467" y="11343"/>
                  </a:lnTo>
                  <a:lnTo>
                    <a:pt x="13668" y="11086"/>
                  </a:lnTo>
                  <a:lnTo>
                    <a:pt x="11916" y="10834"/>
                  </a:lnTo>
                  <a:lnTo>
                    <a:pt x="10281" y="10593"/>
                  </a:lnTo>
                  <a:lnTo>
                    <a:pt x="8692" y="10357"/>
                  </a:lnTo>
                  <a:lnTo>
                    <a:pt x="5818" y="9912"/>
                  </a:lnTo>
                  <a:lnTo>
                    <a:pt x="3388" y="9526"/>
                  </a:lnTo>
                  <a:lnTo>
                    <a:pt x="3202" y="9499"/>
                  </a:lnTo>
                  <a:lnTo>
                    <a:pt x="3015" y="9472"/>
                  </a:lnTo>
                  <a:lnTo>
                    <a:pt x="2804" y="9456"/>
                  </a:lnTo>
                  <a:lnTo>
                    <a:pt x="2594" y="9445"/>
                  </a:lnTo>
                  <a:lnTo>
                    <a:pt x="2407" y="9435"/>
                  </a:lnTo>
                  <a:lnTo>
                    <a:pt x="1987" y="9435"/>
                  </a:lnTo>
                  <a:lnTo>
                    <a:pt x="1776" y="9440"/>
                  </a:lnTo>
                  <a:lnTo>
                    <a:pt x="1590" y="9451"/>
                  </a:lnTo>
                  <a:lnTo>
                    <a:pt x="1379" y="9467"/>
                  </a:lnTo>
                  <a:lnTo>
                    <a:pt x="1192" y="9483"/>
                  </a:lnTo>
                  <a:lnTo>
                    <a:pt x="1005" y="9504"/>
                  </a:lnTo>
                  <a:lnTo>
                    <a:pt x="842" y="9537"/>
                  </a:lnTo>
                  <a:lnTo>
                    <a:pt x="678" y="9563"/>
                  </a:lnTo>
                  <a:lnTo>
                    <a:pt x="515" y="9601"/>
                  </a:lnTo>
                  <a:lnTo>
                    <a:pt x="398" y="9638"/>
                  </a:lnTo>
                  <a:lnTo>
                    <a:pt x="258" y="9681"/>
                  </a:lnTo>
                  <a:lnTo>
                    <a:pt x="164" y="9730"/>
                  </a:lnTo>
                  <a:lnTo>
                    <a:pt x="94" y="9772"/>
                  </a:lnTo>
                  <a:lnTo>
                    <a:pt x="48" y="9821"/>
                  </a:lnTo>
                  <a:lnTo>
                    <a:pt x="1" y="9869"/>
                  </a:lnTo>
                  <a:lnTo>
                    <a:pt x="1" y="9917"/>
                  </a:lnTo>
                  <a:lnTo>
                    <a:pt x="1" y="9960"/>
                  </a:lnTo>
                  <a:lnTo>
                    <a:pt x="24" y="10008"/>
                  </a:lnTo>
                  <a:lnTo>
                    <a:pt x="71" y="10057"/>
                  </a:lnTo>
                  <a:lnTo>
                    <a:pt x="118" y="10099"/>
                  </a:lnTo>
                  <a:lnTo>
                    <a:pt x="211" y="10148"/>
                  </a:lnTo>
                  <a:lnTo>
                    <a:pt x="305" y="10185"/>
                  </a:lnTo>
                  <a:lnTo>
                    <a:pt x="421" y="10228"/>
                  </a:lnTo>
                  <a:lnTo>
                    <a:pt x="562" y="10266"/>
                  </a:lnTo>
                  <a:lnTo>
                    <a:pt x="725" y="10298"/>
                  </a:lnTo>
                  <a:lnTo>
                    <a:pt x="889" y="10330"/>
                  </a:lnTo>
                  <a:lnTo>
                    <a:pt x="2150" y="10534"/>
                  </a:lnTo>
                  <a:lnTo>
                    <a:pt x="4159" y="10845"/>
                  </a:lnTo>
                  <a:lnTo>
                    <a:pt x="6823" y="11257"/>
                  </a:lnTo>
                  <a:lnTo>
                    <a:pt x="8365" y="11488"/>
                  </a:lnTo>
                  <a:lnTo>
                    <a:pt x="10047" y="11734"/>
                  </a:lnTo>
                  <a:lnTo>
                    <a:pt x="11822" y="11997"/>
                  </a:lnTo>
                  <a:lnTo>
                    <a:pt x="13738" y="12271"/>
                  </a:lnTo>
                  <a:lnTo>
                    <a:pt x="15747" y="12549"/>
                  </a:lnTo>
                  <a:lnTo>
                    <a:pt x="17827" y="12833"/>
                  </a:lnTo>
                  <a:lnTo>
                    <a:pt x="19976" y="13123"/>
                  </a:lnTo>
                  <a:lnTo>
                    <a:pt x="22196" y="13412"/>
                  </a:lnTo>
                  <a:lnTo>
                    <a:pt x="24462" y="13702"/>
                  </a:lnTo>
                  <a:lnTo>
                    <a:pt x="26775" y="13986"/>
                  </a:lnTo>
                  <a:lnTo>
                    <a:pt x="29134" y="14259"/>
                  </a:lnTo>
                  <a:lnTo>
                    <a:pt x="31471" y="14527"/>
                  </a:lnTo>
                  <a:lnTo>
                    <a:pt x="33854" y="14779"/>
                  </a:lnTo>
                  <a:lnTo>
                    <a:pt x="35022" y="14903"/>
                  </a:lnTo>
                  <a:lnTo>
                    <a:pt x="36190" y="15021"/>
                  </a:lnTo>
                  <a:lnTo>
                    <a:pt x="37381" y="15133"/>
                  </a:lnTo>
                  <a:lnTo>
                    <a:pt x="38549" y="15240"/>
                  </a:lnTo>
                  <a:lnTo>
                    <a:pt x="39694" y="15348"/>
                  </a:lnTo>
                  <a:lnTo>
                    <a:pt x="40862" y="15444"/>
                  </a:lnTo>
                  <a:lnTo>
                    <a:pt x="42007" y="15535"/>
                  </a:lnTo>
                  <a:lnTo>
                    <a:pt x="43129" y="15626"/>
                  </a:lnTo>
                  <a:lnTo>
                    <a:pt x="44250" y="15707"/>
                  </a:lnTo>
                  <a:lnTo>
                    <a:pt x="45348" y="15782"/>
                  </a:lnTo>
                  <a:lnTo>
                    <a:pt x="46446" y="15846"/>
                  </a:lnTo>
                  <a:lnTo>
                    <a:pt x="47521" y="15910"/>
                  </a:lnTo>
                  <a:lnTo>
                    <a:pt x="48572" y="15964"/>
                  </a:lnTo>
                  <a:lnTo>
                    <a:pt x="49600" y="16007"/>
                  </a:lnTo>
                  <a:lnTo>
                    <a:pt x="50605" y="16044"/>
                  </a:lnTo>
                  <a:lnTo>
                    <a:pt x="51609" y="16071"/>
                  </a:lnTo>
                  <a:lnTo>
                    <a:pt x="52567" y="16093"/>
                  </a:lnTo>
                  <a:lnTo>
                    <a:pt x="53502" y="16103"/>
                  </a:lnTo>
                  <a:lnTo>
                    <a:pt x="54413" y="16103"/>
                  </a:lnTo>
                  <a:lnTo>
                    <a:pt x="55301" y="16098"/>
                  </a:lnTo>
                  <a:lnTo>
                    <a:pt x="56165" y="16082"/>
                  </a:lnTo>
                  <a:lnTo>
                    <a:pt x="56983" y="16050"/>
                  </a:lnTo>
                  <a:lnTo>
                    <a:pt x="57777" y="16012"/>
                  </a:lnTo>
                  <a:lnTo>
                    <a:pt x="58151" y="15991"/>
                  </a:lnTo>
                  <a:lnTo>
                    <a:pt x="58525" y="15964"/>
                  </a:lnTo>
                  <a:lnTo>
                    <a:pt x="58898" y="15932"/>
                  </a:lnTo>
                  <a:lnTo>
                    <a:pt x="59249" y="15900"/>
                  </a:lnTo>
                  <a:lnTo>
                    <a:pt x="59599" y="15868"/>
                  </a:lnTo>
                  <a:lnTo>
                    <a:pt x="59950" y="15830"/>
                  </a:lnTo>
                  <a:lnTo>
                    <a:pt x="60417" y="15771"/>
                  </a:lnTo>
                  <a:lnTo>
                    <a:pt x="60884" y="15707"/>
                  </a:lnTo>
                  <a:lnTo>
                    <a:pt x="61328" y="15637"/>
                  </a:lnTo>
                  <a:lnTo>
                    <a:pt x="61749" y="15562"/>
                  </a:lnTo>
                  <a:lnTo>
                    <a:pt x="62146" y="15482"/>
                  </a:lnTo>
                  <a:lnTo>
                    <a:pt x="62543" y="15396"/>
                  </a:lnTo>
                  <a:lnTo>
                    <a:pt x="62917" y="15310"/>
                  </a:lnTo>
                  <a:lnTo>
                    <a:pt x="63244" y="15219"/>
                  </a:lnTo>
                  <a:lnTo>
                    <a:pt x="63594" y="15122"/>
                  </a:lnTo>
                  <a:lnTo>
                    <a:pt x="63898" y="15021"/>
                  </a:lnTo>
                  <a:lnTo>
                    <a:pt x="64202" y="14919"/>
                  </a:lnTo>
                  <a:lnTo>
                    <a:pt x="64482" y="14811"/>
                  </a:lnTo>
                  <a:lnTo>
                    <a:pt x="64739" y="14699"/>
                  </a:lnTo>
                  <a:lnTo>
                    <a:pt x="64996" y="14586"/>
                  </a:lnTo>
                  <a:lnTo>
                    <a:pt x="65230" y="14468"/>
                  </a:lnTo>
                  <a:lnTo>
                    <a:pt x="65440" y="14345"/>
                  </a:lnTo>
                  <a:lnTo>
                    <a:pt x="65650" y="14222"/>
                  </a:lnTo>
                  <a:lnTo>
                    <a:pt x="65837" y="14093"/>
                  </a:lnTo>
                  <a:lnTo>
                    <a:pt x="66024" y="13959"/>
                  </a:lnTo>
                  <a:lnTo>
                    <a:pt x="66188" y="13830"/>
                  </a:lnTo>
                  <a:lnTo>
                    <a:pt x="66328" y="13691"/>
                  </a:lnTo>
                  <a:lnTo>
                    <a:pt x="66468" y="13552"/>
                  </a:lnTo>
                  <a:lnTo>
                    <a:pt x="66585" y="13412"/>
                  </a:lnTo>
                  <a:lnTo>
                    <a:pt x="66678" y="13268"/>
                  </a:lnTo>
                  <a:lnTo>
                    <a:pt x="66865" y="12973"/>
                  </a:lnTo>
                  <a:lnTo>
                    <a:pt x="67005" y="12673"/>
                  </a:lnTo>
                  <a:lnTo>
                    <a:pt x="67075" y="12367"/>
                  </a:lnTo>
                  <a:lnTo>
                    <a:pt x="67122" y="12051"/>
                  </a:lnTo>
                  <a:lnTo>
                    <a:pt x="67122" y="11729"/>
                  </a:lnTo>
                  <a:lnTo>
                    <a:pt x="67099" y="11407"/>
                  </a:lnTo>
                  <a:lnTo>
                    <a:pt x="67029" y="11080"/>
                  </a:lnTo>
                  <a:lnTo>
                    <a:pt x="66935" y="10753"/>
                  </a:lnTo>
                  <a:lnTo>
                    <a:pt x="66795" y="10421"/>
                  </a:lnTo>
                  <a:lnTo>
                    <a:pt x="66632" y="10089"/>
                  </a:lnTo>
                  <a:lnTo>
                    <a:pt x="66445" y="9762"/>
                  </a:lnTo>
                  <a:lnTo>
                    <a:pt x="66258" y="9429"/>
                  </a:lnTo>
                  <a:lnTo>
                    <a:pt x="66024" y="9102"/>
                  </a:lnTo>
                  <a:lnTo>
                    <a:pt x="65767" y="8781"/>
                  </a:lnTo>
                  <a:lnTo>
                    <a:pt x="65510" y="8464"/>
                  </a:lnTo>
                  <a:lnTo>
                    <a:pt x="65253" y="8148"/>
                  </a:lnTo>
                  <a:lnTo>
                    <a:pt x="64949" y="7843"/>
                  </a:lnTo>
                  <a:lnTo>
                    <a:pt x="64669" y="7542"/>
                  </a:lnTo>
                  <a:lnTo>
                    <a:pt x="64062" y="6969"/>
                  </a:lnTo>
                  <a:lnTo>
                    <a:pt x="65674" y="7403"/>
                  </a:lnTo>
                  <a:lnTo>
                    <a:pt x="67379" y="7853"/>
                  </a:lnTo>
                  <a:lnTo>
                    <a:pt x="69178" y="8320"/>
                  </a:lnTo>
                  <a:lnTo>
                    <a:pt x="71070" y="8791"/>
                  </a:lnTo>
                  <a:lnTo>
                    <a:pt x="73010" y="9263"/>
                  </a:lnTo>
                  <a:lnTo>
                    <a:pt x="74014" y="9499"/>
                  </a:lnTo>
                  <a:lnTo>
                    <a:pt x="75019" y="9730"/>
                  </a:lnTo>
                  <a:lnTo>
                    <a:pt x="76047" y="9960"/>
                  </a:lnTo>
                  <a:lnTo>
                    <a:pt x="77075" y="10185"/>
                  </a:lnTo>
                  <a:lnTo>
                    <a:pt x="78103" y="10410"/>
                  </a:lnTo>
                  <a:lnTo>
                    <a:pt x="79154" y="10625"/>
                  </a:lnTo>
                  <a:lnTo>
                    <a:pt x="80182" y="10834"/>
                  </a:lnTo>
                  <a:lnTo>
                    <a:pt x="81233" y="11043"/>
                  </a:lnTo>
                  <a:lnTo>
                    <a:pt x="82261" y="11236"/>
                  </a:lnTo>
                  <a:lnTo>
                    <a:pt x="83313" y="11429"/>
                  </a:lnTo>
                  <a:lnTo>
                    <a:pt x="84340" y="11606"/>
                  </a:lnTo>
                  <a:lnTo>
                    <a:pt x="85368" y="11777"/>
                  </a:lnTo>
                  <a:lnTo>
                    <a:pt x="86396" y="11938"/>
                  </a:lnTo>
                  <a:lnTo>
                    <a:pt x="87401" y="12083"/>
                  </a:lnTo>
                  <a:lnTo>
                    <a:pt x="88406" y="12222"/>
                  </a:lnTo>
                  <a:lnTo>
                    <a:pt x="89387" y="12346"/>
                  </a:lnTo>
                  <a:lnTo>
                    <a:pt x="90345" y="12458"/>
                  </a:lnTo>
                  <a:lnTo>
                    <a:pt x="91303" y="12555"/>
                  </a:lnTo>
                  <a:lnTo>
                    <a:pt x="91770" y="12598"/>
                  </a:lnTo>
                  <a:lnTo>
                    <a:pt x="92237" y="12635"/>
                  </a:lnTo>
                  <a:lnTo>
                    <a:pt x="92704" y="12667"/>
                  </a:lnTo>
                  <a:lnTo>
                    <a:pt x="93148" y="12699"/>
                  </a:lnTo>
                  <a:lnTo>
                    <a:pt x="93615" y="12726"/>
                  </a:lnTo>
                  <a:lnTo>
                    <a:pt x="94036" y="12748"/>
                  </a:lnTo>
                  <a:lnTo>
                    <a:pt x="94480" y="12769"/>
                  </a:lnTo>
                  <a:lnTo>
                    <a:pt x="94924" y="12780"/>
                  </a:lnTo>
                  <a:lnTo>
                    <a:pt x="95344" y="12791"/>
                  </a:lnTo>
                  <a:lnTo>
                    <a:pt x="95765" y="12796"/>
                  </a:lnTo>
                  <a:lnTo>
                    <a:pt x="96583" y="12796"/>
                  </a:lnTo>
                  <a:lnTo>
                    <a:pt x="96980" y="12785"/>
                  </a:lnTo>
                  <a:lnTo>
                    <a:pt x="97377" y="12774"/>
                  </a:lnTo>
                  <a:lnTo>
                    <a:pt x="97751" y="12758"/>
                  </a:lnTo>
                  <a:lnTo>
                    <a:pt x="98125" y="12737"/>
                  </a:lnTo>
                  <a:lnTo>
                    <a:pt x="98498" y="12710"/>
                  </a:lnTo>
                  <a:lnTo>
                    <a:pt x="98849" y="12678"/>
                  </a:lnTo>
                  <a:lnTo>
                    <a:pt x="99199" y="12646"/>
                  </a:lnTo>
                  <a:lnTo>
                    <a:pt x="99550" y="12608"/>
                  </a:lnTo>
                  <a:lnTo>
                    <a:pt x="99877" y="12565"/>
                  </a:lnTo>
                  <a:lnTo>
                    <a:pt x="100204" y="12517"/>
                  </a:lnTo>
                  <a:lnTo>
                    <a:pt x="100508" y="12469"/>
                  </a:lnTo>
                  <a:lnTo>
                    <a:pt x="100811" y="12410"/>
                  </a:lnTo>
                  <a:lnTo>
                    <a:pt x="101302" y="12308"/>
                  </a:lnTo>
                  <a:lnTo>
                    <a:pt x="101769" y="12201"/>
                  </a:lnTo>
                  <a:lnTo>
                    <a:pt x="102236" y="12078"/>
                  </a:lnTo>
                  <a:lnTo>
                    <a:pt x="102657" y="11949"/>
                  </a:lnTo>
                  <a:lnTo>
                    <a:pt x="103077" y="11810"/>
                  </a:lnTo>
                  <a:lnTo>
                    <a:pt x="103451" y="11665"/>
                  </a:lnTo>
                  <a:lnTo>
                    <a:pt x="103825" y="11509"/>
                  </a:lnTo>
                  <a:lnTo>
                    <a:pt x="104175" y="11349"/>
                  </a:lnTo>
                  <a:lnTo>
                    <a:pt x="104526" y="11177"/>
                  </a:lnTo>
                  <a:lnTo>
                    <a:pt x="104830" y="11000"/>
                  </a:lnTo>
                  <a:lnTo>
                    <a:pt x="105133" y="10818"/>
                  </a:lnTo>
                  <a:lnTo>
                    <a:pt x="105414" y="10630"/>
                  </a:lnTo>
                  <a:lnTo>
                    <a:pt x="105671" y="10432"/>
                  </a:lnTo>
                  <a:lnTo>
                    <a:pt x="105928" y="10233"/>
                  </a:lnTo>
                  <a:lnTo>
                    <a:pt x="106161" y="10024"/>
                  </a:lnTo>
                  <a:lnTo>
                    <a:pt x="106372" y="9815"/>
                  </a:lnTo>
                  <a:lnTo>
                    <a:pt x="106582" y="9601"/>
                  </a:lnTo>
                  <a:lnTo>
                    <a:pt x="106769" y="9376"/>
                  </a:lnTo>
                  <a:lnTo>
                    <a:pt x="106932" y="9156"/>
                  </a:lnTo>
                  <a:lnTo>
                    <a:pt x="107096" y="8925"/>
                  </a:lnTo>
                  <a:lnTo>
                    <a:pt x="107236" y="8695"/>
                  </a:lnTo>
                  <a:lnTo>
                    <a:pt x="107376" y="8459"/>
                  </a:lnTo>
                  <a:lnTo>
                    <a:pt x="107610" y="7987"/>
                  </a:lnTo>
                  <a:lnTo>
                    <a:pt x="107797" y="7500"/>
                  </a:lnTo>
                  <a:lnTo>
                    <a:pt x="107937" y="7012"/>
                  </a:lnTo>
                  <a:lnTo>
                    <a:pt x="108030" y="6524"/>
                  </a:lnTo>
                  <a:lnTo>
                    <a:pt x="108100" y="6031"/>
                  </a:lnTo>
                  <a:lnTo>
                    <a:pt x="108147" y="5543"/>
                  </a:lnTo>
                  <a:lnTo>
                    <a:pt x="108147" y="5066"/>
                  </a:lnTo>
                  <a:lnTo>
                    <a:pt x="108124" y="4589"/>
                  </a:lnTo>
                  <a:lnTo>
                    <a:pt x="108077" y="4128"/>
                  </a:lnTo>
                  <a:lnTo>
                    <a:pt x="108007" y="3683"/>
                  </a:lnTo>
                  <a:lnTo>
                    <a:pt x="107914" y="3249"/>
                  </a:lnTo>
                  <a:lnTo>
                    <a:pt x="107820" y="2836"/>
                  </a:lnTo>
                  <a:lnTo>
                    <a:pt x="107727" y="2444"/>
                  </a:lnTo>
                  <a:lnTo>
                    <a:pt x="107493" y="1742"/>
                  </a:lnTo>
                  <a:lnTo>
                    <a:pt x="107283" y="1158"/>
                  </a:lnTo>
                  <a:lnTo>
                    <a:pt x="107096" y="718"/>
                  </a:lnTo>
                  <a:lnTo>
                    <a:pt x="106956" y="440"/>
                  </a:lnTo>
                  <a:lnTo>
                    <a:pt x="106932" y="397"/>
                  </a:lnTo>
                  <a:lnTo>
                    <a:pt x="106886" y="348"/>
                  </a:lnTo>
                  <a:lnTo>
                    <a:pt x="106815" y="306"/>
                  </a:lnTo>
                  <a:lnTo>
                    <a:pt x="106722" y="268"/>
                  </a:lnTo>
                  <a:lnTo>
                    <a:pt x="106629" y="225"/>
                  </a:lnTo>
                  <a:lnTo>
                    <a:pt x="106512" y="193"/>
                  </a:lnTo>
                  <a:lnTo>
                    <a:pt x="106395" y="155"/>
                  </a:lnTo>
                  <a:lnTo>
                    <a:pt x="106255" y="129"/>
                  </a:lnTo>
                  <a:lnTo>
                    <a:pt x="106091" y="102"/>
                  </a:lnTo>
                  <a:lnTo>
                    <a:pt x="105951" y="75"/>
                  </a:lnTo>
                  <a:lnTo>
                    <a:pt x="105764" y="54"/>
                  </a:lnTo>
                  <a:lnTo>
                    <a:pt x="105601" y="38"/>
                  </a:lnTo>
                  <a:lnTo>
                    <a:pt x="105414" y="21"/>
                  </a:lnTo>
                  <a:lnTo>
                    <a:pt x="105227" y="11"/>
                  </a:lnTo>
                  <a:lnTo>
                    <a:pt x="105017" y="5"/>
                  </a:lnTo>
                  <a:lnTo>
                    <a:pt x="10483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89;p44">
              <a:extLst>
                <a:ext uri="{FF2B5EF4-FFF2-40B4-BE49-F238E27FC236}">
                  <a16:creationId xmlns:a16="http://schemas.microsoft.com/office/drawing/2014/main" id="{473356BC-6A6B-428E-A575-99F26AECC279}"/>
                </a:ext>
              </a:extLst>
            </p:cNvPr>
            <p:cNvSpPr/>
            <p:nvPr/>
          </p:nvSpPr>
          <p:spPr>
            <a:xfrm rot="10800000">
              <a:off x="-1493634" y="996794"/>
              <a:ext cx="496549" cy="1439255"/>
            </a:xfrm>
            <a:custGeom>
              <a:avLst/>
              <a:gdLst/>
              <a:ahLst/>
              <a:cxnLst/>
              <a:rect l="l" t="t" r="r" b="b"/>
              <a:pathLst>
                <a:path w="51376" h="36711" extrusionOk="0">
                  <a:moveTo>
                    <a:pt x="48993" y="1"/>
                  </a:moveTo>
                  <a:lnTo>
                    <a:pt x="48782" y="11"/>
                  </a:lnTo>
                  <a:lnTo>
                    <a:pt x="48572" y="22"/>
                  </a:lnTo>
                  <a:lnTo>
                    <a:pt x="48362" y="43"/>
                  </a:lnTo>
                  <a:lnTo>
                    <a:pt x="48151" y="65"/>
                  </a:lnTo>
                  <a:lnTo>
                    <a:pt x="47965" y="92"/>
                  </a:lnTo>
                  <a:lnTo>
                    <a:pt x="47778" y="124"/>
                  </a:lnTo>
                  <a:lnTo>
                    <a:pt x="47614" y="167"/>
                  </a:lnTo>
                  <a:lnTo>
                    <a:pt x="46586" y="435"/>
                  </a:lnTo>
                  <a:lnTo>
                    <a:pt x="45558" y="713"/>
                  </a:lnTo>
                  <a:lnTo>
                    <a:pt x="44530" y="992"/>
                  </a:lnTo>
                  <a:lnTo>
                    <a:pt x="43526" y="1276"/>
                  </a:lnTo>
                  <a:lnTo>
                    <a:pt x="42544" y="1566"/>
                  </a:lnTo>
                  <a:lnTo>
                    <a:pt x="41587" y="1855"/>
                  </a:lnTo>
                  <a:lnTo>
                    <a:pt x="40629" y="2150"/>
                  </a:lnTo>
                  <a:lnTo>
                    <a:pt x="39694" y="2450"/>
                  </a:lnTo>
                  <a:lnTo>
                    <a:pt x="38760" y="2756"/>
                  </a:lnTo>
                  <a:lnTo>
                    <a:pt x="37848" y="3061"/>
                  </a:lnTo>
                  <a:lnTo>
                    <a:pt x="36961" y="3372"/>
                  </a:lnTo>
                  <a:lnTo>
                    <a:pt x="36073" y="3689"/>
                  </a:lnTo>
                  <a:lnTo>
                    <a:pt x="35208" y="4005"/>
                  </a:lnTo>
                  <a:lnTo>
                    <a:pt x="34367" y="4321"/>
                  </a:lnTo>
                  <a:lnTo>
                    <a:pt x="33526" y="4648"/>
                  </a:lnTo>
                  <a:lnTo>
                    <a:pt x="32709" y="4970"/>
                  </a:lnTo>
                  <a:lnTo>
                    <a:pt x="31891" y="5302"/>
                  </a:lnTo>
                  <a:lnTo>
                    <a:pt x="31097" y="5629"/>
                  </a:lnTo>
                  <a:lnTo>
                    <a:pt x="30302" y="5967"/>
                  </a:lnTo>
                  <a:lnTo>
                    <a:pt x="29531" y="6305"/>
                  </a:lnTo>
                  <a:lnTo>
                    <a:pt x="28784" y="6642"/>
                  </a:lnTo>
                  <a:lnTo>
                    <a:pt x="28036" y="6985"/>
                  </a:lnTo>
                  <a:lnTo>
                    <a:pt x="27288" y="7329"/>
                  </a:lnTo>
                  <a:lnTo>
                    <a:pt x="26588" y="7672"/>
                  </a:lnTo>
                  <a:lnTo>
                    <a:pt x="25863" y="8020"/>
                  </a:lnTo>
                  <a:lnTo>
                    <a:pt x="25186" y="8369"/>
                  </a:lnTo>
                  <a:lnTo>
                    <a:pt x="24485" y="8722"/>
                  </a:lnTo>
                  <a:lnTo>
                    <a:pt x="23831" y="9076"/>
                  </a:lnTo>
                  <a:lnTo>
                    <a:pt x="22522" y="9789"/>
                  </a:lnTo>
                  <a:lnTo>
                    <a:pt x="21261" y="10502"/>
                  </a:lnTo>
                  <a:lnTo>
                    <a:pt x="20069" y="11226"/>
                  </a:lnTo>
                  <a:lnTo>
                    <a:pt x="18901" y="11955"/>
                  </a:lnTo>
                  <a:lnTo>
                    <a:pt x="17780" y="12684"/>
                  </a:lnTo>
                  <a:lnTo>
                    <a:pt x="16729" y="13413"/>
                  </a:lnTo>
                  <a:lnTo>
                    <a:pt x="15701" y="14147"/>
                  </a:lnTo>
                  <a:lnTo>
                    <a:pt x="14719" y="14887"/>
                  </a:lnTo>
                  <a:lnTo>
                    <a:pt x="13761" y="15621"/>
                  </a:lnTo>
                  <a:lnTo>
                    <a:pt x="12874" y="16356"/>
                  </a:lnTo>
                  <a:lnTo>
                    <a:pt x="12009" y="17090"/>
                  </a:lnTo>
                  <a:lnTo>
                    <a:pt x="11192" y="17819"/>
                  </a:lnTo>
                  <a:lnTo>
                    <a:pt x="10397" y="18548"/>
                  </a:lnTo>
                  <a:lnTo>
                    <a:pt x="9650" y="19272"/>
                  </a:lnTo>
                  <a:lnTo>
                    <a:pt x="8949" y="19996"/>
                  </a:lnTo>
                  <a:lnTo>
                    <a:pt x="8271" y="20709"/>
                  </a:lnTo>
                  <a:lnTo>
                    <a:pt x="7640" y="21416"/>
                  </a:lnTo>
                  <a:lnTo>
                    <a:pt x="7033" y="22119"/>
                  </a:lnTo>
                  <a:lnTo>
                    <a:pt x="6449" y="22815"/>
                  </a:lnTo>
                  <a:lnTo>
                    <a:pt x="5912" y="23502"/>
                  </a:lnTo>
                  <a:lnTo>
                    <a:pt x="5398" y="24177"/>
                  </a:lnTo>
                  <a:lnTo>
                    <a:pt x="4930" y="24847"/>
                  </a:lnTo>
                  <a:lnTo>
                    <a:pt x="4463" y="25501"/>
                  </a:lnTo>
                  <a:lnTo>
                    <a:pt x="4043" y="26144"/>
                  </a:lnTo>
                  <a:lnTo>
                    <a:pt x="3645" y="26777"/>
                  </a:lnTo>
                  <a:lnTo>
                    <a:pt x="3295" y="27393"/>
                  </a:lnTo>
                  <a:lnTo>
                    <a:pt x="2944" y="27999"/>
                  </a:lnTo>
                  <a:lnTo>
                    <a:pt x="2617" y="28589"/>
                  </a:lnTo>
                  <a:lnTo>
                    <a:pt x="2337" y="29162"/>
                  </a:lnTo>
                  <a:lnTo>
                    <a:pt x="2057" y="29720"/>
                  </a:lnTo>
                  <a:lnTo>
                    <a:pt x="1589" y="30781"/>
                  </a:lnTo>
                  <a:lnTo>
                    <a:pt x="1169" y="31773"/>
                  </a:lnTo>
                  <a:lnTo>
                    <a:pt x="842" y="32679"/>
                  </a:lnTo>
                  <a:lnTo>
                    <a:pt x="585" y="33494"/>
                  </a:lnTo>
                  <a:lnTo>
                    <a:pt x="398" y="34218"/>
                  </a:lnTo>
                  <a:lnTo>
                    <a:pt x="234" y="34845"/>
                  </a:lnTo>
                  <a:lnTo>
                    <a:pt x="141" y="35359"/>
                  </a:lnTo>
                  <a:lnTo>
                    <a:pt x="71" y="35761"/>
                  </a:lnTo>
                  <a:lnTo>
                    <a:pt x="1" y="36206"/>
                  </a:lnTo>
                  <a:lnTo>
                    <a:pt x="24" y="36260"/>
                  </a:lnTo>
                  <a:lnTo>
                    <a:pt x="48" y="36308"/>
                  </a:lnTo>
                  <a:lnTo>
                    <a:pt x="94" y="36356"/>
                  </a:lnTo>
                  <a:lnTo>
                    <a:pt x="164" y="36399"/>
                  </a:lnTo>
                  <a:lnTo>
                    <a:pt x="234" y="36442"/>
                  </a:lnTo>
                  <a:lnTo>
                    <a:pt x="351" y="36485"/>
                  </a:lnTo>
                  <a:lnTo>
                    <a:pt x="468" y="36523"/>
                  </a:lnTo>
                  <a:lnTo>
                    <a:pt x="608" y="36560"/>
                  </a:lnTo>
                  <a:lnTo>
                    <a:pt x="748" y="36592"/>
                  </a:lnTo>
                  <a:lnTo>
                    <a:pt x="912" y="36619"/>
                  </a:lnTo>
                  <a:lnTo>
                    <a:pt x="1099" y="36646"/>
                  </a:lnTo>
                  <a:lnTo>
                    <a:pt x="1286" y="36667"/>
                  </a:lnTo>
                  <a:lnTo>
                    <a:pt x="1473" y="36683"/>
                  </a:lnTo>
                  <a:lnTo>
                    <a:pt x="1683" y="36700"/>
                  </a:lnTo>
                  <a:lnTo>
                    <a:pt x="1893" y="36710"/>
                  </a:lnTo>
                  <a:lnTo>
                    <a:pt x="2384" y="36710"/>
                  </a:lnTo>
                  <a:lnTo>
                    <a:pt x="2594" y="36700"/>
                  </a:lnTo>
                  <a:lnTo>
                    <a:pt x="2781" y="36689"/>
                  </a:lnTo>
                  <a:lnTo>
                    <a:pt x="2991" y="36673"/>
                  </a:lnTo>
                  <a:lnTo>
                    <a:pt x="3178" y="36651"/>
                  </a:lnTo>
                  <a:lnTo>
                    <a:pt x="3342" y="36630"/>
                  </a:lnTo>
                  <a:lnTo>
                    <a:pt x="3505" y="36603"/>
                  </a:lnTo>
                  <a:lnTo>
                    <a:pt x="3669" y="36571"/>
                  </a:lnTo>
                  <a:lnTo>
                    <a:pt x="3809" y="36539"/>
                  </a:lnTo>
                  <a:lnTo>
                    <a:pt x="3926" y="36501"/>
                  </a:lnTo>
                  <a:lnTo>
                    <a:pt x="4043" y="36458"/>
                  </a:lnTo>
                  <a:lnTo>
                    <a:pt x="4136" y="36415"/>
                  </a:lnTo>
                  <a:lnTo>
                    <a:pt x="4206" y="36373"/>
                  </a:lnTo>
                  <a:lnTo>
                    <a:pt x="4253" y="36324"/>
                  </a:lnTo>
                  <a:lnTo>
                    <a:pt x="4300" y="36276"/>
                  </a:lnTo>
                  <a:lnTo>
                    <a:pt x="4323" y="36228"/>
                  </a:lnTo>
                  <a:lnTo>
                    <a:pt x="4370" y="35912"/>
                  </a:lnTo>
                  <a:lnTo>
                    <a:pt x="4416" y="35563"/>
                  </a:lnTo>
                  <a:lnTo>
                    <a:pt x="4533" y="35097"/>
                  </a:lnTo>
                  <a:lnTo>
                    <a:pt x="4673" y="34518"/>
                  </a:lnTo>
                  <a:lnTo>
                    <a:pt x="4860" y="33832"/>
                  </a:lnTo>
                  <a:lnTo>
                    <a:pt x="5117" y="33049"/>
                  </a:lnTo>
                  <a:lnTo>
                    <a:pt x="5444" y="32170"/>
                  </a:lnTo>
                  <a:lnTo>
                    <a:pt x="5818" y="31210"/>
                  </a:lnTo>
                  <a:lnTo>
                    <a:pt x="6285" y="30170"/>
                  </a:lnTo>
                  <a:lnTo>
                    <a:pt x="6566" y="29624"/>
                  </a:lnTo>
                  <a:lnTo>
                    <a:pt x="6846" y="29055"/>
                  </a:lnTo>
                  <a:lnTo>
                    <a:pt x="7150" y="28476"/>
                  </a:lnTo>
                  <a:lnTo>
                    <a:pt x="7500" y="27876"/>
                  </a:lnTo>
                  <a:lnTo>
                    <a:pt x="7851" y="27265"/>
                  </a:lnTo>
                  <a:lnTo>
                    <a:pt x="8248" y="26643"/>
                  </a:lnTo>
                  <a:lnTo>
                    <a:pt x="8668" y="26000"/>
                  </a:lnTo>
                  <a:lnTo>
                    <a:pt x="9089" y="25351"/>
                  </a:lnTo>
                  <a:lnTo>
                    <a:pt x="9580" y="24686"/>
                  </a:lnTo>
                  <a:lnTo>
                    <a:pt x="10070" y="24016"/>
                  </a:lnTo>
                  <a:lnTo>
                    <a:pt x="10607" y="23335"/>
                  </a:lnTo>
                  <a:lnTo>
                    <a:pt x="11168" y="22644"/>
                  </a:lnTo>
                  <a:lnTo>
                    <a:pt x="11752" y="21942"/>
                  </a:lnTo>
                  <a:lnTo>
                    <a:pt x="12383" y="21234"/>
                  </a:lnTo>
                  <a:lnTo>
                    <a:pt x="13037" y="20521"/>
                  </a:lnTo>
                  <a:lnTo>
                    <a:pt x="13738" y="19803"/>
                  </a:lnTo>
                  <a:lnTo>
                    <a:pt x="14462" y="19079"/>
                  </a:lnTo>
                  <a:lnTo>
                    <a:pt x="15233" y="18355"/>
                  </a:lnTo>
                  <a:lnTo>
                    <a:pt x="16028" y="17626"/>
                  </a:lnTo>
                  <a:lnTo>
                    <a:pt x="16869" y="16892"/>
                  </a:lnTo>
                  <a:lnTo>
                    <a:pt x="17756" y="16158"/>
                  </a:lnTo>
                  <a:lnTo>
                    <a:pt x="18668" y="15423"/>
                  </a:lnTo>
                  <a:lnTo>
                    <a:pt x="19649" y="14689"/>
                  </a:lnTo>
                  <a:lnTo>
                    <a:pt x="20653" y="13960"/>
                  </a:lnTo>
                  <a:lnTo>
                    <a:pt x="21681" y="13225"/>
                  </a:lnTo>
                  <a:lnTo>
                    <a:pt x="22779" y="12496"/>
                  </a:lnTo>
                  <a:lnTo>
                    <a:pt x="23924" y="11773"/>
                  </a:lnTo>
                  <a:lnTo>
                    <a:pt x="25092" y="11054"/>
                  </a:lnTo>
                  <a:lnTo>
                    <a:pt x="26307" y="10341"/>
                  </a:lnTo>
                  <a:lnTo>
                    <a:pt x="27592" y="9634"/>
                  </a:lnTo>
                  <a:lnTo>
                    <a:pt x="28246" y="9280"/>
                  </a:lnTo>
                  <a:lnTo>
                    <a:pt x="28901" y="8931"/>
                  </a:lnTo>
                  <a:lnTo>
                    <a:pt x="29578" y="8583"/>
                  </a:lnTo>
                  <a:lnTo>
                    <a:pt x="30279" y="8234"/>
                  </a:lnTo>
                  <a:lnTo>
                    <a:pt x="30980" y="7891"/>
                  </a:lnTo>
                  <a:lnTo>
                    <a:pt x="31704" y="7554"/>
                  </a:lnTo>
                  <a:lnTo>
                    <a:pt x="32428" y="7211"/>
                  </a:lnTo>
                  <a:lnTo>
                    <a:pt x="33176" y="6878"/>
                  </a:lnTo>
                  <a:lnTo>
                    <a:pt x="33924" y="6541"/>
                  </a:lnTo>
                  <a:lnTo>
                    <a:pt x="34694" y="6208"/>
                  </a:lnTo>
                  <a:lnTo>
                    <a:pt x="35465" y="5881"/>
                  </a:lnTo>
                  <a:lnTo>
                    <a:pt x="36260" y="5554"/>
                  </a:lnTo>
                  <a:lnTo>
                    <a:pt x="37077" y="5233"/>
                  </a:lnTo>
                  <a:lnTo>
                    <a:pt x="37895" y="4916"/>
                  </a:lnTo>
                  <a:lnTo>
                    <a:pt x="38713" y="4600"/>
                  </a:lnTo>
                  <a:lnTo>
                    <a:pt x="39554" y="4284"/>
                  </a:lnTo>
                  <a:lnTo>
                    <a:pt x="40418" y="3973"/>
                  </a:lnTo>
                  <a:lnTo>
                    <a:pt x="41306" y="3667"/>
                  </a:lnTo>
                  <a:lnTo>
                    <a:pt x="42194" y="3367"/>
                  </a:lnTo>
                  <a:lnTo>
                    <a:pt x="43082" y="3067"/>
                  </a:lnTo>
                  <a:lnTo>
                    <a:pt x="44016" y="2772"/>
                  </a:lnTo>
                  <a:lnTo>
                    <a:pt x="44927" y="2483"/>
                  </a:lnTo>
                  <a:lnTo>
                    <a:pt x="45885" y="2193"/>
                  </a:lnTo>
                  <a:lnTo>
                    <a:pt x="46843" y="1914"/>
                  </a:lnTo>
                  <a:lnTo>
                    <a:pt x="47824" y="1636"/>
                  </a:lnTo>
                  <a:lnTo>
                    <a:pt x="48806" y="1362"/>
                  </a:lnTo>
                  <a:lnTo>
                    <a:pt x="49810" y="1089"/>
                  </a:lnTo>
                  <a:lnTo>
                    <a:pt x="50838" y="826"/>
                  </a:lnTo>
                  <a:lnTo>
                    <a:pt x="50955" y="783"/>
                  </a:lnTo>
                  <a:lnTo>
                    <a:pt x="51095" y="746"/>
                  </a:lnTo>
                  <a:lnTo>
                    <a:pt x="51189" y="703"/>
                  </a:lnTo>
                  <a:lnTo>
                    <a:pt x="51259" y="655"/>
                  </a:lnTo>
                  <a:lnTo>
                    <a:pt x="51329" y="612"/>
                  </a:lnTo>
                  <a:lnTo>
                    <a:pt x="51352" y="563"/>
                  </a:lnTo>
                  <a:lnTo>
                    <a:pt x="51376" y="515"/>
                  </a:lnTo>
                  <a:lnTo>
                    <a:pt x="51376" y="467"/>
                  </a:lnTo>
                  <a:lnTo>
                    <a:pt x="51352" y="419"/>
                  </a:lnTo>
                  <a:lnTo>
                    <a:pt x="51305" y="376"/>
                  </a:lnTo>
                  <a:lnTo>
                    <a:pt x="51259" y="328"/>
                  </a:lnTo>
                  <a:lnTo>
                    <a:pt x="51165" y="285"/>
                  </a:lnTo>
                  <a:lnTo>
                    <a:pt x="51072" y="242"/>
                  </a:lnTo>
                  <a:lnTo>
                    <a:pt x="50955" y="199"/>
                  </a:lnTo>
                  <a:lnTo>
                    <a:pt x="50815" y="161"/>
                  </a:lnTo>
                  <a:lnTo>
                    <a:pt x="50651" y="129"/>
                  </a:lnTo>
                  <a:lnTo>
                    <a:pt x="50511" y="97"/>
                  </a:lnTo>
                  <a:lnTo>
                    <a:pt x="50324" y="70"/>
                  </a:lnTo>
                  <a:lnTo>
                    <a:pt x="50161" y="49"/>
                  </a:lnTo>
                  <a:lnTo>
                    <a:pt x="49974" y="33"/>
                  </a:lnTo>
                  <a:lnTo>
                    <a:pt x="49787" y="17"/>
                  </a:lnTo>
                  <a:lnTo>
                    <a:pt x="49600" y="6"/>
                  </a:lnTo>
                  <a:lnTo>
                    <a:pt x="49413"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0;p44">
              <a:extLst>
                <a:ext uri="{FF2B5EF4-FFF2-40B4-BE49-F238E27FC236}">
                  <a16:creationId xmlns:a16="http://schemas.microsoft.com/office/drawing/2014/main" id="{E0844C69-FAB9-4B6C-92AB-35148FEC221D}"/>
                </a:ext>
              </a:extLst>
            </p:cNvPr>
            <p:cNvSpPr/>
            <p:nvPr/>
          </p:nvSpPr>
          <p:spPr>
            <a:xfrm rot="10800000">
              <a:off x="-2102616" y="285380"/>
              <a:ext cx="324705" cy="475008"/>
            </a:xfrm>
            <a:custGeom>
              <a:avLst/>
              <a:gdLst/>
              <a:ahLst/>
              <a:cxnLst/>
              <a:rect l="l" t="t" r="r" b="b"/>
              <a:pathLst>
                <a:path w="33596" h="12116" extrusionOk="0">
                  <a:moveTo>
                    <a:pt x="22662" y="0"/>
                  </a:moveTo>
                  <a:lnTo>
                    <a:pt x="22382" y="5"/>
                  </a:lnTo>
                  <a:lnTo>
                    <a:pt x="22125" y="16"/>
                  </a:lnTo>
                  <a:lnTo>
                    <a:pt x="21868" y="27"/>
                  </a:lnTo>
                  <a:lnTo>
                    <a:pt x="21471" y="54"/>
                  </a:lnTo>
                  <a:lnTo>
                    <a:pt x="21073" y="86"/>
                  </a:lnTo>
                  <a:lnTo>
                    <a:pt x="20676" y="134"/>
                  </a:lnTo>
                  <a:lnTo>
                    <a:pt x="20279" y="182"/>
                  </a:lnTo>
                  <a:lnTo>
                    <a:pt x="19859" y="247"/>
                  </a:lnTo>
                  <a:lnTo>
                    <a:pt x="19461" y="316"/>
                  </a:lnTo>
                  <a:lnTo>
                    <a:pt x="19064" y="391"/>
                  </a:lnTo>
                  <a:lnTo>
                    <a:pt x="18644" y="477"/>
                  </a:lnTo>
                  <a:lnTo>
                    <a:pt x="18247" y="568"/>
                  </a:lnTo>
                  <a:lnTo>
                    <a:pt x="17826" y="665"/>
                  </a:lnTo>
                  <a:lnTo>
                    <a:pt x="17405" y="772"/>
                  </a:lnTo>
                  <a:lnTo>
                    <a:pt x="17008" y="885"/>
                  </a:lnTo>
                  <a:lnTo>
                    <a:pt x="16588" y="1002"/>
                  </a:lnTo>
                  <a:lnTo>
                    <a:pt x="16167" y="1131"/>
                  </a:lnTo>
                  <a:lnTo>
                    <a:pt x="15770" y="1260"/>
                  </a:lnTo>
                  <a:lnTo>
                    <a:pt x="15350" y="1399"/>
                  </a:lnTo>
                  <a:lnTo>
                    <a:pt x="14532" y="1689"/>
                  </a:lnTo>
                  <a:lnTo>
                    <a:pt x="13714" y="1994"/>
                  </a:lnTo>
                  <a:lnTo>
                    <a:pt x="12896" y="2321"/>
                  </a:lnTo>
                  <a:lnTo>
                    <a:pt x="12079" y="2659"/>
                  </a:lnTo>
                  <a:lnTo>
                    <a:pt x="11284" y="3013"/>
                  </a:lnTo>
                  <a:lnTo>
                    <a:pt x="10513" y="3377"/>
                  </a:lnTo>
                  <a:lnTo>
                    <a:pt x="9719" y="3752"/>
                  </a:lnTo>
                  <a:lnTo>
                    <a:pt x="8972" y="4133"/>
                  </a:lnTo>
                  <a:lnTo>
                    <a:pt x="8224" y="4519"/>
                  </a:lnTo>
                  <a:lnTo>
                    <a:pt x="7500" y="4905"/>
                  </a:lnTo>
                  <a:lnTo>
                    <a:pt x="6775" y="5296"/>
                  </a:lnTo>
                  <a:lnTo>
                    <a:pt x="6098" y="5682"/>
                  </a:lnTo>
                  <a:lnTo>
                    <a:pt x="5444" y="6068"/>
                  </a:lnTo>
                  <a:lnTo>
                    <a:pt x="4790" y="6444"/>
                  </a:lnTo>
                  <a:lnTo>
                    <a:pt x="3598" y="7178"/>
                  </a:lnTo>
                  <a:lnTo>
                    <a:pt x="2500" y="7864"/>
                  </a:lnTo>
                  <a:lnTo>
                    <a:pt x="1566" y="8491"/>
                  </a:lnTo>
                  <a:lnTo>
                    <a:pt x="748" y="9033"/>
                  </a:lnTo>
                  <a:lnTo>
                    <a:pt x="117" y="9483"/>
                  </a:lnTo>
                  <a:lnTo>
                    <a:pt x="47" y="9531"/>
                  </a:lnTo>
                  <a:lnTo>
                    <a:pt x="24" y="9580"/>
                  </a:lnTo>
                  <a:lnTo>
                    <a:pt x="0" y="9628"/>
                  </a:lnTo>
                  <a:lnTo>
                    <a:pt x="24" y="9676"/>
                  </a:lnTo>
                  <a:lnTo>
                    <a:pt x="47" y="9724"/>
                  </a:lnTo>
                  <a:lnTo>
                    <a:pt x="94" y="9767"/>
                  </a:lnTo>
                  <a:lnTo>
                    <a:pt x="164" y="9815"/>
                  </a:lnTo>
                  <a:lnTo>
                    <a:pt x="234" y="9858"/>
                  </a:lnTo>
                  <a:lnTo>
                    <a:pt x="351" y="9901"/>
                  </a:lnTo>
                  <a:lnTo>
                    <a:pt x="467" y="9939"/>
                  </a:lnTo>
                  <a:lnTo>
                    <a:pt x="608" y="9976"/>
                  </a:lnTo>
                  <a:lnTo>
                    <a:pt x="748" y="10008"/>
                  </a:lnTo>
                  <a:lnTo>
                    <a:pt x="911" y="10035"/>
                  </a:lnTo>
                  <a:lnTo>
                    <a:pt x="1098" y="10062"/>
                  </a:lnTo>
                  <a:lnTo>
                    <a:pt x="1285" y="10083"/>
                  </a:lnTo>
                  <a:lnTo>
                    <a:pt x="1495" y="10105"/>
                  </a:lnTo>
                  <a:lnTo>
                    <a:pt x="1706" y="10116"/>
                  </a:lnTo>
                  <a:lnTo>
                    <a:pt x="1916" y="10126"/>
                  </a:lnTo>
                  <a:lnTo>
                    <a:pt x="2337" y="10126"/>
                  </a:lnTo>
                  <a:lnTo>
                    <a:pt x="2547" y="10121"/>
                  </a:lnTo>
                  <a:lnTo>
                    <a:pt x="2757" y="10110"/>
                  </a:lnTo>
                  <a:lnTo>
                    <a:pt x="2944" y="10094"/>
                  </a:lnTo>
                  <a:lnTo>
                    <a:pt x="3131" y="10073"/>
                  </a:lnTo>
                  <a:lnTo>
                    <a:pt x="3318" y="10051"/>
                  </a:lnTo>
                  <a:lnTo>
                    <a:pt x="3481" y="10024"/>
                  </a:lnTo>
                  <a:lnTo>
                    <a:pt x="3645" y="9992"/>
                  </a:lnTo>
                  <a:lnTo>
                    <a:pt x="3785" y="9960"/>
                  </a:lnTo>
                  <a:lnTo>
                    <a:pt x="3925" y="9917"/>
                  </a:lnTo>
                  <a:lnTo>
                    <a:pt x="4042" y="9880"/>
                  </a:lnTo>
                  <a:lnTo>
                    <a:pt x="4135" y="9837"/>
                  </a:lnTo>
                  <a:lnTo>
                    <a:pt x="4206" y="9789"/>
                  </a:lnTo>
                  <a:lnTo>
                    <a:pt x="5327" y="9022"/>
                  </a:lnTo>
                  <a:lnTo>
                    <a:pt x="6495" y="8250"/>
                  </a:lnTo>
                  <a:lnTo>
                    <a:pt x="7710" y="7489"/>
                  </a:lnTo>
                  <a:lnTo>
                    <a:pt x="8972" y="6733"/>
                  </a:lnTo>
                  <a:lnTo>
                    <a:pt x="10256" y="5993"/>
                  </a:lnTo>
                  <a:lnTo>
                    <a:pt x="11541" y="5275"/>
                  </a:lnTo>
                  <a:lnTo>
                    <a:pt x="12196" y="4932"/>
                  </a:lnTo>
                  <a:lnTo>
                    <a:pt x="12850" y="4594"/>
                  </a:lnTo>
                  <a:lnTo>
                    <a:pt x="13504" y="4267"/>
                  </a:lnTo>
                  <a:lnTo>
                    <a:pt x="14135" y="3951"/>
                  </a:lnTo>
                  <a:lnTo>
                    <a:pt x="14789" y="3640"/>
                  </a:lnTo>
                  <a:lnTo>
                    <a:pt x="15420" y="3350"/>
                  </a:lnTo>
                  <a:lnTo>
                    <a:pt x="16050" y="3066"/>
                  </a:lnTo>
                  <a:lnTo>
                    <a:pt x="16658" y="2798"/>
                  </a:lnTo>
                  <a:lnTo>
                    <a:pt x="17265" y="2546"/>
                  </a:lnTo>
                  <a:lnTo>
                    <a:pt x="17849" y="2310"/>
                  </a:lnTo>
                  <a:lnTo>
                    <a:pt x="18433" y="2091"/>
                  </a:lnTo>
                  <a:lnTo>
                    <a:pt x="18994" y="1887"/>
                  </a:lnTo>
                  <a:lnTo>
                    <a:pt x="19555" y="1699"/>
                  </a:lnTo>
                  <a:lnTo>
                    <a:pt x="20092" y="1533"/>
                  </a:lnTo>
                  <a:lnTo>
                    <a:pt x="20606" y="1388"/>
                  </a:lnTo>
                  <a:lnTo>
                    <a:pt x="21097" y="1265"/>
                  </a:lnTo>
                  <a:lnTo>
                    <a:pt x="21564" y="1163"/>
                  </a:lnTo>
                  <a:lnTo>
                    <a:pt x="21798" y="1120"/>
                  </a:lnTo>
                  <a:lnTo>
                    <a:pt x="22008" y="1083"/>
                  </a:lnTo>
                  <a:lnTo>
                    <a:pt x="22218" y="1051"/>
                  </a:lnTo>
                  <a:lnTo>
                    <a:pt x="22428" y="1024"/>
                  </a:lnTo>
                  <a:lnTo>
                    <a:pt x="22639" y="1002"/>
                  </a:lnTo>
                  <a:lnTo>
                    <a:pt x="22826" y="992"/>
                  </a:lnTo>
                  <a:lnTo>
                    <a:pt x="23083" y="1051"/>
                  </a:lnTo>
                  <a:lnTo>
                    <a:pt x="23316" y="1115"/>
                  </a:lnTo>
                  <a:lnTo>
                    <a:pt x="23550" y="1190"/>
                  </a:lnTo>
                  <a:lnTo>
                    <a:pt x="23784" y="1271"/>
                  </a:lnTo>
                  <a:lnTo>
                    <a:pt x="23994" y="1356"/>
                  </a:lnTo>
                  <a:lnTo>
                    <a:pt x="24204" y="1447"/>
                  </a:lnTo>
                  <a:lnTo>
                    <a:pt x="24414" y="1544"/>
                  </a:lnTo>
                  <a:lnTo>
                    <a:pt x="24625" y="1646"/>
                  </a:lnTo>
                  <a:lnTo>
                    <a:pt x="25022" y="1871"/>
                  </a:lnTo>
                  <a:lnTo>
                    <a:pt x="25396" y="2117"/>
                  </a:lnTo>
                  <a:lnTo>
                    <a:pt x="25746" y="2386"/>
                  </a:lnTo>
                  <a:lnTo>
                    <a:pt x="26096" y="2670"/>
                  </a:lnTo>
                  <a:lnTo>
                    <a:pt x="26400" y="2970"/>
                  </a:lnTo>
                  <a:lnTo>
                    <a:pt x="26704" y="3286"/>
                  </a:lnTo>
                  <a:lnTo>
                    <a:pt x="26984" y="3618"/>
                  </a:lnTo>
                  <a:lnTo>
                    <a:pt x="27241" y="3962"/>
                  </a:lnTo>
                  <a:lnTo>
                    <a:pt x="27475" y="4321"/>
                  </a:lnTo>
                  <a:lnTo>
                    <a:pt x="27708" y="4685"/>
                  </a:lnTo>
                  <a:lnTo>
                    <a:pt x="27919" y="5060"/>
                  </a:lnTo>
                  <a:lnTo>
                    <a:pt x="28106" y="5446"/>
                  </a:lnTo>
                  <a:lnTo>
                    <a:pt x="28293" y="5838"/>
                  </a:lnTo>
                  <a:lnTo>
                    <a:pt x="28456" y="6234"/>
                  </a:lnTo>
                  <a:lnTo>
                    <a:pt x="28596" y="6637"/>
                  </a:lnTo>
                  <a:lnTo>
                    <a:pt x="28713" y="7039"/>
                  </a:lnTo>
                  <a:lnTo>
                    <a:pt x="28830" y="7446"/>
                  </a:lnTo>
                  <a:lnTo>
                    <a:pt x="28947" y="7848"/>
                  </a:lnTo>
                  <a:lnTo>
                    <a:pt x="29110" y="8657"/>
                  </a:lnTo>
                  <a:lnTo>
                    <a:pt x="29204" y="9446"/>
                  </a:lnTo>
                  <a:lnTo>
                    <a:pt x="29274" y="10207"/>
                  </a:lnTo>
                  <a:lnTo>
                    <a:pt x="29274" y="10936"/>
                  </a:lnTo>
                  <a:lnTo>
                    <a:pt x="29250" y="11611"/>
                  </a:lnTo>
                  <a:lnTo>
                    <a:pt x="29274" y="11665"/>
                  </a:lnTo>
                  <a:lnTo>
                    <a:pt x="29297" y="11713"/>
                  </a:lnTo>
                  <a:lnTo>
                    <a:pt x="29344" y="11761"/>
                  </a:lnTo>
                  <a:lnTo>
                    <a:pt x="29414" y="11804"/>
                  </a:lnTo>
                  <a:lnTo>
                    <a:pt x="29507" y="11852"/>
                  </a:lnTo>
                  <a:lnTo>
                    <a:pt x="29601" y="11890"/>
                  </a:lnTo>
                  <a:lnTo>
                    <a:pt x="29718" y="11927"/>
                  </a:lnTo>
                  <a:lnTo>
                    <a:pt x="29858" y="11965"/>
                  </a:lnTo>
                  <a:lnTo>
                    <a:pt x="30021" y="11997"/>
                  </a:lnTo>
                  <a:lnTo>
                    <a:pt x="30185" y="12029"/>
                  </a:lnTo>
                  <a:lnTo>
                    <a:pt x="30348" y="12051"/>
                  </a:lnTo>
                  <a:lnTo>
                    <a:pt x="30535" y="12072"/>
                  </a:lnTo>
                  <a:lnTo>
                    <a:pt x="30746" y="12094"/>
                  </a:lnTo>
                  <a:lnTo>
                    <a:pt x="30933" y="12104"/>
                  </a:lnTo>
                  <a:lnTo>
                    <a:pt x="31143" y="12115"/>
                  </a:lnTo>
                  <a:lnTo>
                    <a:pt x="31610" y="12115"/>
                  </a:lnTo>
                  <a:lnTo>
                    <a:pt x="31820" y="12110"/>
                  </a:lnTo>
                  <a:lnTo>
                    <a:pt x="32031" y="12099"/>
                  </a:lnTo>
                  <a:lnTo>
                    <a:pt x="32241" y="12083"/>
                  </a:lnTo>
                  <a:lnTo>
                    <a:pt x="32428" y="12062"/>
                  </a:lnTo>
                  <a:lnTo>
                    <a:pt x="32591" y="12035"/>
                  </a:lnTo>
                  <a:lnTo>
                    <a:pt x="32755" y="12008"/>
                  </a:lnTo>
                  <a:lnTo>
                    <a:pt x="32918" y="11976"/>
                  </a:lnTo>
                  <a:lnTo>
                    <a:pt x="33059" y="11944"/>
                  </a:lnTo>
                  <a:lnTo>
                    <a:pt x="33175" y="11906"/>
                  </a:lnTo>
                  <a:lnTo>
                    <a:pt x="33292" y="11863"/>
                  </a:lnTo>
                  <a:lnTo>
                    <a:pt x="33386" y="11820"/>
                  </a:lnTo>
                  <a:lnTo>
                    <a:pt x="33456" y="11777"/>
                  </a:lnTo>
                  <a:lnTo>
                    <a:pt x="33502" y="11729"/>
                  </a:lnTo>
                  <a:lnTo>
                    <a:pt x="33549" y="11681"/>
                  </a:lnTo>
                  <a:lnTo>
                    <a:pt x="33573" y="11633"/>
                  </a:lnTo>
                  <a:lnTo>
                    <a:pt x="33573" y="11365"/>
                  </a:lnTo>
                  <a:lnTo>
                    <a:pt x="33596" y="10946"/>
                  </a:lnTo>
                  <a:lnTo>
                    <a:pt x="33573" y="10389"/>
                  </a:lnTo>
                  <a:lnTo>
                    <a:pt x="33549" y="9719"/>
                  </a:lnTo>
                  <a:lnTo>
                    <a:pt x="33456" y="8958"/>
                  </a:lnTo>
                  <a:lnTo>
                    <a:pt x="33339" y="8121"/>
                  </a:lnTo>
                  <a:lnTo>
                    <a:pt x="33245" y="7682"/>
                  </a:lnTo>
                  <a:lnTo>
                    <a:pt x="33129" y="7232"/>
                  </a:lnTo>
                  <a:lnTo>
                    <a:pt x="33012" y="6776"/>
                  </a:lnTo>
                  <a:lnTo>
                    <a:pt x="32848" y="6315"/>
                  </a:lnTo>
                  <a:lnTo>
                    <a:pt x="32685" y="5849"/>
                  </a:lnTo>
                  <a:lnTo>
                    <a:pt x="32474" y="5382"/>
                  </a:lnTo>
                  <a:lnTo>
                    <a:pt x="32264" y="4921"/>
                  </a:lnTo>
                  <a:lnTo>
                    <a:pt x="32007" y="4465"/>
                  </a:lnTo>
                  <a:lnTo>
                    <a:pt x="31727" y="4015"/>
                  </a:lnTo>
                  <a:lnTo>
                    <a:pt x="31400" y="3576"/>
                  </a:lnTo>
                  <a:lnTo>
                    <a:pt x="31073" y="3152"/>
                  </a:lnTo>
                  <a:lnTo>
                    <a:pt x="30699" y="2745"/>
                  </a:lnTo>
                  <a:lnTo>
                    <a:pt x="30278" y="2353"/>
                  </a:lnTo>
                  <a:lnTo>
                    <a:pt x="30045" y="2166"/>
                  </a:lnTo>
                  <a:lnTo>
                    <a:pt x="29834" y="1983"/>
                  </a:lnTo>
                  <a:lnTo>
                    <a:pt x="29577" y="1807"/>
                  </a:lnTo>
                  <a:lnTo>
                    <a:pt x="29344" y="1635"/>
                  </a:lnTo>
                  <a:lnTo>
                    <a:pt x="29064" y="1469"/>
                  </a:lnTo>
                  <a:lnTo>
                    <a:pt x="28807" y="1313"/>
                  </a:lnTo>
                  <a:lnTo>
                    <a:pt x="28526" y="1163"/>
                  </a:lnTo>
                  <a:lnTo>
                    <a:pt x="28222" y="1019"/>
                  </a:lnTo>
                  <a:lnTo>
                    <a:pt x="27919" y="885"/>
                  </a:lnTo>
                  <a:lnTo>
                    <a:pt x="27615" y="761"/>
                  </a:lnTo>
                  <a:lnTo>
                    <a:pt x="27288" y="643"/>
                  </a:lnTo>
                  <a:lnTo>
                    <a:pt x="26961" y="531"/>
                  </a:lnTo>
                  <a:lnTo>
                    <a:pt x="26610" y="429"/>
                  </a:lnTo>
                  <a:lnTo>
                    <a:pt x="26260" y="343"/>
                  </a:lnTo>
                  <a:lnTo>
                    <a:pt x="25886" y="263"/>
                  </a:lnTo>
                  <a:lnTo>
                    <a:pt x="25512" y="193"/>
                  </a:lnTo>
                  <a:lnTo>
                    <a:pt x="25092" y="134"/>
                  </a:lnTo>
                  <a:lnTo>
                    <a:pt x="24695" y="86"/>
                  </a:lnTo>
                  <a:lnTo>
                    <a:pt x="24251" y="48"/>
                  </a:lnTo>
                  <a:lnTo>
                    <a:pt x="23830" y="21"/>
                  </a:lnTo>
                  <a:lnTo>
                    <a:pt x="23363" y="5"/>
                  </a:lnTo>
                  <a:lnTo>
                    <a:pt x="22919"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1;p44">
              <a:extLst>
                <a:ext uri="{FF2B5EF4-FFF2-40B4-BE49-F238E27FC236}">
                  <a16:creationId xmlns:a16="http://schemas.microsoft.com/office/drawing/2014/main" id="{9D4C8DA1-0B9D-4B1A-91E4-5E7225966D0F}"/>
                </a:ext>
              </a:extLst>
            </p:cNvPr>
            <p:cNvSpPr/>
            <p:nvPr/>
          </p:nvSpPr>
          <p:spPr>
            <a:xfrm rot="10800000">
              <a:off x="-3036081" y="1339799"/>
              <a:ext cx="828928" cy="183087"/>
            </a:xfrm>
            <a:custGeom>
              <a:avLst/>
              <a:gdLst/>
              <a:ahLst/>
              <a:cxnLst/>
              <a:rect l="l" t="t" r="r" b="b"/>
              <a:pathLst>
                <a:path w="85766" h="4670" extrusionOk="0">
                  <a:moveTo>
                    <a:pt x="2174" y="1"/>
                  </a:moveTo>
                  <a:lnTo>
                    <a:pt x="1963" y="6"/>
                  </a:lnTo>
                  <a:lnTo>
                    <a:pt x="1800" y="11"/>
                  </a:lnTo>
                  <a:lnTo>
                    <a:pt x="1613" y="22"/>
                  </a:lnTo>
                  <a:lnTo>
                    <a:pt x="1426" y="33"/>
                  </a:lnTo>
                  <a:lnTo>
                    <a:pt x="1262" y="49"/>
                  </a:lnTo>
                  <a:lnTo>
                    <a:pt x="1099" y="65"/>
                  </a:lnTo>
                  <a:lnTo>
                    <a:pt x="959" y="86"/>
                  </a:lnTo>
                  <a:lnTo>
                    <a:pt x="795" y="113"/>
                  </a:lnTo>
                  <a:lnTo>
                    <a:pt x="678" y="140"/>
                  </a:lnTo>
                  <a:lnTo>
                    <a:pt x="538" y="172"/>
                  </a:lnTo>
                  <a:lnTo>
                    <a:pt x="421" y="204"/>
                  </a:lnTo>
                  <a:lnTo>
                    <a:pt x="328" y="242"/>
                  </a:lnTo>
                  <a:lnTo>
                    <a:pt x="234" y="279"/>
                  </a:lnTo>
                  <a:lnTo>
                    <a:pt x="164" y="317"/>
                  </a:lnTo>
                  <a:lnTo>
                    <a:pt x="94" y="360"/>
                  </a:lnTo>
                  <a:lnTo>
                    <a:pt x="48" y="403"/>
                  </a:lnTo>
                  <a:lnTo>
                    <a:pt x="24" y="451"/>
                  </a:lnTo>
                  <a:lnTo>
                    <a:pt x="1" y="499"/>
                  </a:lnTo>
                  <a:lnTo>
                    <a:pt x="24" y="553"/>
                  </a:lnTo>
                  <a:lnTo>
                    <a:pt x="48" y="596"/>
                  </a:lnTo>
                  <a:lnTo>
                    <a:pt x="118" y="644"/>
                  </a:lnTo>
                  <a:lnTo>
                    <a:pt x="188" y="687"/>
                  </a:lnTo>
                  <a:lnTo>
                    <a:pt x="258" y="730"/>
                  </a:lnTo>
                  <a:lnTo>
                    <a:pt x="375" y="773"/>
                  </a:lnTo>
                  <a:lnTo>
                    <a:pt x="491" y="810"/>
                  </a:lnTo>
                  <a:lnTo>
                    <a:pt x="632" y="848"/>
                  </a:lnTo>
                  <a:lnTo>
                    <a:pt x="795" y="880"/>
                  </a:lnTo>
                  <a:lnTo>
                    <a:pt x="959" y="907"/>
                  </a:lnTo>
                  <a:lnTo>
                    <a:pt x="1146" y="933"/>
                  </a:lnTo>
                  <a:lnTo>
                    <a:pt x="1333" y="955"/>
                  </a:lnTo>
                  <a:lnTo>
                    <a:pt x="1543" y="971"/>
                  </a:lnTo>
                  <a:lnTo>
                    <a:pt x="1753" y="982"/>
                  </a:lnTo>
                  <a:lnTo>
                    <a:pt x="83196" y="4664"/>
                  </a:lnTo>
                  <a:lnTo>
                    <a:pt x="83429" y="4670"/>
                  </a:lnTo>
                  <a:lnTo>
                    <a:pt x="83850" y="4670"/>
                  </a:lnTo>
                  <a:lnTo>
                    <a:pt x="84060" y="4659"/>
                  </a:lnTo>
                  <a:lnTo>
                    <a:pt x="84247" y="4648"/>
                  </a:lnTo>
                  <a:lnTo>
                    <a:pt x="84457" y="4632"/>
                  </a:lnTo>
                  <a:lnTo>
                    <a:pt x="84644" y="4611"/>
                  </a:lnTo>
                  <a:lnTo>
                    <a:pt x="84808" y="4589"/>
                  </a:lnTo>
                  <a:lnTo>
                    <a:pt x="84971" y="4557"/>
                  </a:lnTo>
                  <a:lnTo>
                    <a:pt x="85135" y="4530"/>
                  </a:lnTo>
                  <a:lnTo>
                    <a:pt x="85275" y="4493"/>
                  </a:lnTo>
                  <a:lnTo>
                    <a:pt x="85392" y="4455"/>
                  </a:lnTo>
                  <a:lnTo>
                    <a:pt x="85509" y="4412"/>
                  </a:lnTo>
                  <a:lnTo>
                    <a:pt x="85602" y="4370"/>
                  </a:lnTo>
                  <a:lnTo>
                    <a:pt x="85672" y="4321"/>
                  </a:lnTo>
                  <a:lnTo>
                    <a:pt x="85742" y="4273"/>
                  </a:lnTo>
                  <a:lnTo>
                    <a:pt x="85766" y="4225"/>
                  </a:lnTo>
                  <a:lnTo>
                    <a:pt x="85766" y="4171"/>
                  </a:lnTo>
                  <a:lnTo>
                    <a:pt x="85766" y="4123"/>
                  </a:lnTo>
                  <a:lnTo>
                    <a:pt x="85719" y="4075"/>
                  </a:lnTo>
                  <a:lnTo>
                    <a:pt x="85672" y="4032"/>
                  </a:lnTo>
                  <a:lnTo>
                    <a:pt x="85602" y="3984"/>
                  </a:lnTo>
                  <a:lnTo>
                    <a:pt x="85509" y="3941"/>
                  </a:lnTo>
                  <a:lnTo>
                    <a:pt x="85415" y="3903"/>
                  </a:lnTo>
                  <a:lnTo>
                    <a:pt x="85275" y="3866"/>
                  </a:lnTo>
                  <a:lnTo>
                    <a:pt x="85135" y="3828"/>
                  </a:lnTo>
                  <a:lnTo>
                    <a:pt x="84995" y="3796"/>
                  </a:lnTo>
                  <a:lnTo>
                    <a:pt x="84831" y="3769"/>
                  </a:lnTo>
                  <a:lnTo>
                    <a:pt x="84644" y="3742"/>
                  </a:lnTo>
                  <a:lnTo>
                    <a:pt x="84457" y="3721"/>
                  </a:lnTo>
                  <a:lnTo>
                    <a:pt x="84247" y="3705"/>
                  </a:lnTo>
                  <a:lnTo>
                    <a:pt x="84037" y="3694"/>
                  </a:lnTo>
                  <a:lnTo>
                    <a:pt x="2571" y="11"/>
                  </a:lnTo>
                  <a:lnTo>
                    <a:pt x="2360" y="6"/>
                  </a:lnTo>
                  <a:lnTo>
                    <a:pt x="217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4">
              <a:extLst>
                <a:ext uri="{FF2B5EF4-FFF2-40B4-BE49-F238E27FC236}">
                  <a16:creationId xmlns:a16="http://schemas.microsoft.com/office/drawing/2014/main" id="{29518D5D-E55F-48CD-A1A4-B915F9066D90}"/>
                </a:ext>
              </a:extLst>
            </p:cNvPr>
            <p:cNvSpPr/>
            <p:nvPr/>
          </p:nvSpPr>
          <p:spPr>
            <a:xfrm rot="10800000">
              <a:off x="-3138820" y="1844602"/>
              <a:ext cx="680348" cy="243424"/>
            </a:xfrm>
            <a:custGeom>
              <a:avLst/>
              <a:gdLst/>
              <a:ahLst/>
              <a:cxnLst/>
              <a:rect l="l" t="t" r="r" b="b"/>
              <a:pathLst>
                <a:path w="70393" h="6209" extrusionOk="0">
                  <a:moveTo>
                    <a:pt x="2150" y="1"/>
                  </a:moveTo>
                  <a:lnTo>
                    <a:pt x="1823" y="6"/>
                  </a:lnTo>
                  <a:lnTo>
                    <a:pt x="1519" y="22"/>
                  </a:lnTo>
                  <a:lnTo>
                    <a:pt x="1215" y="54"/>
                  </a:lnTo>
                  <a:lnTo>
                    <a:pt x="912" y="92"/>
                  </a:lnTo>
                  <a:lnTo>
                    <a:pt x="678" y="140"/>
                  </a:lnTo>
                  <a:lnTo>
                    <a:pt x="444" y="194"/>
                  </a:lnTo>
                  <a:lnTo>
                    <a:pt x="258" y="258"/>
                  </a:lnTo>
                  <a:lnTo>
                    <a:pt x="188" y="296"/>
                  </a:lnTo>
                  <a:lnTo>
                    <a:pt x="117" y="333"/>
                  </a:lnTo>
                  <a:lnTo>
                    <a:pt x="71" y="381"/>
                  </a:lnTo>
                  <a:lnTo>
                    <a:pt x="24" y="430"/>
                  </a:lnTo>
                  <a:lnTo>
                    <a:pt x="1" y="478"/>
                  </a:lnTo>
                  <a:lnTo>
                    <a:pt x="24" y="526"/>
                  </a:lnTo>
                  <a:lnTo>
                    <a:pt x="47" y="574"/>
                  </a:lnTo>
                  <a:lnTo>
                    <a:pt x="71" y="623"/>
                  </a:lnTo>
                  <a:lnTo>
                    <a:pt x="141" y="665"/>
                  </a:lnTo>
                  <a:lnTo>
                    <a:pt x="234" y="714"/>
                  </a:lnTo>
                  <a:lnTo>
                    <a:pt x="328" y="751"/>
                  </a:lnTo>
                  <a:lnTo>
                    <a:pt x="444" y="794"/>
                  </a:lnTo>
                  <a:lnTo>
                    <a:pt x="585" y="826"/>
                  </a:lnTo>
                  <a:lnTo>
                    <a:pt x="725" y="864"/>
                  </a:lnTo>
                  <a:lnTo>
                    <a:pt x="888" y="891"/>
                  </a:lnTo>
                  <a:lnTo>
                    <a:pt x="1052" y="917"/>
                  </a:lnTo>
                  <a:lnTo>
                    <a:pt x="1262" y="944"/>
                  </a:lnTo>
                  <a:lnTo>
                    <a:pt x="1449" y="960"/>
                  </a:lnTo>
                  <a:lnTo>
                    <a:pt x="67542" y="6182"/>
                  </a:lnTo>
                  <a:lnTo>
                    <a:pt x="67753" y="6198"/>
                  </a:lnTo>
                  <a:lnTo>
                    <a:pt x="67963" y="6203"/>
                  </a:lnTo>
                  <a:lnTo>
                    <a:pt x="68197" y="6208"/>
                  </a:lnTo>
                  <a:lnTo>
                    <a:pt x="68407" y="6208"/>
                  </a:lnTo>
                  <a:lnTo>
                    <a:pt x="68617" y="6203"/>
                  </a:lnTo>
                  <a:lnTo>
                    <a:pt x="68804" y="6192"/>
                  </a:lnTo>
                  <a:lnTo>
                    <a:pt x="69014" y="6176"/>
                  </a:lnTo>
                  <a:lnTo>
                    <a:pt x="69201" y="6160"/>
                  </a:lnTo>
                  <a:lnTo>
                    <a:pt x="69365" y="6133"/>
                  </a:lnTo>
                  <a:lnTo>
                    <a:pt x="69552" y="6112"/>
                  </a:lnTo>
                  <a:lnTo>
                    <a:pt x="69715" y="6080"/>
                  </a:lnTo>
                  <a:lnTo>
                    <a:pt x="69855" y="6042"/>
                  </a:lnTo>
                  <a:lnTo>
                    <a:pt x="69972" y="6005"/>
                  </a:lnTo>
                  <a:lnTo>
                    <a:pt x="70089" y="5967"/>
                  </a:lnTo>
                  <a:lnTo>
                    <a:pt x="70206" y="5924"/>
                  </a:lnTo>
                  <a:lnTo>
                    <a:pt x="70276" y="5876"/>
                  </a:lnTo>
                  <a:lnTo>
                    <a:pt x="70346" y="5828"/>
                  </a:lnTo>
                  <a:lnTo>
                    <a:pt x="70369" y="5780"/>
                  </a:lnTo>
                  <a:lnTo>
                    <a:pt x="70393" y="5731"/>
                  </a:lnTo>
                  <a:lnTo>
                    <a:pt x="70393" y="5683"/>
                  </a:lnTo>
                  <a:lnTo>
                    <a:pt x="70369" y="5635"/>
                  </a:lnTo>
                  <a:lnTo>
                    <a:pt x="70323" y="5587"/>
                  </a:lnTo>
                  <a:lnTo>
                    <a:pt x="70252" y="5544"/>
                  </a:lnTo>
                  <a:lnTo>
                    <a:pt x="70182" y="5495"/>
                  </a:lnTo>
                  <a:lnTo>
                    <a:pt x="70089" y="5458"/>
                  </a:lnTo>
                  <a:lnTo>
                    <a:pt x="69972" y="5415"/>
                  </a:lnTo>
                  <a:lnTo>
                    <a:pt x="69832" y="5383"/>
                  </a:lnTo>
                  <a:lnTo>
                    <a:pt x="69692" y="5345"/>
                  </a:lnTo>
                  <a:lnTo>
                    <a:pt x="69528" y="5319"/>
                  </a:lnTo>
                  <a:lnTo>
                    <a:pt x="69341" y="5292"/>
                  </a:lnTo>
                  <a:lnTo>
                    <a:pt x="69154" y="5265"/>
                  </a:lnTo>
                  <a:lnTo>
                    <a:pt x="68944" y="5249"/>
                  </a:lnTo>
                  <a:lnTo>
                    <a:pt x="2874" y="28"/>
                  </a:lnTo>
                  <a:lnTo>
                    <a:pt x="2687" y="17"/>
                  </a:lnTo>
                  <a:lnTo>
                    <a:pt x="2500" y="6"/>
                  </a:lnTo>
                  <a:lnTo>
                    <a:pt x="2337"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4">
              <a:extLst>
                <a:ext uri="{FF2B5EF4-FFF2-40B4-BE49-F238E27FC236}">
                  <a16:creationId xmlns:a16="http://schemas.microsoft.com/office/drawing/2014/main" id="{8AD11863-61FD-4F10-8DF2-A72CFAA8743A}"/>
                </a:ext>
              </a:extLst>
            </p:cNvPr>
            <p:cNvSpPr/>
            <p:nvPr/>
          </p:nvSpPr>
          <p:spPr>
            <a:xfrm rot="10800000">
              <a:off x="-3138820" y="2148520"/>
              <a:ext cx="361065" cy="504647"/>
            </a:xfrm>
            <a:custGeom>
              <a:avLst/>
              <a:gdLst/>
              <a:ahLst/>
              <a:cxnLst/>
              <a:rect l="l" t="t" r="r" b="b"/>
              <a:pathLst>
                <a:path w="37358" h="12872" extrusionOk="0">
                  <a:moveTo>
                    <a:pt x="1870" y="1"/>
                  </a:moveTo>
                  <a:lnTo>
                    <a:pt x="1566" y="17"/>
                  </a:lnTo>
                  <a:lnTo>
                    <a:pt x="1286" y="44"/>
                  </a:lnTo>
                  <a:lnTo>
                    <a:pt x="1005" y="76"/>
                  </a:lnTo>
                  <a:lnTo>
                    <a:pt x="818" y="103"/>
                  </a:lnTo>
                  <a:lnTo>
                    <a:pt x="655" y="135"/>
                  </a:lnTo>
                  <a:lnTo>
                    <a:pt x="515" y="173"/>
                  </a:lnTo>
                  <a:lnTo>
                    <a:pt x="398" y="210"/>
                  </a:lnTo>
                  <a:lnTo>
                    <a:pt x="281" y="253"/>
                  </a:lnTo>
                  <a:lnTo>
                    <a:pt x="187" y="296"/>
                  </a:lnTo>
                  <a:lnTo>
                    <a:pt x="117" y="339"/>
                  </a:lnTo>
                  <a:lnTo>
                    <a:pt x="71" y="387"/>
                  </a:lnTo>
                  <a:lnTo>
                    <a:pt x="24" y="430"/>
                  </a:lnTo>
                  <a:lnTo>
                    <a:pt x="1" y="478"/>
                  </a:lnTo>
                  <a:lnTo>
                    <a:pt x="24" y="526"/>
                  </a:lnTo>
                  <a:lnTo>
                    <a:pt x="47" y="575"/>
                  </a:lnTo>
                  <a:lnTo>
                    <a:pt x="94" y="623"/>
                  </a:lnTo>
                  <a:lnTo>
                    <a:pt x="164" y="671"/>
                  </a:lnTo>
                  <a:lnTo>
                    <a:pt x="234" y="714"/>
                  </a:lnTo>
                  <a:lnTo>
                    <a:pt x="351" y="757"/>
                  </a:lnTo>
                  <a:lnTo>
                    <a:pt x="33386" y="12647"/>
                  </a:lnTo>
                  <a:lnTo>
                    <a:pt x="33526" y="12690"/>
                  </a:lnTo>
                  <a:lnTo>
                    <a:pt x="33666" y="12727"/>
                  </a:lnTo>
                  <a:lnTo>
                    <a:pt x="33830" y="12759"/>
                  </a:lnTo>
                  <a:lnTo>
                    <a:pt x="33993" y="12786"/>
                  </a:lnTo>
                  <a:lnTo>
                    <a:pt x="34180" y="12813"/>
                  </a:lnTo>
                  <a:lnTo>
                    <a:pt x="34367" y="12834"/>
                  </a:lnTo>
                  <a:lnTo>
                    <a:pt x="34554" y="12850"/>
                  </a:lnTo>
                  <a:lnTo>
                    <a:pt x="34741" y="12861"/>
                  </a:lnTo>
                  <a:lnTo>
                    <a:pt x="34951" y="12872"/>
                  </a:lnTo>
                  <a:lnTo>
                    <a:pt x="35372" y="12872"/>
                  </a:lnTo>
                  <a:lnTo>
                    <a:pt x="35582" y="12867"/>
                  </a:lnTo>
                  <a:lnTo>
                    <a:pt x="35769" y="12856"/>
                  </a:lnTo>
                  <a:lnTo>
                    <a:pt x="35979" y="12845"/>
                  </a:lnTo>
                  <a:lnTo>
                    <a:pt x="36166" y="12824"/>
                  </a:lnTo>
                  <a:lnTo>
                    <a:pt x="36376" y="12797"/>
                  </a:lnTo>
                  <a:lnTo>
                    <a:pt x="36540" y="12770"/>
                  </a:lnTo>
                  <a:lnTo>
                    <a:pt x="36703" y="12738"/>
                  </a:lnTo>
                  <a:lnTo>
                    <a:pt x="36867" y="12700"/>
                  </a:lnTo>
                  <a:lnTo>
                    <a:pt x="36984" y="12663"/>
                  </a:lnTo>
                  <a:lnTo>
                    <a:pt x="37101" y="12620"/>
                  </a:lnTo>
                  <a:lnTo>
                    <a:pt x="37194" y="12577"/>
                  </a:lnTo>
                  <a:lnTo>
                    <a:pt x="37264" y="12534"/>
                  </a:lnTo>
                  <a:lnTo>
                    <a:pt x="37311" y="12486"/>
                  </a:lnTo>
                  <a:lnTo>
                    <a:pt x="37358" y="12443"/>
                  </a:lnTo>
                  <a:lnTo>
                    <a:pt x="37358" y="12395"/>
                  </a:lnTo>
                  <a:lnTo>
                    <a:pt x="37358" y="12347"/>
                  </a:lnTo>
                  <a:lnTo>
                    <a:pt x="37334" y="12298"/>
                  </a:lnTo>
                  <a:lnTo>
                    <a:pt x="37288" y="12250"/>
                  </a:lnTo>
                  <a:lnTo>
                    <a:pt x="37217" y="12207"/>
                  </a:lnTo>
                  <a:lnTo>
                    <a:pt x="37147" y="12159"/>
                  </a:lnTo>
                  <a:lnTo>
                    <a:pt x="37031" y="12116"/>
                  </a:lnTo>
                  <a:lnTo>
                    <a:pt x="3972" y="226"/>
                  </a:lnTo>
                  <a:lnTo>
                    <a:pt x="3809" y="173"/>
                  </a:lnTo>
                  <a:lnTo>
                    <a:pt x="3622" y="130"/>
                  </a:lnTo>
                  <a:lnTo>
                    <a:pt x="3412" y="92"/>
                  </a:lnTo>
                  <a:lnTo>
                    <a:pt x="3178" y="60"/>
                  </a:lnTo>
                  <a:lnTo>
                    <a:pt x="2944" y="33"/>
                  </a:lnTo>
                  <a:lnTo>
                    <a:pt x="2687" y="12"/>
                  </a:lnTo>
                  <a:lnTo>
                    <a:pt x="243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4;p44">
              <a:extLst>
                <a:ext uri="{FF2B5EF4-FFF2-40B4-BE49-F238E27FC236}">
                  <a16:creationId xmlns:a16="http://schemas.microsoft.com/office/drawing/2014/main" id="{D669EF8A-91E9-4546-9FBD-8CF5C6511643}"/>
                </a:ext>
              </a:extLst>
            </p:cNvPr>
            <p:cNvSpPr/>
            <p:nvPr/>
          </p:nvSpPr>
          <p:spPr>
            <a:xfrm rot="10800000">
              <a:off x="-3589064" y="1990680"/>
              <a:ext cx="201873" cy="662486"/>
            </a:xfrm>
            <a:custGeom>
              <a:avLst/>
              <a:gdLst/>
              <a:ahLst/>
              <a:cxnLst/>
              <a:rect l="l" t="t" r="r" b="b"/>
              <a:pathLst>
                <a:path w="20887" h="16898" extrusionOk="0">
                  <a:moveTo>
                    <a:pt x="18551" y="1"/>
                  </a:moveTo>
                  <a:lnTo>
                    <a:pt x="18387" y="6"/>
                  </a:lnTo>
                  <a:lnTo>
                    <a:pt x="18200" y="12"/>
                  </a:lnTo>
                  <a:lnTo>
                    <a:pt x="18037" y="28"/>
                  </a:lnTo>
                  <a:lnTo>
                    <a:pt x="17873" y="39"/>
                  </a:lnTo>
                  <a:lnTo>
                    <a:pt x="17710" y="60"/>
                  </a:lnTo>
                  <a:lnTo>
                    <a:pt x="17546" y="81"/>
                  </a:lnTo>
                  <a:lnTo>
                    <a:pt x="17406" y="103"/>
                  </a:lnTo>
                  <a:lnTo>
                    <a:pt x="17266" y="130"/>
                  </a:lnTo>
                  <a:lnTo>
                    <a:pt x="17149" y="156"/>
                  </a:lnTo>
                  <a:lnTo>
                    <a:pt x="17032" y="189"/>
                  </a:lnTo>
                  <a:lnTo>
                    <a:pt x="16939" y="221"/>
                  </a:lnTo>
                  <a:lnTo>
                    <a:pt x="16845" y="258"/>
                  </a:lnTo>
                  <a:lnTo>
                    <a:pt x="16752" y="296"/>
                  </a:lnTo>
                  <a:lnTo>
                    <a:pt x="16705" y="333"/>
                  </a:lnTo>
                  <a:lnTo>
                    <a:pt x="16635" y="376"/>
                  </a:lnTo>
                  <a:lnTo>
                    <a:pt x="71" y="16292"/>
                  </a:lnTo>
                  <a:lnTo>
                    <a:pt x="24" y="16340"/>
                  </a:lnTo>
                  <a:lnTo>
                    <a:pt x="1" y="16388"/>
                  </a:lnTo>
                  <a:lnTo>
                    <a:pt x="1" y="16437"/>
                  </a:lnTo>
                  <a:lnTo>
                    <a:pt x="24" y="16485"/>
                  </a:lnTo>
                  <a:lnTo>
                    <a:pt x="71" y="16533"/>
                  </a:lnTo>
                  <a:lnTo>
                    <a:pt x="141" y="16576"/>
                  </a:lnTo>
                  <a:lnTo>
                    <a:pt x="211" y="16619"/>
                  </a:lnTo>
                  <a:lnTo>
                    <a:pt x="328" y="16662"/>
                  </a:lnTo>
                  <a:lnTo>
                    <a:pt x="445" y="16705"/>
                  </a:lnTo>
                  <a:lnTo>
                    <a:pt x="561" y="16737"/>
                  </a:lnTo>
                  <a:lnTo>
                    <a:pt x="725" y="16774"/>
                  </a:lnTo>
                  <a:lnTo>
                    <a:pt x="888" y="16801"/>
                  </a:lnTo>
                  <a:lnTo>
                    <a:pt x="1052" y="16828"/>
                  </a:lnTo>
                  <a:lnTo>
                    <a:pt x="1239" y="16850"/>
                  </a:lnTo>
                  <a:lnTo>
                    <a:pt x="1449" y="16871"/>
                  </a:lnTo>
                  <a:lnTo>
                    <a:pt x="1659" y="16887"/>
                  </a:lnTo>
                  <a:lnTo>
                    <a:pt x="1870" y="16898"/>
                  </a:lnTo>
                  <a:lnTo>
                    <a:pt x="2314" y="16898"/>
                  </a:lnTo>
                  <a:lnTo>
                    <a:pt x="2524" y="16892"/>
                  </a:lnTo>
                  <a:lnTo>
                    <a:pt x="2711" y="16882"/>
                  </a:lnTo>
                  <a:lnTo>
                    <a:pt x="2921" y="16871"/>
                  </a:lnTo>
                  <a:lnTo>
                    <a:pt x="3108" y="16850"/>
                  </a:lnTo>
                  <a:lnTo>
                    <a:pt x="3295" y="16828"/>
                  </a:lnTo>
                  <a:lnTo>
                    <a:pt x="3458" y="16801"/>
                  </a:lnTo>
                  <a:lnTo>
                    <a:pt x="3622" y="16769"/>
                  </a:lnTo>
                  <a:lnTo>
                    <a:pt x="3762" y="16737"/>
                  </a:lnTo>
                  <a:lnTo>
                    <a:pt x="3902" y="16699"/>
                  </a:lnTo>
                  <a:lnTo>
                    <a:pt x="4019" y="16657"/>
                  </a:lnTo>
                  <a:lnTo>
                    <a:pt x="4113" y="16614"/>
                  </a:lnTo>
                  <a:lnTo>
                    <a:pt x="4183" y="16565"/>
                  </a:lnTo>
                  <a:lnTo>
                    <a:pt x="4253" y="16517"/>
                  </a:lnTo>
                  <a:lnTo>
                    <a:pt x="20840" y="607"/>
                  </a:lnTo>
                  <a:lnTo>
                    <a:pt x="20864" y="558"/>
                  </a:lnTo>
                  <a:lnTo>
                    <a:pt x="20887" y="510"/>
                  </a:lnTo>
                  <a:lnTo>
                    <a:pt x="20887" y="457"/>
                  </a:lnTo>
                  <a:lnTo>
                    <a:pt x="20864" y="414"/>
                  </a:lnTo>
                  <a:lnTo>
                    <a:pt x="20817" y="366"/>
                  </a:lnTo>
                  <a:lnTo>
                    <a:pt x="20747" y="317"/>
                  </a:lnTo>
                  <a:lnTo>
                    <a:pt x="20677" y="274"/>
                  </a:lnTo>
                  <a:lnTo>
                    <a:pt x="20583" y="231"/>
                  </a:lnTo>
                  <a:lnTo>
                    <a:pt x="20466" y="194"/>
                  </a:lnTo>
                  <a:lnTo>
                    <a:pt x="20326" y="156"/>
                  </a:lnTo>
                  <a:lnTo>
                    <a:pt x="20186" y="124"/>
                  </a:lnTo>
                  <a:lnTo>
                    <a:pt x="20023" y="92"/>
                  </a:lnTo>
                  <a:lnTo>
                    <a:pt x="19836" y="65"/>
                  </a:lnTo>
                  <a:lnTo>
                    <a:pt x="19649" y="44"/>
                  </a:lnTo>
                  <a:lnTo>
                    <a:pt x="19438" y="28"/>
                  </a:lnTo>
                  <a:lnTo>
                    <a:pt x="19228" y="12"/>
                  </a:lnTo>
                  <a:lnTo>
                    <a:pt x="18995"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5;p44">
              <a:extLst>
                <a:ext uri="{FF2B5EF4-FFF2-40B4-BE49-F238E27FC236}">
                  <a16:creationId xmlns:a16="http://schemas.microsoft.com/office/drawing/2014/main" id="{8F5A48BA-6168-48E0-9226-386B8AEE2AFB}"/>
                </a:ext>
              </a:extLst>
            </p:cNvPr>
            <p:cNvSpPr/>
            <p:nvPr/>
          </p:nvSpPr>
          <p:spPr>
            <a:xfrm rot="10800000">
              <a:off x="-4154476" y="1718715"/>
              <a:ext cx="548257" cy="310660"/>
            </a:xfrm>
            <a:custGeom>
              <a:avLst/>
              <a:gdLst/>
              <a:ahLst/>
              <a:cxnLst/>
              <a:rect l="l" t="t" r="r" b="b"/>
              <a:pathLst>
                <a:path w="56726" h="7924" extrusionOk="0">
                  <a:moveTo>
                    <a:pt x="54576" y="0"/>
                  </a:moveTo>
                  <a:lnTo>
                    <a:pt x="54296" y="6"/>
                  </a:lnTo>
                  <a:lnTo>
                    <a:pt x="54039" y="16"/>
                  </a:lnTo>
                  <a:lnTo>
                    <a:pt x="53758" y="38"/>
                  </a:lnTo>
                  <a:lnTo>
                    <a:pt x="53501" y="65"/>
                  </a:lnTo>
                  <a:lnTo>
                    <a:pt x="1075" y="6996"/>
                  </a:lnTo>
                  <a:lnTo>
                    <a:pt x="888" y="7028"/>
                  </a:lnTo>
                  <a:lnTo>
                    <a:pt x="725" y="7055"/>
                  </a:lnTo>
                  <a:lnTo>
                    <a:pt x="561" y="7093"/>
                  </a:lnTo>
                  <a:lnTo>
                    <a:pt x="421" y="7130"/>
                  </a:lnTo>
                  <a:lnTo>
                    <a:pt x="304" y="7168"/>
                  </a:lnTo>
                  <a:lnTo>
                    <a:pt x="211" y="7210"/>
                  </a:lnTo>
                  <a:lnTo>
                    <a:pt x="141" y="7253"/>
                  </a:lnTo>
                  <a:lnTo>
                    <a:pt x="71" y="7302"/>
                  </a:lnTo>
                  <a:lnTo>
                    <a:pt x="24" y="7344"/>
                  </a:lnTo>
                  <a:lnTo>
                    <a:pt x="1" y="7393"/>
                  </a:lnTo>
                  <a:lnTo>
                    <a:pt x="1" y="7441"/>
                  </a:lnTo>
                  <a:lnTo>
                    <a:pt x="1" y="7489"/>
                  </a:lnTo>
                  <a:lnTo>
                    <a:pt x="47" y="7537"/>
                  </a:lnTo>
                  <a:lnTo>
                    <a:pt x="94" y="7580"/>
                  </a:lnTo>
                  <a:lnTo>
                    <a:pt x="187" y="7629"/>
                  </a:lnTo>
                  <a:lnTo>
                    <a:pt x="281" y="7671"/>
                  </a:lnTo>
                  <a:lnTo>
                    <a:pt x="398" y="7714"/>
                  </a:lnTo>
                  <a:lnTo>
                    <a:pt x="538" y="7757"/>
                  </a:lnTo>
                  <a:lnTo>
                    <a:pt x="678" y="7789"/>
                  </a:lnTo>
                  <a:lnTo>
                    <a:pt x="842" y="7822"/>
                  </a:lnTo>
                  <a:lnTo>
                    <a:pt x="1005" y="7848"/>
                  </a:lnTo>
                  <a:lnTo>
                    <a:pt x="1192" y="7870"/>
                  </a:lnTo>
                  <a:lnTo>
                    <a:pt x="1379" y="7891"/>
                  </a:lnTo>
                  <a:lnTo>
                    <a:pt x="1589" y="7902"/>
                  </a:lnTo>
                  <a:lnTo>
                    <a:pt x="1776" y="7913"/>
                  </a:lnTo>
                  <a:lnTo>
                    <a:pt x="1986" y="7918"/>
                  </a:lnTo>
                  <a:lnTo>
                    <a:pt x="2197" y="7923"/>
                  </a:lnTo>
                  <a:lnTo>
                    <a:pt x="2407" y="7918"/>
                  </a:lnTo>
                  <a:lnTo>
                    <a:pt x="2617" y="7907"/>
                  </a:lnTo>
                  <a:lnTo>
                    <a:pt x="2827" y="7897"/>
                  </a:lnTo>
                  <a:lnTo>
                    <a:pt x="3038" y="7881"/>
                  </a:lnTo>
                  <a:lnTo>
                    <a:pt x="3225" y="7854"/>
                  </a:lnTo>
                  <a:lnTo>
                    <a:pt x="55651" y="922"/>
                  </a:lnTo>
                  <a:lnTo>
                    <a:pt x="55838" y="896"/>
                  </a:lnTo>
                  <a:lnTo>
                    <a:pt x="56001" y="863"/>
                  </a:lnTo>
                  <a:lnTo>
                    <a:pt x="56165" y="831"/>
                  </a:lnTo>
                  <a:lnTo>
                    <a:pt x="56305" y="794"/>
                  </a:lnTo>
                  <a:lnTo>
                    <a:pt x="56422" y="751"/>
                  </a:lnTo>
                  <a:lnTo>
                    <a:pt x="56515" y="708"/>
                  </a:lnTo>
                  <a:lnTo>
                    <a:pt x="56585" y="665"/>
                  </a:lnTo>
                  <a:lnTo>
                    <a:pt x="56655" y="622"/>
                  </a:lnTo>
                  <a:lnTo>
                    <a:pt x="56702" y="574"/>
                  </a:lnTo>
                  <a:lnTo>
                    <a:pt x="56725" y="526"/>
                  </a:lnTo>
                  <a:lnTo>
                    <a:pt x="56725" y="483"/>
                  </a:lnTo>
                  <a:lnTo>
                    <a:pt x="56725" y="435"/>
                  </a:lnTo>
                  <a:lnTo>
                    <a:pt x="56679" y="386"/>
                  </a:lnTo>
                  <a:lnTo>
                    <a:pt x="56632" y="338"/>
                  </a:lnTo>
                  <a:lnTo>
                    <a:pt x="56538" y="290"/>
                  </a:lnTo>
                  <a:lnTo>
                    <a:pt x="56445" y="247"/>
                  </a:lnTo>
                  <a:lnTo>
                    <a:pt x="56281" y="188"/>
                  </a:lnTo>
                  <a:lnTo>
                    <a:pt x="56095" y="140"/>
                  </a:lnTo>
                  <a:lnTo>
                    <a:pt x="55884" y="97"/>
                  </a:lnTo>
                  <a:lnTo>
                    <a:pt x="55627" y="65"/>
                  </a:lnTo>
                  <a:lnTo>
                    <a:pt x="55394" y="38"/>
                  </a:lnTo>
                  <a:lnTo>
                    <a:pt x="55137" y="16"/>
                  </a:lnTo>
                  <a:lnTo>
                    <a:pt x="54856" y="6"/>
                  </a:lnTo>
                  <a:lnTo>
                    <a:pt x="54576"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6;p44">
              <a:extLst>
                <a:ext uri="{FF2B5EF4-FFF2-40B4-BE49-F238E27FC236}">
                  <a16:creationId xmlns:a16="http://schemas.microsoft.com/office/drawing/2014/main" id="{8D4C704F-427C-47D0-8D51-21B4365C793E}"/>
                </a:ext>
              </a:extLst>
            </p:cNvPr>
            <p:cNvSpPr/>
            <p:nvPr/>
          </p:nvSpPr>
          <p:spPr>
            <a:xfrm rot="10800000">
              <a:off x="-4343021" y="1339799"/>
              <a:ext cx="505354" cy="183087"/>
            </a:xfrm>
            <a:custGeom>
              <a:avLst/>
              <a:gdLst/>
              <a:ahLst/>
              <a:cxnLst/>
              <a:rect l="l" t="t" r="r" b="b"/>
              <a:pathLst>
                <a:path w="52287" h="4670" extrusionOk="0">
                  <a:moveTo>
                    <a:pt x="50137" y="1"/>
                  </a:moveTo>
                  <a:lnTo>
                    <a:pt x="49786" y="11"/>
                  </a:lnTo>
                  <a:lnTo>
                    <a:pt x="49623" y="17"/>
                  </a:lnTo>
                  <a:lnTo>
                    <a:pt x="49436" y="27"/>
                  </a:lnTo>
                  <a:lnTo>
                    <a:pt x="1472" y="3710"/>
                  </a:lnTo>
                  <a:lnTo>
                    <a:pt x="1285" y="3726"/>
                  </a:lnTo>
                  <a:lnTo>
                    <a:pt x="1075" y="3748"/>
                  </a:lnTo>
                  <a:lnTo>
                    <a:pt x="912" y="3774"/>
                  </a:lnTo>
                  <a:lnTo>
                    <a:pt x="748" y="3807"/>
                  </a:lnTo>
                  <a:lnTo>
                    <a:pt x="584" y="3839"/>
                  </a:lnTo>
                  <a:lnTo>
                    <a:pt x="468" y="3876"/>
                  </a:lnTo>
                  <a:lnTo>
                    <a:pt x="327" y="3914"/>
                  </a:lnTo>
                  <a:lnTo>
                    <a:pt x="234" y="3957"/>
                  </a:lnTo>
                  <a:lnTo>
                    <a:pt x="164" y="4000"/>
                  </a:lnTo>
                  <a:lnTo>
                    <a:pt x="94" y="4048"/>
                  </a:lnTo>
                  <a:lnTo>
                    <a:pt x="47" y="4091"/>
                  </a:lnTo>
                  <a:lnTo>
                    <a:pt x="24" y="4139"/>
                  </a:lnTo>
                  <a:lnTo>
                    <a:pt x="0" y="4187"/>
                  </a:lnTo>
                  <a:lnTo>
                    <a:pt x="24" y="4235"/>
                  </a:lnTo>
                  <a:lnTo>
                    <a:pt x="70" y="4284"/>
                  </a:lnTo>
                  <a:lnTo>
                    <a:pt x="117" y="4332"/>
                  </a:lnTo>
                  <a:lnTo>
                    <a:pt x="211" y="4380"/>
                  </a:lnTo>
                  <a:lnTo>
                    <a:pt x="304" y="4423"/>
                  </a:lnTo>
                  <a:lnTo>
                    <a:pt x="421" y="4466"/>
                  </a:lnTo>
                  <a:lnTo>
                    <a:pt x="561" y="4504"/>
                  </a:lnTo>
                  <a:lnTo>
                    <a:pt x="701" y="4541"/>
                  </a:lnTo>
                  <a:lnTo>
                    <a:pt x="865" y="4568"/>
                  </a:lnTo>
                  <a:lnTo>
                    <a:pt x="1028" y="4595"/>
                  </a:lnTo>
                  <a:lnTo>
                    <a:pt x="1215" y="4621"/>
                  </a:lnTo>
                  <a:lnTo>
                    <a:pt x="1402" y="4638"/>
                  </a:lnTo>
                  <a:lnTo>
                    <a:pt x="1612" y="4654"/>
                  </a:lnTo>
                  <a:lnTo>
                    <a:pt x="1799" y="4664"/>
                  </a:lnTo>
                  <a:lnTo>
                    <a:pt x="2010" y="4670"/>
                  </a:lnTo>
                  <a:lnTo>
                    <a:pt x="2430" y="4670"/>
                  </a:lnTo>
                  <a:lnTo>
                    <a:pt x="2640" y="4659"/>
                  </a:lnTo>
                  <a:lnTo>
                    <a:pt x="2851" y="4648"/>
                  </a:lnTo>
                  <a:lnTo>
                    <a:pt x="50814" y="965"/>
                  </a:lnTo>
                  <a:lnTo>
                    <a:pt x="51025" y="949"/>
                  </a:lnTo>
                  <a:lnTo>
                    <a:pt x="51212" y="923"/>
                  </a:lnTo>
                  <a:lnTo>
                    <a:pt x="51375" y="896"/>
                  </a:lnTo>
                  <a:lnTo>
                    <a:pt x="51562" y="869"/>
                  </a:lnTo>
                  <a:lnTo>
                    <a:pt x="51702" y="837"/>
                  </a:lnTo>
                  <a:lnTo>
                    <a:pt x="51842" y="799"/>
                  </a:lnTo>
                  <a:lnTo>
                    <a:pt x="51959" y="756"/>
                  </a:lnTo>
                  <a:lnTo>
                    <a:pt x="52053" y="719"/>
                  </a:lnTo>
                  <a:lnTo>
                    <a:pt x="52146" y="676"/>
                  </a:lnTo>
                  <a:lnTo>
                    <a:pt x="52193" y="628"/>
                  </a:lnTo>
                  <a:lnTo>
                    <a:pt x="52240" y="585"/>
                  </a:lnTo>
                  <a:lnTo>
                    <a:pt x="52263" y="537"/>
                  </a:lnTo>
                  <a:lnTo>
                    <a:pt x="52286" y="488"/>
                  </a:lnTo>
                  <a:lnTo>
                    <a:pt x="52263" y="440"/>
                  </a:lnTo>
                  <a:lnTo>
                    <a:pt x="52240" y="392"/>
                  </a:lnTo>
                  <a:lnTo>
                    <a:pt x="52169" y="338"/>
                  </a:lnTo>
                  <a:lnTo>
                    <a:pt x="52099" y="301"/>
                  </a:lnTo>
                  <a:lnTo>
                    <a:pt x="52029" y="269"/>
                  </a:lnTo>
                  <a:lnTo>
                    <a:pt x="51842" y="199"/>
                  </a:lnTo>
                  <a:lnTo>
                    <a:pt x="51632" y="140"/>
                  </a:lnTo>
                  <a:lnTo>
                    <a:pt x="51375" y="92"/>
                  </a:lnTo>
                  <a:lnTo>
                    <a:pt x="51095" y="54"/>
                  </a:lnTo>
                  <a:lnTo>
                    <a:pt x="50791" y="27"/>
                  </a:lnTo>
                  <a:lnTo>
                    <a:pt x="50464" y="11"/>
                  </a:lnTo>
                  <a:lnTo>
                    <a:pt x="50137"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7;p44">
              <a:extLst>
                <a:ext uri="{FF2B5EF4-FFF2-40B4-BE49-F238E27FC236}">
                  <a16:creationId xmlns:a16="http://schemas.microsoft.com/office/drawing/2014/main" id="{2F6F38CC-5F0E-419B-B6E2-0FC08798C6CC}"/>
                </a:ext>
              </a:extLst>
            </p:cNvPr>
            <p:cNvSpPr/>
            <p:nvPr/>
          </p:nvSpPr>
          <p:spPr>
            <a:xfrm rot="10800000">
              <a:off x="-4447567" y="920737"/>
              <a:ext cx="434906" cy="114792"/>
            </a:xfrm>
            <a:custGeom>
              <a:avLst/>
              <a:gdLst/>
              <a:ahLst/>
              <a:cxnLst/>
              <a:rect l="l" t="t" r="r" b="b"/>
              <a:pathLst>
                <a:path w="44998" h="2928" extrusionOk="0">
                  <a:moveTo>
                    <a:pt x="42638" y="1"/>
                  </a:moveTo>
                  <a:lnTo>
                    <a:pt x="42427" y="12"/>
                  </a:lnTo>
                  <a:lnTo>
                    <a:pt x="1706" y="1952"/>
                  </a:lnTo>
                  <a:lnTo>
                    <a:pt x="1496" y="1963"/>
                  </a:lnTo>
                  <a:lnTo>
                    <a:pt x="1285" y="1979"/>
                  </a:lnTo>
                  <a:lnTo>
                    <a:pt x="1099" y="2000"/>
                  </a:lnTo>
                  <a:lnTo>
                    <a:pt x="912" y="2027"/>
                  </a:lnTo>
                  <a:lnTo>
                    <a:pt x="748" y="2054"/>
                  </a:lnTo>
                  <a:lnTo>
                    <a:pt x="608" y="2092"/>
                  </a:lnTo>
                  <a:lnTo>
                    <a:pt x="468" y="2124"/>
                  </a:lnTo>
                  <a:lnTo>
                    <a:pt x="351" y="2161"/>
                  </a:lnTo>
                  <a:lnTo>
                    <a:pt x="234" y="2204"/>
                  </a:lnTo>
                  <a:lnTo>
                    <a:pt x="141" y="2247"/>
                  </a:lnTo>
                  <a:lnTo>
                    <a:pt x="71" y="2290"/>
                  </a:lnTo>
                  <a:lnTo>
                    <a:pt x="24" y="2338"/>
                  </a:lnTo>
                  <a:lnTo>
                    <a:pt x="1" y="2386"/>
                  </a:lnTo>
                  <a:lnTo>
                    <a:pt x="1" y="2435"/>
                  </a:lnTo>
                  <a:lnTo>
                    <a:pt x="1" y="2483"/>
                  </a:lnTo>
                  <a:lnTo>
                    <a:pt x="47" y="2537"/>
                  </a:lnTo>
                  <a:lnTo>
                    <a:pt x="94" y="2585"/>
                  </a:lnTo>
                  <a:lnTo>
                    <a:pt x="164" y="2633"/>
                  </a:lnTo>
                  <a:lnTo>
                    <a:pt x="258" y="2676"/>
                  </a:lnTo>
                  <a:lnTo>
                    <a:pt x="374" y="2713"/>
                  </a:lnTo>
                  <a:lnTo>
                    <a:pt x="491" y="2756"/>
                  </a:lnTo>
                  <a:lnTo>
                    <a:pt x="655" y="2788"/>
                  </a:lnTo>
                  <a:lnTo>
                    <a:pt x="795" y="2821"/>
                  </a:lnTo>
                  <a:lnTo>
                    <a:pt x="958" y="2847"/>
                  </a:lnTo>
                  <a:lnTo>
                    <a:pt x="1145" y="2874"/>
                  </a:lnTo>
                  <a:lnTo>
                    <a:pt x="1332" y="2896"/>
                  </a:lnTo>
                  <a:lnTo>
                    <a:pt x="1542" y="2912"/>
                  </a:lnTo>
                  <a:lnTo>
                    <a:pt x="1729" y="2922"/>
                  </a:lnTo>
                  <a:lnTo>
                    <a:pt x="1940" y="2928"/>
                  </a:lnTo>
                  <a:lnTo>
                    <a:pt x="2360" y="2928"/>
                  </a:lnTo>
                  <a:lnTo>
                    <a:pt x="2570" y="2917"/>
                  </a:lnTo>
                  <a:lnTo>
                    <a:pt x="43292" y="977"/>
                  </a:lnTo>
                  <a:lnTo>
                    <a:pt x="43502" y="966"/>
                  </a:lnTo>
                  <a:lnTo>
                    <a:pt x="43712" y="950"/>
                  </a:lnTo>
                  <a:lnTo>
                    <a:pt x="43899" y="928"/>
                  </a:lnTo>
                  <a:lnTo>
                    <a:pt x="44086" y="902"/>
                  </a:lnTo>
                  <a:lnTo>
                    <a:pt x="44250" y="869"/>
                  </a:lnTo>
                  <a:lnTo>
                    <a:pt x="44390" y="837"/>
                  </a:lnTo>
                  <a:lnTo>
                    <a:pt x="44530" y="805"/>
                  </a:lnTo>
                  <a:lnTo>
                    <a:pt x="44647" y="768"/>
                  </a:lnTo>
                  <a:lnTo>
                    <a:pt x="44764" y="725"/>
                  </a:lnTo>
                  <a:lnTo>
                    <a:pt x="44857" y="682"/>
                  </a:lnTo>
                  <a:lnTo>
                    <a:pt x="44927" y="639"/>
                  </a:lnTo>
                  <a:lnTo>
                    <a:pt x="44974" y="591"/>
                  </a:lnTo>
                  <a:lnTo>
                    <a:pt x="44997" y="542"/>
                  </a:lnTo>
                  <a:lnTo>
                    <a:pt x="44997" y="494"/>
                  </a:lnTo>
                  <a:lnTo>
                    <a:pt x="44997" y="446"/>
                  </a:lnTo>
                  <a:lnTo>
                    <a:pt x="44950" y="392"/>
                  </a:lnTo>
                  <a:lnTo>
                    <a:pt x="44904" y="349"/>
                  </a:lnTo>
                  <a:lnTo>
                    <a:pt x="44857" y="312"/>
                  </a:lnTo>
                  <a:lnTo>
                    <a:pt x="44764" y="269"/>
                  </a:lnTo>
                  <a:lnTo>
                    <a:pt x="44693" y="231"/>
                  </a:lnTo>
                  <a:lnTo>
                    <a:pt x="44577" y="199"/>
                  </a:lnTo>
                  <a:lnTo>
                    <a:pt x="44460" y="167"/>
                  </a:lnTo>
                  <a:lnTo>
                    <a:pt x="44343" y="135"/>
                  </a:lnTo>
                  <a:lnTo>
                    <a:pt x="44203" y="108"/>
                  </a:lnTo>
                  <a:lnTo>
                    <a:pt x="44063" y="87"/>
                  </a:lnTo>
                  <a:lnTo>
                    <a:pt x="43899" y="65"/>
                  </a:lnTo>
                  <a:lnTo>
                    <a:pt x="43736" y="44"/>
                  </a:lnTo>
                  <a:lnTo>
                    <a:pt x="43572" y="28"/>
                  </a:lnTo>
                  <a:lnTo>
                    <a:pt x="43409" y="17"/>
                  </a:lnTo>
                  <a:lnTo>
                    <a:pt x="43222" y="6"/>
                  </a:lnTo>
                  <a:lnTo>
                    <a:pt x="43035"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98;p44">
              <a:extLst>
                <a:ext uri="{FF2B5EF4-FFF2-40B4-BE49-F238E27FC236}">
                  <a16:creationId xmlns:a16="http://schemas.microsoft.com/office/drawing/2014/main" id="{99B32F08-3EE9-438E-9EFE-0F11B7843D6F}"/>
                </a:ext>
              </a:extLst>
            </p:cNvPr>
            <p:cNvSpPr/>
            <p:nvPr/>
          </p:nvSpPr>
          <p:spPr>
            <a:xfrm rot="10800000">
              <a:off x="-1789663" y="904349"/>
              <a:ext cx="1058115" cy="909399"/>
            </a:xfrm>
            <a:custGeom>
              <a:avLst/>
              <a:gdLst/>
              <a:ahLst/>
              <a:cxnLst/>
              <a:rect l="l" t="t" r="r" b="b"/>
              <a:pathLst>
                <a:path w="109479" h="23196" extrusionOk="0">
                  <a:moveTo>
                    <a:pt x="56935" y="0"/>
                  </a:moveTo>
                  <a:lnTo>
                    <a:pt x="55884" y="11"/>
                  </a:lnTo>
                  <a:lnTo>
                    <a:pt x="54856" y="22"/>
                  </a:lnTo>
                  <a:lnTo>
                    <a:pt x="53805" y="43"/>
                  </a:lnTo>
                  <a:lnTo>
                    <a:pt x="52753" y="65"/>
                  </a:lnTo>
                  <a:lnTo>
                    <a:pt x="51702" y="92"/>
                  </a:lnTo>
                  <a:lnTo>
                    <a:pt x="50651" y="124"/>
                  </a:lnTo>
                  <a:lnTo>
                    <a:pt x="49599" y="156"/>
                  </a:lnTo>
                  <a:lnTo>
                    <a:pt x="48525" y="199"/>
                  </a:lnTo>
                  <a:lnTo>
                    <a:pt x="47473" y="247"/>
                  </a:lnTo>
                  <a:lnTo>
                    <a:pt x="46399" y="301"/>
                  </a:lnTo>
                  <a:lnTo>
                    <a:pt x="45324" y="360"/>
                  </a:lnTo>
                  <a:lnTo>
                    <a:pt x="44249" y="424"/>
                  </a:lnTo>
                  <a:lnTo>
                    <a:pt x="43175" y="494"/>
                  </a:lnTo>
                  <a:lnTo>
                    <a:pt x="42100" y="569"/>
                  </a:lnTo>
                  <a:lnTo>
                    <a:pt x="41025" y="649"/>
                  </a:lnTo>
                  <a:lnTo>
                    <a:pt x="39927" y="735"/>
                  </a:lnTo>
                  <a:lnTo>
                    <a:pt x="38852" y="826"/>
                  </a:lnTo>
                  <a:lnTo>
                    <a:pt x="37778" y="928"/>
                  </a:lnTo>
                  <a:lnTo>
                    <a:pt x="36680" y="1035"/>
                  </a:lnTo>
                  <a:lnTo>
                    <a:pt x="35605" y="1148"/>
                  </a:lnTo>
                  <a:lnTo>
                    <a:pt x="34507" y="1266"/>
                  </a:lnTo>
                  <a:lnTo>
                    <a:pt x="33409" y="1389"/>
                  </a:lnTo>
                  <a:lnTo>
                    <a:pt x="32334" y="1523"/>
                  </a:lnTo>
                  <a:lnTo>
                    <a:pt x="31236" y="1657"/>
                  </a:lnTo>
                  <a:lnTo>
                    <a:pt x="30162" y="1807"/>
                  </a:lnTo>
                  <a:lnTo>
                    <a:pt x="29063" y="1957"/>
                  </a:lnTo>
                  <a:lnTo>
                    <a:pt x="27965" y="2118"/>
                  </a:lnTo>
                  <a:lnTo>
                    <a:pt x="26891" y="2284"/>
                  </a:lnTo>
                  <a:lnTo>
                    <a:pt x="25793" y="2456"/>
                  </a:lnTo>
                  <a:lnTo>
                    <a:pt x="24718" y="2638"/>
                  </a:lnTo>
                  <a:lnTo>
                    <a:pt x="23620" y="2831"/>
                  </a:lnTo>
                  <a:lnTo>
                    <a:pt x="22545" y="3024"/>
                  </a:lnTo>
                  <a:lnTo>
                    <a:pt x="21447" y="3233"/>
                  </a:lnTo>
                  <a:lnTo>
                    <a:pt x="20373" y="3442"/>
                  </a:lnTo>
                  <a:lnTo>
                    <a:pt x="19298" y="3662"/>
                  </a:lnTo>
                  <a:lnTo>
                    <a:pt x="18223" y="3892"/>
                  </a:lnTo>
                  <a:lnTo>
                    <a:pt x="17148" y="4128"/>
                  </a:lnTo>
                  <a:lnTo>
                    <a:pt x="16074" y="4375"/>
                  </a:lnTo>
                  <a:lnTo>
                    <a:pt x="14999" y="4627"/>
                  </a:lnTo>
                  <a:lnTo>
                    <a:pt x="13924" y="4889"/>
                  </a:lnTo>
                  <a:lnTo>
                    <a:pt x="12850" y="5157"/>
                  </a:lnTo>
                  <a:lnTo>
                    <a:pt x="11798" y="5436"/>
                  </a:lnTo>
                  <a:lnTo>
                    <a:pt x="10724" y="5726"/>
                  </a:lnTo>
                  <a:lnTo>
                    <a:pt x="9672" y="6020"/>
                  </a:lnTo>
                  <a:lnTo>
                    <a:pt x="9182" y="6171"/>
                  </a:lnTo>
                  <a:lnTo>
                    <a:pt x="8691" y="6315"/>
                  </a:lnTo>
                  <a:lnTo>
                    <a:pt x="8201" y="6465"/>
                  </a:lnTo>
                  <a:lnTo>
                    <a:pt x="7733" y="6615"/>
                  </a:lnTo>
                  <a:lnTo>
                    <a:pt x="7289" y="6766"/>
                  </a:lnTo>
                  <a:lnTo>
                    <a:pt x="6869" y="6916"/>
                  </a:lnTo>
                  <a:lnTo>
                    <a:pt x="6051" y="7221"/>
                  </a:lnTo>
                  <a:lnTo>
                    <a:pt x="5280" y="7532"/>
                  </a:lnTo>
                  <a:lnTo>
                    <a:pt x="4556" y="7843"/>
                  </a:lnTo>
                  <a:lnTo>
                    <a:pt x="3902" y="8159"/>
                  </a:lnTo>
                  <a:lnTo>
                    <a:pt x="3318" y="8476"/>
                  </a:lnTo>
                  <a:lnTo>
                    <a:pt x="2757" y="8792"/>
                  </a:lnTo>
                  <a:lnTo>
                    <a:pt x="2266" y="9114"/>
                  </a:lnTo>
                  <a:lnTo>
                    <a:pt x="1822" y="9435"/>
                  </a:lnTo>
                  <a:lnTo>
                    <a:pt x="1425" y="9762"/>
                  </a:lnTo>
                  <a:lnTo>
                    <a:pt x="1075" y="10084"/>
                  </a:lnTo>
                  <a:lnTo>
                    <a:pt x="795" y="10411"/>
                  </a:lnTo>
                  <a:lnTo>
                    <a:pt x="538" y="10738"/>
                  </a:lnTo>
                  <a:lnTo>
                    <a:pt x="351" y="11065"/>
                  </a:lnTo>
                  <a:lnTo>
                    <a:pt x="187" y="11392"/>
                  </a:lnTo>
                  <a:lnTo>
                    <a:pt x="94" y="11724"/>
                  </a:lnTo>
                  <a:lnTo>
                    <a:pt x="24" y="12051"/>
                  </a:lnTo>
                  <a:lnTo>
                    <a:pt x="0" y="12378"/>
                  </a:lnTo>
                  <a:lnTo>
                    <a:pt x="24" y="12705"/>
                  </a:lnTo>
                  <a:lnTo>
                    <a:pt x="94" y="13032"/>
                  </a:lnTo>
                  <a:lnTo>
                    <a:pt x="187" y="13359"/>
                  </a:lnTo>
                  <a:lnTo>
                    <a:pt x="351" y="13686"/>
                  </a:lnTo>
                  <a:lnTo>
                    <a:pt x="538" y="14008"/>
                  </a:lnTo>
                  <a:lnTo>
                    <a:pt x="748" y="14329"/>
                  </a:lnTo>
                  <a:lnTo>
                    <a:pt x="1028" y="14651"/>
                  </a:lnTo>
                  <a:lnTo>
                    <a:pt x="1332" y="14967"/>
                  </a:lnTo>
                  <a:lnTo>
                    <a:pt x="1659" y="15284"/>
                  </a:lnTo>
                  <a:lnTo>
                    <a:pt x="2033" y="15595"/>
                  </a:lnTo>
                  <a:lnTo>
                    <a:pt x="2430" y="15905"/>
                  </a:lnTo>
                  <a:lnTo>
                    <a:pt x="2874" y="16216"/>
                  </a:lnTo>
                  <a:lnTo>
                    <a:pt x="3341" y="16522"/>
                  </a:lnTo>
                  <a:lnTo>
                    <a:pt x="3855" y="16822"/>
                  </a:lnTo>
                  <a:lnTo>
                    <a:pt x="4392" y="17117"/>
                  </a:lnTo>
                  <a:lnTo>
                    <a:pt x="4953" y="17412"/>
                  </a:lnTo>
                  <a:lnTo>
                    <a:pt x="5561" y="17701"/>
                  </a:lnTo>
                  <a:lnTo>
                    <a:pt x="6168" y="17985"/>
                  </a:lnTo>
                  <a:lnTo>
                    <a:pt x="6822" y="18270"/>
                  </a:lnTo>
                  <a:lnTo>
                    <a:pt x="7500" y="18543"/>
                  </a:lnTo>
                  <a:lnTo>
                    <a:pt x="8201" y="18816"/>
                  </a:lnTo>
                  <a:lnTo>
                    <a:pt x="8948" y="19084"/>
                  </a:lnTo>
                  <a:lnTo>
                    <a:pt x="9696" y="19342"/>
                  </a:lnTo>
                  <a:lnTo>
                    <a:pt x="10467" y="19599"/>
                  </a:lnTo>
                  <a:lnTo>
                    <a:pt x="11261" y="19851"/>
                  </a:lnTo>
                  <a:lnTo>
                    <a:pt x="12102" y="20092"/>
                  </a:lnTo>
                  <a:lnTo>
                    <a:pt x="12943" y="20328"/>
                  </a:lnTo>
                  <a:lnTo>
                    <a:pt x="13808" y="20559"/>
                  </a:lnTo>
                  <a:lnTo>
                    <a:pt x="14672" y="20784"/>
                  </a:lnTo>
                  <a:lnTo>
                    <a:pt x="15583" y="21003"/>
                  </a:lnTo>
                  <a:lnTo>
                    <a:pt x="16494" y="21213"/>
                  </a:lnTo>
                  <a:lnTo>
                    <a:pt x="17429" y="21416"/>
                  </a:lnTo>
                  <a:lnTo>
                    <a:pt x="18387" y="21609"/>
                  </a:lnTo>
                  <a:lnTo>
                    <a:pt x="19345" y="21797"/>
                  </a:lnTo>
                  <a:lnTo>
                    <a:pt x="20326" y="21979"/>
                  </a:lnTo>
                  <a:lnTo>
                    <a:pt x="21330" y="22151"/>
                  </a:lnTo>
                  <a:lnTo>
                    <a:pt x="22335" y="22311"/>
                  </a:lnTo>
                  <a:lnTo>
                    <a:pt x="23340" y="22467"/>
                  </a:lnTo>
                  <a:lnTo>
                    <a:pt x="24368" y="22612"/>
                  </a:lnTo>
                  <a:lnTo>
                    <a:pt x="25395" y="22746"/>
                  </a:lnTo>
                  <a:lnTo>
                    <a:pt x="26447" y="22874"/>
                  </a:lnTo>
                  <a:lnTo>
                    <a:pt x="27498" y="22992"/>
                  </a:lnTo>
                  <a:lnTo>
                    <a:pt x="28573" y="23099"/>
                  </a:lnTo>
                  <a:lnTo>
                    <a:pt x="29648" y="23196"/>
                  </a:lnTo>
                  <a:lnTo>
                    <a:pt x="29881" y="23024"/>
                  </a:lnTo>
                  <a:lnTo>
                    <a:pt x="30185" y="22815"/>
                  </a:lnTo>
                  <a:lnTo>
                    <a:pt x="30605" y="22531"/>
                  </a:lnTo>
                  <a:lnTo>
                    <a:pt x="31166" y="22183"/>
                  </a:lnTo>
                  <a:lnTo>
                    <a:pt x="31867" y="21765"/>
                  </a:lnTo>
                  <a:lnTo>
                    <a:pt x="32708" y="21293"/>
                  </a:lnTo>
                  <a:lnTo>
                    <a:pt x="33689" y="20762"/>
                  </a:lnTo>
                  <a:lnTo>
                    <a:pt x="34811" y="20183"/>
                  </a:lnTo>
                  <a:lnTo>
                    <a:pt x="35441" y="19878"/>
                  </a:lnTo>
                  <a:lnTo>
                    <a:pt x="36096" y="19561"/>
                  </a:lnTo>
                  <a:lnTo>
                    <a:pt x="36797" y="19234"/>
                  </a:lnTo>
                  <a:lnTo>
                    <a:pt x="37521" y="18902"/>
                  </a:lnTo>
                  <a:lnTo>
                    <a:pt x="38292" y="18554"/>
                  </a:lnTo>
                  <a:lnTo>
                    <a:pt x="39109" y="18205"/>
                  </a:lnTo>
                  <a:lnTo>
                    <a:pt x="39951" y="17846"/>
                  </a:lnTo>
                  <a:lnTo>
                    <a:pt x="40862" y="17482"/>
                  </a:lnTo>
                  <a:lnTo>
                    <a:pt x="41796" y="17106"/>
                  </a:lnTo>
                  <a:lnTo>
                    <a:pt x="42777" y="16731"/>
                  </a:lnTo>
                  <a:lnTo>
                    <a:pt x="43782" y="16350"/>
                  </a:lnTo>
                  <a:lnTo>
                    <a:pt x="44857" y="15964"/>
                  </a:lnTo>
                  <a:lnTo>
                    <a:pt x="45955" y="15573"/>
                  </a:lnTo>
                  <a:lnTo>
                    <a:pt x="47100" y="15182"/>
                  </a:lnTo>
                  <a:lnTo>
                    <a:pt x="48291" y="14785"/>
                  </a:lnTo>
                  <a:lnTo>
                    <a:pt x="49529" y="14388"/>
                  </a:lnTo>
                  <a:lnTo>
                    <a:pt x="50814" y="13992"/>
                  </a:lnTo>
                  <a:lnTo>
                    <a:pt x="52123" y="13595"/>
                  </a:lnTo>
                  <a:lnTo>
                    <a:pt x="53501" y="13198"/>
                  </a:lnTo>
                  <a:lnTo>
                    <a:pt x="54926" y="12802"/>
                  </a:lnTo>
                  <a:lnTo>
                    <a:pt x="56398" y="12405"/>
                  </a:lnTo>
                  <a:lnTo>
                    <a:pt x="57893" y="12014"/>
                  </a:lnTo>
                  <a:lnTo>
                    <a:pt x="59458" y="11622"/>
                  </a:lnTo>
                  <a:lnTo>
                    <a:pt x="61070" y="11236"/>
                  </a:lnTo>
                  <a:lnTo>
                    <a:pt x="62729" y="10856"/>
                  </a:lnTo>
                  <a:lnTo>
                    <a:pt x="64411" y="10481"/>
                  </a:lnTo>
                  <a:lnTo>
                    <a:pt x="66187" y="10105"/>
                  </a:lnTo>
                  <a:lnTo>
                    <a:pt x="67986" y="9741"/>
                  </a:lnTo>
                  <a:lnTo>
                    <a:pt x="69831" y="9382"/>
                  </a:lnTo>
                  <a:lnTo>
                    <a:pt x="70789" y="9205"/>
                  </a:lnTo>
                  <a:lnTo>
                    <a:pt x="71747" y="9028"/>
                  </a:lnTo>
                  <a:lnTo>
                    <a:pt x="72705" y="8851"/>
                  </a:lnTo>
                  <a:lnTo>
                    <a:pt x="73686" y="8685"/>
                  </a:lnTo>
                  <a:lnTo>
                    <a:pt x="74691" y="8513"/>
                  </a:lnTo>
                  <a:lnTo>
                    <a:pt x="75696" y="8347"/>
                  </a:lnTo>
                  <a:lnTo>
                    <a:pt x="76723" y="8181"/>
                  </a:lnTo>
                  <a:lnTo>
                    <a:pt x="77751" y="8020"/>
                  </a:lnTo>
                  <a:lnTo>
                    <a:pt x="78803" y="7859"/>
                  </a:lnTo>
                  <a:lnTo>
                    <a:pt x="79877" y="7698"/>
                  </a:lnTo>
                  <a:lnTo>
                    <a:pt x="80952" y="7548"/>
                  </a:lnTo>
                  <a:lnTo>
                    <a:pt x="82027" y="7393"/>
                  </a:lnTo>
                  <a:lnTo>
                    <a:pt x="83125" y="7243"/>
                  </a:lnTo>
                  <a:lnTo>
                    <a:pt x="84246" y="7098"/>
                  </a:lnTo>
                  <a:lnTo>
                    <a:pt x="85391" y="6953"/>
                  </a:lnTo>
                  <a:lnTo>
                    <a:pt x="86512" y="6814"/>
                  </a:lnTo>
                  <a:lnTo>
                    <a:pt x="87681" y="6674"/>
                  </a:lnTo>
                  <a:lnTo>
                    <a:pt x="88849" y="6540"/>
                  </a:lnTo>
                  <a:lnTo>
                    <a:pt x="90040" y="6406"/>
                  </a:lnTo>
                  <a:lnTo>
                    <a:pt x="91232" y="6283"/>
                  </a:lnTo>
                  <a:lnTo>
                    <a:pt x="92447" y="6154"/>
                  </a:lnTo>
                  <a:lnTo>
                    <a:pt x="93662" y="6037"/>
                  </a:lnTo>
                  <a:lnTo>
                    <a:pt x="94900" y="5919"/>
                  </a:lnTo>
                  <a:lnTo>
                    <a:pt x="96161" y="5801"/>
                  </a:lnTo>
                  <a:lnTo>
                    <a:pt x="97423" y="5693"/>
                  </a:lnTo>
                  <a:lnTo>
                    <a:pt x="98708" y="5586"/>
                  </a:lnTo>
                  <a:lnTo>
                    <a:pt x="99993" y="5484"/>
                  </a:lnTo>
                  <a:lnTo>
                    <a:pt x="101301" y="5383"/>
                  </a:lnTo>
                  <a:lnTo>
                    <a:pt x="102633" y="5286"/>
                  </a:lnTo>
                  <a:lnTo>
                    <a:pt x="103964" y="5200"/>
                  </a:lnTo>
                  <a:lnTo>
                    <a:pt x="105320" y="5109"/>
                  </a:lnTo>
                  <a:lnTo>
                    <a:pt x="106698" y="5029"/>
                  </a:lnTo>
                  <a:lnTo>
                    <a:pt x="108076" y="4948"/>
                  </a:lnTo>
                  <a:lnTo>
                    <a:pt x="109478" y="4879"/>
                  </a:lnTo>
                  <a:lnTo>
                    <a:pt x="108847" y="4750"/>
                  </a:lnTo>
                  <a:lnTo>
                    <a:pt x="108076" y="4600"/>
                  </a:lnTo>
                  <a:lnTo>
                    <a:pt x="107025" y="4402"/>
                  </a:lnTo>
                  <a:lnTo>
                    <a:pt x="105693" y="4160"/>
                  </a:lnTo>
                  <a:lnTo>
                    <a:pt x="104128" y="3882"/>
                  </a:lnTo>
                  <a:lnTo>
                    <a:pt x="103240" y="3731"/>
                  </a:lnTo>
                  <a:lnTo>
                    <a:pt x="102282" y="3576"/>
                  </a:lnTo>
                  <a:lnTo>
                    <a:pt x="101278" y="3415"/>
                  </a:lnTo>
                  <a:lnTo>
                    <a:pt x="100203" y="3249"/>
                  </a:lnTo>
                  <a:lnTo>
                    <a:pt x="99082" y="3077"/>
                  </a:lnTo>
                  <a:lnTo>
                    <a:pt x="97914" y="2906"/>
                  </a:lnTo>
                  <a:lnTo>
                    <a:pt x="96675" y="2729"/>
                  </a:lnTo>
                  <a:lnTo>
                    <a:pt x="95390" y="2552"/>
                  </a:lnTo>
                  <a:lnTo>
                    <a:pt x="94059" y="2375"/>
                  </a:lnTo>
                  <a:lnTo>
                    <a:pt x="92680" y="2198"/>
                  </a:lnTo>
                  <a:lnTo>
                    <a:pt x="91232" y="2027"/>
                  </a:lnTo>
                  <a:lnTo>
                    <a:pt x="89760" y="1850"/>
                  </a:lnTo>
                  <a:lnTo>
                    <a:pt x="88241" y="1678"/>
                  </a:lnTo>
                  <a:lnTo>
                    <a:pt x="86676" y="1512"/>
                  </a:lnTo>
                  <a:lnTo>
                    <a:pt x="85064" y="1351"/>
                  </a:lnTo>
                  <a:lnTo>
                    <a:pt x="83405" y="1190"/>
                  </a:lnTo>
                  <a:lnTo>
                    <a:pt x="81723" y="1040"/>
                  </a:lnTo>
                  <a:lnTo>
                    <a:pt x="79994" y="896"/>
                  </a:lnTo>
                  <a:lnTo>
                    <a:pt x="78242" y="762"/>
                  </a:lnTo>
                  <a:lnTo>
                    <a:pt x="76443" y="633"/>
                  </a:lnTo>
                  <a:lnTo>
                    <a:pt x="74621" y="510"/>
                  </a:lnTo>
                  <a:lnTo>
                    <a:pt x="72752" y="402"/>
                  </a:lnTo>
                  <a:lnTo>
                    <a:pt x="70883" y="306"/>
                  </a:lnTo>
                  <a:lnTo>
                    <a:pt x="69925" y="263"/>
                  </a:lnTo>
                  <a:lnTo>
                    <a:pt x="68944" y="220"/>
                  </a:lnTo>
                  <a:lnTo>
                    <a:pt x="67986" y="183"/>
                  </a:lnTo>
                  <a:lnTo>
                    <a:pt x="67005" y="145"/>
                  </a:lnTo>
                  <a:lnTo>
                    <a:pt x="66023" y="118"/>
                  </a:lnTo>
                  <a:lnTo>
                    <a:pt x="65042" y="86"/>
                  </a:lnTo>
                  <a:lnTo>
                    <a:pt x="64038" y="65"/>
                  </a:lnTo>
                  <a:lnTo>
                    <a:pt x="63033" y="43"/>
                  </a:lnTo>
                  <a:lnTo>
                    <a:pt x="62028" y="27"/>
                  </a:lnTo>
                  <a:lnTo>
                    <a:pt x="61024" y="11"/>
                  </a:lnTo>
                  <a:lnTo>
                    <a:pt x="60019" y="6"/>
                  </a:lnTo>
                  <a:lnTo>
                    <a:pt x="589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9;p44">
              <a:extLst>
                <a:ext uri="{FF2B5EF4-FFF2-40B4-BE49-F238E27FC236}">
                  <a16:creationId xmlns:a16="http://schemas.microsoft.com/office/drawing/2014/main" id="{90C312C5-B442-49F4-AF18-69F5DE418801}"/>
                </a:ext>
              </a:extLst>
            </p:cNvPr>
            <p:cNvSpPr/>
            <p:nvPr/>
          </p:nvSpPr>
          <p:spPr>
            <a:xfrm rot="10800000">
              <a:off x="6119023" y="2305496"/>
              <a:ext cx="967573" cy="857727"/>
            </a:xfrm>
            <a:custGeom>
              <a:avLst/>
              <a:gdLst/>
              <a:ahLst/>
              <a:cxnLst/>
              <a:rect l="l" t="t" r="r" b="b"/>
              <a:pathLst>
                <a:path w="100111" h="21878" extrusionOk="0">
                  <a:moveTo>
                    <a:pt x="53688" y="2531"/>
                  </a:moveTo>
                  <a:lnTo>
                    <a:pt x="54272" y="2670"/>
                  </a:lnTo>
                  <a:lnTo>
                    <a:pt x="54810" y="2810"/>
                  </a:lnTo>
                  <a:lnTo>
                    <a:pt x="55324" y="2954"/>
                  </a:lnTo>
                  <a:lnTo>
                    <a:pt x="55768" y="3099"/>
                  </a:lnTo>
                  <a:lnTo>
                    <a:pt x="56188" y="3249"/>
                  </a:lnTo>
                  <a:lnTo>
                    <a:pt x="56539" y="3394"/>
                  </a:lnTo>
                  <a:lnTo>
                    <a:pt x="56866" y="3544"/>
                  </a:lnTo>
                  <a:lnTo>
                    <a:pt x="57123" y="3689"/>
                  </a:lnTo>
                  <a:lnTo>
                    <a:pt x="57333" y="3839"/>
                  </a:lnTo>
                  <a:lnTo>
                    <a:pt x="57497" y="3984"/>
                  </a:lnTo>
                  <a:lnTo>
                    <a:pt x="57613" y="4123"/>
                  </a:lnTo>
                  <a:lnTo>
                    <a:pt x="57683" y="4262"/>
                  </a:lnTo>
                  <a:lnTo>
                    <a:pt x="57683" y="4402"/>
                  </a:lnTo>
                  <a:lnTo>
                    <a:pt x="57660" y="4466"/>
                  </a:lnTo>
                  <a:lnTo>
                    <a:pt x="57637" y="4536"/>
                  </a:lnTo>
                  <a:lnTo>
                    <a:pt x="57590" y="4600"/>
                  </a:lnTo>
                  <a:lnTo>
                    <a:pt x="57520" y="4659"/>
                  </a:lnTo>
                  <a:lnTo>
                    <a:pt x="57450" y="4723"/>
                  </a:lnTo>
                  <a:lnTo>
                    <a:pt x="57356" y="4782"/>
                  </a:lnTo>
                  <a:lnTo>
                    <a:pt x="57193" y="4884"/>
                  </a:lnTo>
                  <a:lnTo>
                    <a:pt x="56959" y="4975"/>
                  </a:lnTo>
                  <a:lnTo>
                    <a:pt x="56702" y="5061"/>
                  </a:lnTo>
                  <a:lnTo>
                    <a:pt x="56399" y="5142"/>
                  </a:lnTo>
                  <a:lnTo>
                    <a:pt x="56048" y="5217"/>
                  </a:lnTo>
                  <a:lnTo>
                    <a:pt x="55674" y="5286"/>
                  </a:lnTo>
                  <a:lnTo>
                    <a:pt x="55254" y="5345"/>
                  </a:lnTo>
                  <a:lnTo>
                    <a:pt x="54810" y="5404"/>
                  </a:lnTo>
                  <a:lnTo>
                    <a:pt x="54319" y="5452"/>
                  </a:lnTo>
                  <a:lnTo>
                    <a:pt x="53782" y="5495"/>
                  </a:lnTo>
                  <a:lnTo>
                    <a:pt x="53221" y="5533"/>
                  </a:lnTo>
                  <a:lnTo>
                    <a:pt x="52637" y="5565"/>
                  </a:lnTo>
                  <a:lnTo>
                    <a:pt x="52006" y="5586"/>
                  </a:lnTo>
                  <a:lnTo>
                    <a:pt x="51352" y="5603"/>
                  </a:lnTo>
                  <a:lnTo>
                    <a:pt x="50651" y="5613"/>
                  </a:lnTo>
                  <a:lnTo>
                    <a:pt x="49950" y="5619"/>
                  </a:lnTo>
                  <a:lnTo>
                    <a:pt x="49273" y="5613"/>
                  </a:lnTo>
                  <a:lnTo>
                    <a:pt x="48549" y="5608"/>
                  </a:lnTo>
                  <a:lnTo>
                    <a:pt x="47848" y="5592"/>
                  </a:lnTo>
                  <a:lnTo>
                    <a:pt x="47194" y="5576"/>
                  </a:lnTo>
                  <a:lnTo>
                    <a:pt x="46563" y="5554"/>
                  </a:lnTo>
                  <a:lnTo>
                    <a:pt x="45979" y="5528"/>
                  </a:lnTo>
                  <a:lnTo>
                    <a:pt x="45441" y="5495"/>
                  </a:lnTo>
                  <a:lnTo>
                    <a:pt x="44951" y="5463"/>
                  </a:lnTo>
                  <a:lnTo>
                    <a:pt x="44483" y="5426"/>
                  </a:lnTo>
                  <a:lnTo>
                    <a:pt x="44063" y="5383"/>
                  </a:lnTo>
                  <a:lnTo>
                    <a:pt x="43689" y="5340"/>
                  </a:lnTo>
                  <a:lnTo>
                    <a:pt x="43385" y="5286"/>
                  </a:lnTo>
                  <a:lnTo>
                    <a:pt x="43105" y="5238"/>
                  </a:lnTo>
                  <a:lnTo>
                    <a:pt x="42871" y="5179"/>
                  </a:lnTo>
                  <a:lnTo>
                    <a:pt x="42685" y="5120"/>
                  </a:lnTo>
                  <a:lnTo>
                    <a:pt x="42568" y="5056"/>
                  </a:lnTo>
                  <a:lnTo>
                    <a:pt x="42474" y="4991"/>
                  </a:lnTo>
                  <a:lnTo>
                    <a:pt x="42451" y="4943"/>
                  </a:lnTo>
                  <a:lnTo>
                    <a:pt x="42451" y="4884"/>
                  </a:lnTo>
                  <a:lnTo>
                    <a:pt x="42474" y="4831"/>
                  </a:lnTo>
                  <a:lnTo>
                    <a:pt x="42521" y="4766"/>
                  </a:lnTo>
                  <a:lnTo>
                    <a:pt x="42591" y="4702"/>
                  </a:lnTo>
                  <a:lnTo>
                    <a:pt x="42685" y="4638"/>
                  </a:lnTo>
                  <a:lnTo>
                    <a:pt x="42801" y="4568"/>
                  </a:lnTo>
                  <a:lnTo>
                    <a:pt x="42942" y="4498"/>
                  </a:lnTo>
                  <a:lnTo>
                    <a:pt x="43105" y="4423"/>
                  </a:lnTo>
                  <a:lnTo>
                    <a:pt x="43292" y="4348"/>
                  </a:lnTo>
                  <a:lnTo>
                    <a:pt x="43502" y="4273"/>
                  </a:lnTo>
                  <a:lnTo>
                    <a:pt x="43759" y="4193"/>
                  </a:lnTo>
                  <a:lnTo>
                    <a:pt x="44016" y="4112"/>
                  </a:lnTo>
                  <a:lnTo>
                    <a:pt x="44297" y="4032"/>
                  </a:lnTo>
                  <a:lnTo>
                    <a:pt x="44624" y="3951"/>
                  </a:lnTo>
                  <a:lnTo>
                    <a:pt x="44951" y="3866"/>
                  </a:lnTo>
                  <a:lnTo>
                    <a:pt x="45301" y="3785"/>
                  </a:lnTo>
                  <a:lnTo>
                    <a:pt x="45698" y="3700"/>
                  </a:lnTo>
                  <a:lnTo>
                    <a:pt x="46119" y="3614"/>
                  </a:lnTo>
                  <a:lnTo>
                    <a:pt x="46539" y="3528"/>
                  </a:lnTo>
                  <a:lnTo>
                    <a:pt x="47007" y="3442"/>
                  </a:lnTo>
                  <a:lnTo>
                    <a:pt x="47474" y="3356"/>
                  </a:lnTo>
                  <a:lnTo>
                    <a:pt x="47988" y="3271"/>
                  </a:lnTo>
                  <a:lnTo>
                    <a:pt x="48525" y="3185"/>
                  </a:lnTo>
                  <a:lnTo>
                    <a:pt x="49086" y="3099"/>
                  </a:lnTo>
                  <a:lnTo>
                    <a:pt x="49670" y="3013"/>
                  </a:lnTo>
                  <a:lnTo>
                    <a:pt x="50277" y="2928"/>
                  </a:lnTo>
                  <a:lnTo>
                    <a:pt x="50908" y="2847"/>
                  </a:lnTo>
                  <a:lnTo>
                    <a:pt x="51562" y="2767"/>
                  </a:lnTo>
                  <a:lnTo>
                    <a:pt x="52240" y="2686"/>
                  </a:lnTo>
                  <a:lnTo>
                    <a:pt x="52941" y="2606"/>
                  </a:lnTo>
                  <a:lnTo>
                    <a:pt x="53688" y="2531"/>
                  </a:lnTo>
                  <a:close/>
                  <a:moveTo>
                    <a:pt x="20373" y="9280"/>
                  </a:moveTo>
                  <a:lnTo>
                    <a:pt x="20607" y="9285"/>
                  </a:lnTo>
                  <a:lnTo>
                    <a:pt x="20840" y="9296"/>
                  </a:lnTo>
                  <a:lnTo>
                    <a:pt x="21097" y="9312"/>
                  </a:lnTo>
                  <a:lnTo>
                    <a:pt x="21331" y="9328"/>
                  </a:lnTo>
                  <a:lnTo>
                    <a:pt x="21588" y="9355"/>
                  </a:lnTo>
                  <a:lnTo>
                    <a:pt x="21845" y="9382"/>
                  </a:lnTo>
                  <a:lnTo>
                    <a:pt x="22125" y="9419"/>
                  </a:lnTo>
                  <a:lnTo>
                    <a:pt x="22382" y="9457"/>
                  </a:lnTo>
                  <a:lnTo>
                    <a:pt x="22896" y="9543"/>
                  </a:lnTo>
                  <a:lnTo>
                    <a:pt x="23410" y="9644"/>
                  </a:lnTo>
                  <a:lnTo>
                    <a:pt x="23878" y="9752"/>
                  </a:lnTo>
                  <a:lnTo>
                    <a:pt x="24321" y="9875"/>
                  </a:lnTo>
                  <a:lnTo>
                    <a:pt x="24532" y="9939"/>
                  </a:lnTo>
                  <a:lnTo>
                    <a:pt x="24742" y="10009"/>
                  </a:lnTo>
                  <a:lnTo>
                    <a:pt x="24929" y="10073"/>
                  </a:lnTo>
                  <a:lnTo>
                    <a:pt x="25092" y="10143"/>
                  </a:lnTo>
                  <a:lnTo>
                    <a:pt x="25256" y="10213"/>
                  </a:lnTo>
                  <a:lnTo>
                    <a:pt x="25396" y="10288"/>
                  </a:lnTo>
                  <a:lnTo>
                    <a:pt x="25513" y="10357"/>
                  </a:lnTo>
                  <a:lnTo>
                    <a:pt x="25606" y="10433"/>
                  </a:lnTo>
                  <a:lnTo>
                    <a:pt x="25700" y="10502"/>
                  </a:lnTo>
                  <a:lnTo>
                    <a:pt x="25747" y="10577"/>
                  </a:lnTo>
                  <a:lnTo>
                    <a:pt x="25793" y="10647"/>
                  </a:lnTo>
                  <a:lnTo>
                    <a:pt x="25793" y="10722"/>
                  </a:lnTo>
                  <a:lnTo>
                    <a:pt x="25793" y="10776"/>
                  </a:lnTo>
                  <a:lnTo>
                    <a:pt x="25770" y="10829"/>
                  </a:lnTo>
                  <a:lnTo>
                    <a:pt x="25747" y="10877"/>
                  </a:lnTo>
                  <a:lnTo>
                    <a:pt x="25676" y="10926"/>
                  </a:lnTo>
                  <a:lnTo>
                    <a:pt x="25630" y="10974"/>
                  </a:lnTo>
                  <a:lnTo>
                    <a:pt x="25536" y="11022"/>
                  </a:lnTo>
                  <a:lnTo>
                    <a:pt x="25443" y="11065"/>
                  </a:lnTo>
                  <a:lnTo>
                    <a:pt x="25349" y="11113"/>
                  </a:lnTo>
                  <a:lnTo>
                    <a:pt x="25233" y="11156"/>
                  </a:lnTo>
                  <a:lnTo>
                    <a:pt x="25092" y="11194"/>
                  </a:lnTo>
                  <a:lnTo>
                    <a:pt x="24929" y="11237"/>
                  </a:lnTo>
                  <a:lnTo>
                    <a:pt x="24765" y="11274"/>
                  </a:lnTo>
                  <a:lnTo>
                    <a:pt x="24392" y="11349"/>
                  </a:lnTo>
                  <a:lnTo>
                    <a:pt x="23948" y="11419"/>
                  </a:lnTo>
                  <a:lnTo>
                    <a:pt x="23691" y="11456"/>
                  </a:lnTo>
                  <a:lnTo>
                    <a:pt x="23410" y="11494"/>
                  </a:lnTo>
                  <a:lnTo>
                    <a:pt x="23083" y="11531"/>
                  </a:lnTo>
                  <a:lnTo>
                    <a:pt x="22709" y="11564"/>
                  </a:lnTo>
                  <a:lnTo>
                    <a:pt x="22312" y="11601"/>
                  </a:lnTo>
                  <a:lnTo>
                    <a:pt x="21892" y="11639"/>
                  </a:lnTo>
                  <a:lnTo>
                    <a:pt x="21401" y="11671"/>
                  </a:lnTo>
                  <a:lnTo>
                    <a:pt x="20887" y="11698"/>
                  </a:lnTo>
                  <a:lnTo>
                    <a:pt x="20303" y="11730"/>
                  </a:lnTo>
                  <a:lnTo>
                    <a:pt x="19696" y="11757"/>
                  </a:lnTo>
                  <a:lnTo>
                    <a:pt x="19041" y="11778"/>
                  </a:lnTo>
                  <a:lnTo>
                    <a:pt x="18317" y="11799"/>
                  </a:lnTo>
                  <a:lnTo>
                    <a:pt x="17570" y="11816"/>
                  </a:lnTo>
                  <a:lnTo>
                    <a:pt x="16752" y="11826"/>
                  </a:lnTo>
                  <a:lnTo>
                    <a:pt x="15864" y="11832"/>
                  </a:lnTo>
                  <a:lnTo>
                    <a:pt x="14930" y="11837"/>
                  </a:lnTo>
                  <a:lnTo>
                    <a:pt x="14696" y="11837"/>
                  </a:lnTo>
                  <a:lnTo>
                    <a:pt x="14836" y="11596"/>
                  </a:lnTo>
                  <a:lnTo>
                    <a:pt x="15000" y="11360"/>
                  </a:lnTo>
                  <a:lnTo>
                    <a:pt x="15210" y="11135"/>
                  </a:lnTo>
                  <a:lnTo>
                    <a:pt x="15467" y="10920"/>
                  </a:lnTo>
                  <a:lnTo>
                    <a:pt x="15724" y="10717"/>
                  </a:lnTo>
                  <a:lnTo>
                    <a:pt x="16028" y="10524"/>
                  </a:lnTo>
                  <a:lnTo>
                    <a:pt x="16355" y="10341"/>
                  </a:lnTo>
                  <a:lnTo>
                    <a:pt x="16682" y="10170"/>
                  </a:lnTo>
                  <a:lnTo>
                    <a:pt x="17032" y="10014"/>
                  </a:lnTo>
                  <a:lnTo>
                    <a:pt x="17406" y="9870"/>
                  </a:lnTo>
                  <a:lnTo>
                    <a:pt x="17756" y="9741"/>
                  </a:lnTo>
                  <a:lnTo>
                    <a:pt x="18130" y="9628"/>
                  </a:lnTo>
                  <a:lnTo>
                    <a:pt x="18504" y="9527"/>
                  </a:lnTo>
                  <a:lnTo>
                    <a:pt x="18855" y="9441"/>
                  </a:lnTo>
                  <a:lnTo>
                    <a:pt x="19205" y="9376"/>
                  </a:lnTo>
                  <a:lnTo>
                    <a:pt x="19555" y="9323"/>
                  </a:lnTo>
                  <a:lnTo>
                    <a:pt x="19742" y="9301"/>
                  </a:lnTo>
                  <a:lnTo>
                    <a:pt x="19953" y="9291"/>
                  </a:lnTo>
                  <a:lnTo>
                    <a:pt x="20163" y="9285"/>
                  </a:lnTo>
                  <a:lnTo>
                    <a:pt x="20373" y="9280"/>
                  </a:lnTo>
                  <a:close/>
                  <a:moveTo>
                    <a:pt x="75673" y="11371"/>
                  </a:moveTo>
                  <a:lnTo>
                    <a:pt x="76023" y="11381"/>
                  </a:lnTo>
                  <a:lnTo>
                    <a:pt x="76374" y="11392"/>
                  </a:lnTo>
                  <a:lnTo>
                    <a:pt x="76724" y="11414"/>
                  </a:lnTo>
                  <a:lnTo>
                    <a:pt x="77051" y="11446"/>
                  </a:lnTo>
                  <a:lnTo>
                    <a:pt x="77355" y="11483"/>
                  </a:lnTo>
                  <a:lnTo>
                    <a:pt x="77682" y="11531"/>
                  </a:lnTo>
                  <a:lnTo>
                    <a:pt x="77986" y="11590"/>
                  </a:lnTo>
                  <a:lnTo>
                    <a:pt x="78266" y="11655"/>
                  </a:lnTo>
                  <a:lnTo>
                    <a:pt x="78616" y="11741"/>
                  </a:lnTo>
                  <a:lnTo>
                    <a:pt x="78920" y="11837"/>
                  </a:lnTo>
                  <a:lnTo>
                    <a:pt x="79224" y="11944"/>
                  </a:lnTo>
                  <a:lnTo>
                    <a:pt x="79504" y="12062"/>
                  </a:lnTo>
                  <a:lnTo>
                    <a:pt x="79785" y="12185"/>
                  </a:lnTo>
                  <a:lnTo>
                    <a:pt x="80018" y="12319"/>
                  </a:lnTo>
                  <a:lnTo>
                    <a:pt x="80252" y="12464"/>
                  </a:lnTo>
                  <a:lnTo>
                    <a:pt x="80439" y="12614"/>
                  </a:lnTo>
                  <a:lnTo>
                    <a:pt x="80626" y="12770"/>
                  </a:lnTo>
                  <a:lnTo>
                    <a:pt x="80789" y="12936"/>
                  </a:lnTo>
                  <a:lnTo>
                    <a:pt x="80929" y="13107"/>
                  </a:lnTo>
                  <a:lnTo>
                    <a:pt x="81046" y="13284"/>
                  </a:lnTo>
                  <a:lnTo>
                    <a:pt x="81140" y="13472"/>
                  </a:lnTo>
                  <a:lnTo>
                    <a:pt x="81210" y="13660"/>
                  </a:lnTo>
                  <a:lnTo>
                    <a:pt x="81256" y="13858"/>
                  </a:lnTo>
                  <a:lnTo>
                    <a:pt x="81280" y="14056"/>
                  </a:lnTo>
                  <a:lnTo>
                    <a:pt x="80486" y="14056"/>
                  </a:lnTo>
                  <a:lnTo>
                    <a:pt x="79972" y="14051"/>
                  </a:lnTo>
                  <a:lnTo>
                    <a:pt x="79481" y="14035"/>
                  </a:lnTo>
                  <a:lnTo>
                    <a:pt x="78990" y="14024"/>
                  </a:lnTo>
                  <a:lnTo>
                    <a:pt x="78523" y="14003"/>
                  </a:lnTo>
                  <a:lnTo>
                    <a:pt x="78032" y="13981"/>
                  </a:lnTo>
                  <a:lnTo>
                    <a:pt x="77565" y="13954"/>
                  </a:lnTo>
                  <a:lnTo>
                    <a:pt x="77121" y="13922"/>
                  </a:lnTo>
                  <a:lnTo>
                    <a:pt x="76654" y="13890"/>
                  </a:lnTo>
                  <a:lnTo>
                    <a:pt x="76233" y="13858"/>
                  </a:lnTo>
                  <a:lnTo>
                    <a:pt x="75790" y="13815"/>
                  </a:lnTo>
                  <a:lnTo>
                    <a:pt x="75369" y="13772"/>
                  </a:lnTo>
                  <a:lnTo>
                    <a:pt x="74972" y="13729"/>
                  </a:lnTo>
                  <a:lnTo>
                    <a:pt x="74575" y="13681"/>
                  </a:lnTo>
                  <a:lnTo>
                    <a:pt x="74178" y="13633"/>
                  </a:lnTo>
                  <a:lnTo>
                    <a:pt x="73804" y="13579"/>
                  </a:lnTo>
                  <a:lnTo>
                    <a:pt x="73453" y="13526"/>
                  </a:lnTo>
                  <a:lnTo>
                    <a:pt x="73103" y="13472"/>
                  </a:lnTo>
                  <a:lnTo>
                    <a:pt x="72776" y="13413"/>
                  </a:lnTo>
                  <a:lnTo>
                    <a:pt x="72449" y="13354"/>
                  </a:lnTo>
                  <a:lnTo>
                    <a:pt x="72168" y="13295"/>
                  </a:lnTo>
                  <a:lnTo>
                    <a:pt x="71865" y="13231"/>
                  </a:lnTo>
                  <a:lnTo>
                    <a:pt x="71608" y="13172"/>
                  </a:lnTo>
                  <a:lnTo>
                    <a:pt x="71351" y="13107"/>
                  </a:lnTo>
                  <a:lnTo>
                    <a:pt x="71140" y="13043"/>
                  </a:lnTo>
                  <a:lnTo>
                    <a:pt x="70907" y="12979"/>
                  </a:lnTo>
                  <a:lnTo>
                    <a:pt x="70720" y="12909"/>
                  </a:lnTo>
                  <a:lnTo>
                    <a:pt x="70556" y="12845"/>
                  </a:lnTo>
                  <a:lnTo>
                    <a:pt x="70393" y="12780"/>
                  </a:lnTo>
                  <a:lnTo>
                    <a:pt x="70276" y="12711"/>
                  </a:lnTo>
                  <a:lnTo>
                    <a:pt x="70159" y="12646"/>
                  </a:lnTo>
                  <a:lnTo>
                    <a:pt x="70066" y="12582"/>
                  </a:lnTo>
                  <a:lnTo>
                    <a:pt x="69996" y="12518"/>
                  </a:lnTo>
                  <a:lnTo>
                    <a:pt x="69949" y="12427"/>
                  </a:lnTo>
                  <a:lnTo>
                    <a:pt x="69926" y="12378"/>
                  </a:lnTo>
                  <a:lnTo>
                    <a:pt x="69949" y="12319"/>
                  </a:lnTo>
                  <a:lnTo>
                    <a:pt x="69972" y="12260"/>
                  </a:lnTo>
                  <a:lnTo>
                    <a:pt x="70042" y="12196"/>
                  </a:lnTo>
                  <a:lnTo>
                    <a:pt x="70159" y="12126"/>
                  </a:lnTo>
                  <a:lnTo>
                    <a:pt x="70299" y="12062"/>
                  </a:lnTo>
                  <a:lnTo>
                    <a:pt x="70486" y="11987"/>
                  </a:lnTo>
                  <a:lnTo>
                    <a:pt x="70743" y="11912"/>
                  </a:lnTo>
                  <a:lnTo>
                    <a:pt x="71070" y="11837"/>
                  </a:lnTo>
                  <a:lnTo>
                    <a:pt x="71444" y="11762"/>
                  </a:lnTo>
                  <a:lnTo>
                    <a:pt x="71888" y="11687"/>
                  </a:lnTo>
                  <a:lnTo>
                    <a:pt x="72402" y="11612"/>
                  </a:lnTo>
                  <a:lnTo>
                    <a:pt x="72846" y="11553"/>
                  </a:lnTo>
                  <a:lnTo>
                    <a:pt x="73290" y="11505"/>
                  </a:lnTo>
                  <a:lnTo>
                    <a:pt x="73710" y="11462"/>
                  </a:lnTo>
                  <a:lnTo>
                    <a:pt x="74131" y="11430"/>
                  </a:lnTo>
                  <a:lnTo>
                    <a:pt x="74528" y="11403"/>
                  </a:lnTo>
                  <a:lnTo>
                    <a:pt x="74925" y="11387"/>
                  </a:lnTo>
                  <a:lnTo>
                    <a:pt x="75299" y="11376"/>
                  </a:lnTo>
                  <a:lnTo>
                    <a:pt x="75673" y="11371"/>
                  </a:lnTo>
                  <a:close/>
                  <a:moveTo>
                    <a:pt x="34951" y="987"/>
                  </a:moveTo>
                  <a:lnTo>
                    <a:pt x="36283" y="992"/>
                  </a:lnTo>
                  <a:lnTo>
                    <a:pt x="37568" y="1008"/>
                  </a:lnTo>
                  <a:lnTo>
                    <a:pt x="38830" y="1035"/>
                  </a:lnTo>
                  <a:lnTo>
                    <a:pt x="40068" y="1073"/>
                  </a:lnTo>
                  <a:lnTo>
                    <a:pt x="41259" y="1121"/>
                  </a:lnTo>
                  <a:lnTo>
                    <a:pt x="42451" y="1180"/>
                  </a:lnTo>
                  <a:lnTo>
                    <a:pt x="43596" y="1250"/>
                  </a:lnTo>
                  <a:lnTo>
                    <a:pt x="44717" y="1325"/>
                  </a:lnTo>
                  <a:lnTo>
                    <a:pt x="45815" y="1416"/>
                  </a:lnTo>
                  <a:lnTo>
                    <a:pt x="46866" y="1512"/>
                  </a:lnTo>
                  <a:lnTo>
                    <a:pt x="47894" y="1614"/>
                  </a:lnTo>
                  <a:lnTo>
                    <a:pt x="48876" y="1732"/>
                  </a:lnTo>
                  <a:lnTo>
                    <a:pt x="49834" y="1855"/>
                  </a:lnTo>
                  <a:lnTo>
                    <a:pt x="49133" y="1947"/>
                  </a:lnTo>
                  <a:lnTo>
                    <a:pt x="48408" y="2032"/>
                  </a:lnTo>
                  <a:lnTo>
                    <a:pt x="47731" y="2123"/>
                  </a:lnTo>
                  <a:lnTo>
                    <a:pt x="47077" y="2220"/>
                  </a:lnTo>
                  <a:lnTo>
                    <a:pt x="46423" y="2311"/>
                  </a:lnTo>
                  <a:lnTo>
                    <a:pt x="45815" y="2408"/>
                  </a:lnTo>
                  <a:lnTo>
                    <a:pt x="45208" y="2509"/>
                  </a:lnTo>
                  <a:lnTo>
                    <a:pt x="44624" y="2606"/>
                  </a:lnTo>
                  <a:lnTo>
                    <a:pt x="44063" y="2708"/>
                  </a:lnTo>
                  <a:lnTo>
                    <a:pt x="43526" y="2810"/>
                  </a:lnTo>
                  <a:lnTo>
                    <a:pt x="43012" y="2917"/>
                  </a:lnTo>
                  <a:lnTo>
                    <a:pt x="42521" y="3019"/>
                  </a:lnTo>
                  <a:lnTo>
                    <a:pt x="42054" y="3126"/>
                  </a:lnTo>
                  <a:lnTo>
                    <a:pt x="41610" y="3233"/>
                  </a:lnTo>
                  <a:lnTo>
                    <a:pt x="41189" y="3340"/>
                  </a:lnTo>
                  <a:lnTo>
                    <a:pt x="40816" y="3448"/>
                  </a:lnTo>
                  <a:lnTo>
                    <a:pt x="40442" y="3555"/>
                  </a:lnTo>
                  <a:lnTo>
                    <a:pt x="40091" y="3662"/>
                  </a:lnTo>
                  <a:lnTo>
                    <a:pt x="39788" y="3769"/>
                  </a:lnTo>
                  <a:lnTo>
                    <a:pt x="39484" y="3882"/>
                  </a:lnTo>
                  <a:lnTo>
                    <a:pt x="39227" y="3989"/>
                  </a:lnTo>
                  <a:lnTo>
                    <a:pt x="38993" y="4096"/>
                  </a:lnTo>
                  <a:lnTo>
                    <a:pt x="38783" y="4209"/>
                  </a:lnTo>
                  <a:lnTo>
                    <a:pt x="38596" y="4316"/>
                  </a:lnTo>
                  <a:lnTo>
                    <a:pt x="38456" y="4423"/>
                  </a:lnTo>
                  <a:lnTo>
                    <a:pt x="38339" y="4530"/>
                  </a:lnTo>
                  <a:lnTo>
                    <a:pt x="38246" y="4638"/>
                  </a:lnTo>
                  <a:lnTo>
                    <a:pt x="38176" y="4745"/>
                  </a:lnTo>
                  <a:lnTo>
                    <a:pt x="38152" y="4852"/>
                  </a:lnTo>
                  <a:lnTo>
                    <a:pt x="38152" y="4959"/>
                  </a:lnTo>
                  <a:lnTo>
                    <a:pt x="38176" y="5061"/>
                  </a:lnTo>
                  <a:lnTo>
                    <a:pt x="38246" y="5163"/>
                  </a:lnTo>
                  <a:lnTo>
                    <a:pt x="38339" y="5265"/>
                  </a:lnTo>
                  <a:lnTo>
                    <a:pt x="38456" y="5367"/>
                  </a:lnTo>
                  <a:lnTo>
                    <a:pt x="38643" y="5479"/>
                  </a:lnTo>
                  <a:lnTo>
                    <a:pt x="38900" y="5592"/>
                  </a:lnTo>
                  <a:lnTo>
                    <a:pt x="39040" y="5651"/>
                  </a:lnTo>
                  <a:lnTo>
                    <a:pt x="39204" y="5710"/>
                  </a:lnTo>
                  <a:lnTo>
                    <a:pt x="39390" y="5769"/>
                  </a:lnTo>
                  <a:lnTo>
                    <a:pt x="39601" y="5822"/>
                  </a:lnTo>
                  <a:lnTo>
                    <a:pt x="39811" y="5881"/>
                  </a:lnTo>
                  <a:lnTo>
                    <a:pt x="40068" y="5935"/>
                  </a:lnTo>
                  <a:lnTo>
                    <a:pt x="40325" y="5994"/>
                  </a:lnTo>
                  <a:lnTo>
                    <a:pt x="40605" y="6047"/>
                  </a:lnTo>
                  <a:lnTo>
                    <a:pt x="40932" y="6101"/>
                  </a:lnTo>
                  <a:lnTo>
                    <a:pt x="41259" y="6155"/>
                  </a:lnTo>
                  <a:lnTo>
                    <a:pt x="41633" y="6203"/>
                  </a:lnTo>
                  <a:lnTo>
                    <a:pt x="42007" y="6251"/>
                  </a:lnTo>
                  <a:lnTo>
                    <a:pt x="42428" y="6294"/>
                  </a:lnTo>
                  <a:lnTo>
                    <a:pt x="42871" y="6342"/>
                  </a:lnTo>
                  <a:lnTo>
                    <a:pt x="43362" y="6380"/>
                  </a:lnTo>
                  <a:lnTo>
                    <a:pt x="43853" y="6417"/>
                  </a:lnTo>
                  <a:lnTo>
                    <a:pt x="44390" y="6455"/>
                  </a:lnTo>
                  <a:lnTo>
                    <a:pt x="44974" y="6487"/>
                  </a:lnTo>
                  <a:lnTo>
                    <a:pt x="45582" y="6514"/>
                  </a:lnTo>
                  <a:lnTo>
                    <a:pt x="46212" y="6541"/>
                  </a:lnTo>
                  <a:lnTo>
                    <a:pt x="46890" y="6562"/>
                  </a:lnTo>
                  <a:lnTo>
                    <a:pt x="47591" y="6578"/>
                  </a:lnTo>
                  <a:lnTo>
                    <a:pt x="48338" y="6594"/>
                  </a:lnTo>
                  <a:lnTo>
                    <a:pt x="49109" y="6605"/>
                  </a:lnTo>
                  <a:lnTo>
                    <a:pt x="49950" y="6605"/>
                  </a:lnTo>
                  <a:lnTo>
                    <a:pt x="51002" y="6600"/>
                  </a:lnTo>
                  <a:lnTo>
                    <a:pt x="51516" y="6589"/>
                  </a:lnTo>
                  <a:lnTo>
                    <a:pt x="52030" y="6578"/>
                  </a:lnTo>
                  <a:lnTo>
                    <a:pt x="52520" y="6567"/>
                  </a:lnTo>
                  <a:lnTo>
                    <a:pt x="53011" y="6551"/>
                  </a:lnTo>
                  <a:lnTo>
                    <a:pt x="53478" y="6530"/>
                  </a:lnTo>
                  <a:lnTo>
                    <a:pt x="53945" y="6509"/>
                  </a:lnTo>
                  <a:lnTo>
                    <a:pt x="54413" y="6482"/>
                  </a:lnTo>
                  <a:lnTo>
                    <a:pt x="54857" y="6450"/>
                  </a:lnTo>
                  <a:lnTo>
                    <a:pt x="55277" y="6423"/>
                  </a:lnTo>
                  <a:lnTo>
                    <a:pt x="55698" y="6385"/>
                  </a:lnTo>
                  <a:lnTo>
                    <a:pt x="56118" y="6348"/>
                  </a:lnTo>
                  <a:lnTo>
                    <a:pt x="56515" y="6310"/>
                  </a:lnTo>
                  <a:lnTo>
                    <a:pt x="56889" y="6262"/>
                  </a:lnTo>
                  <a:lnTo>
                    <a:pt x="57263" y="6219"/>
                  </a:lnTo>
                  <a:lnTo>
                    <a:pt x="57637" y="6171"/>
                  </a:lnTo>
                  <a:lnTo>
                    <a:pt x="57987" y="6117"/>
                  </a:lnTo>
                  <a:lnTo>
                    <a:pt x="58314" y="6064"/>
                  </a:lnTo>
                  <a:lnTo>
                    <a:pt x="58641" y="6010"/>
                  </a:lnTo>
                  <a:lnTo>
                    <a:pt x="58945" y="5946"/>
                  </a:lnTo>
                  <a:lnTo>
                    <a:pt x="59249" y="5887"/>
                  </a:lnTo>
                  <a:lnTo>
                    <a:pt x="59529" y="5822"/>
                  </a:lnTo>
                  <a:lnTo>
                    <a:pt x="59786" y="5753"/>
                  </a:lnTo>
                  <a:lnTo>
                    <a:pt x="60043" y="5683"/>
                  </a:lnTo>
                  <a:lnTo>
                    <a:pt x="60277" y="5613"/>
                  </a:lnTo>
                  <a:lnTo>
                    <a:pt x="60510" y="5538"/>
                  </a:lnTo>
                  <a:lnTo>
                    <a:pt x="60721" y="5458"/>
                  </a:lnTo>
                  <a:lnTo>
                    <a:pt x="60908" y="5377"/>
                  </a:lnTo>
                  <a:lnTo>
                    <a:pt x="61094" y="5297"/>
                  </a:lnTo>
                  <a:lnTo>
                    <a:pt x="61258" y="5211"/>
                  </a:lnTo>
                  <a:lnTo>
                    <a:pt x="61398" y="5125"/>
                  </a:lnTo>
                  <a:lnTo>
                    <a:pt x="61538" y="5040"/>
                  </a:lnTo>
                  <a:lnTo>
                    <a:pt x="61655" y="4954"/>
                  </a:lnTo>
                  <a:lnTo>
                    <a:pt x="61749" y="4863"/>
                  </a:lnTo>
                  <a:lnTo>
                    <a:pt x="61819" y="4777"/>
                  </a:lnTo>
                  <a:lnTo>
                    <a:pt x="61889" y="4686"/>
                  </a:lnTo>
                  <a:lnTo>
                    <a:pt x="61935" y="4595"/>
                  </a:lnTo>
                  <a:lnTo>
                    <a:pt x="61982" y="4504"/>
                  </a:lnTo>
                  <a:lnTo>
                    <a:pt x="61982" y="4407"/>
                  </a:lnTo>
                  <a:lnTo>
                    <a:pt x="62006" y="4316"/>
                  </a:lnTo>
                  <a:lnTo>
                    <a:pt x="61982" y="4225"/>
                  </a:lnTo>
                  <a:lnTo>
                    <a:pt x="61959" y="4128"/>
                  </a:lnTo>
                  <a:lnTo>
                    <a:pt x="61912" y="4032"/>
                  </a:lnTo>
                  <a:lnTo>
                    <a:pt x="61842" y="3941"/>
                  </a:lnTo>
                  <a:lnTo>
                    <a:pt x="61772" y="3844"/>
                  </a:lnTo>
                  <a:lnTo>
                    <a:pt x="61702" y="3748"/>
                  </a:lnTo>
                  <a:lnTo>
                    <a:pt x="61585" y="3651"/>
                  </a:lnTo>
                  <a:lnTo>
                    <a:pt x="61328" y="3464"/>
                  </a:lnTo>
                  <a:lnTo>
                    <a:pt x="61024" y="3271"/>
                  </a:lnTo>
                  <a:lnTo>
                    <a:pt x="60674" y="3078"/>
                  </a:lnTo>
                  <a:lnTo>
                    <a:pt x="60253" y="2890"/>
                  </a:lnTo>
                  <a:lnTo>
                    <a:pt x="59763" y="2702"/>
                  </a:lnTo>
                  <a:lnTo>
                    <a:pt x="59249" y="2515"/>
                  </a:lnTo>
                  <a:lnTo>
                    <a:pt x="58665" y="2333"/>
                  </a:lnTo>
                  <a:lnTo>
                    <a:pt x="58034" y="2150"/>
                  </a:lnTo>
                  <a:lnTo>
                    <a:pt x="58828" y="2097"/>
                  </a:lnTo>
                  <a:lnTo>
                    <a:pt x="59623" y="2043"/>
                  </a:lnTo>
                  <a:lnTo>
                    <a:pt x="60417" y="1995"/>
                  </a:lnTo>
                  <a:lnTo>
                    <a:pt x="61235" y="1952"/>
                  </a:lnTo>
                  <a:lnTo>
                    <a:pt x="62052" y="1909"/>
                  </a:lnTo>
                  <a:lnTo>
                    <a:pt x="62893" y="1872"/>
                  </a:lnTo>
                  <a:lnTo>
                    <a:pt x="63711" y="1839"/>
                  </a:lnTo>
                  <a:lnTo>
                    <a:pt x="64552" y="1807"/>
                  </a:lnTo>
                  <a:lnTo>
                    <a:pt x="65393" y="1780"/>
                  </a:lnTo>
                  <a:lnTo>
                    <a:pt x="66234" y="1759"/>
                  </a:lnTo>
                  <a:lnTo>
                    <a:pt x="67075" y="1738"/>
                  </a:lnTo>
                  <a:lnTo>
                    <a:pt x="67916" y="1721"/>
                  </a:lnTo>
                  <a:lnTo>
                    <a:pt x="68757" y="1705"/>
                  </a:lnTo>
                  <a:lnTo>
                    <a:pt x="69622" y="1700"/>
                  </a:lnTo>
                  <a:lnTo>
                    <a:pt x="70463" y="1695"/>
                  </a:lnTo>
                  <a:lnTo>
                    <a:pt x="71327" y="1689"/>
                  </a:lnTo>
                  <a:lnTo>
                    <a:pt x="72402" y="1695"/>
                  </a:lnTo>
                  <a:lnTo>
                    <a:pt x="73477" y="1711"/>
                  </a:lnTo>
                  <a:lnTo>
                    <a:pt x="74505" y="1743"/>
                  </a:lnTo>
                  <a:lnTo>
                    <a:pt x="75509" y="1780"/>
                  </a:lnTo>
                  <a:lnTo>
                    <a:pt x="76467" y="1823"/>
                  </a:lnTo>
                  <a:lnTo>
                    <a:pt x="77402" y="1882"/>
                  </a:lnTo>
                  <a:lnTo>
                    <a:pt x="78313" y="1947"/>
                  </a:lnTo>
                  <a:lnTo>
                    <a:pt x="79177" y="2022"/>
                  </a:lnTo>
                  <a:lnTo>
                    <a:pt x="80018" y="2102"/>
                  </a:lnTo>
                  <a:lnTo>
                    <a:pt x="80836" y="2188"/>
                  </a:lnTo>
                  <a:lnTo>
                    <a:pt x="81607" y="2284"/>
                  </a:lnTo>
                  <a:lnTo>
                    <a:pt x="82355" y="2381"/>
                  </a:lnTo>
                  <a:lnTo>
                    <a:pt x="83079" y="2488"/>
                  </a:lnTo>
                  <a:lnTo>
                    <a:pt x="83780" y="2601"/>
                  </a:lnTo>
                  <a:lnTo>
                    <a:pt x="84434" y="2713"/>
                  </a:lnTo>
                  <a:lnTo>
                    <a:pt x="85065" y="2836"/>
                  </a:lnTo>
                  <a:lnTo>
                    <a:pt x="85695" y="2960"/>
                  </a:lnTo>
                  <a:lnTo>
                    <a:pt x="86256" y="3083"/>
                  </a:lnTo>
                  <a:lnTo>
                    <a:pt x="86817" y="3212"/>
                  </a:lnTo>
                  <a:lnTo>
                    <a:pt x="87354" y="3340"/>
                  </a:lnTo>
                  <a:lnTo>
                    <a:pt x="87868" y="3474"/>
                  </a:lnTo>
                  <a:lnTo>
                    <a:pt x="88335" y="3608"/>
                  </a:lnTo>
                  <a:lnTo>
                    <a:pt x="88803" y="3737"/>
                  </a:lnTo>
                  <a:lnTo>
                    <a:pt x="89223" y="3871"/>
                  </a:lnTo>
                  <a:lnTo>
                    <a:pt x="89620" y="4005"/>
                  </a:lnTo>
                  <a:lnTo>
                    <a:pt x="90018" y="4134"/>
                  </a:lnTo>
                  <a:lnTo>
                    <a:pt x="90368" y="4262"/>
                  </a:lnTo>
                  <a:lnTo>
                    <a:pt x="90718" y="4391"/>
                  </a:lnTo>
                  <a:lnTo>
                    <a:pt x="91326" y="4638"/>
                  </a:lnTo>
                  <a:lnTo>
                    <a:pt x="91840" y="4868"/>
                  </a:lnTo>
                  <a:lnTo>
                    <a:pt x="92354" y="5120"/>
                  </a:lnTo>
                  <a:lnTo>
                    <a:pt x="92821" y="5372"/>
                  </a:lnTo>
                  <a:lnTo>
                    <a:pt x="93265" y="5629"/>
                  </a:lnTo>
                  <a:lnTo>
                    <a:pt x="93685" y="5892"/>
                  </a:lnTo>
                  <a:lnTo>
                    <a:pt x="94059" y="6155"/>
                  </a:lnTo>
                  <a:lnTo>
                    <a:pt x="94386" y="6423"/>
                  </a:lnTo>
                  <a:lnTo>
                    <a:pt x="94690" y="6691"/>
                  </a:lnTo>
                  <a:lnTo>
                    <a:pt x="94970" y="6964"/>
                  </a:lnTo>
                  <a:lnTo>
                    <a:pt x="95204" y="7238"/>
                  </a:lnTo>
                  <a:lnTo>
                    <a:pt x="95391" y="7511"/>
                  </a:lnTo>
                  <a:lnTo>
                    <a:pt x="95554" y="7784"/>
                  </a:lnTo>
                  <a:lnTo>
                    <a:pt x="95695" y="8063"/>
                  </a:lnTo>
                  <a:lnTo>
                    <a:pt x="95788" y="8336"/>
                  </a:lnTo>
                  <a:lnTo>
                    <a:pt x="95835" y="8610"/>
                  </a:lnTo>
                  <a:lnTo>
                    <a:pt x="95858" y="8883"/>
                  </a:lnTo>
                  <a:lnTo>
                    <a:pt x="95858" y="9151"/>
                  </a:lnTo>
                  <a:lnTo>
                    <a:pt x="95811" y="9419"/>
                  </a:lnTo>
                  <a:lnTo>
                    <a:pt x="95718" y="9687"/>
                  </a:lnTo>
                  <a:lnTo>
                    <a:pt x="95625" y="9945"/>
                  </a:lnTo>
                  <a:lnTo>
                    <a:pt x="95461" y="10207"/>
                  </a:lnTo>
                  <a:lnTo>
                    <a:pt x="95274" y="10459"/>
                  </a:lnTo>
                  <a:lnTo>
                    <a:pt x="95064" y="10711"/>
                  </a:lnTo>
                  <a:lnTo>
                    <a:pt x="94807" y="10952"/>
                  </a:lnTo>
                  <a:lnTo>
                    <a:pt x="94527" y="11194"/>
                  </a:lnTo>
                  <a:lnTo>
                    <a:pt x="94199" y="11424"/>
                  </a:lnTo>
                  <a:lnTo>
                    <a:pt x="93849" y="11655"/>
                  </a:lnTo>
                  <a:lnTo>
                    <a:pt x="93475" y="11875"/>
                  </a:lnTo>
                  <a:lnTo>
                    <a:pt x="93031" y="12084"/>
                  </a:lnTo>
                  <a:lnTo>
                    <a:pt x="92587" y="12287"/>
                  </a:lnTo>
                  <a:lnTo>
                    <a:pt x="92097" y="12486"/>
                  </a:lnTo>
                  <a:lnTo>
                    <a:pt x="91559" y="12673"/>
                  </a:lnTo>
                  <a:lnTo>
                    <a:pt x="91022" y="12850"/>
                  </a:lnTo>
                  <a:lnTo>
                    <a:pt x="90415" y="13022"/>
                  </a:lnTo>
                  <a:lnTo>
                    <a:pt x="89784" y="13177"/>
                  </a:lnTo>
                  <a:lnTo>
                    <a:pt x="89480" y="13252"/>
                  </a:lnTo>
                  <a:lnTo>
                    <a:pt x="89153" y="13322"/>
                  </a:lnTo>
                  <a:lnTo>
                    <a:pt x="88826" y="13386"/>
                  </a:lnTo>
                  <a:lnTo>
                    <a:pt x="88476" y="13451"/>
                  </a:lnTo>
                  <a:lnTo>
                    <a:pt x="88149" y="13515"/>
                  </a:lnTo>
                  <a:lnTo>
                    <a:pt x="87798" y="13568"/>
                  </a:lnTo>
                  <a:lnTo>
                    <a:pt x="87424" y="13627"/>
                  </a:lnTo>
                  <a:lnTo>
                    <a:pt x="87074" y="13676"/>
                  </a:lnTo>
                  <a:lnTo>
                    <a:pt x="86700" y="13724"/>
                  </a:lnTo>
                  <a:lnTo>
                    <a:pt x="86326" y="13772"/>
                  </a:lnTo>
                  <a:lnTo>
                    <a:pt x="85952" y="13810"/>
                  </a:lnTo>
                  <a:lnTo>
                    <a:pt x="85579" y="13847"/>
                  </a:lnTo>
                  <a:lnTo>
                    <a:pt x="85509" y="13617"/>
                  </a:lnTo>
                  <a:lnTo>
                    <a:pt x="85438" y="13392"/>
                  </a:lnTo>
                  <a:lnTo>
                    <a:pt x="85322" y="13166"/>
                  </a:lnTo>
                  <a:lnTo>
                    <a:pt x="85181" y="12952"/>
                  </a:lnTo>
                  <a:lnTo>
                    <a:pt x="84995" y="12743"/>
                  </a:lnTo>
                  <a:lnTo>
                    <a:pt x="84808" y="12539"/>
                  </a:lnTo>
                  <a:lnTo>
                    <a:pt x="84574" y="12346"/>
                  </a:lnTo>
                  <a:lnTo>
                    <a:pt x="84317" y="12159"/>
                  </a:lnTo>
                  <a:lnTo>
                    <a:pt x="84037" y="11982"/>
                  </a:lnTo>
                  <a:lnTo>
                    <a:pt x="83733" y="11810"/>
                  </a:lnTo>
                  <a:lnTo>
                    <a:pt x="83406" y="11644"/>
                  </a:lnTo>
                  <a:lnTo>
                    <a:pt x="83055" y="11494"/>
                  </a:lnTo>
                  <a:lnTo>
                    <a:pt x="82682" y="11349"/>
                  </a:lnTo>
                  <a:lnTo>
                    <a:pt x="82261" y="11210"/>
                  </a:lnTo>
                  <a:lnTo>
                    <a:pt x="81841" y="11087"/>
                  </a:lnTo>
                  <a:lnTo>
                    <a:pt x="81373" y="10969"/>
                  </a:lnTo>
                  <a:lnTo>
                    <a:pt x="81093" y="10904"/>
                  </a:lnTo>
                  <a:lnTo>
                    <a:pt x="80813" y="10845"/>
                  </a:lnTo>
                  <a:lnTo>
                    <a:pt x="80532" y="10792"/>
                  </a:lnTo>
                  <a:lnTo>
                    <a:pt x="80252" y="10738"/>
                  </a:lnTo>
                  <a:lnTo>
                    <a:pt x="79948" y="10690"/>
                  </a:lnTo>
                  <a:lnTo>
                    <a:pt x="79644" y="10647"/>
                  </a:lnTo>
                  <a:lnTo>
                    <a:pt x="79317" y="10604"/>
                  </a:lnTo>
                  <a:lnTo>
                    <a:pt x="79014" y="10567"/>
                  </a:lnTo>
                  <a:lnTo>
                    <a:pt x="78687" y="10534"/>
                  </a:lnTo>
                  <a:lnTo>
                    <a:pt x="78360" y="10502"/>
                  </a:lnTo>
                  <a:lnTo>
                    <a:pt x="78032" y="10475"/>
                  </a:lnTo>
                  <a:lnTo>
                    <a:pt x="77682" y="10454"/>
                  </a:lnTo>
                  <a:lnTo>
                    <a:pt x="77355" y="10433"/>
                  </a:lnTo>
                  <a:lnTo>
                    <a:pt x="77004" y="10416"/>
                  </a:lnTo>
                  <a:lnTo>
                    <a:pt x="76654" y="10406"/>
                  </a:lnTo>
                  <a:lnTo>
                    <a:pt x="76280" y="10395"/>
                  </a:lnTo>
                  <a:lnTo>
                    <a:pt x="75930" y="10390"/>
                  </a:lnTo>
                  <a:lnTo>
                    <a:pt x="75206" y="10390"/>
                  </a:lnTo>
                  <a:lnTo>
                    <a:pt x="74832" y="10395"/>
                  </a:lnTo>
                  <a:lnTo>
                    <a:pt x="74458" y="10406"/>
                  </a:lnTo>
                  <a:lnTo>
                    <a:pt x="74084" y="10422"/>
                  </a:lnTo>
                  <a:lnTo>
                    <a:pt x="73710" y="10438"/>
                  </a:lnTo>
                  <a:lnTo>
                    <a:pt x="73313" y="10459"/>
                  </a:lnTo>
                  <a:lnTo>
                    <a:pt x="72939" y="10481"/>
                  </a:lnTo>
                  <a:lnTo>
                    <a:pt x="72566" y="10508"/>
                  </a:lnTo>
                  <a:lnTo>
                    <a:pt x="72168" y="10540"/>
                  </a:lnTo>
                  <a:lnTo>
                    <a:pt x="71795" y="10577"/>
                  </a:lnTo>
                  <a:lnTo>
                    <a:pt x="71397" y="10615"/>
                  </a:lnTo>
                  <a:lnTo>
                    <a:pt x="71000" y="10663"/>
                  </a:lnTo>
                  <a:lnTo>
                    <a:pt x="70626" y="10706"/>
                  </a:lnTo>
                  <a:lnTo>
                    <a:pt x="70229" y="10760"/>
                  </a:lnTo>
                  <a:lnTo>
                    <a:pt x="69552" y="10856"/>
                  </a:lnTo>
                  <a:lnTo>
                    <a:pt x="68921" y="10958"/>
                  </a:lnTo>
                  <a:lnTo>
                    <a:pt x="68360" y="11065"/>
                  </a:lnTo>
                  <a:lnTo>
                    <a:pt x="67846" y="11183"/>
                  </a:lnTo>
                  <a:lnTo>
                    <a:pt x="67379" y="11301"/>
                  </a:lnTo>
                  <a:lnTo>
                    <a:pt x="66958" y="11419"/>
                  </a:lnTo>
                  <a:lnTo>
                    <a:pt x="66608" y="11548"/>
                  </a:lnTo>
                  <a:lnTo>
                    <a:pt x="66444" y="11612"/>
                  </a:lnTo>
                  <a:lnTo>
                    <a:pt x="66304" y="11682"/>
                  </a:lnTo>
                  <a:lnTo>
                    <a:pt x="66187" y="11746"/>
                  </a:lnTo>
                  <a:lnTo>
                    <a:pt x="66071" y="11816"/>
                  </a:lnTo>
                  <a:lnTo>
                    <a:pt x="65954" y="11885"/>
                  </a:lnTo>
                  <a:lnTo>
                    <a:pt x="65860" y="11955"/>
                  </a:lnTo>
                  <a:lnTo>
                    <a:pt x="65790" y="12025"/>
                  </a:lnTo>
                  <a:lnTo>
                    <a:pt x="65720" y="12094"/>
                  </a:lnTo>
                  <a:lnTo>
                    <a:pt x="65674" y="12169"/>
                  </a:lnTo>
                  <a:lnTo>
                    <a:pt x="65650" y="12239"/>
                  </a:lnTo>
                  <a:lnTo>
                    <a:pt x="65627" y="12314"/>
                  </a:lnTo>
                  <a:lnTo>
                    <a:pt x="65627" y="12384"/>
                  </a:lnTo>
                  <a:lnTo>
                    <a:pt x="65627" y="12459"/>
                  </a:lnTo>
                  <a:lnTo>
                    <a:pt x="65674" y="12534"/>
                  </a:lnTo>
                  <a:lnTo>
                    <a:pt x="65697" y="12609"/>
                  </a:lnTo>
                  <a:lnTo>
                    <a:pt x="65767" y="12689"/>
                  </a:lnTo>
                  <a:lnTo>
                    <a:pt x="65837" y="12764"/>
                  </a:lnTo>
                  <a:lnTo>
                    <a:pt x="65907" y="12839"/>
                  </a:lnTo>
                  <a:lnTo>
                    <a:pt x="66071" y="12952"/>
                  </a:lnTo>
                  <a:lnTo>
                    <a:pt x="66234" y="13065"/>
                  </a:lnTo>
                  <a:lnTo>
                    <a:pt x="66444" y="13177"/>
                  </a:lnTo>
                  <a:lnTo>
                    <a:pt x="66678" y="13284"/>
                  </a:lnTo>
                  <a:lnTo>
                    <a:pt x="66958" y="13392"/>
                  </a:lnTo>
                  <a:lnTo>
                    <a:pt x="67239" y="13493"/>
                  </a:lnTo>
                  <a:lnTo>
                    <a:pt x="67566" y="13595"/>
                  </a:lnTo>
                  <a:lnTo>
                    <a:pt x="67916" y="13697"/>
                  </a:lnTo>
                  <a:lnTo>
                    <a:pt x="68267" y="13794"/>
                  </a:lnTo>
                  <a:lnTo>
                    <a:pt x="68664" y="13890"/>
                  </a:lnTo>
                  <a:lnTo>
                    <a:pt x="69061" y="13981"/>
                  </a:lnTo>
                  <a:lnTo>
                    <a:pt x="69505" y="14072"/>
                  </a:lnTo>
                  <a:lnTo>
                    <a:pt x="69949" y="14158"/>
                  </a:lnTo>
                  <a:lnTo>
                    <a:pt x="70416" y="14244"/>
                  </a:lnTo>
                  <a:lnTo>
                    <a:pt x="70907" y="14324"/>
                  </a:lnTo>
                  <a:lnTo>
                    <a:pt x="71421" y="14399"/>
                  </a:lnTo>
                  <a:lnTo>
                    <a:pt x="71935" y="14474"/>
                  </a:lnTo>
                  <a:lnTo>
                    <a:pt x="72472" y="14539"/>
                  </a:lnTo>
                  <a:lnTo>
                    <a:pt x="73009" y="14608"/>
                  </a:lnTo>
                  <a:lnTo>
                    <a:pt x="73570" y="14667"/>
                  </a:lnTo>
                  <a:lnTo>
                    <a:pt x="74154" y="14726"/>
                  </a:lnTo>
                  <a:lnTo>
                    <a:pt x="74738" y="14780"/>
                  </a:lnTo>
                  <a:lnTo>
                    <a:pt x="75322" y="14828"/>
                  </a:lnTo>
                  <a:lnTo>
                    <a:pt x="75930" y="14871"/>
                  </a:lnTo>
                  <a:lnTo>
                    <a:pt x="76537" y="14914"/>
                  </a:lnTo>
                  <a:lnTo>
                    <a:pt x="77168" y="14946"/>
                  </a:lnTo>
                  <a:lnTo>
                    <a:pt x="77799" y="14978"/>
                  </a:lnTo>
                  <a:lnTo>
                    <a:pt x="78430" y="15000"/>
                  </a:lnTo>
                  <a:lnTo>
                    <a:pt x="79060" y="15021"/>
                  </a:lnTo>
                  <a:lnTo>
                    <a:pt x="79691" y="15032"/>
                  </a:lnTo>
                  <a:lnTo>
                    <a:pt x="80345" y="15043"/>
                  </a:lnTo>
                  <a:lnTo>
                    <a:pt x="80976" y="15048"/>
                  </a:lnTo>
                  <a:lnTo>
                    <a:pt x="81093" y="15043"/>
                  </a:lnTo>
                  <a:lnTo>
                    <a:pt x="81093" y="15043"/>
                  </a:lnTo>
                  <a:lnTo>
                    <a:pt x="80953" y="15311"/>
                  </a:lnTo>
                  <a:lnTo>
                    <a:pt x="80789" y="15579"/>
                  </a:lnTo>
                  <a:lnTo>
                    <a:pt x="80602" y="15841"/>
                  </a:lnTo>
                  <a:lnTo>
                    <a:pt x="80369" y="16115"/>
                  </a:lnTo>
                  <a:lnTo>
                    <a:pt x="80088" y="16383"/>
                  </a:lnTo>
                  <a:lnTo>
                    <a:pt x="79785" y="16651"/>
                  </a:lnTo>
                  <a:lnTo>
                    <a:pt x="79458" y="16924"/>
                  </a:lnTo>
                  <a:lnTo>
                    <a:pt x="79107" y="17192"/>
                  </a:lnTo>
                  <a:lnTo>
                    <a:pt x="78710" y="17460"/>
                  </a:lnTo>
                  <a:lnTo>
                    <a:pt x="78289" y="17728"/>
                  </a:lnTo>
                  <a:lnTo>
                    <a:pt x="77846" y="17996"/>
                  </a:lnTo>
                  <a:lnTo>
                    <a:pt x="77355" y="18259"/>
                  </a:lnTo>
                  <a:lnTo>
                    <a:pt x="76841" y="18522"/>
                  </a:lnTo>
                  <a:lnTo>
                    <a:pt x="76304" y="18784"/>
                  </a:lnTo>
                  <a:lnTo>
                    <a:pt x="75743" y="19042"/>
                  </a:lnTo>
                  <a:lnTo>
                    <a:pt x="75135" y="19299"/>
                  </a:lnTo>
                  <a:lnTo>
                    <a:pt x="74902" y="19396"/>
                  </a:lnTo>
                  <a:lnTo>
                    <a:pt x="74645" y="19492"/>
                  </a:lnTo>
                  <a:lnTo>
                    <a:pt x="74364" y="19583"/>
                  </a:lnTo>
                  <a:lnTo>
                    <a:pt x="74107" y="19674"/>
                  </a:lnTo>
                  <a:lnTo>
                    <a:pt x="73827" y="19760"/>
                  </a:lnTo>
                  <a:lnTo>
                    <a:pt x="73523" y="19840"/>
                  </a:lnTo>
                  <a:lnTo>
                    <a:pt x="73243" y="19921"/>
                  </a:lnTo>
                  <a:lnTo>
                    <a:pt x="72916" y="19996"/>
                  </a:lnTo>
                  <a:lnTo>
                    <a:pt x="72612" y="20071"/>
                  </a:lnTo>
                  <a:lnTo>
                    <a:pt x="72285" y="20141"/>
                  </a:lnTo>
                  <a:lnTo>
                    <a:pt x="71958" y="20210"/>
                  </a:lnTo>
                  <a:lnTo>
                    <a:pt x="71608" y="20269"/>
                  </a:lnTo>
                  <a:lnTo>
                    <a:pt x="71257" y="20334"/>
                  </a:lnTo>
                  <a:lnTo>
                    <a:pt x="70883" y="20393"/>
                  </a:lnTo>
                  <a:lnTo>
                    <a:pt x="70510" y="20446"/>
                  </a:lnTo>
                  <a:lnTo>
                    <a:pt x="70136" y="20494"/>
                  </a:lnTo>
                  <a:lnTo>
                    <a:pt x="69739" y="20543"/>
                  </a:lnTo>
                  <a:lnTo>
                    <a:pt x="69341" y="20591"/>
                  </a:lnTo>
                  <a:lnTo>
                    <a:pt x="68944" y="20628"/>
                  </a:lnTo>
                  <a:lnTo>
                    <a:pt x="68524" y="20671"/>
                  </a:lnTo>
                  <a:lnTo>
                    <a:pt x="68103" y="20704"/>
                  </a:lnTo>
                  <a:lnTo>
                    <a:pt x="67659" y="20736"/>
                  </a:lnTo>
                  <a:lnTo>
                    <a:pt x="67215" y="20768"/>
                  </a:lnTo>
                  <a:lnTo>
                    <a:pt x="66748" y="20795"/>
                  </a:lnTo>
                  <a:lnTo>
                    <a:pt x="66281" y="20816"/>
                  </a:lnTo>
                  <a:lnTo>
                    <a:pt x="65814" y="20838"/>
                  </a:lnTo>
                  <a:lnTo>
                    <a:pt x="65323" y="20854"/>
                  </a:lnTo>
                  <a:lnTo>
                    <a:pt x="64832" y="20864"/>
                  </a:lnTo>
                  <a:lnTo>
                    <a:pt x="64318" y="20875"/>
                  </a:lnTo>
                  <a:lnTo>
                    <a:pt x="63804" y="20886"/>
                  </a:lnTo>
                  <a:lnTo>
                    <a:pt x="62753" y="20891"/>
                  </a:lnTo>
                  <a:lnTo>
                    <a:pt x="62122" y="20891"/>
                  </a:lnTo>
                  <a:lnTo>
                    <a:pt x="61468" y="20880"/>
                  </a:lnTo>
                  <a:lnTo>
                    <a:pt x="60837" y="20870"/>
                  </a:lnTo>
                  <a:lnTo>
                    <a:pt x="60183" y="20859"/>
                  </a:lnTo>
                  <a:lnTo>
                    <a:pt x="59529" y="20843"/>
                  </a:lnTo>
                  <a:lnTo>
                    <a:pt x="58875" y="20821"/>
                  </a:lnTo>
                  <a:lnTo>
                    <a:pt x="57567" y="20768"/>
                  </a:lnTo>
                  <a:lnTo>
                    <a:pt x="56235" y="20704"/>
                  </a:lnTo>
                  <a:lnTo>
                    <a:pt x="54903" y="20623"/>
                  </a:lnTo>
                  <a:lnTo>
                    <a:pt x="53595" y="20537"/>
                  </a:lnTo>
                  <a:lnTo>
                    <a:pt x="52263" y="20441"/>
                  </a:lnTo>
                  <a:lnTo>
                    <a:pt x="50955" y="20339"/>
                  </a:lnTo>
                  <a:lnTo>
                    <a:pt x="49670" y="20226"/>
                  </a:lnTo>
                  <a:lnTo>
                    <a:pt x="48385" y="20103"/>
                  </a:lnTo>
                  <a:lnTo>
                    <a:pt x="47123" y="19980"/>
                  </a:lnTo>
                  <a:lnTo>
                    <a:pt x="45885" y="19851"/>
                  </a:lnTo>
                  <a:lnTo>
                    <a:pt x="44670" y="19723"/>
                  </a:lnTo>
                  <a:lnTo>
                    <a:pt x="43479" y="19588"/>
                  </a:lnTo>
                  <a:lnTo>
                    <a:pt x="42334" y="19449"/>
                  </a:lnTo>
                  <a:lnTo>
                    <a:pt x="41236" y="19315"/>
                  </a:lnTo>
                  <a:lnTo>
                    <a:pt x="40185" y="19181"/>
                  </a:lnTo>
                  <a:lnTo>
                    <a:pt x="39157" y="19052"/>
                  </a:lnTo>
                  <a:lnTo>
                    <a:pt x="38199" y="18918"/>
                  </a:lnTo>
                  <a:lnTo>
                    <a:pt x="36423" y="18677"/>
                  </a:lnTo>
                  <a:lnTo>
                    <a:pt x="34905" y="18457"/>
                  </a:lnTo>
                  <a:lnTo>
                    <a:pt x="33667" y="18270"/>
                  </a:lnTo>
                  <a:lnTo>
                    <a:pt x="32732" y="18125"/>
                  </a:lnTo>
                  <a:lnTo>
                    <a:pt x="31914" y="17991"/>
                  </a:lnTo>
                  <a:lnTo>
                    <a:pt x="30653" y="17846"/>
                  </a:lnTo>
                  <a:lnTo>
                    <a:pt x="29461" y="17702"/>
                  </a:lnTo>
                  <a:lnTo>
                    <a:pt x="28340" y="17551"/>
                  </a:lnTo>
                  <a:lnTo>
                    <a:pt x="27242" y="17396"/>
                  </a:lnTo>
                  <a:lnTo>
                    <a:pt x="26237" y="17241"/>
                  </a:lnTo>
                  <a:lnTo>
                    <a:pt x="25256" y="17080"/>
                  </a:lnTo>
                  <a:lnTo>
                    <a:pt x="24345" y="16919"/>
                  </a:lnTo>
                  <a:lnTo>
                    <a:pt x="23480" y="16753"/>
                  </a:lnTo>
                  <a:lnTo>
                    <a:pt x="22663" y="16587"/>
                  </a:lnTo>
                  <a:lnTo>
                    <a:pt x="21915" y="16415"/>
                  </a:lnTo>
                  <a:lnTo>
                    <a:pt x="21191" y="16249"/>
                  </a:lnTo>
                  <a:lnTo>
                    <a:pt x="20513" y="16077"/>
                  </a:lnTo>
                  <a:lnTo>
                    <a:pt x="19906" y="15906"/>
                  </a:lnTo>
                  <a:lnTo>
                    <a:pt x="19322" y="15734"/>
                  </a:lnTo>
                  <a:lnTo>
                    <a:pt x="18784" y="15563"/>
                  </a:lnTo>
                  <a:lnTo>
                    <a:pt x="18270" y="15386"/>
                  </a:lnTo>
                  <a:lnTo>
                    <a:pt x="17827" y="15214"/>
                  </a:lnTo>
                  <a:lnTo>
                    <a:pt x="17406" y="15043"/>
                  </a:lnTo>
                  <a:lnTo>
                    <a:pt x="17009" y="14871"/>
                  </a:lnTo>
                  <a:lnTo>
                    <a:pt x="16658" y="14700"/>
                  </a:lnTo>
                  <a:lnTo>
                    <a:pt x="16331" y="14533"/>
                  </a:lnTo>
                  <a:lnTo>
                    <a:pt x="16051" y="14362"/>
                  </a:lnTo>
                  <a:lnTo>
                    <a:pt x="15794" y="14196"/>
                  </a:lnTo>
                  <a:lnTo>
                    <a:pt x="15560" y="14035"/>
                  </a:lnTo>
                  <a:lnTo>
                    <a:pt x="15373" y="13874"/>
                  </a:lnTo>
                  <a:lnTo>
                    <a:pt x="15187" y="13713"/>
                  </a:lnTo>
                  <a:lnTo>
                    <a:pt x="15046" y="13558"/>
                  </a:lnTo>
                  <a:lnTo>
                    <a:pt x="14906" y="13402"/>
                  </a:lnTo>
                  <a:lnTo>
                    <a:pt x="14813" y="13252"/>
                  </a:lnTo>
                  <a:lnTo>
                    <a:pt x="14719" y="13107"/>
                  </a:lnTo>
                  <a:lnTo>
                    <a:pt x="14649" y="12963"/>
                  </a:lnTo>
                  <a:lnTo>
                    <a:pt x="14603" y="12823"/>
                  </a:lnTo>
                  <a:lnTo>
                    <a:pt x="15864" y="12823"/>
                  </a:lnTo>
                  <a:lnTo>
                    <a:pt x="16752" y="12818"/>
                  </a:lnTo>
                  <a:lnTo>
                    <a:pt x="17593" y="12807"/>
                  </a:lnTo>
                  <a:lnTo>
                    <a:pt x="18434" y="12791"/>
                  </a:lnTo>
                  <a:lnTo>
                    <a:pt x="19228" y="12770"/>
                  </a:lnTo>
                  <a:lnTo>
                    <a:pt x="20023" y="12743"/>
                  </a:lnTo>
                  <a:lnTo>
                    <a:pt x="20770" y="12716"/>
                  </a:lnTo>
                  <a:lnTo>
                    <a:pt x="21495" y="12684"/>
                  </a:lnTo>
                  <a:lnTo>
                    <a:pt x="22195" y="12641"/>
                  </a:lnTo>
                  <a:lnTo>
                    <a:pt x="22850" y="12598"/>
                  </a:lnTo>
                  <a:lnTo>
                    <a:pt x="23504" y="12555"/>
                  </a:lnTo>
                  <a:lnTo>
                    <a:pt x="24111" y="12502"/>
                  </a:lnTo>
                  <a:lnTo>
                    <a:pt x="24695" y="12448"/>
                  </a:lnTo>
                  <a:lnTo>
                    <a:pt x="25256" y="12389"/>
                  </a:lnTo>
                  <a:lnTo>
                    <a:pt x="25770" y="12319"/>
                  </a:lnTo>
                  <a:lnTo>
                    <a:pt x="26284" y="12255"/>
                  </a:lnTo>
                  <a:lnTo>
                    <a:pt x="26728" y="12180"/>
                  </a:lnTo>
                  <a:lnTo>
                    <a:pt x="27148" y="12110"/>
                  </a:lnTo>
                  <a:lnTo>
                    <a:pt x="27545" y="12030"/>
                  </a:lnTo>
                  <a:lnTo>
                    <a:pt x="27919" y="11950"/>
                  </a:lnTo>
                  <a:lnTo>
                    <a:pt x="28270" y="11864"/>
                  </a:lnTo>
                  <a:lnTo>
                    <a:pt x="28573" y="11773"/>
                  </a:lnTo>
                  <a:lnTo>
                    <a:pt x="28854" y="11682"/>
                  </a:lnTo>
                  <a:lnTo>
                    <a:pt x="29111" y="11585"/>
                  </a:lnTo>
                  <a:lnTo>
                    <a:pt x="29344" y="11489"/>
                  </a:lnTo>
                  <a:lnTo>
                    <a:pt x="29555" y="11387"/>
                  </a:lnTo>
                  <a:lnTo>
                    <a:pt x="29718" y="11279"/>
                  </a:lnTo>
                  <a:lnTo>
                    <a:pt x="29858" y="11172"/>
                  </a:lnTo>
                  <a:lnTo>
                    <a:pt x="29975" y="11065"/>
                  </a:lnTo>
                  <a:lnTo>
                    <a:pt x="30045" y="10952"/>
                  </a:lnTo>
                  <a:lnTo>
                    <a:pt x="30092" y="10840"/>
                  </a:lnTo>
                  <a:lnTo>
                    <a:pt x="30115" y="10722"/>
                  </a:lnTo>
                  <a:lnTo>
                    <a:pt x="30092" y="10609"/>
                  </a:lnTo>
                  <a:lnTo>
                    <a:pt x="30045" y="10502"/>
                  </a:lnTo>
                  <a:lnTo>
                    <a:pt x="29975" y="10390"/>
                  </a:lnTo>
                  <a:lnTo>
                    <a:pt x="29882" y="10277"/>
                  </a:lnTo>
                  <a:lnTo>
                    <a:pt x="29765" y="10170"/>
                  </a:lnTo>
                  <a:lnTo>
                    <a:pt x="29601" y="10057"/>
                  </a:lnTo>
                  <a:lnTo>
                    <a:pt x="29438" y="9950"/>
                  </a:lnTo>
                  <a:lnTo>
                    <a:pt x="29251" y="9843"/>
                  </a:lnTo>
                  <a:lnTo>
                    <a:pt x="29041" y="9741"/>
                  </a:lnTo>
                  <a:lnTo>
                    <a:pt x="28807" y="9634"/>
                  </a:lnTo>
                  <a:lnTo>
                    <a:pt x="28550" y="9532"/>
                  </a:lnTo>
                  <a:lnTo>
                    <a:pt x="28270" y="9435"/>
                  </a:lnTo>
                  <a:lnTo>
                    <a:pt x="27966" y="9339"/>
                  </a:lnTo>
                  <a:lnTo>
                    <a:pt x="27662" y="9242"/>
                  </a:lnTo>
                  <a:lnTo>
                    <a:pt x="27335" y="9151"/>
                  </a:lnTo>
                  <a:lnTo>
                    <a:pt x="27008" y="9066"/>
                  </a:lnTo>
                  <a:lnTo>
                    <a:pt x="26634" y="8980"/>
                  </a:lnTo>
                  <a:lnTo>
                    <a:pt x="26284" y="8899"/>
                  </a:lnTo>
                  <a:lnTo>
                    <a:pt x="25887" y="8824"/>
                  </a:lnTo>
                  <a:lnTo>
                    <a:pt x="25513" y="8749"/>
                  </a:lnTo>
                  <a:lnTo>
                    <a:pt x="25116" y="8685"/>
                  </a:lnTo>
                  <a:lnTo>
                    <a:pt x="24695" y="8621"/>
                  </a:lnTo>
                  <a:lnTo>
                    <a:pt x="24275" y="8562"/>
                  </a:lnTo>
                  <a:lnTo>
                    <a:pt x="23854" y="8508"/>
                  </a:lnTo>
                  <a:lnTo>
                    <a:pt x="23434" y="8460"/>
                  </a:lnTo>
                  <a:lnTo>
                    <a:pt x="22990" y="8417"/>
                  </a:lnTo>
                  <a:lnTo>
                    <a:pt x="22546" y="8379"/>
                  </a:lnTo>
                  <a:lnTo>
                    <a:pt x="22102" y="8347"/>
                  </a:lnTo>
                  <a:lnTo>
                    <a:pt x="21658" y="8326"/>
                  </a:lnTo>
                  <a:lnTo>
                    <a:pt x="21214" y="8310"/>
                  </a:lnTo>
                  <a:lnTo>
                    <a:pt x="20770" y="8299"/>
                  </a:lnTo>
                  <a:lnTo>
                    <a:pt x="20326" y="8294"/>
                  </a:lnTo>
                  <a:lnTo>
                    <a:pt x="19929" y="8294"/>
                  </a:lnTo>
                  <a:lnTo>
                    <a:pt x="19555" y="8304"/>
                  </a:lnTo>
                  <a:lnTo>
                    <a:pt x="19182" y="8315"/>
                  </a:lnTo>
                  <a:lnTo>
                    <a:pt x="18831" y="8336"/>
                  </a:lnTo>
                  <a:lnTo>
                    <a:pt x="18481" y="8358"/>
                  </a:lnTo>
                  <a:lnTo>
                    <a:pt x="18130" y="8385"/>
                  </a:lnTo>
                  <a:lnTo>
                    <a:pt x="17803" y="8422"/>
                  </a:lnTo>
                  <a:lnTo>
                    <a:pt x="17453" y="8460"/>
                  </a:lnTo>
                  <a:lnTo>
                    <a:pt x="17149" y="8503"/>
                  </a:lnTo>
                  <a:lnTo>
                    <a:pt x="16822" y="8551"/>
                  </a:lnTo>
                  <a:lnTo>
                    <a:pt x="16518" y="8605"/>
                  </a:lnTo>
                  <a:lnTo>
                    <a:pt x="16215" y="8663"/>
                  </a:lnTo>
                  <a:lnTo>
                    <a:pt x="15911" y="8722"/>
                  </a:lnTo>
                  <a:lnTo>
                    <a:pt x="15607" y="8792"/>
                  </a:lnTo>
                  <a:lnTo>
                    <a:pt x="15327" y="8862"/>
                  </a:lnTo>
                  <a:lnTo>
                    <a:pt x="15046" y="8937"/>
                  </a:lnTo>
                  <a:lnTo>
                    <a:pt x="14766" y="9017"/>
                  </a:lnTo>
                  <a:lnTo>
                    <a:pt x="14486" y="9098"/>
                  </a:lnTo>
                  <a:lnTo>
                    <a:pt x="14229" y="9183"/>
                  </a:lnTo>
                  <a:lnTo>
                    <a:pt x="13948" y="9275"/>
                  </a:lnTo>
                  <a:lnTo>
                    <a:pt x="13458" y="9468"/>
                  </a:lnTo>
                  <a:lnTo>
                    <a:pt x="12990" y="9671"/>
                  </a:lnTo>
                  <a:lnTo>
                    <a:pt x="12547" y="9886"/>
                  </a:lnTo>
                  <a:lnTo>
                    <a:pt x="12126" y="10111"/>
                  </a:lnTo>
                  <a:lnTo>
                    <a:pt x="11752" y="10347"/>
                  </a:lnTo>
                  <a:lnTo>
                    <a:pt x="11425" y="10588"/>
                  </a:lnTo>
                  <a:lnTo>
                    <a:pt x="11121" y="10840"/>
                  </a:lnTo>
                  <a:lnTo>
                    <a:pt x="10864" y="11097"/>
                  </a:lnTo>
                  <a:lnTo>
                    <a:pt x="10631" y="11360"/>
                  </a:lnTo>
                  <a:lnTo>
                    <a:pt x="10467" y="11628"/>
                  </a:lnTo>
                  <a:lnTo>
                    <a:pt x="9907" y="11564"/>
                  </a:lnTo>
                  <a:lnTo>
                    <a:pt x="9393" y="11494"/>
                  </a:lnTo>
                  <a:lnTo>
                    <a:pt x="8902" y="11414"/>
                  </a:lnTo>
                  <a:lnTo>
                    <a:pt x="8458" y="11333"/>
                  </a:lnTo>
                  <a:lnTo>
                    <a:pt x="8038" y="11242"/>
                  </a:lnTo>
                  <a:lnTo>
                    <a:pt x="7640" y="11145"/>
                  </a:lnTo>
                  <a:lnTo>
                    <a:pt x="7267" y="11044"/>
                  </a:lnTo>
                  <a:lnTo>
                    <a:pt x="6940" y="10936"/>
                  </a:lnTo>
                  <a:lnTo>
                    <a:pt x="6612" y="10829"/>
                  </a:lnTo>
                  <a:lnTo>
                    <a:pt x="6332" y="10717"/>
                  </a:lnTo>
                  <a:lnTo>
                    <a:pt x="6075" y="10604"/>
                  </a:lnTo>
                  <a:lnTo>
                    <a:pt x="5818" y="10486"/>
                  </a:lnTo>
                  <a:lnTo>
                    <a:pt x="5608" y="10368"/>
                  </a:lnTo>
                  <a:lnTo>
                    <a:pt x="5421" y="10245"/>
                  </a:lnTo>
                  <a:lnTo>
                    <a:pt x="5234" y="10122"/>
                  </a:lnTo>
                  <a:lnTo>
                    <a:pt x="5071" y="10004"/>
                  </a:lnTo>
                  <a:lnTo>
                    <a:pt x="4954" y="9880"/>
                  </a:lnTo>
                  <a:lnTo>
                    <a:pt x="4814" y="9757"/>
                  </a:lnTo>
                  <a:lnTo>
                    <a:pt x="4627" y="9516"/>
                  </a:lnTo>
                  <a:lnTo>
                    <a:pt x="4486" y="9285"/>
                  </a:lnTo>
                  <a:lnTo>
                    <a:pt x="4393" y="9066"/>
                  </a:lnTo>
                  <a:lnTo>
                    <a:pt x="4346" y="8862"/>
                  </a:lnTo>
                  <a:lnTo>
                    <a:pt x="4323" y="8674"/>
                  </a:lnTo>
                  <a:lnTo>
                    <a:pt x="4323" y="8513"/>
                  </a:lnTo>
                  <a:lnTo>
                    <a:pt x="4323" y="8379"/>
                  </a:lnTo>
                  <a:lnTo>
                    <a:pt x="4416" y="8068"/>
                  </a:lnTo>
                  <a:lnTo>
                    <a:pt x="4557" y="7763"/>
                  </a:lnTo>
                  <a:lnTo>
                    <a:pt x="4743" y="7452"/>
                  </a:lnTo>
                  <a:lnTo>
                    <a:pt x="5000" y="7141"/>
                  </a:lnTo>
                  <a:lnTo>
                    <a:pt x="5304" y="6830"/>
                  </a:lnTo>
                  <a:lnTo>
                    <a:pt x="5655" y="6519"/>
                  </a:lnTo>
                  <a:lnTo>
                    <a:pt x="6052" y="6208"/>
                  </a:lnTo>
                  <a:lnTo>
                    <a:pt x="6519" y="5903"/>
                  </a:lnTo>
                  <a:lnTo>
                    <a:pt x="7033" y="5603"/>
                  </a:lnTo>
                  <a:lnTo>
                    <a:pt x="7594" y="5302"/>
                  </a:lnTo>
                  <a:lnTo>
                    <a:pt x="8201" y="5002"/>
                  </a:lnTo>
                  <a:lnTo>
                    <a:pt x="8855" y="4713"/>
                  </a:lnTo>
                  <a:lnTo>
                    <a:pt x="9556" y="4429"/>
                  </a:lnTo>
                  <a:lnTo>
                    <a:pt x="10304" y="4150"/>
                  </a:lnTo>
                  <a:lnTo>
                    <a:pt x="10701" y="4010"/>
                  </a:lnTo>
                  <a:lnTo>
                    <a:pt x="11098" y="3876"/>
                  </a:lnTo>
                  <a:lnTo>
                    <a:pt x="11519" y="3748"/>
                  </a:lnTo>
                  <a:lnTo>
                    <a:pt x="11939" y="3614"/>
                  </a:lnTo>
                  <a:lnTo>
                    <a:pt x="12383" y="3485"/>
                  </a:lnTo>
                  <a:lnTo>
                    <a:pt x="12827" y="3356"/>
                  </a:lnTo>
                  <a:lnTo>
                    <a:pt x="13271" y="3233"/>
                  </a:lnTo>
                  <a:lnTo>
                    <a:pt x="13761" y="3115"/>
                  </a:lnTo>
                  <a:lnTo>
                    <a:pt x="14229" y="2992"/>
                  </a:lnTo>
                  <a:lnTo>
                    <a:pt x="14719" y="2879"/>
                  </a:lnTo>
                  <a:lnTo>
                    <a:pt x="15233" y="2761"/>
                  </a:lnTo>
                  <a:lnTo>
                    <a:pt x="15724" y="2654"/>
                  </a:lnTo>
                  <a:lnTo>
                    <a:pt x="16261" y="2542"/>
                  </a:lnTo>
                  <a:lnTo>
                    <a:pt x="16799" y="2440"/>
                  </a:lnTo>
                  <a:lnTo>
                    <a:pt x="17336" y="2333"/>
                  </a:lnTo>
                  <a:lnTo>
                    <a:pt x="17873" y="2236"/>
                  </a:lnTo>
                  <a:lnTo>
                    <a:pt x="18434" y="2140"/>
                  </a:lnTo>
                  <a:lnTo>
                    <a:pt x="19018" y="2048"/>
                  </a:lnTo>
                  <a:lnTo>
                    <a:pt x="19602" y="1957"/>
                  </a:lnTo>
                  <a:lnTo>
                    <a:pt x="20186" y="1872"/>
                  </a:lnTo>
                  <a:lnTo>
                    <a:pt x="20794" y="1786"/>
                  </a:lnTo>
                  <a:lnTo>
                    <a:pt x="21401" y="1711"/>
                  </a:lnTo>
                  <a:lnTo>
                    <a:pt x="22009" y="1636"/>
                  </a:lnTo>
                  <a:lnTo>
                    <a:pt x="22639" y="1561"/>
                  </a:lnTo>
                  <a:lnTo>
                    <a:pt x="23270" y="1496"/>
                  </a:lnTo>
                  <a:lnTo>
                    <a:pt x="23924" y="1432"/>
                  </a:lnTo>
                  <a:lnTo>
                    <a:pt x="24578" y="1373"/>
                  </a:lnTo>
                  <a:lnTo>
                    <a:pt x="25233" y="1314"/>
                  </a:lnTo>
                  <a:lnTo>
                    <a:pt x="25910" y="1266"/>
                  </a:lnTo>
                  <a:lnTo>
                    <a:pt x="26588" y="1218"/>
                  </a:lnTo>
                  <a:lnTo>
                    <a:pt x="27288" y="1175"/>
                  </a:lnTo>
                  <a:lnTo>
                    <a:pt x="27989" y="1137"/>
                  </a:lnTo>
                  <a:lnTo>
                    <a:pt x="28690" y="1105"/>
                  </a:lnTo>
                  <a:lnTo>
                    <a:pt x="29391" y="1078"/>
                  </a:lnTo>
                  <a:lnTo>
                    <a:pt x="30115" y="1051"/>
                  </a:lnTo>
                  <a:lnTo>
                    <a:pt x="30840" y="1035"/>
                  </a:lnTo>
                  <a:lnTo>
                    <a:pt x="32241" y="1008"/>
                  </a:lnTo>
                  <a:lnTo>
                    <a:pt x="33620" y="992"/>
                  </a:lnTo>
                  <a:lnTo>
                    <a:pt x="34951" y="987"/>
                  </a:lnTo>
                  <a:close/>
                  <a:moveTo>
                    <a:pt x="33713" y="1"/>
                  </a:moveTo>
                  <a:lnTo>
                    <a:pt x="32639" y="11"/>
                  </a:lnTo>
                  <a:lnTo>
                    <a:pt x="31541" y="27"/>
                  </a:lnTo>
                  <a:lnTo>
                    <a:pt x="30442" y="49"/>
                  </a:lnTo>
                  <a:lnTo>
                    <a:pt x="29601" y="70"/>
                  </a:lnTo>
                  <a:lnTo>
                    <a:pt x="28760" y="97"/>
                  </a:lnTo>
                  <a:lnTo>
                    <a:pt x="27943" y="129"/>
                  </a:lnTo>
                  <a:lnTo>
                    <a:pt x="27148" y="167"/>
                  </a:lnTo>
                  <a:lnTo>
                    <a:pt x="26331" y="210"/>
                  </a:lnTo>
                  <a:lnTo>
                    <a:pt x="25560" y="258"/>
                  </a:lnTo>
                  <a:lnTo>
                    <a:pt x="24765" y="312"/>
                  </a:lnTo>
                  <a:lnTo>
                    <a:pt x="23994" y="371"/>
                  </a:lnTo>
                  <a:lnTo>
                    <a:pt x="23247" y="435"/>
                  </a:lnTo>
                  <a:lnTo>
                    <a:pt x="22476" y="499"/>
                  </a:lnTo>
                  <a:lnTo>
                    <a:pt x="21752" y="574"/>
                  </a:lnTo>
                  <a:lnTo>
                    <a:pt x="21004" y="649"/>
                  </a:lnTo>
                  <a:lnTo>
                    <a:pt x="20303" y="730"/>
                  </a:lnTo>
                  <a:lnTo>
                    <a:pt x="19579" y="815"/>
                  </a:lnTo>
                  <a:lnTo>
                    <a:pt x="18878" y="907"/>
                  </a:lnTo>
                  <a:lnTo>
                    <a:pt x="18200" y="998"/>
                  </a:lnTo>
                  <a:lnTo>
                    <a:pt x="17523" y="1094"/>
                  </a:lnTo>
                  <a:lnTo>
                    <a:pt x="16845" y="1196"/>
                  </a:lnTo>
                  <a:lnTo>
                    <a:pt x="16191" y="1303"/>
                  </a:lnTo>
                  <a:lnTo>
                    <a:pt x="15560" y="1411"/>
                  </a:lnTo>
                  <a:lnTo>
                    <a:pt x="14930" y="1523"/>
                  </a:lnTo>
                  <a:lnTo>
                    <a:pt x="14299" y="1636"/>
                  </a:lnTo>
                  <a:lnTo>
                    <a:pt x="13691" y="1759"/>
                  </a:lnTo>
                  <a:lnTo>
                    <a:pt x="13084" y="1882"/>
                  </a:lnTo>
                  <a:lnTo>
                    <a:pt x="12500" y="2006"/>
                  </a:lnTo>
                  <a:lnTo>
                    <a:pt x="11939" y="2134"/>
                  </a:lnTo>
                  <a:lnTo>
                    <a:pt x="11378" y="2268"/>
                  </a:lnTo>
                  <a:lnTo>
                    <a:pt x="10818" y="2402"/>
                  </a:lnTo>
                  <a:lnTo>
                    <a:pt x="10280" y="2536"/>
                  </a:lnTo>
                  <a:lnTo>
                    <a:pt x="9743" y="2681"/>
                  </a:lnTo>
                  <a:lnTo>
                    <a:pt x="9229" y="2820"/>
                  </a:lnTo>
                  <a:lnTo>
                    <a:pt x="8738" y="2965"/>
                  </a:lnTo>
                  <a:lnTo>
                    <a:pt x="8248" y="3115"/>
                  </a:lnTo>
                  <a:lnTo>
                    <a:pt x="7781" y="3265"/>
                  </a:lnTo>
                  <a:lnTo>
                    <a:pt x="7313" y="3415"/>
                  </a:lnTo>
                  <a:lnTo>
                    <a:pt x="6869" y="3571"/>
                  </a:lnTo>
                  <a:lnTo>
                    <a:pt x="6426" y="3726"/>
                  </a:lnTo>
                  <a:lnTo>
                    <a:pt x="6005" y="3887"/>
                  </a:lnTo>
                  <a:lnTo>
                    <a:pt x="5584" y="4048"/>
                  </a:lnTo>
                  <a:lnTo>
                    <a:pt x="5187" y="4209"/>
                  </a:lnTo>
                  <a:lnTo>
                    <a:pt x="4814" y="4370"/>
                  </a:lnTo>
                  <a:lnTo>
                    <a:pt x="4440" y="4536"/>
                  </a:lnTo>
                  <a:lnTo>
                    <a:pt x="4089" y="4702"/>
                  </a:lnTo>
                  <a:lnTo>
                    <a:pt x="3739" y="4868"/>
                  </a:lnTo>
                  <a:lnTo>
                    <a:pt x="3412" y="5040"/>
                  </a:lnTo>
                  <a:lnTo>
                    <a:pt x="3108" y="5206"/>
                  </a:lnTo>
                  <a:lnTo>
                    <a:pt x="2804" y="5377"/>
                  </a:lnTo>
                  <a:lnTo>
                    <a:pt x="2524" y="5549"/>
                  </a:lnTo>
                  <a:lnTo>
                    <a:pt x="2244" y="5720"/>
                  </a:lnTo>
                  <a:lnTo>
                    <a:pt x="2010" y="5897"/>
                  </a:lnTo>
                  <a:lnTo>
                    <a:pt x="1753" y="6069"/>
                  </a:lnTo>
                  <a:lnTo>
                    <a:pt x="1543" y="6240"/>
                  </a:lnTo>
                  <a:lnTo>
                    <a:pt x="1332" y="6417"/>
                  </a:lnTo>
                  <a:lnTo>
                    <a:pt x="1122" y="6594"/>
                  </a:lnTo>
                  <a:lnTo>
                    <a:pt x="959" y="6766"/>
                  </a:lnTo>
                  <a:lnTo>
                    <a:pt x="772" y="6943"/>
                  </a:lnTo>
                  <a:lnTo>
                    <a:pt x="632" y="7120"/>
                  </a:lnTo>
                  <a:lnTo>
                    <a:pt x="491" y="7291"/>
                  </a:lnTo>
                  <a:lnTo>
                    <a:pt x="375" y="7468"/>
                  </a:lnTo>
                  <a:lnTo>
                    <a:pt x="281" y="7645"/>
                  </a:lnTo>
                  <a:lnTo>
                    <a:pt x="188" y="7817"/>
                  </a:lnTo>
                  <a:lnTo>
                    <a:pt x="118" y="7993"/>
                  </a:lnTo>
                  <a:lnTo>
                    <a:pt x="71" y="8165"/>
                  </a:lnTo>
                  <a:lnTo>
                    <a:pt x="24" y="8336"/>
                  </a:lnTo>
                  <a:lnTo>
                    <a:pt x="1" y="8546"/>
                  </a:lnTo>
                  <a:lnTo>
                    <a:pt x="1" y="8744"/>
                  </a:lnTo>
                  <a:lnTo>
                    <a:pt x="24" y="8948"/>
                  </a:lnTo>
                  <a:lnTo>
                    <a:pt x="71" y="9141"/>
                  </a:lnTo>
                  <a:lnTo>
                    <a:pt x="141" y="9334"/>
                  </a:lnTo>
                  <a:lnTo>
                    <a:pt x="258" y="9521"/>
                  </a:lnTo>
                  <a:lnTo>
                    <a:pt x="375" y="9703"/>
                  </a:lnTo>
                  <a:lnTo>
                    <a:pt x="515" y="9880"/>
                  </a:lnTo>
                  <a:lnTo>
                    <a:pt x="678" y="10057"/>
                  </a:lnTo>
                  <a:lnTo>
                    <a:pt x="865" y="10229"/>
                  </a:lnTo>
                  <a:lnTo>
                    <a:pt x="1075" y="10395"/>
                  </a:lnTo>
                  <a:lnTo>
                    <a:pt x="1309" y="10556"/>
                  </a:lnTo>
                  <a:lnTo>
                    <a:pt x="1566" y="10711"/>
                  </a:lnTo>
                  <a:lnTo>
                    <a:pt x="1846" y="10861"/>
                  </a:lnTo>
                  <a:lnTo>
                    <a:pt x="2150" y="11011"/>
                  </a:lnTo>
                  <a:lnTo>
                    <a:pt x="2477" y="11151"/>
                  </a:lnTo>
                  <a:lnTo>
                    <a:pt x="2804" y="11290"/>
                  </a:lnTo>
                  <a:lnTo>
                    <a:pt x="3178" y="11419"/>
                  </a:lnTo>
                  <a:lnTo>
                    <a:pt x="3552" y="11548"/>
                  </a:lnTo>
                  <a:lnTo>
                    <a:pt x="3949" y="11665"/>
                  </a:lnTo>
                  <a:lnTo>
                    <a:pt x="4370" y="11783"/>
                  </a:lnTo>
                  <a:lnTo>
                    <a:pt x="4814" y="11896"/>
                  </a:lnTo>
                  <a:lnTo>
                    <a:pt x="5281" y="11998"/>
                  </a:lnTo>
                  <a:lnTo>
                    <a:pt x="5771" y="12094"/>
                  </a:lnTo>
                  <a:lnTo>
                    <a:pt x="6262" y="12191"/>
                  </a:lnTo>
                  <a:lnTo>
                    <a:pt x="6776" y="12277"/>
                  </a:lnTo>
                  <a:lnTo>
                    <a:pt x="7313" y="12357"/>
                  </a:lnTo>
                  <a:lnTo>
                    <a:pt x="7874" y="12432"/>
                  </a:lnTo>
                  <a:lnTo>
                    <a:pt x="8435" y="12502"/>
                  </a:lnTo>
                  <a:lnTo>
                    <a:pt x="9042" y="12561"/>
                  </a:lnTo>
                  <a:lnTo>
                    <a:pt x="9650" y="12620"/>
                  </a:lnTo>
                  <a:lnTo>
                    <a:pt x="10257" y="12668"/>
                  </a:lnTo>
                  <a:lnTo>
                    <a:pt x="10327" y="12909"/>
                  </a:lnTo>
                  <a:lnTo>
                    <a:pt x="10397" y="13156"/>
                  </a:lnTo>
                  <a:lnTo>
                    <a:pt x="10537" y="13392"/>
                  </a:lnTo>
                  <a:lnTo>
                    <a:pt x="10701" y="13627"/>
                  </a:lnTo>
                  <a:lnTo>
                    <a:pt x="10911" y="13863"/>
                  </a:lnTo>
                  <a:lnTo>
                    <a:pt x="11168" y="14094"/>
                  </a:lnTo>
                  <a:lnTo>
                    <a:pt x="11449" y="14324"/>
                  </a:lnTo>
                  <a:lnTo>
                    <a:pt x="11752" y="14549"/>
                  </a:lnTo>
                  <a:lnTo>
                    <a:pt x="12103" y="14769"/>
                  </a:lnTo>
                  <a:lnTo>
                    <a:pt x="12500" y="14989"/>
                  </a:lnTo>
                  <a:lnTo>
                    <a:pt x="12944" y="15209"/>
                  </a:lnTo>
                  <a:lnTo>
                    <a:pt x="13388" y="15418"/>
                  </a:lnTo>
                  <a:lnTo>
                    <a:pt x="13902" y="15632"/>
                  </a:lnTo>
                  <a:lnTo>
                    <a:pt x="14439" y="15836"/>
                  </a:lnTo>
                  <a:lnTo>
                    <a:pt x="15000" y="16040"/>
                  </a:lnTo>
                  <a:lnTo>
                    <a:pt x="15607" y="16238"/>
                  </a:lnTo>
                  <a:lnTo>
                    <a:pt x="16238" y="16431"/>
                  </a:lnTo>
                  <a:lnTo>
                    <a:pt x="16915" y="16624"/>
                  </a:lnTo>
                  <a:lnTo>
                    <a:pt x="17616" y="16812"/>
                  </a:lnTo>
                  <a:lnTo>
                    <a:pt x="18341" y="16994"/>
                  </a:lnTo>
                  <a:lnTo>
                    <a:pt x="19112" y="17171"/>
                  </a:lnTo>
                  <a:lnTo>
                    <a:pt x="19929" y="17348"/>
                  </a:lnTo>
                  <a:lnTo>
                    <a:pt x="20770" y="17519"/>
                  </a:lnTo>
                  <a:lnTo>
                    <a:pt x="21635" y="17680"/>
                  </a:lnTo>
                  <a:lnTo>
                    <a:pt x="22546" y="17846"/>
                  </a:lnTo>
                  <a:lnTo>
                    <a:pt x="23457" y="18002"/>
                  </a:lnTo>
                  <a:lnTo>
                    <a:pt x="24438" y="18152"/>
                  </a:lnTo>
                  <a:lnTo>
                    <a:pt x="25419" y="18297"/>
                  </a:lnTo>
                  <a:lnTo>
                    <a:pt x="26447" y="18441"/>
                  </a:lnTo>
                  <a:lnTo>
                    <a:pt x="27522" y="18575"/>
                  </a:lnTo>
                  <a:lnTo>
                    <a:pt x="28597" y="18709"/>
                  </a:lnTo>
                  <a:lnTo>
                    <a:pt x="29718" y="18833"/>
                  </a:lnTo>
                  <a:lnTo>
                    <a:pt x="29999" y="18881"/>
                  </a:lnTo>
                  <a:lnTo>
                    <a:pt x="30629" y="18988"/>
                  </a:lnTo>
                  <a:lnTo>
                    <a:pt x="31634" y="19144"/>
                  </a:lnTo>
                  <a:lnTo>
                    <a:pt x="32942" y="19342"/>
                  </a:lnTo>
                  <a:lnTo>
                    <a:pt x="34554" y="19578"/>
                  </a:lnTo>
                  <a:lnTo>
                    <a:pt x="36423" y="19835"/>
                  </a:lnTo>
                  <a:lnTo>
                    <a:pt x="37451" y="19969"/>
                  </a:lnTo>
                  <a:lnTo>
                    <a:pt x="38503" y="20103"/>
                  </a:lnTo>
                  <a:lnTo>
                    <a:pt x="39624" y="20248"/>
                  </a:lnTo>
                  <a:lnTo>
                    <a:pt x="40792" y="20387"/>
                  </a:lnTo>
                  <a:lnTo>
                    <a:pt x="42007" y="20527"/>
                  </a:lnTo>
                  <a:lnTo>
                    <a:pt x="43269" y="20666"/>
                  </a:lnTo>
                  <a:lnTo>
                    <a:pt x="44554" y="20805"/>
                  </a:lnTo>
                  <a:lnTo>
                    <a:pt x="45862" y="20934"/>
                  </a:lnTo>
                  <a:lnTo>
                    <a:pt x="47217" y="21063"/>
                  </a:lnTo>
                  <a:lnTo>
                    <a:pt x="48572" y="21186"/>
                  </a:lnTo>
                  <a:lnTo>
                    <a:pt x="49974" y="21304"/>
                  </a:lnTo>
                  <a:lnTo>
                    <a:pt x="51376" y="21416"/>
                  </a:lnTo>
                  <a:lnTo>
                    <a:pt x="52777" y="21513"/>
                  </a:lnTo>
                  <a:lnTo>
                    <a:pt x="54202" y="21604"/>
                  </a:lnTo>
                  <a:lnTo>
                    <a:pt x="55651" y="21685"/>
                  </a:lnTo>
                  <a:lnTo>
                    <a:pt x="57076" y="21749"/>
                  </a:lnTo>
                  <a:lnTo>
                    <a:pt x="57800" y="21781"/>
                  </a:lnTo>
                  <a:lnTo>
                    <a:pt x="58501" y="21808"/>
                  </a:lnTo>
                  <a:lnTo>
                    <a:pt x="59225" y="21829"/>
                  </a:lnTo>
                  <a:lnTo>
                    <a:pt x="59926" y="21845"/>
                  </a:lnTo>
                  <a:lnTo>
                    <a:pt x="60651" y="21861"/>
                  </a:lnTo>
                  <a:lnTo>
                    <a:pt x="61351" y="21872"/>
                  </a:lnTo>
                  <a:lnTo>
                    <a:pt x="62052" y="21877"/>
                  </a:lnTo>
                  <a:lnTo>
                    <a:pt x="63431" y="21877"/>
                  </a:lnTo>
                  <a:lnTo>
                    <a:pt x="64108" y="21872"/>
                  </a:lnTo>
                  <a:lnTo>
                    <a:pt x="64762" y="21861"/>
                  </a:lnTo>
                  <a:lnTo>
                    <a:pt x="65417" y="21845"/>
                  </a:lnTo>
                  <a:lnTo>
                    <a:pt x="66071" y="21829"/>
                  </a:lnTo>
                  <a:lnTo>
                    <a:pt x="66678" y="21802"/>
                  </a:lnTo>
                  <a:lnTo>
                    <a:pt x="67309" y="21776"/>
                  </a:lnTo>
                  <a:lnTo>
                    <a:pt x="67916" y="21749"/>
                  </a:lnTo>
                  <a:lnTo>
                    <a:pt x="68500" y="21711"/>
                  </a:lnTo>
                  <a:lnTo>
                    <a:pt x="69084" y="21674"/>
                  </a:lnTo>
                  <a:lnTo>
                    <a:pt x="69645" y="21631"/>
                  </a:lnTo>
                  <a:lnTo>
                    <a:pt x="70206" y="21583"/>
                  </a:lnTo>
                  <a:lnTo>
                    <a:pt x="70767" y="21529"/>
                  </a:lnTo>
                  <a:lnTo>
                    <a:pt x="71304" y="21475"/>
                  </a:lnTo>
                  <a:lnTo>
                    <a:pt x="71818" y="21411"/>
                  </a:lnTo>
                  <a:lnTo>
                    <a:pt x="72332" y="21352"/>
                  </a:lnTo>
                  <a:lnTo>
                    <a:pt x="72823" y="21282"/>
                  </a:lnTo>
                  <a:lnTo>
                    <a:pt x="73313" y="21207"/>
                  </a:lnTo>
                  <a:lnTo>
                    <a:pt x="73804" y="21132"/>
                  </a:lnTo>
                  <a:lnTo>
                    <a:pt x="74271" y="21052"/>
                  </a:lnTo>
                  <a:lnTo>
                    <a:pt x="74715" y="20972"/>
                  </a:lnTo>
                  <a:lnTo>
                    <a:pt x="75159" y="20880"/>
                  </a:lnTo>
                  <a:lnTo>
                    <a:pt x="75579" y="20789"/>
                  </a:lnTo>
                  <a:lnTo>
                    <a:pt x="76000" y="20693"/>
                  </a:lnTo>
                  <a:lnTo>
                    <a:pt x="76420" y="20591"/>
                  </a:lnTo>
                  <a:lnTo>
                    <a:pt x="76794" y="20484"/>
                  </a:lnTo>
                  <a:lnTo>
                    <a:pt x="77191" y="20377"/>
                  </a:lnTo>
                  <a:lnTo>
                    <a:pt x="77565" y="20264"/>
                  </a:lnTo>
                  <a:lnTo>
                    <a:pt x="77916" y="20146"/>
                  </a:lnTo>
                  <a:lnTo>
                    <a:pt x="78266" y="20028"/>
                  </a:lnTo>
                  <a:lnTo>
                    <a:pt x="78593" y="19899"/>
                  </a:lnTo>
                  <a:lnTo>
                    <a:pt x="78920" y="19771"/>
                  </a:lnTo>
                  <a:lnTo>
                    <a:pt x="79598" y="19481"/>
                  </a:lnTo>
                  <a:lnTo>
                    <a:pt x="80229" y="19186"/>
                  </a:lnTo>
                  <a:lnTo>
                    <a:pt x="80859" y="18886"/>
                  </a:lnTo>
                  <a:lnTo>
                    <a:pt x="81420" y="18586"/>
                  </a:lnTo>
                  <a:lnTo>
                    <a:pt x="81981" y="18286"/>
                  </a:lnTo>
                  <a:lnTo>
                    <a:pt x="82471" y="17980"/>
                  </a:lnTo>
                  <a:lnTo>
                    <a:pt x="82939" y="17669"/>
                  </a:lnTo>
                  <a:lnTo>
                    <a:pt x="83382" y="17364"/>
                  </a:lnTo>
                  <a:lnTo>
                    <a:pt x="83780" y="17053"/>
                  </a:lnTo>
                  <a:lnTo>
                    <a:pt x="84130" y="16742"/>
                  </a:lnTo>
                  <a:lnTo>
                    <a:pt x="84457" y="16436"/>
                  </a:lnTo>
                  <a:lnTo>
                    <a:pt x="84738" y="16126"/>
                  </a:lnTo>
                  <a:lnTo>
                    <a:pt x="84995" y="15820"/>
                  </a:lnTo>
                  <a:lnTo>
                    <a:pt x="85181" y="15509"/>
                  </a:lnTo>
                  <a:lnTo>
                    <a:pt x="85345" y="15203"/>
                  </a:lnTo>
                  <a:lnTo>
                    <a:pt x="85485" y="14903"/>
                  </a:lnTo>
                  <a:lnTo>
                    <a:pt x="86116" y="14855"/>
                  </a:lnTo>
                  <a:lnTo>
                    <a:pt x="86747" y="14801"/>
                  </a:lnTo>
                  <a:lnTo>
                    <a:pt x="87378" y="14742"/>
                  </a:lnTo>
                  <a:lnTo>
                    <a:pt x="88008" y="14678"/>
                  </a:lnTo>
                  <a:lnTo>
                    <a:pt x="88616" y="14608"/>
                  </a:lnTo>
                  <a:lnTo>
                    <a:pt x="89200" y="14533"/>
                  </a:lnTo>
                  <a:lnTo>
                    <a:pt x="89784" y="14453"/>
                  </a:lnTo>
                  <a:lnTo>
                    <a:pt x="90345" y="14362"/>
                  </a:lnTo>
                  <a:lnTo>
                    <a:pt x="90905" y="14271"/>
                  </a:lnTo>
                  <a:lnTo>
                    <a:pt x="91466" y="14169"/>
                  </a:lnTo>
                  <a:lnTo>
                    <a:pt x="91980" y="14062"/>
                  </a:lnTo>
                  <a:lnTo>
                    <a:pt x="92494" y="13949"/>
                  </a:lnTo>
                  <a:lnTo>
                    <a:pt x="93008" y="13831"/>
                  </a:lnTo>
                  <a:lnTo>
                    <a:pt x="93499" y="13713"/>
                  </a:lnTo>
                  <a:lnTo>
                    <a:pt x="93966" y="13585"/>
                  </a:lnTo>
                  <a:lnTo>
                    <a:pt x="94433" y="13451"/>
                  </a:lnTo>
                  <a:lnTo>
                    <a:pt x="94760" y="13349"/>
                  </a:lnTo>
                  <a:lnTo>
                    <a:pt x="95087" y="13247"/>
                  </a:lnTo>
                  <a:lnTo>
                    <a:pt x="95671" y="13032"/>
                  </a:lnTo>
                  <a:lnTo>
                    <a:pt x="96255" y="12807"/>
                  </a:lnTo>
                  <a:lnTo>
                    <a:pt x="96769" y="12571"/>
                  </a:lnTo>
                  <a:lnTo>
                    <a:pt x="97260" y="12330"/>
                  </a:lnTo>
                  <a:lnTo>
                    <a:pt x="97704" y="12078"/>
                  </a:lnTo>
                  <a:lnTo>
                    <a:pt x="98124" y="11821"/>
                  </a:lnTo>
                  <a:lnTo>
                    <a:pt x="98498" y="11558"/>
                  </a:lnTo>
                  <a:lnTo>
                    <a:pt x="98825" y="11285"/>
                  </a:lnTo>
                  <a:lnTo>
                    <a:pt x="99129" y="11006"/>
                  </a:lnTo>
                  <a:lnTo>
                    <a:pt x="99386" y="10727"/>
                  </a:lnTo>
                  <a:lnTo>
                    <a:pt x="99596" y="10438"/>
                  </a:lnTo>
                  <a:lnTo>
                    <a:pt x="99783" y="10143"/>
                  </a:lnTo>
                  <a:lnTo>
                    <a:pt x="99923" y="9848"/>
                  </a:lnTo>
                  <a:lnTo>
                    <a:pt x="100017" y="9548"/>
                  </a:lnTo>
                  <a:lnTo>
                    <a:pt x="100087" y="9242"/>
                  </a:lnTo>
                  <a:lnTo>
                    <a:pt x="100110" y="8937"/>
                  </a:lnTo>
                  <a:lnTo>
                    <a:pt x="100087" y="8631"/>
                  </a:lnTo>
                  <a:lnTo>
                    <a:pt x="100040" y="8326"/>
                  </a:lnTo>
                  <a:lnTo>
                    <a:pt x="99947" y="8015"/>
                  </a:lnTo>
                  <a:lnTo>
                    <a:pt x="99807" y="7704"/>
                  </a:lnTo>
                  <a:lnTo>
                    <a:pt x="99643" y="7393"/>
                  </a:lnTo>
                  <a:lnTo>
                    <a:pt x="99409" y="7087"/>
                  </a:lnTo>
                  <a:lnTo>
                    <a:pt x="99176" y="6782"/>
                  </a:lnTo>
                  <a:lnTo>
                    <a:pt x="98872" y="6476"/>
                  </a:lnTo>
                  <a:lnTo>
                    <a:pt x="98545" y="6171"/>
                  </a:lnTo>
                  <a:lnTo>
                    <a:pt x="98171" y="5871"/>
                  </a:lnTo>
                  <a:lnTo>
                    <a:pt x="97751" y="5576"/>
                  </a:lnTo>
                  <a:lnTo>
                    <a:pt x="97307" y="5281"/>
                  </a:lnTo>
                  <a:lnTo>
                    <a:pt x="96816" y="4991"/>
                  </a:lnTo>
                  <a:lnTo>
                    <a:pt x="96279" y="4707"/>
                  </a:lnTo>
                  <a:lnTo>
                    <a:pt x="95695" y="4429"/>
                  </a:lnTo>
                  <a:lnTo>
                    <a:pt x="95204" y="4209"/>
                  </a:lnTo>
                  <a:lnTo>
                    <a:pt x="94690" y="3994"/>
                  </a:lnTo>
                  <a:lnTo>
                    <a:pt x="94153" y="3785"/>
                  </a:lnTo>
                  <a:lnTo>
                    <a:pt x="93592" y="3582"/>
                  </a:lnTo>
                  <a:lnTo>
                    <a:pt x="93008" y="3383"/>
                  </a:lnTo>
                  <a:lnTo>
                    <a:pt x="92424" y="3196"/>
                  </a:lnTo>
                  <a:lnTo>
                    <a:pt x="91816" y="3008"/>
                  </a:lnTo>
                  <a:lnTo>
                    <a:pt x="91186" y="2831"/>
                  </a:lnTo>
                  <a:lnTo>
                    <a:pt x="90532" y="2665"/>
                  </a:lnTo>
                  <a:lnTo>
                    <a:pt x="89854" y="2499"/>
                  </a:lnTo>
                  <a:lnTo>
                    <a:pt x="89176" y="2343"/>
                  </a:lnTo>
                  <a:lnTo>
                    <a:pt x="88476" y="2193"/>
                  </a:lnTo>
                  <a:lnTo>
                    <a:pt x="87751" y="2054"/>
                  </a:lnTo>
                  <a:lnTo>
                    <a:pt x="87027" y="1914"/>
                  </a:lnTo>
                  <a:lnTo>
                    <a:pt x="86279" y="1786"/>
                  </a:lnTo>
                  <a:lnTo>
                    <a:pt x="85509" y="1662"/>
                  </a:lnTo>
                  <a:lnTo>
                    <a:pt x="84738" y="1550"/>
                  </a:lnTo>
                  <a:lnTo>
                    <a:pt x="83920" y="1443"/>
                  </a:lnTo>
                  <a:lnTo>
                    <a:pt x="83126" y="1341"/>
                  </a:lnTo>
                  <a:lnTo>
                    <a:pt x="82284" y="1250"/>
                  </a:lnTo>
                  <a:lnTo>
                    <a:pt x="81443" y="1164"/>
                  </a:lnTo>
                  <a:lnTo>
                    <a:pt x="80602" y="1084"/>
                  </a:lnTo>
                  <a:lnTo>
                    <a:pt x="79715" y="1014"/>
                  </a:lnTo>
                  <a:lnTo>
                    <a:pt x="78850" y="950"/>
                  </a:lnTo>
                  <a:lnTo>
                    <a:pt x="77939" y="891"/>
                  </a:lnTo>
                  <a:lnTo>
                    <a:pt x="77028" y="842"/>
                  </a:lnTo>
                  <a:lnTo>
                    <a:pt x="76117" y="799"/>
                  </a:lnTo>
                  <a:lnTo>
                    <a:pt x="75182" y="762"/>
                  </a:lnTo>
                  <a:lnTo>
                    <a:pt x="74224" y="735"/>
                  </a:lnTo>
                  <a:lnTo>
                    <a:pt x="73266" y="719"/>
                  </a:lnTo>
                  <a:lnTo>
                    <a:pt x="72309" y="708"/>
                  </a:lnTo>
                  <a:lnTo>
                    <a:pt x="71327" y="703"/>
                  </a:lnTo>
                  <a:lnTo>
                    <a:pt x="70229" y="703"/>
                  </a:lnTo>
                  <a:lnTo>
                    <a:pt x="69155" y="714"/>
                  </a:lnTo>
                  <a:lnTo>
                    <a:pt x="68057" y="730"/>
                  </a:lnTo>
                  <a:lnTo>
                    <a:pt x="66982" y="746"/>
                  </a:lnTo>
                  <a:lnTo>
                    <a:pt x="65907" y="773"/>
                  </a:lnTo>
                  <a:lnTo>
                    <a:pt x="64832" y="799"/>
                  </a:lnTo>
                  <a:lnTo>
                    <a:pt x="63758" y="837"/>
                  </a:lnTo>
                  <a:lnTo>
                    <a:pt x="62683" y="874"/>
                  </a:lnTo>
                  <a:lnTo>
                    <a:pt x="61632" y="923"/>
                  </a:lnTo>
                  <a:lnTo>
                    <a:pt x="60580" y="971"/>
                  </a:lnTo>
                  <a:lnTo>
                    <a:pt x="59552" y="1030"/>
                  </a:lnTo>
                  <a:lnTo>
                    <a:pt x="58525" y="1089"/>
                  </a:lnTo>
                  <a:lnTo>
                    <a:pt x="57497" y="1159"/>
                  </a:lnTo>
                  <a:lnTo>
                    <a:pt x="56469" y="1228"/>
                  </a:lnTo>
                  <a:lnTo>
                    <a:pt x="55487" y="1303"/>
                  </a:lnTo>
                  <a:lnTo>
                    <a:pt x="54483" y="1389"/>
                  </a:lnTo>
                  <a:lnTo>
                    <a:pt x="54015" y="1303"/>
                  </a:lnTo>
                  <a:lnTo>
                    <a:pt x="53502" y="1223"/>
                  </a:lnTo>
                  <a:lnTo>
                    <a:pt x="53011" y="1148"/>
                  </a:lnTo>
                  <a:lnTo>
                    <a:pt x="52497" y="1067"/>
                  </a:lnTo>
                  <a:lnTo>
                    <a:pt x="51960" y="998"/>
                  </a:lnTo>
                  <a:lnTo>
                    <a:pt x="51422" y="928"/>
                  </a:lnTo>
                  <a:lnTo>
                    <a:pt x="50324" y="794"/>
                  </a:lnTo>
                  <a:lnTo>
                    <a:pt x="49203" y="665"/>
                  </a:lnTo>
                  <a:lnTo>
                    <a:pt x="48035" y="553"/>
                  </a:lnTo>
                  <a:lnTo>
                    <a:pt x="46820" y="451"/>
                  </a:lnTo>
                  <a:lnTo>
                    <a:pt x="45582" y="360"/>
                  </a:lnTo>
                  <a:lnTo>
                    <a:pt x="44320" y="274"/>
                  </a:lnTo>
                  <a:lnTo>
                    <a:pt x="43035" y="204"/>
                  </a:lnTo>
                  <a:lnTo>
                    <a:pt x="41727" y="140"/>
                  </a:lnTo>
                  <a:lnTo>
                    <a:pt x="40372" y="92"/>
                  </a:lnTo>
                  <a:lnTo>
                    <a:pt x="39017" y="49"/>
                  </a:lnTo>
                  <a:lnTo>
                    <a:pt x="37615" y="22"/>
                  </a:lnTo>
                  <a:lnTo>
                    <a:pt x="36213" y="6"/>
                  </a:lnTo>
                  <a:lnTo>
                    <a:pt x="3478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0;p44">
              <a:extLst>
                <a:ext uri="{FF2B5EF4-FFF2-40B4-BE49-F238E27FC236}">
                  <a16:creationId xmlns:a16="http://schemas.microsoft.com/office/drawing/2014/main" id="{A6AC2FE4-2F5B-42B2-A091-8B221EE34FC9}"/>
                </a:ext>
              </a:extLst>
            </p:cNvPr>
            <p:cNvSpPr/>
            <p:nvPr/>
          </p:nvSpPr>
          <p:spPr>
            <a:xfrm rot="10800000">
              <a:off x="126491" y="-604024"/>
              <a:ext cx="828474" cy="2361670"/>
            </a:xfrm>
            <a:custGeom>
              <a:avLst/>
              <a:gdLst/>
              <a:ahLst/>
              <a:cxnLst/>
              <a:rect l="l" t="t" r="r" b="b"/>
              <a:pathLst>
                <a:path w="85719" h="60239" extrusionOk="0">
                  <a:moveTo>
                    <a:pt x="83569" y="1"/>
                  </a:moveTo>
                  <a:lnTo>
                    <a:pt x="83359" y="6"/>
                  </a:lnTo>
                  <a:lnTo>
                    <a:pt x="83149" y="11"/>
                  </a:lnTo>
                  <a:lnTo>
                    <a:pt x="82962" y="22"/>
                  </a:lnTo>
                  <a:lnTo>
                    <a:pt x="82752" y="38"/>
                  </a:lnTo>
                  <a:lnTo>
                    <a:pt x="82588" y="54"/>
                  </a:lnTo>
                  <a:lnTo>
                    <a:pt x="82401" y="81"/>
                  </a:lnTo>
                  <a:lnTo>
                    <a:pt x="82238" y="108"/>
                  </a:lnTo>
                  <a:lnTo>
                    <a:pt x="82097" y="135"/>
                  </a:lnTo>
                  <a:lnTo>
                    <a:pt x="81957" y="167"/>
                  </a:lnTo>
                  <a:lnTo>
                    <a:pt x="81840" y="204"/>
                  </a:lnTo>
                  <a:lnTo>
                    <a:pt x="81724" y="242"/>
                  </a:lnTo>
                  <a:lnTo>
                    <a:pt x="81630" y="285"/>
                  </a:lnTo>
                  <a:lnTo>
                    <a:pt x="81537" y="328"/>
                  </a:lnTo>
                  <a:lnTo>
                    <a:pt x="81490" y="371"/>
                  </a:lnTo>
                  <a:lnTo>
                    <a:pt x="81443" y="419"/>
                  </a:lnTo>
                  <a:lnTo>
                    <a:pt x="81420" y="467"/>
                  </a:lnTo>
                  <a:lnTo>
                    <a:pt x="81210" y="1293"/>
                  </a:lnTo>
                  <a:lnTo>
                    <a:pt x="80789" y="2960"/>
                  </a:lnTo>
                  <a:lnTo>
                    <a:pt x="80205" y="5377"/>
                  </a:lnTo>
                  <a:lnTo>
                    <a:pt x="79504" y="8428"/>
                  </a:lnTo>
                  <a:lnTo>
                    <a:pt x="79130" y="10165"/>
                  </a:lnTo>
                  <a:lnTo>
                    <a:pt x="78733" y="12019"/>
                  </a:lnTo>
                  <a:lnTo>
                    <a:pt x="78359" y="13981"/>
                  </a:lnTo>
                  <a:lnTo>
                    <a:pt x="77962" y="16040"/>
                  </a:lnTo>
                  <a:lnTo>
                    <a:pt x="77565" y="18179"/>
                  </a:lnTo>
                  <a:lnTo>
                    <a:pt x="77191" y="20393"/>
                  </a:lnTo>
                  <a:lnTo>
                    <a:pt x="76817" y="22660"/>
                  </a:lnTo>
                  <a:lnTo>
                    <a:pt x="76490" y="24971"/>
                  </a:lnTo>
                  <a:lnTo>
                    <a:pt x="76187" y="27313"/>
                  </a:lnTo>
                  <a:lnTo>
                    <a:pt x="75906" y="29672"/>
                  </a:lnTo>
                  <a:lnTo>
                    <a:pt x="75649" y="32036"/>
                  </a:lnTo>
                  <a:lnTo>
                    <a:pt x="75462" y="34389"/>
                  </a:lnTo>
                  <a:lnTo>
                    <a:pt x="75322" y="36727"/>
                  </a:lnTo>
                  <a:lnTo>
                    <a:pt x="75276" y="37884"/>
                  </a:lnTo>
                  <a:lnTo>
                    <a:pt x="75229" y="39026"/>
                  </a:lnTo>
                  <a:lnTo>
                    <a:pt x="75205" y="40163"/>
                  </a:lnTo>
                  <a:lnTo>
                    <a:pt x="75205" y="41283"/>
                  </a:lnTo>
                  <a:lnTo>
                    <a:pt x="75205" y="42393"/>
                  </a:lnTo>
                  <a:lnTo>
                    <a:pt x="75252" y="43481"/>
                  </a:lnTo>
                  <a:lnTo>
                    <a:pt x="75299" y="44553"/>
                  </a:lnTo>
                  <a:lnTo>
                    <a:pt x="75346" y="45604"/>
                  </a:lnTo>
                  <a:lnTo>
                    <a:pt x="75439" y="46633"/>
                  </a:lnTo>
                  <a:lnTo>
                    <a:pt x="75556" y="47641"/>
                  </a:lnTo>
                  <a:lnTo>
                    <a:pt x="75673" y="48622"/>
                  </a:lnTo>
                  <a:lnTo>
                    <a:pt x="75813" y="49581"/>
                  </a:lnTo>
                  <a:lnTo>
                    <a:pt x="76000" y="50509"/>
                  </a:lnTo>
                  <a:lnTo>
                    <a:pt x="76187" y="51409"/>
                  </a:lnTo>
                  <a:lnTo>
                    <a:pt x="76397" y="52278"/>
                  </a:lnTo>
                  <a:lnTo>
                    <a:pt x="76654" y="53114"/>
                  </a:lnTo>
                  <a:lnTo>
                    <a:pt x="76911" y="53913"/>
                  </a:lnTo>
                  <a:lnTo>
                    <a:pt x="77215" y="54679"/>
                  </a:lnTo>
                  <a:lnTo>
                    <a:pt x="77542" y="55408"/>
                  </a:lnTo>
                  <a:lnTo>
                    <a:pt x="77869" y="56095"/>
                  </a:lnTo>
                  <a:lnTo>
                    <a:pt x="78266" y="56743"/>
                  </a:lnTo>
                  <a:lnTo>
                    <a:pt x="78453" y="57054"/>
                  </a:lnTo>
                  <a:lnTo>
                    <a:pt x="78663" y="57349"/>
                  </a:lnTo>
                  <a:lnTo>
                    <a:pt x="76490" y="56636"/>
                  </a:lnTo>
                  <a:lnTo>
                    <a:pt x="74061" y="55821"/>
                  </a:lnTo>
                  <a:lnTo>
                    <a:pt x="71421" y="54915"/>
                  </a:lnTo>
                  <a:lnTo>
                    <a:pt x="68594" y="53924"/>
                  </a:lnTo>
                  <a:lnTo>
                    <a:pt x="67099" y="53393"/>
                  </a:lnTo>
                  <a:lnTo>
                    <a:pt x="65580" y="52846"/>
                  </a:lnTo>
                  <a:lnTo>
                    <a:pt x="64015" y="52278"/>
                  </a:lnTo>
                  <a:lnTo>
                    <a:pt x="62426" y="51694"/>
                  </a:lnTo>
                  <a:lnTo>
                    <a:pt x="60814" y="51088"/>
                  </a:lnTo>
                  <a:lnTo>
                    <a:pt x="59155" y="50461"/>
                  </a:lnTo>
                  <a:lnTo>
                    <a:pt x="57473" y="49817"/>
                  </a:lnTo>
                  <a:lnTo>
                    <a:pt x="55768" y="49158"/>
                  </a:lnTo>
                  <a:lnTo>
                    <a:pt x="54062" y="48482"/>
                  </a:lnTo>
                  <a:lnTo>
                    <a:pt x="52333" y="47786"/>
                  </a:lnTo>
                  <a:lnTo>
                    <a:pt x="50581" y="47078"/>
                  </a:lnTo>
                  <a:lnTo>
                    <a:pt x="48829" y="46354"/>
                  </a:lnTo>
                  <a:lnTo>
                    <a:pt x="47053" y="45615"/>
                  </a:lnTo>
                  <a:lnTo>
                    <a:pt x="45301" y="44859"/>
                  </a:lnTo>
                  <a:lnTo>
                    <a:pt x="43526" y="44092"/>
                  </a:lnTo>
                  <a:lnTo>
                    <a:pt x="41750" y="43309"/>
                  </a:lnTo>
                  <a:lnTo>
                    <a:pt x="39998" y="42516"/>
                  </a:lnTo>
                  <a:lnTo>
                    <a:pt x="38246" y="41707"/>
                  </a:lnTo>
                  <a:lnTo>
                    <a:pt x="36517" y="40886"/>
                  </a:lnTo>
                  <a:lnTo>
                    <a:pt x="34788" y="40056"/>
                  </a:lnTo>
                  <a:lnTo>
                    <a:pt x="33059" y="39214"/>
                  </a:lnTo>
                  <a:lnTo>
                    <a:pt x="31377" y="38362"/>
                  </a:lnTo>
                  <a:lnTo>
                    <a:pt x="29718" y="37499"/>
                  </a:lnTo>
                  <a:lnTo>
                    <a:pt x="28083" y="36630"/>
                  </a:lnTo>
                  <a:lnTo>
                    <a:pt x="26471" y="35746"/>
                  </a:lnTo>
                  <a:lnTo>
                    <a:pt x="24882" y="34856"/>
                  </a:lnTo>
                  <a:lnTo>
                    <a:pt x="23340" y="33960"/>
                  </a:lnTo>
                  <a:lnTo>
                    <a:pt x="21822" y="33055"/>
                  </a:lnTo>
                  <a:lnTo>
                    <a:pt x="20373" y="32138"/>
                  </a:lnTo>
                  <a:lnTo>
                    <a:pt x="18948" y="31221"/>
                  </a:lnTo>
                  <a:lnTo>
                    <a:pt x="17569" y="30294"/>
                  </a:lnTo>
                  <a:lnTo>
                    <a:pt x="16915" y="29827"/>
                  </a:lnTo>
                  <a:lnTo>
                    <a:pt x="16238" y="29361"/>
                  </a:lnTo>
                  <a:lnTo>
                    <a:pt x="15607" y="28895"/>
                  </a:lnTo>
                  <a:lnTo>
                    <a:pt x="14976" y="28428"/>
                  </a:lnTo>
                  <a:lnTo>
                    <a:pt x="14369" y="27957"/>
                  </a:lnTo>
                  <a:lnTo>
                    <a:pt x="13761" y="27485"/>
                  </a:lnTo>
                  <a:lnTo>
                    <a:pt x="13177" y="27013"/>
                  </a:lnTo>
                  <a:lnTo>
                    <a:pt x="12617" y="26541"/>
                  </a:lnTo>
                  <a:lnTo>
                    <a:pt x="12056" y="26064"/>
                  </a:lnTo>
                  <a:lnTo>
                    <a:pt x="11519" y="25592"/>
                  </a:lnTo>
                  <a:lnTo>
                    <a:pt x="10981" y="25115"/>
                  </a:lnTo>
                  <a:lnTo>
                    <a:pt x="10491" y="24638"/>
                  </a:lnTo>
                  <a:lnTo>
                    <a:pt x="10000" y="24161"/>
                  </a:lnTo>
                  <a:lnTo>
                    <a:pt x="9533" y="23684"/>
                  </a:lnTo>
                  <a:lnTo>
                    <a:pt x="9065" y="23207"/>
                  </a:lnTo>
                  <a:lnTo>
                    <a:pt x="8645" y="22725"/>
                  </a:lnTo>
                  <a:lnTo>
                    <a:pt x="8224" y="22247"/>
                  </a:lnTo>
                  <a:lnTo>
                    <a:pt x="7827" y="21765"/>
                  </a:lnTo>
                  <a:lnTo>
                    <a:pt x="7453" y="21288"/>
                  </a:lnTo>
                  <a:lnTo>
                    <a:pt x="7080" y="20805"/>
                  </a:lnTo>
                  <a:lnTo>
                    <a:pt x="6753" y="20328"/>
                  </a:lnTo>
                  <a:lnTo>
                    <a:pt x="6425" y="19846"/>
                  </a:lnTo>
                  <a:lnTo>
                    <a:pt x="6122" y="19363"/>
                  </a:lnTo>
                  <a:lnTo>
                    <a:pt x="5841" y="18886"/>
                  </a:lnTo>
                  <a:lnTo>
                    <a:pt x="5584" y="18404"/>
                  </a:lnTo>
                  <a:lnTo>
                    <a:pt x="5351" y="17921"/>
                  </a:lnTo>
                  <a:lnTo>
                    <a:pt x="5140" y="17444"/>
                  </a:lnTo>
                  <a:lnTo>
                    <a:pt x="4954" y="16962"/>
                  </a:lnTo>
                  <a:lnTo>
                    <a:pt x="4790" y="16485"/>
                  </a:lnTo>
                  <a:lnTo>
                    <a:pt x="4650" y="16002"/>
                  </a:lnTo>
                  <a:lnTo>
                    <a:pt x="4533" y="15525"/>
                  </a:lnTo>
                  <a:lnTo>
                    <a:pt x="4440" y="15048"/>
                  </a:lnTo>
                  <a:lnTo>
                    <a:pt x="4370" y="14571"/>
                  </a:lnTo>
                  <a:lnTo>
                    <a:pt x="4323" y="14094"/>
                  </a:lnTo>
                  <a:lnTo>
                    <a:pt x="4299" y="13617"/>
                  </a:lnTo>
                  <a:lnTo>
                    <a:pt x="4299" y="13140"/>
                  </a:lnTo>
                  <a:lnTo>
                    <a:pt x="4346" y="12663"/>
                  </a:lnTo>
                  <a:lnTo>
                    <a:pt x="4393" y="12191"/>
                  </a:lnTo>
                  <a:lnTo>
                    <a:pt x="4486" y="11714"/>
                  </a:lnTo>
                  <a:lnTo>
                    <a:pt x="4603" y="11242"/>
                  </a:lnTo>
                  <a:lnTo>
                    <a:pt x="4743" y="10770"/>
                  </a:lnTo>
                  <a:lnTo>
                    <a:pt x="4907" y="10304"/>
                  </a:lnTo>
                  <a:lnTo>
                    <a:pt x="5094" y="9832"/>
                  </a:lnTo>
                  <a:lnTo>
                    <a:pt x="5327" y="9366"/>
                  </a:lnTo>
                  <a:lnTo>
                    <a:pt x="5584" y="8899"/>
                  </a:lnTo>
                  <a:lnTo>
                    <a:pt x="5865" y="8433"/>
                  </a:lnTo>
                  <a:lnTo>
                    <a:pt x="6168" y="7967"/>
                  </a:lnTo>
                  <a:lnTo>
                    <a:pt x="6519" y="7506"/>
                  </a:lnTo>
                  <a:lnTo>
                    <a:pt x="6893" y="7045"/>
                  </a:lnTo>
                  <a:lnTo>
                    <a:pt x="7290" y="6584"/>
                  </a:lnTo>
                  <a:lnTo>
                    <a:pt x="7313" y="6535"/>
                  </a:lnTo>
                  <a:lnTo>
                    <a:pt x="7337" y="6487"/>
                  </a:lnTo>
                  <a:lnTo>
                    <a:pt x="7337" y="6439"/>
                  </a:lnTo>
                  <a:lnTo>
                    <a:pt x="7290" y="6391"/>
                  </a:lnTo>
                  <a:lnTo>
                    <a:pt x="7243" y="6342"/>
                  </a:lnTo>
                  <a:lnTo>
                    <a:pt x="7173" y="6299"/>
                  </a:lnTo>
                  <a:lnTo>
                    <a:pt x="7080" y="6257"/>
                  </a:lnTo>
                  <a:lnTo>
                    <a:pt x="6986" y="6214"/>
                  </a:lnTo>
                  <a:lnTo>
                    <a:pt x="6869" y="6176"/>
                  </a:lnTo>
                  <a:lnTo>
                    <a:pt x="6729" y="6139"/>
                  </a:lnTo>
                  <a:lnTo>
                    <a:pt x="6566" y="6107"/>
                  </a:lnTo>
                  <a:lnTo>
                    <a:pt x="6402" y="6080"/>
                  </a:lnTo>
                  <a:lnTo>
                    <a:pt x="6239" y="6053"/>
                  </a:lnTo>
                  <a:lnTo>
                    <a:pt x="6052" y="6031"/>
                  </a:lnTo>
                  <a:lnTo>
                    <a:pt x="5841" y="6015"/>
                  </a:lnTo>
                  <a:lnTo>
                    <a:pt x="5631" y="5999"/>
                  </a:lnTo>
                  <a:lnTo>
                    <a:pt x="5397" y="5994"/>
                  </a:lnTo>
                  <a:lnTo>
                    <a:pt x="5187" y="5989"/>
                  </a:lnTo>
                  <a:lnTo>
                    <a:pt x="4977" y="5994"/>
                  </a:lnTo>
                  <a:lnTo>
                    <a:pt x="4767" y="5999"/>
                  </a:lnTo>
                  <a:lnTo>
                    <a:pt x="4580" y="6010"/>
                  </a:lnTo>
                  <a:lnTo>
                    <a:pt x="4370" y="6026"/>
                  </a:lnTo>
                  <a:lnTo>
                    <a:pt x="4183" y="6048"/>
                  </a:lnTo>
                  <a:lnTo>
                    <a:pt x="3996" y="6069"/>
                  </a:lnTo>
                  <a:lnTo>
                    <a:pt x="3832" y="6096"/>
                  </a:lnTo>
                  <a:lnTo>
                    <a:pt x="3692" y="6128"/>
                  </a:lnTo>
                  <a:lnTo>
                    <a:pt x="3552" y="6165"/>
                  </a:lnTo>
                  <a:lnTo>
                    <a:pt x="3412" y="6203"/>
                  </a:lnTo>
                  <a:lnTo>
                    <a:pt x="3295" y="6246"/>
                  </a:lnTo>
                  <a:lnTo>
                    <a:pt x="3201" y="6289"/>
                  </a:lnTo>
                  <a:lnTo>
                    <a:pt x="3131" y="6337"/>
                  </a:lnTo>
                  <a:lnTo>
                    <a:pt x="3085" y="6385"/>
                  </a:lnTo>
                  <a:lnTo>
                    <a:pt x="2571" y="6964"/>
                  </a:lnTo>
                  <a:lnTo>
                    <a:pt x="2103" y="7543"/>
                  </a:lnTo>
                  <a:lnTo>
                    <a:pt x="1706" y="8127"/>
                  </a:lnTo>
                  <a:lnTo>
                    <a:pt x="1332" y="8717"/>
                  </a:lnTo>
                  <a:lnTo>
                    <a:pt x="1029" y="9301"/>
                  </a:lnTo>
                  <a:lnTo>
                    <a:pt x="748" y="9891"/>
                  </a:lnTo>
                  <a:lnTo>
                    <a:pt x="515" y="10486"/>
                  </a:lnTo>
                  <a:lnTo>
                    <a:pt x="328" y="11076"/>
                  </a:lnTo>
                  <a:lnTo>
                    <a:pt x="188" y="11671"/>
                  </a:lnTo>
                  <a:lnTo>
                    <a:pt x="94" y="12266"/>
                  </a:lnTo>
                  <a:lnTo>
                    <a:pt x="24" y="12861"/>
                  </a:lnTo>
                  <a:lnTo>
                    <a:pt x="1" y="13456"/>
                  </a:lnTo>
                  <a:lnTo>
                    <a:pt x="24" y="14056"/>
                  </a:lnTo>
                  <a:lnTo>
                    <a:pt x="94" y="14651"/>
                  </a:lnTo>
                  <a:lnTo>
                    <a:pt x="188" y="15252"/>
                  </a:lnTo>
                  <a:lnTo>
                    <a:pt x="304" y="15847"/>
                  </a:lnTo>
                  <a:lnTo>
                    <a:pt x="491" y="16447"/>
                  </a:lnTo>
                  <a:lnTo>
                    <a:pt x="678" y="17048"/>
                  </a:lnTo>
                  <a:lnTo>
                    <a:pt x="912" y="17643"/>
                  </a:lnTo>
                  <a:lnTo>
                    <a:pt x="1192" y="18243"/>
                  </a:lnTo>
                  <a:lnTo>
                    <a:pt x="1496" y="18838"/>
                  </a:lnTo>
                  <a:lnTo>
                    <a:pt x="1846" y="19438"/>
                  </a:lnTo>
                  <a:lnTo>
                    <a:pt x="2197" y="20033"/>
                  </a:lnTo>
                  <a:lnTo>
                    <a:pt x="2594" y="20629"/>
                  </a:lnTo>
                  <a:lnTo>
                    <a:pt x="3038" y="21224"/>
                  </a:lnTo>
                  <a:lnTo>
                    <a:pt x="3482" y="21819"/>
                  </a:lnTo>
                  <a:lnTo>
                    <a:pt x="3972" y="22408"/>
                  </a:lnTo>
                  <a:lnTo>
                    <a:pt x="4486" y="22998"/>
                  </a:lnTo>
                  <a:lnTo>
                    <a:pt x="5024" y="23588"/>
                  </a:lnTo>
                  <a:lnTo>
                    <a:pt x="5584" y="24177"/>
                  </a:lnTo>
                  <a:lnTo>
                    <a:pt x="6168" y="24762"/>
                  </a:lnTo>
                  <a:lnTo>
                    <a:pt x="6776" y="25346"/>
                  </a:lnTo>
                  <a:lnTo>
                    <a:pt x="7430" y="25930"/>
                  </a:lnTo>
                  <a:lnTo>
                    <a:pt x="8084" y="26509"/>
                  </a:lnTo>
                  <a:lnTo>
                    <a:pt x="8762" y="27088"/>
                  </a:lnTo>
                  <a:lnTo>
                    <a:pt x="9463" y="27662"/>
                  </a:lnTo>
                  <a:lnTo>
                    <a:pt x="10187" y="28235"/>
                  </a:lnTo>
                  <a:lnTo>
                    <a:pt x="10934" y="28804"/>
                  </a:lnTo>
                  <a:lnTo>
                    <a:pt x="11682" y="29372"/>
                  </a:lnTo>
                  <a:lnTo>
                    <a:pt x="12453" y="29935"/>
                  </a:lnTo>
                  <a:lnTo>
                    <a:pt x="13247" y="30492"/>
                  </a:lnTo>
                  <a:lnTo>
                    <a:pt x="14065" y="31050"/>
                  </a:lnTo>
                  <a:lnTo>
                    <a:pt x="14883" y="31607"/>
                  </a:lnTo>
                  <a:lnTo>
                    <a:pt x="15724" y="32154"/>
                  </a:lnTo>
                  <a:lnTo>
                    <a:pt x="16588" y="32701"/>
                  </a:lnTo>
                  <a:lnTo>
                    <a:pt x="17453" y="33242"/>
                  </a:lnTo>
                  <a:lnTo>
                    <a:pt x="18340" y="33784"/>
                  </a:lnTo>
                  <a:lnTo>
                    <a:pt x="19228" y="34320"/>
                  </a:lnTo>
                  <a:lnTo>
                    <a:pt x="20116" y="34850"/>
                  </a:lnTo>
                  <a:lnTo>
                    <a:pt x="21027" y="35376"/>
                  </a:lnTo>
                  <a:lnTo>
                    <a:pt x="21938" y="35896"/>
                  </a:lnTo>
                  <a:lnTo>
                    <a:pt x="22873" y="36410"/>
                  </a:lnTo>
                  <a:lnTo>
                    <a:pt x="23807" y="36925"/>
                  </a:lnTo>
                  <a:lnTo>
                    <a:pt x="24742" y="37429"/>
                  </a:lnTo>
                  <a:lnTo>
                    <a:pt x="26658" y="38426"/>
                  </a:lnTo>
                  <a:lnTo>
                    <a:pt x="28550" y="39407"/>
                  </a:lnTo>
                  <a:lnTo>
                    <a:pt x="30489" y="40356"/>
                  </a:lnTo>
                  <a:lnTo>
                    <a:pt x="32405" y="41288"/>
                  </a:lnTo>
                  <a:lnTo>
                    <a:pt x="34344" y="42194"/>
                  </a:lnTo>
                  <a:lnTo>
                    <a:pt x="36423" y="43149"/>
                  </a:lnTo>
                  <a:lnTo>
                    <a:pt x="38526" y="44087"/>
                  </a:lnTo>
                  <a:lnTo>
                    <a:pt x="40629" y="45009"/>
                  </a:lnTo>
                  <a:lnTo>
                    <a:pt x="42731" y="45909"/>
                  </a:lnTo>
                  <a:lnTo>
                    <a:pt x="44834" y="46794"/>
                  </a:lnTo>
                  <a:lnTo>
                    <a:pt x="46913" y="47657"/>
                  </a:lnTo>
                  <a:lnTo>
                    <a:pt x="49016" y="48493"/>
                  </a:lnTo>
                  <a:lnTo>
                    <a:pt x="51072" y="49313"/>
                  </a:lnTo>
                  <a:lnTo>
                    <a:pt x="53104" y="50107"/>
                  </a:lnTo>
                  <a:lnTo>
                    <a:pt x="55113" y="50879"/>
                  </a:lnTo>
                  <a:lnTo>
                    <a:pt x="57099" y="51624"/>
                  </a:lnTo>
                  <a:lnTo>
                    <a:pt x="59038" y="52342"/>
                  </a:lnTo>
                  <a:lnTo>
                    <a:pt x="60931" y="53039"/>
                  </a:lnTo>
                  <a:lnTo>
                    <a:pt x="62776" y="53704"/>
                  </a:lnTo>
                  <a:lnTo>
                    <a:pt x="64575" y="54342"/>
                  </a:lnTo>
                  <a:lnTo>
                    <a:pt x="66304" y="54947"/>
                  </a:lnTo>
                  <a:lnTo>
                    <a:pt x="67986" y="55526"/>
                  </a:lnTo>
                  <a:lnTo>
                    <a:pt x="69575" y="56079"/>
                  </a:lnTo>
                  <a:lnTo>
                    <a:pt x="71117" y="56593"/>
                  </a:lnTo>
                  <a:lnTo>
                    <a:pt x="72542" y="57076"/>
                  </a:lnTo>
                  <a:lnTo>
                    <a:pt x="75182" y="57944"/>
                  </a:lnTo>
                  <a:lnTo>
                    <a:pt x="77448" y="58673"/>
                  </a:lnTo>
                  <a:lnTo>
                    <a:pt x="79271" y="59252"/>
                  </a:lnTo>
                  <a:lnTo>
                    <a:pt x="80649" y="59681"/>
                  </a:lnTo>
                  <a:lnTo>
                    <a:pt x="81864" y="60045"/>
                  </a:lnTo>
                  <a:lnTo>
                    <a:pt x="82004" y="60083"/>
                  </a:lnTo>
                  <a:lnTo>
                    <a:pt x="82144" y="60115"/>
                  </a:lnTo>
                  <a:lnTo>
                    <a:pt x="82284" y="60142"/>
                  </a:lnTo>
                  <a:lnTo>
                    <a:pt x="82448" y="60169"/>
                  </a:lnTo>
                  <a:lnTo>
                    <a:pt x="82635" y="60190"/>
                  </a:lnTo>
                  <a:lnTo>
                    <a:pt x="82798" y="60206"/>
                  </a:lnTo>
                  <a:lnTo>
                    <a:pt x="82985" y="60217"/>
                  </a:lnTo>
                  <a:lnTo>
                    <a:pt x="83172" y="60228"/>
                  </a:lnTo>
                  <a:lnTo>
                    <a:pt x="83359" y="60233"/>
                  </a:lnTo>
                  <a:lnTo>
                    <a:pt x="83546" y="60238"/>
                  </a:lnTo>
                  <a:lnTo>
                    <a:pt x="83756" y="60238"/>
                  </a:lnTo>
                  <a:lnTo>
                    <a:pt x="83943" y="60228"/>
                  </a:lnTo>
                  <a:lnTo>
                    <a:pt x="84130" y="60222"/>
                  </a:lnTo>
                  <a:lnTo>
                    <a:pt x="84317" y="60206"/>
                  </a:lnTo>
                  <a:lnTo>
                    <a:pt x="84504" y="60190"/>
                  </a:lnTo>
                  <a:lnTo>
                    <a:pt x="84691" y="60163"/>
                  </a:lnTo>
                  <a:lnTo>
                    <a:pt x="84854" y="60142"/>
                  </a:lnTo>
                  <a:lnTo>
                    <a:pt x="84994" y="60110"/>
                  </a:lnTo>
                  <a:lnTo>
                    <a:pt x="85135" y="60078"/>
                  </a:lnTo>
                  <a:lnTo>
                    <a:pt x="85275" y="60045"/>
                  </a:lnTo>
                  <a:lnTo>
                    <a:pt x="85392" y="60008"/>
                  </a:lnTo>
                  <a:lnTo>
                    <a:pt x="85485" y="59970"/>
                  </a:lnTo>
                  <a:lnTo>
                    <a:pt x="85555" y="59933"/>
                  </a:lnTo>
                  <a:lnTo>
                    <a:pt x="85625" y="59890"/>
                  </a:lnTo>
                  <a:lnTo>
                    <a:pt x="85672" y="59847"/>
                  </a:lnTo>
                  <a:lnTo>
                    <a:pt x="85695" y="59804"/>
                  </a:lnTo>
                  <a:lnTo>
                    <a:pt x="85719" y="59756"/>
                  </a:lnTo>
                  <a:lnTo>
                    <a:pt x="85719" y="59713"/>
                  </a:lnTo>
                  <a:lnTo>
                    <a:pt x="85695" y="59670"/>
                  </a:lnTo>
                  <a:lnTo>
                    <a:pt x="85649" y="59627"/>
                  </a:lnTo>
                  <a:lnTo>
                    <a:pt x="85602" y="59579"/>
                  </a:lnTo>
                  <a:lnTo>
                    <a:pt x="85532" y="59536"/>
                  </a:lnTo>
                  <a:lnTo>
                    <a:pt x="85205" y="59370"/>
                  </a:lnTo>
                  <a:lnTo>
                    <a:pt x="84901" y="59188"/>
                  </a:lnTo>
                  <a:lnTo>
                    <a:pt x="84621" y="58984"/>
                  </a:lnTo>
                  <a:lnTo>
                    <a:pt x="84340" y="58770"/>
                  </a:lnTo>
                  <a:lnTo>
                    <a:pt x="84060" y="58539"/>
                  </a:lnTo>
                  <a:lnTo>
                    <a:pt x="83803" y="58292"/>
                  </a:lnTo>
                  <a:lnTo>
                    <a:pt x="83546" y="58030"/>
                  </a:lnTo>
                  <a:lnTo>
                    <a:pt x="83289" y="57756"/>
                  </a:lnTo>
                  <a:lnTo>
                    <a:pt x="83055" y="57467"/>
                  </a:lnTo>
                  <a:lnTo>
                    <a:pt x="82822" y="57161"/>
                  </a:lnTo>
                  <a:lnTo>
                    <a:pt x="82611" y="56845"/>
                  </a:lnTo>
                  <a:lnTo>
                    <a:pt x="82401" y="56518"/>
                  </a:lnTo>
                  <a:lnTo>
                    <a:pt x="82191" y="56170"/>
                  </a:lnTo>
                  <a:lnTo>
                    <a:pt x="82004" y="55816"/>
                  </a:lnTo>
                  <a:lnTo>
                    <a:pt x="81817" y="55446"/>
                  </a:lnTo>
                  <a:lnTo>
                    <a:pt x="81630" y="55065"/>
                  </a:lnTo>
                  <a:lnTo>
                    <a:pt x="81303" y="54267"/>
                  </a:lnTo>
                  <a:lnTo>
                    <a:pt x="80999" y="53420"/>
                  </a:lnTo>
                  <a:lnTo>
                    <a:pt x="80742" y="52535"/>
                  </a:lnTo>
                  <a:lnTo>
                    <a:pt x="80485" y="51602"/>
                  </a:lnTo>
                  <a:lnTo>
                    <a:pt x="80275" y="50632"/>
                  </a:lnTo>
                  <a:lnTo>
                    <a:pt x="80112" y="49630"/>
                  </a:lnTo>
                  <a:lnTo>
                    <a:pt x="79948" y="48584"/>
                  </a:lnTo>
                  <a:lnTo>
                    <a:pt x="79808" y="47512"/>
                  </a:lnTo>
                  <a:lnTo>
                    <a:pt x="79714" y="46408"/>
                  </a:lnTo>
                  <a:lnTo>
                    <a:pt x="79621" y="45277"/>
                  </a:lnTo>
                  <a:lnTo>
                    <a:pt x="79574" y="44119"/>
                  </a:lnTo>
                  <a:lnTo>
                    <a:pt x="79528" y="42934"/>
                  </a:lnTo>
                  <a:lnTo>
                    <a:pt x="79504" y="41728"/>
                  </a:lnTo>
                  <a:lnTo>
                    <a:pt x="79528" y="40506"/>
                  </a:lnTo>
                  <a:lnTo>
                    <a:pt x="79551" y="39262"/>
                  </a:lnTo>
                  <a:lnTo>
                    <a:pt x="79598" y="38008"/>
                  </a:lnTo>
                  <a:lnTo>
                    <a:pt x="79644" y="36737"/>
                  </a:lnTo>
                  <a:lnTo>
                    <a:pt x="79714" y="35456"/>
                  </a:lnTo>
                  <a:lnTo>
                    <a:pt x="79808" y="34164"/>
                  </a:lnTo>
                  <a:lnTo>
                    <a:pt x="79925" y="32872"/>
                  </a:lnTo>
                  <a:lnTo>
                    <a:pt x="80182" y="30272"/>
                  </a:lnTo>
                  <a:lnTo>
                    <a:pt x="80485" y="27667"/>
                  </a:lnTo>
                  <a:lnTo>
                    <a:pt x="80836" y="25089"/>
                  </a:lnTo>
                  <a:lnTo>
                    <a:pt x="81210" y="22542"/>
                  </a:lnTo>
                  <a:lnTo>
                    <a:pt x="81607" y="20050"/>
                  </a:lnTo>
                  <a:lnTo>
                    <a:pt x="82027" y="17627"/>
                  </a:lnTo>
                  <a:lnTo>
                    <a:pt x="82448" y="15295"/>
                  </a:lnTo>
                  <a:lnTo>
                    <a:pt x="82868" y="13070"/>
                  </a:lnTo>
                  <a:lnTo>
                    <a:pt x="83312" y="10969"/>
                  </a:lnTo>
                  <a:lnTo>
                    <a:pt x="83709" y="9007"/>
                  </a:lnTo>
                  <a:lnTo>
                    <a:pt x="84480" y="5581"/>
                  </a:lnTo>
                  <a:lnTo>
                    <a:pt x="85111" y="2933"/>
                  </a:lnTo>
                  <a:lnTo>
                    <a:pt x="85532" y="1202"/>
                  </a:lnTo>
                  <a:lnTo>
                    <a:pt x="85719" y="526"/>
                  </a:lnTo>
                  <a:lnTo>
                    <a:pt x="85719" y="478"/>
                  </a:lnTo>
                  <a:lnTo>
                    <a:pt x="85695" y="424"/>
                  </a:lnTo>
                  <a:lnTo>
                    <a:pt x="85649" y="376"/>
                  </a:lnTo>
                  <a:lnTo>
                    <a:pt x="85602" y="333"/>
                  </a:lnTo>
                  <a:lnTo>
                    <a:pt x="85532" y="285"/>
                  </a:lnTo>
                  <a:lnTo>
                    <a:pt x="85415" y="247"/>
                  </a:lnTo>
                  <a:lnTo>
                    <a:pt x="85298" y="204"/>
                  </a:lnTo>
                  <a:lnTo>
                    <a:pt x="85181" y="167"/>
                  </a:lnTo>
                  <a:lnTo>
                    <a:pt x="85041" y="135"/>
                  </a:lnTo>
                  <a:lnTo>
                    <a:pt x="84878" y="103"/>
                  </a:lnTo>
                  <a:lnTo>
                    <a:pt x="84714" y="76"/>
                  </a:lnTo>
                  <a:lnTo>
                    <a:pt x="84527" y="54"/>
                  </a:lnTo>
                  <a:lnTo>
                    <a:pt x="84340" y="33"/>
                  </a:lnTo>
                  <a:lnTo>
                    <a:pt x="84130" y="17"/>
                  </a:lnTo>
                  <a:lnTo>
                    <a:pt x="83920" y="6"/>
                  </a:lnTo>
                  <a:lnTo>
                    <a:pt x="8370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1;p44">
              <a:extLst>
                <a:ext uri="{FF2B5EF4-FFF2-40B4-BE49-F238E27FC236}">
                  <a16:creationId xmlns:a16="http://schemas.microsoft.com/office/drawing/2014/main" id="{3BC31D8A-9B2B-4C9F-9FE3-8D0B9FADFB9B}"/>
                </a:ext>
              </a:extLst>
            </p:cNvPr>
            <p:cNvSpPr/>
            <p:nvPr/>
          </p:nvSpPr>
          <p:spPr>
            <a:xfrm rot="10800000">
              <a:off x="-1697536" y="-1048727"/>
              <a:ext cx="224682" cy="207277"/>
            </a:xfrm>
            <a:custGeom>
              <a:avLst/>
              <a:gdLst/>
              <a:ahLst/>
              <a:cxnLst/>
              <a:rect l="l" t="t" r="r" b="b"/>
              <a:pathLst>
                <a:path w="23247" h="5287" extrusionOk="0">
                  <a:moveTo>
                    <a:pt x="21050" y="1"/>
                  </a:moveTo>
                  <a:lnTo>
                    <a:pt x="20816" y="6"/>
                  </a:lnTo>
                  <a:lnTo>
                    <a:pt x="20606" y="17"/>
                  </a:lnTo>
                  <a:lnTo>
                    <a:pt x="20396" y="28"/>
                  </a:lnTo>
                  <a:lnTo>
                    <a:pt x="20209" y="49"/>
                  </a:lnTo>
                  <a:lnTo>
                    <a:pt x="20022" y="71"/>
                  </a:lnTo>
                  <a:lnTo>
                    <a:pt x="19858" y="92"/>
                  </a:lnTo>
                  <a:lnTo>
                    <a:pt x="19695" y="124"/>
                  </a:lnTo>
                  <a:lnTo>
                    <a:pt x="19531" y="156"/>
                  </a:lnTo>
                  <a:lnTo>
                    <a:pt x="19391" y="194"/>
                  </a:lnTo>
                  <a:lnTo>
                    <a:pt x="19274" y="231"/>
                  </a:lnTo>
                  <a:lnTo>
                    <a:pt x="19181" y="274"/>
                  </a:lnTo>
                  <a:lnTo>
                    <a:pt x="19088" y="317"/>
                  </a:lnTo>
                  <a:lnTo>
                    <a:pt x="19017" y="365"/>
                  </a:lnTo>
                  <a:lnTo>
                    <a:pt x="18971" y="408"/>
                  </a:lnTo>
                  <a:lnTo>
                    <a:pt x="18947" y="462"/>
                  </a:lnTo>
                  <a:lnTo>
                    <a:pt x="18947" y="510"/>
                  </a:lnTo>
                  <a:lnTo>
                    <a:pt x="18947" y="596"/>
                  </a:lnTo>
                  <a:lnTo>
                    <a:pt x="18924" y="676"/>
                  </a:lnTo>
                  <a:lnTo>
                    <a:pt x="18901" y="757"/>
                  </a:lnTo>
                  <a:lnTo>
                    <a:pt x="18831" y="837"/>
                  </a:lnTo>
                  <a:lnTo>
                    <a:pt x="18760" y="923"/>
                  </a:lnTo>
                  <a:lnTo>
                    <a:pt x="18690" y="1003"/>
                  </a:lnTo>
                  <a:lnTo>
                    <a:pt x="18574" y="1084"/>
                  </a:lnTo>
                  <a:lnTo>
                    <a:pt x="18457" y="1164"/>
                  </a:lnTo>
                  <a:lnTo>
                    <a:pt x="18317" y="1239"/>
                  </a:lnTo>
                  <a:lnTo>
                    <a:pt x="18176" y="1320"/>
                  </a:lnTo>
                  <a:lnTo>
                    <a:pt x="17826" y="1480"/>
                  </a:lnTo>
                  <a:lnTo>
                    <a:pt x="17429" y="1636"/>
                  </a:lnTo>
                  <a:lnTo>
                    <a:pt x="16985" y="1786"/>
                  </a:lnTo>
                  <a:lnTo>
                    <a:pt x="16494" y="1936"/>
                  </a:lnTo>
                  <a:lnTo>
                    <a:pt x="15957" y="2086"/>
                  </a:lnTo>
                  <a:lnTo>
                    <a:pt x="15396" y="2231"/>
                  </a:lnTo>
                  <a:lnTo>
                    <a:pt x="14789" y="2370"/>
                  </a:lnTo>
                  <a:lnTo>
                    <a:pt x="14135" y="2510"/>
                  </a:lnTo>
                  <a:lnTo>
                    <a:pt x="13480" y="2649"/>
                  </a:lnTo>
                  <a:lnTo>
                    <a:pt x="12803" y="2778"/>
                  </a:lnTo>
                  <a:lnTo>
                    <a:pt x="12079" y="2912"/>
                  </a:lnTo>
                  <a:lnTo>
                    <a:pt x="11378" y="3035"/>
                  </a:lnTo>
                  <a:lnTo>
                    <a:pt x="10630" y="3153"/>
                  </a:lnTo>
                  <a:lnTo>
                    <a:pt x="9906" y="3271"/>
                  </a:lnTo>
                  <a:lnTo>
                    <a:pt x="9158" y="3384"/>
                  </a:lnTo>
                  <a:lnTo>
                    <a:pt x="8411" y="3496"/>
                  </a:lnTo>
                  <a:lnTo>
                    <a:pt x="7663" y="3598"/>
                  </a:lnTo>
                  <a:lnTo>
                    <a:pt x="6215" y="3791"/>
                  </a:lnTo>
                  <a:lnTo>
                    <a:pt x="4836" y="3962"/>
                  </a:lnTo>
                  <a:lnTo>
                    <a:pt x="3528" y="4113"/>
                  </a:lnTo>
                  <a:lnTo>
                    <a:pt x="2360" y="4236"/>
                  </a:lnTo>
                  <a:lnTo>
                    <a:pt x="1332" y="4338"/>
                  </a:lnTo>
                  <a:lnTo>
                    <a:pt x="1145" y="4359"/>
                  </a:lnTo>
                  <a:lnTo>
                    <a:pt x="958" y="4381"/>
                  </a:lnTo>
                  <a:lnTo>
                    <a:pt x="771" y="4413"/>
                  </a:lnTo>
                  <a:lnTo>
                    <a:pt x="631" y="4445"/>
                  </a:lnTo>
                  <a:lnTo>
                    <a:pt x="491" y="4482"/>
                  </a:lnTo>
                  <a:lnTo>
                    <a:pt x="351" y="4520"/>
                  </a:lnTo>
                  <a:lnTo>
                    <a:pt x="257" y="4558"/>
                  </a:lnTo>
                  <a:lnTo>
                    <a:pt x="164" y="4600"/>
                  </a:lnTo>
                  <a:lnTo>
                    <a:pt x="94" y="4649"/>
                  </a:lnTo>
                  <a:lnTo>
                    <a:pt x="47" y="4692"/>
                  </a:lnTo>
                  <a:lnTo>
                    <a:pt x="0" y="4740"/>
                  </a:lnTo>
                  <a:lnTo>
                    <a:pt x="0" y="4788"/>
                  </a:lnTo>
                  <a:lnTo>
                    <a:pt x="0" y="4836"/>
                  </a:lnTo>
                  <a:lnTo>
                    <a:pt x="23" y="4885"/>
                  </a:lnTo>
                  <a:lnTo>
                    <a:pt x="94" y="4933"/>
                  </a:lnTo>
                  <a:lnTo>
                    <a:pt x="164" y="4981"/>
                  </a:lnTo>
                  <a:lnTo>
                    <a:pt x="257" y="5024"/>
                  </a:lnTo>
                  <a:lnTo>
                    <a:pt x="351" y="5067"/>
                  </a:lnTo>
                  <a:lnTo>
                    <a:pt x="491" y="5110"/>
                  </a:lnTo>
                  <a:lnTo>
                    <a:pt x="631" y="5142"/>
                  </a:lnTo>
                  <a:lnTo>
                    <a:pt x="794" y="5174"/>
                  </a:lnTo>
                  <a:lnTo>
                    <a:pt x="958" y="5206"/>
                  </a:lnTo>
                  <a:lnTo>
                    <a:pt x="1122" y="5228"/>
                  </a:lnTo>
                  <a:lnTo>
                    <a:pt x="1308" y="5249"/>
                  </a:lnTo>
                  <a:lnTo>
                    <a:pt x="1519" y="5265"/>
                  </a:lnTo>
                  <a:lnTo>
                    <a:pt x="1706" y="5276"/>
                  </a:lnTo>
                  <a:lnTo>
                    <a:pt x="1916" y="5287"/>
                  </a:lnTo>
                  <a:lnTo>
                    <a:pt x="2336" y="5287"/>
                  </a:lnTo>
                  <a:lnTo>
                    <a:pt x="2547" y="5281"/>
                  </a:lnTo>
                  <a:lnTo>
                    <a:pt x="2757" y="5265"/>
                  </a:lnTo>
                  <a:lnTo>
                    <a:pt x="2967" y="5249"/>
                  </a:lnTo>
                  <a:lnTo>
                    <a:pt x="3341" y="5217"/>
                  </a:lnTo>
                  <a:lnTo>
                    <a:pt x="4089" y="5136"/>
                  </a:lnTo>
                  <a:lnTo>
                    <a:pt x="5187" y="5024"/>
                  </a:lnTo>
                  <a:lnTo>
                    <a:pt x="6542" y="4868"/>
                  </a:lnTo>
                  <a:lnTo>
                    <a:pt x="7289" y="4777"/>
                  </a:lnTo>
                  <a:lnTo>
                    <a:pt x="8107" y="4675"/>
                  </a:lnTo>
                  <a:lnTo>
                    <a:pt x="8971" y="4568"/>
                  </a:lnTo>
                  <a:lnTo>
                    <a:pt x="9836" y="4445"/>
                  </a:lnTo>
                  <a:lnTo>
                    <a:pt x="10747" y="4322"/>
                  </a:lnTo>
                  <a:lnTo>
                    <a:pt x="11682" y="4182"/>
                  </a:lnTo>
                  <a:lnTo>
                    <a:pt x="12616" y="4043"/>
                  </a:lnTo>
                  <a:lnTo>
                    <a:pt x="13551" y="3887"/>
                  </a:lnTo>
                  <a:lnTo>
                    <a:pt x="14485" y="3727"/>
                  </a:lnTo>
                  <a:lnTo>
                    <a:pt x="15420" y="3560"/>
                  </a:lnTo>
                  <a:lnTo>
                    <a:pt x="16331" y="3384"/>
                  </a:lnTo>
                  <a:lnTo>
                    <a:pt x="17218" y="3201"/>
                  </a:lnTo>
                  <a:lnTo>
                    <a:pt x="18060" y="3014"/>
                  </a:lnTo>
                  <a:lnTo>
                    <a:pt x="18877" y="2815"/>
                  </a:lnTo>
                  <a:lnTo>
                    <a:pt x="19251" y="2713"/>
                  </a:lnTo>
                  <a:lnTo>
                    <a:pt x="19648" y="2612"/>
                  </a:lnTo>
                  <a:lnTo>
                    <a:pt x="19999" y="2504"/>
                  </a:lnTo>
                  <a:lnTo>
                    <a:pt x="20349" y="2403"/>
                  </a:lnTo>
                  <a:lnTo>
                    <a:pt x="20676" y="2290"/>
                  </a:lnTo>
                  <a:lnTo>
                    <a:pt x="21003" y="2183"/>
                  </a:lnTo>
                  <a:lnTo>
                    <a:pt x="21307" y="2070"/>
                  </a:lnTo>
                  <a:lnTo>
                    <a:pt x="21587" y="1958"/>
                  </a:lnTo>
                  <a:lnTo>
                    <a:pt x="21844" y="1845"/>
                  </a:lnTo>
                  <a:lnTo>
                    <a:pt x="22101" y="1727"/>
                  </a:lnTo>
                  <a:lnTo>
                    <a:pt x="22312" y="1609"/>
                  </a:lnTo>
                  <a:lnTo>
                    <a:pt x="22522" y="1491"/>
                  </a:lnTo>
                  <a:lnTo>
                    <a:pt x="22685" y="1368"/>
                  </a:lnTo>
                  <a:lnTo>
                    <a:pt x="22849" y="1245"/>
                  </a:lnTo>
                  <a:lnTo>
                    <a:pt x="22989" y="1121"/>
                  </a:lnTo>
                  <a:lnTo>
                    <a:pt x="23083" y="998"/>
                  </a:lnTo>
                  <a:lnTo>
                    <a:pt x="23176" y="869"/>
                  </a:lnTo>
                  <a:lnTo>
                    <a:pt x="23223" y="741"/>
                  </a:lnTo>
                  <a:lnTo>
                    <a:pt x="23246" y="612"/>
                  </a:lnTo>
                  <a:lnTo>
                    <a:pt x="23246" y="483"/>
                  </a:lnTo>
                  <a:lnTo>
                    <a:pt x="23246" y="435"/>
                  </a:lnTo>
                  <a:lnTo>
                    <a:pt x="23199" y="387"/>
                  </a:lnTo>
                  <a:lnTo>
                    <a:pt x="23153" y="339"/>
                  </a:lnTo>
                  <a:lnTo>
                    <a:pt x="23059" y="296"/>
                  </a:lnTo>
                  <a:lnTo>
                    <a:pt x="22966" y="253"/>
                  </a:lnTo>
                  <a:lnTo>
                    <a:pt x="22872" y="215"/>
                  </a:lnTo>
                  <a:lnTo>
                    <a:pt x="22732" y="178"/>
                  </a:lnTo>
                  <a:lnTo>
                    <a:pt x="22592" y="140"/>
                  </a:lnTo>
                  <a:lnTo>
                    <a:pt x="22452" y="114"/>
                  </a:lnTo>
                  <a:lnTo>
                    <a:pt x="22288" y="81"/>
                  </a:lnTo>
                  <a:lnTo>
                    <a:pt x="22101" y="60"/>
                  </a:lnTo>
                  <a:lnTo>
                    <a:pt x="21914" y="38"/>
                  </a:lnTo>
                  <a:lnTo>
                    <a:pt x="21728" y="22"/>
                  </a:lnTo>
                  <a:lnTo>
                    <a:pt x="21517" y="12"/>
                  </a:lnTo>
                  <a:lnTo>
                    <a:pt x="21307" y="6"/>
                  </a:lnTo>
                  <a:lnTo>
                    <a:pt x="21097"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02;p44">
              <a:extLst>
                <a:ext uri="{FF2B5EF4-FFF2-40B4-BE49-F238E27FC236}">
                  <a16:creationId xmlns:a16="http://schemas.microsoft.com/office/drawing/2014/main" id="{69D1D03A-1F8F-4F02-AAB2-45B175008C72}"/>
                </a:ext>
              </a:extLst>
            </p:cNvPr>
            <p:cNvSpPr/>
            <p:nvPr/>
          </p:nvSpPr>
          <p:spPr>
            <a:xfrm rot="10800000">
              <a:off x="-1637246" y="-1345469"/>
              <a:ext cx="224914" cy="207238"/>
            </a:xfrm>
            <a:custGeom>
              <a:avLst/>
              <a:gdLst/>
              <a:ahLst/>
              <a:cxnLst/>
              <a:rect l="l" t="t" r="r" b="b"/>
              <a:pathLst>
                <a:path w="23271" h="5286" extrusionOk="0">
                  <a:moveTo>
                    <a:pt x="21051" y="0"/>
                  </a:moveTo>
                  <a:lnTo>
                    <a:pt x="20840" y="6"/>
                  </a:lnTo>
                  <a:lnTo>
                    <a:pt x="20630" y="11"/>
                  </a:lnTo>
                  <a:lnTo>
                    <a:pt x="20420" y="27"/>
                  </a:lnTo>
                  <a:lnTo>
                    <a:pt x="20210" y="43"/>
                  </a:lnTo>
                  <a:lnTo>
                    <a:pt x="20046" y="65"/>
                  </a:lnTo>
                  <a:lnTo>
                    <a:pt x="19859" y="91"/>
                  </a:lnTo>
                  <a:lnTo>
                    <a:pt x="19696" y="123"/>
                  </a:lnTo>
                  <a:lnTo>
                    <a:pt x="19556" y="156"/>
                  </a:lnTo>
                  <a:lnTo>
                    <a:pt x="19415" y="193"/>
                  </a:lnTo>
                  <a:lnTo>
                    <a:pt x="19299" y="231"/>
                  </a:lnTo>
                  <a:lnTo>
                    <a:pt x="19182" y="274"/>
                  </a:lnTo>
                  <a:lnTo>
                    <a:pt x="19112" y="316"/>
                  </a:lnTo>
                  <a:lnTo>
                    <a:pt x="19042" y="359"/>
                  </a:lnTo>
                  <a:lnTo>
                    <a:pt x="18995" y="408"/>
                  </a:lnTo>
                  <a:lnTo>
                    <a:pt x="18971" y="456"/>
                  </a:lnTo>
                  <a:lnTo>
                    <a:pt x="18971" y="509"/>
                  </a:lnTo>
                  <a:lnTo>
                    <a:pt x="18971" y="590"/>
                  </a:lnTo>
                  <a:lnTo>
                    <a:pt x="18948" y="676"/>
                  </a:lnTo>
                  <a:lnTo>
                    <a:pt x="18901" y="756"/>
                  </a:lnTo>
                  <a:lnTo>
                    <a:pt x="18855" y="836"/>
                  </a:lnTo>
                  <a:lnTo>
                    <a:pt x="18785" y="917"/>
                  </a:lnTo>
                  <a:lnTo>
                    <a:pt x="18691" y="1003"/>
                  </a:lnTo>
                  <a:lnTo>
                    <a:pt x="18598" y="1083"/>
                  </a:lnTo>
                  <a:lnTo>
                    <a:pt x="18481" y="1163"/>
                  </a:lnTo>
                  <a:lnTo>
                    <a:pt x="18341" y="1239"/>
                  </a:lnTo>
                  <a:lnTo>
                    <a:pt x="18177" y="1319"/>
                  </a:lnTo>
                  <a:lnTo>
                    <a:pt x="17850" y="1480"/>
                  </a:lnTo>
                  <a:lnTo>
                    <a:pt x="17453" y="1635"/>
                  </a:lnTo>
                  <a:lnTo>
                    <a:pt x="17009" y="1785"/>
                  </a:lnTo>
                  <a:lnTo>
                    <a:pt x="16518" y="1935"/>
                  </a:lnTo>
                  <a:lnTo>
                    <a:pt x="15981" y="2085"/>
                  </a:lnTo>
                  <a:lnTo>
                    <a:pt x="15397" y="2230"/>
                  </a:lnTo>
                  <a:lnTo>
                    <a:pt x="14790" y="2375"/>
                  </a:lnTo>
                  <a:lnTo>
                    <a:pt x="14159" y="2514"/>
                  </a:lnTo>
                  <a:lnTo>
                    <a:pt x="13505" y="2648"/>
                  </a:lnTo>
                  <a:lnTo>
                    <a:pt x="12804" y="2782"/>
                  </a:lnTo>
                  <a:lnTo>
                    <a:pt x="12103" y="2911"/>
                  </a:lnTo>
                  <a:lnTo>
                    <a:pt x="11379" y="3034"/>
                  </a:lnTo>
                  <a:lnTo>
                    <a:pt x="10654" y="3158"/>
                  </a:lnTo>
                  <a:lnTo>
                    <a:pt x="9907" y="3270"/>
                  </a:lnTo>
                  <a:lnTo>
                    <a:pt x="9159" y="3383"/>
                  </a:lnTo>
                  <a:lnTo>
                    <a:pt x="8435" y="3495"/>
                  </a:lnTo>
                  <a:lnTo>
                    <a:pt x="7687" y="3597"/>
                  </a:lnTo>
                  <a:lnTo>
                    <a:pt x="6239" y="3790"/>
                  </a:lnTo>
                  <a:lnTo>
                    <a:pt x="4837" y="3962"/>
                  </a:lnTo>
                  <a:lnTo>
                    <a:pt x="3552" y="4106"/>
                  </a:lnTo>
                  <a:lnTo>
                    <a:pt x="2384" y="4235"/>
                  </a:lnTo>
                  <a:lnTo>
                    <a:pt x="1356" y="4332"/>
                  </a:lnTo>
                  <a:lnTo>
                    <a:pt x="1146" y="4353"/>
                  </a:lnTo>
                  <a:lnTo>
                    <a:pt x="959" y="4380"/>
                  </a:lnTo>
                  <a:lnTo>
                    <a:pt x="795" y="4412"/>
                  </a:lnTo>
                  <a:lnTo>
                    <a:pt x="632" y="4444"/>
                  </a:lnTo>
                  <a:lnTo>
                    <a:pt x="492" y="4476"/>
                  </a:lnTo>
                  <a:lnTo>
                    <a:pt x="375" y="4514"/>
                  </a:lnTo>
                  <a:lnTo>
                    <a:pt x="258" y="4557"/>
                  </a:lnTo>
                  <a:lnTo>
                    <a:pt x="188" y="4600"/>
                  </a:lnTo>
                  <a:lnTo>
                    <a:pt x="118" y="4643"/>
                  </a:lnTo>
                  <a:lnTo>
                    <a:pt x="48" y="4691"/>
                  </a:lnTo>
                  <a:lnTo>
                    <a:pt x="24" y="4739"/>
                  </a:lnTo>
                  <a:lnTo>
                    <a:pt x="1" y="4787"/>
                  </a:lnTo>
                  <a:lnTo>
                    <a:pt x="24" y="4836"/>
                  </a:lnTo>
                  <a:lnTo>
                    <a:pt x="48" y="4884"/>
                  </a:lnTo>
                  <a:lnTo>
                    <a:pt x="94" y="4932"/>
                  </a:lnTo>
                  <a:lnTo>
                    <a:pt x="164" y="4975"/>
                  </a:lnTo>
                  <a:lnTo>
                    <a:pt x="258" y="5023"/>
                  </a:lnTo>
                  <a:lnTo>
                    <a:pt x="375" y="5066"/>
                  </a:lnTo>
                  <a:lnTo>
                    <a:pt x="492" y="5104"/>
                  </a:lnTo>
                  <a:lnTo>
                    <a:pt x="655" y="5141"/>
                  </a:lnTo>
                  <a:lnTo>
                    <a:pt x="795" y="5173"/>
                  </a:lnTo>
                  <a:lnTo>
                    <a:pt x="959" y="5200"/>
                  </a:lnTo>
                  <a:lnTo>
                    <a:pt x="1146" y="5227"/>
                  </a:lnTo>
                  <a:lnTo>
                    <a:pt x="1333" y="5248"/>
                  </a:lnTo>
                  <a:lnTo>
                    <a:pt x="1519" y="5264"/>
                  </a:lnTo>
                  <a:lnTo>
                    <a:pt x="1730" y="5275"/>
                  </a:lnTo>
                  <a:lnTo>
                    <a:pt x="1940" y="5280"/>
                  </a:lnTo>
                  <a:lnTo>
                    <a:pt x="2127" y="5286"/>
                  </a:lnTo>
                  <a:lnTo>
                    <a:pt x="2337" y="5286"/>
                  </a:lnTo>
                  <a:lnTo>
                    <a:pt x="2571" y="5275"/>
                  </a:lnTo>
                  <a:lnTo>
                    <a:pt x="2758" y="5264"/>
                  </a:lnTo>
                  <a:lnTo>
                    <a:pt x="2968" y="5248"/>
                  </a:lnTo>
                  <a:lnTo>
                    <a:pt x="3342" y="5211"/>
                  </a:lnTo>
                  <a:lnTo>
                    <a:pt x="4113" y="5136"/>
                  </a:lnTo>
                  <a:lnTo>
                    <a:pt x="5187" y="5018"/>
                  </a:lnTo>
                  <a:lnTo>
                    <a:pt x="6542" y="4862"/>
                  </a:lnTo>
                  <a:lnTo>
                    <a:pt x="7313" y="4771"/>
                  </a:lnTo>
                  <a:lnTo>
                    <a:pt x="8131" y="4675"/>
                  </a:lnTo>
                  <a:lnTo>
                    <a:pt x="8972" y="4562"/>
                  </a:lnTo>
                  <a:lnTo>
                    <a:pt x="9860" y="4444"/>
                  </a:lnTo>
                  <a:lnTo>
                    <a:pt x="10771" y="4316"/>
                  </a:lnTo>
                  <a:lnTo>
                    <a:pt x="11682" y="4182"/>
                  </a:lnTo>
                  <a:lnTo>
                    <a:pt x="12640" y="4037"/>
                  </a:lnTo>
                  <a:lnTo>
                    <a:pt x="13575" y="3887"/>
                  </a:lnTo>
                  <a:lnTo>
                    <a:pt x="14509" y="3726"/>
                  </a:lnTo>
                  <a:lnTo>
                    <a:pt x="15444" y="3560"/>
                  </a:lnTo>
                  <a:lnTo>
                    <a:pt x="16331" y="3383"/>
                  </a:lnTo>
                  <a:lnTo>
                    <a:pt x="17219" y="3201"/>
                  </a:lnTo>
                  <a:lnTo>
                    <a:pt x="18084" y="3013"/>
                  </a:lnTo>
                  <a:lnTo>
                    <a:pt x="18878" y="2815"/>
                  </a:lnTo>
                  <a:lnTo>
                    <a:pt x="19275" y="2713"/>
                  </a:lnTo>
                  <a:lnTo>
                    <a:pt x="19649" y="2611"/>
                  </a:lnTo>
                  <a:lnTo>
                    <a:pt x="20023" y="2504"/>
                  </a:lnTo>
                  <a:lnTo>
                    <a:pt x="20373" y="2396"/>
                  </a:lnTo>
                  <a:lnTo>
                    <a:pt x="20700" y="2289"/>
                  </a:lnTo>
                  <a:lnTo>
                    <a:pt x="21004" y="2182"/>
                  </a:lnTo>
                  <a:lnTo>
                    <a:pt x="21308" y="2069"/>
                  </a:lnTo>
                  <a:lnTo>
                    <a:pt x="21588" y="1957"/>
                  </a:lnTo>
                  <a:lnTo>
                    <a:pt x="21868" y="1839"/>
                  </a:lnTo>
                  <a:lnTo>
                    <a:pt x="22102" y="1726"/>
                  </a:lnTo>
                  <a:lnTo>
                    <a:pt x="22336" y="1608"/>
                  </a:lnTo>
                  <a:lnTo>
                    <a:pt x="22523" y="1485"/>
                  </a:lnTo>
                  <a:lnTo>
                    <a:pt x="22710" y="1367"/>
                  </a:lnTo>
                  <a:lnTo>
                    <a:pt x="22873" y="1244"/>
                  </a:lnTo>
                  <a:lnTo>
                    <a:pt x="22990" y="1121"/>
                  </a:lnTo>
                  <a:lnTo>
                    <a:pt x="23107" y="997"/>
                  </a:lnTo>
                  <a:lnTo>
                    <a:pt x="23200" y="869"/>
                  </a:lnTo>
                  <a:lnTo>
                    <a:pt x="23247" y="740"/>
                  </a:lnTo>
                  <a:lnTo>
                    <a:pt x="23270" y="611"/>
                  </a:lnTo>
                  <a:lnTo>
                    <a:pt x="23270" y="477"/>
                  </a:lnTo>
                  <a:lnTo>
                    <a:pt x="23247" y="429"/>
                  </a:lnTo>
                  <a:lnTo>
                    <a:pt x="23224" y="381"/>
                  </a:lnTo>
                  <a:lnTo>
                    <a:pt x="23153" y="338"/>
                  </a:lnTo>
                  <a:lnTo>
                    <a:pt x="23083" y="290"/>
                  </a:lnTo>
                  <a:lnTo>
                    <a:pt x="22990" y="252"/>
                  </a:lnTo>
                  <a:lnTo>
                    <a:pt x="22873" y="209"/>
                  </a:lnTo>
                  <a:lnTo>
                    <a:pt x="22756" y="172"/>
                  </a:lnTo>
                  <a:lnTo>
                    <a:pt x="22616" y="140"/>
                  </a:lnTo>
                  <a:lnTo>
                    <a:pt x="22453" y="107"/>
                  </a:lnTo>
                  <a:lnTo>
                    <a:pt x="22289" y="81"/>
                  </a:lnTo>
                  <a:lnTo>
                    <a:pt x="22125" y="59"/>
                  </a:lnTo>
                  <a:lnTo>
                    <a:pt x="21939" y="38"/>
                  </a:lnTo>
                  <a:lnTo>
                    <a:pt x="21752" y="22"/>
                  </a:lnTo>
                  <a:lnTo>
                    <a:pt x="21541" y="11"/>
                  </a:lnTo>
                  <a:lnTo>
                    <a:pt x="21331"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03;p44">
              <a:extLst>
                <a:ext uri="{FF2B5EF4-FFF2-40B4-BE49-F238E27FC236}">
                  <a16:creationId xmlns:a16="http://schemas.microsoft.com/office/drawing/2014/main" id="{EB4DF3C4-F9DA-4AFD-B61F-5C61B4891F99}"/>
                </a:ext>
              </a:extLst>
            </p:cNvPr>
            <p:cNvSpPr/>
            <p:nvPr/>
          </p:nvSpPr>
          <p:spPr>
            <a:xfrm rot="10800000">
              <a:off x="-1220192" y="-1475983"/>
              <a:ext cx="267131" cy="107853"/>
            </a:xfrm>
            <a:custGeom>
              <a:avLst/>
              <a:gdLst/>
              <a:ahLst/>
              <a:cxnLst/>
              <a:rect l="l" t="t" r="r" b="b"/>
              <a:pathLst>
                <a:path w="27639" h="2751" extrusionOk="0">
                  <a:moveTo>
                    <a:pt x="25489" y="1"/>
                  </a:moveTo>
                  <a:lnTo>
                    <a:pt x="25208" y="6"/>
                  </a:lnTo>
                  <a:lnTo>
                    <a:pt x="24951" y="17"/>
                  </a:lnTo>
                  <a:lnTo>
                    <a:pt x="24694" y="38"/>
                  </a:lnTo>
                  <a:lnTo>
                    <a:pt x="24461" y="60"/>
                  </a:lnTo>
                  <a:lnTo>
                    <a:pt x="24227" y="97"/>
                  </a:lnTo>
                  <a:lnTo>
                    <a:pt x="24017" y="135"/>
                  </a:lnTo>
                  <a:lnTo>
                    <a:pt x="23830" y="183"/>
                  </a:lnTo>
                  <a:lnTo>
                    <a:pt x="23667" y="231"/>
                  </a:lnTo>
                  <a:lnTo>
                    <a:pt x="23410" y="317"/>
                  </a:lnTo>
                  <a:lnTo>
                    <a:pt x="23153" y="397"/>
                  </a:lnTo>
                  <a:lnTo>
                    <a:pt x="22896" y="478"/>
                  </a:lnTo>
                  <a:lnTo>
                    <a:pt x="22592" y="553"/>
                  </a:lnTo>
                  <a:lnTo>
                    <a:pt x="22288" y="623"/>
                  </a:lnTo>
                  <a:lnTo>
                    <a:pt x="21984" y="692"/>
                  </a:lnTo>
                  <a:lnTo>
                    <a:pt x="21657" y="762"/>
                  </a:lnTo>
                  <a:lnTo>
                    <a:pt x="21307" y="826"/>
                  </a:lnTo>
                  <a:lnTo>
                    <a:pt x="20956" y="885"/>
                  </a:lnTo>
                  <a:lnTo>
                    <a:pt x="20606" y="944"/>
                  </a:lnTo>
                  <a:lnTo>
                    <a:pt x="20232" y="998"/>
                  </a:lnTo>
                  <a:lnTo>
                    <a:pt x="19858" y="1051"/>
                  </a:lnTo>
                  <a:lnTo>
                    <a:pt x="19064" y="1153"/>
                  </a:lnTo>
                  <a:lnTo>
                    <a:pt x="18246" y="1239"/>
                  </a:lnTo>
                  <a:lnTo>
                    <a:pt x="17405" y="1319"/>
                  </a:lnTo>
                  <a:lnTo>
                    <a:pt x="16541" y="1395"/>
                  </a:lnTo>
                  <a:lnTo>
                    <a:pt x="15653" y="1459"/>
                  </a:lnTo>
                  <a:lnTo>
                    <a:pt x="14765" y="1512"/>
                  </a:lnTo>
                  <a:lnTo>
                    <a:pt x="13854" y="1561"/>
                  </a:lnTo>
                  <a:lnTo>
                    <a:pt x="12966" y="1604"/>
                  </a:lnTo>
                  <a:lnTo>
                    <a:pt x="12079" y="1641"/>
                  </a:lnTo>
                  <a:lnTo>
                    <a:pt x="11191" y="1673"/>
                  </a:lnTo>
                  <a:lnTo>
                    <a:pt x="10326" y="1695"/>
                  </a:lnTo>
                  <a:lnTo>
                    <a:pt x="9462" y="1716"/>
                  </a:lnTo>
                  <a:lnTo>
                    <a:pt x="8644" y="1732"/>
                  </a:lnTo>
                  <a:lnTo>
                    <a:pt x="7850" y="1743"/>
                  </a:lnTo>
                  <a:lnTo>
                    <a:pt x="6355" y="1754"/>
                  </a:lnTo>
                  <a:lnTo>
                    <a:pt x="5046" y="1759"/>
                  </a:lnTo>
                  <a:lnTo>
                    <a:pt x="3948" y="1754"/>
                  </a:lnTo>
                  <a:lnTo>
                    <a:pt x="3107" y="1743"/>
                  </a:lnTo>
                  <a:lnTo>
                    <a:pt x="2360" y="1732"/>
                  </a:lnTo>
                  <a:lnTo>
                    <a:pt x="2126" y="1732"/>
                  </a:lnTo>
                  <a:lnTo>
                    <a:pt x="1916" y="1738"/>
                  </a:lnTo>
                  <a:lnTo>
                    <a:pt x="1706" y="1743"/>
                  </a:lnTo>
                  <a:lnTo>
                    <a:pt x="1495" y="1759"/>
                  </a:lnTo>
                  <a:lnTo>
                    <a:pt x="1308" y="1775"/>
                  </a:lnTo>
                  <a:lnTo>
                    <a:pt x="1121" y="1797"/>
                  </a:lnTo>
                  <a:lnTo>
                    <a:pt x="935" y="1818"/>
                  </a:lnTo>
                  <a:lnTo>
                    <a:pt x="771" y="1845"/>
                  </a:lnTo>
                  <a:lnTo>
                    <a:pt x="607" y="1877"/>
                  </a:lnTo>
                  <a:lnTo>
                    <a:pt x="491" y="1915"/>
                  </a:lnTo>
                  <a:lnTo>
                    <a:pt x="350" y="1952"/>
                  </a:lnTo>
                  <a:lnTo>
                    <a:pt x="257" y="1995"/>
                  </a:lnTo>
                  <a:lnTo>
                    <a:pt x="164" y="2038"/>
                  </a:lnTo>
                  <a:lnTo>
                    <a:pt x="93" y="2081"/>
                  </a:lnTo>
                  <a:lnTo>
                    <a:pt x="47" y="2129"/>
                  </a:lnTo>
                  <a:lnTo>
                    <a:pt x="0" y="2177"/>
                  </a:lnTo>
                  <a:lnTo>
                    <a:pt x="0" y="2231"/>
                  </a:lnTo>
                  <a:lnTo>
                    <a:pt x="0" y="2279"/>
                  </a:lnTo>
                  <a:lnTo>
                    <a:pt x="47" y="2327"/>
                  </a:lnTo>
                  <a:lnTo>
                    <a:pt x="93" y="2376"/>
                  </a:lnTo>
                  <a:lnTo>
                    <a:pt x="164" y="2418"/>
                  </a:lnTo>
                  <a:lnTo>
                    <a:pt x="257" y="2461"/>
                  </a:lnTo>
                  <a:lnTo>
                    <a:pt x="374" y="2504"/>
                  </a:lnTo>
                  <a:lnTo>
                    <a:pt x="491" y="2542"/>
                  </a:lnTo>
                  <a:lnTo>
                    <a:pt x="631" y="2574"/>
                  </a:lnTo>
                  <a:lnTo>
                    <a:pt x="771" y="2606"/>
                  </a:lnTo>
                  <a:lnTo>
                    <a:pt x="935" y="2638"/>
                  </a:lnTo>
                  <a:lnTo>
                    <a:pt x="1121" y="2660"/>
                  </a:lnTo>
                  <a:lnTo>
                    <a:pt x="1308" y="2681"/>
                  </a:lnTo>
                  <a:lnTo>
                    <a:pt x="1519" y="2697"/>
                  </a:lnTo>
                  <a:lnTo>
                    <a:pt x="1729" y="2708"/>
                  </a:lnTo>
                  <a:lnTo>
                    <a:pt x="1939" y="2719"/>
                  </a:lnTo>
                  <a:lnTo>
                    <a:pt x="2990" y="2735"/>
                  </a:lnTo>
                  <a:lnTo>
                    <a:pt x="4018" y="2745"/>
                  </a:lnTo>
                  <a:lnTo>
                    <a:pt x="5327" y="2751"/>
                  </a:lnTo>
                  <a:lnTo>
                    <a:pt x="6869" y="2745"/>
                  </a:lnTo>
                  <a:lnTo>
                    <a:pt x="7733" y="2735"/>
                  </a:lnTo>
                  <a:lnTo>
                    <a:pt x="8621" y="2724"/>
                  </a:lnTo>
                  <a:lnTo>
                    <a:pt x="9555" y="2708"/>
                  </a:lnTo>
                  <a:lnTo>
                    <a:pt x="10513" y="2686"/>
                  </a:lnTo>
                  <a:lnTo>
                    <a:pt x="11495" y="2660"/>
                  </a:lnTo>
                  <a:lnTo>
                    <a:pt x="12499" y="2622"/>
                  </a:lnTo>
                  <a:lnTo>
                    <a:pt x="13527" y="2585"/>
                  </a:lnTo>
                  <a:lnTo>
                    <a:pt x="14578" y="2536"/>
                  </a:lnTo>
                  <a:lnTo>
                    <a:pt x="15630" y="2477"/>
                  </a:lnTo>
                  <a:lnTo>
                    <a:pt x="16658" y="2413"/>
                  </a:lnTo>
                  <a:lnTo>
                    <a:pt x="17709" y="2338"/>
                  </a:lnTo>
                  <a:lnTo>
                    <a:pt x="18737" y="2258"/>
                  </a:lnTo>
                  <a:lnTo>
                    <a:pt x="19742" y="2161"/>
                  </a:lnTo>
                  <a:lnTo>
                    <a:pt x="20746" y="2059"/>
                  </a:lnTo>
                  <a:lnTo>
                    <a:pt x="21237" y="2000"/>
                  </a:lnTo>
                  <a:lnTo>
                    <a:pt x="21704" y="1941"/>
                  </a:lnTo>
                  <a:lnTo>
                    <a:pt x="22195" y="1877"/>
                  </a:lnTo>
                  <a:lnTo>
                    <a:pt x="22662" y="1813"/>
                  </a:lnTo>
                  <a:lnTo>
                    <a:pt x="23106" y="1743"/>
                  </a:lnTo>
                  <a:lnTo>
                    <a:pt x="23550" y="1673"/>
                  </a:lnTo>
                  <a:lnTo>
                    <a:pt x="23994" y="1598"/>
                  </a:lnTo>
                  <a:lnTo>
                    <a:pt x="24414" y="1518"/>
                  </a:lnTo>
                  <a:lnTo>
                    <a:pt x="24811" y="1437"/>
                  </a:lnTo>
                  <a:lnTo>
                    <a:pt x="25208" y="1352"/>
                  </a:lnTo>
                  <a:lnTo>
                    <a:pt x="25606" y="1261"/>
                  </a:lnTo>
                  <a:lnTo>
                    <a:pt x="25979" y="1169"/>
                  </a:lnTo>
                  <a:lnTo>
                    <a:pt x="26330" y="1073"/>
                  </a:lnTo>
                  <a:lnTo>
                    <a:pt x="26680" y="971"/>
                  </a:lnTo>
                  <a:lnTo>
                    <a:pt x="27007" y="869"/>
                  </a:lnTo>
                  <a:lnTo>
                    <a:pt x="27311" y="757"/>
                  </a:lnTo>
                  <a:lnTo>
                    <a:pt x="27428" y="714"/>
                  </a:lnTo>
                  <a:lnTo>
                    <a:pt x="27498" y="671"/>
                  </a:lnTo>
                  <a:lnTo>
                    <a:pt x="27568" y="623"/>
                  </a:lnTo>
                  <a:lnTo>
                    <a:pt x="27615" y="574"/>
                  </a:lnTo>
                  <a:lnTo>
                    <a:pt x="27638" y="526"/>
                  </a:lnTo>
                  <a:lnTo>
                    <a:pt x="27638" y="478"/>
                  </a:lnTo>
                  <a:lnTo>
                    <a:pt x="27615" y="435"/>
                  </a:lnTo>
                  <a:lnTo>
                    <a:pt x="27591" y="387"/>
                  </a:lnTo>
                  <a:lnTo>
                    <a:pt x="27521" y="338"/>
                  </a:lnTo>
                  <a:lnTo>
                    <a:pt x="27451" y="296"/>
                  </a:lnTo>
                  <a:lnTo>
                    <a:pt x="27358" y="253"/>
                  </a:lnTo>
                  <a:lnTo>
                    <a:pt x="27241" y="210"/>
                  </a:lnTo>
                  <a:lnTo>
                    <a:pt x="27124" y="172"/>
                  </a:lnTo>
                  <a:lnTo>
                    <a:pt x="26984" y="140"/>
                  </a:lnTo>
                  <a:lnTo>
                    <a:pt x="26797" y="108"/>
                  </a:lnTo>
                  <a:lnTo>
                    <a:pt x="26634" y="76"/>
                  </a:lnTo>
                  <a:lnTo>
                    <a:pt x="26353" y="44"/>
                  </a:lnTo>
                  <a:lnTo>
                    <a:pt x="26073" y="22"/>
                  </a:lnTo>
                  <a:lnTo>
                    <a:pt x="25769" y="6"/>
                  </a:lnTo>
                  <a:lnTo>
                    <a:pt x="2548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04;p44">
              <a:extLst>
                <a:ext uri="{FF2B5EF4-FFF2-40B4-BE49-F238E27FC236}">
                  <a16:creationId xmlns:a16="http://schemas.microsoft.com/office/drawing/2014/main" id="{C729E503-DA52-443D-82AE-91082FA7D39A}"/>
                </a:ext>
              </a:extLst>
            </p:cNvPr>
            <p:cNvSpPr/>
            <p:nvPr/>
          </p:nvSpPr>
          <p:spPr>
            <a:xfrm rot="10800000">
              <a:off x="-1319770" y="-1295679"/>
              <a:ext cx="224914" cy="207277"/>
            </a:xfrm>
            <a:custGeom>
              <a:avLst/>
              <a:gdLst/>
              <a:ahLst/>
              <a:cxnLst/>
              <a:rect l="l" t="t" r="r" b="b"/>
              <a:pathLst>
                <a:path w="23271" h="5287" extrusionOk="0">
                  <a:moveTo>
                    <a:pt x="21051" y="1"/>
                  </a:moveTo>
                  <a:lnTo>
                    <a:pt x="20840" y="6"/>
                  </a:lnTo>
                  <a:lnTo>
                    <a:pt x="20630" y="17"/>
                  </a:lnTo>
                  <a:lnTo>
                    <a:pt x="20420" y="28"/>
                  </a:lnTo>
                  <a:lnTo>
                    <a:pt x="20210" y="49"/>
                  </a:lnTo>
                  <a:lnTo>
                    <a:pt x="20023" y="70"/>
                  </a:lnTo>
                  <a:lnTo>
                    <a:pt x="19859" y="97"/>
                  </a:lnTo>
                  <a:lnTo>
                    <a:pt x="19696" y="124"/>
                  </a:lnTo>
                  <a:lnTo>
                    <a:pt x="19555" y="156"/>
                  </a:lnTo>
                  <a:lnTo>
                    <a:pt x="19415" y="194"/>
                  </a:lnTo>
                  <a:lnTo>
                    <a:pt x="19299" y="231"/>
                  </a:lnTo>
                  <a:lnTo>
                    <a:pt x="19182" y="274"/>
                  </a:lnTo>
                  <a:lnTo>
                    <a:pt x="19112" y="317"/>
                  </a:lnTo>
                  <a:lnTo>
                    <a:pt x="19042" y="365"/>
                  </a:lnTo>
                  <a:lnTo>
                    <a:pt x="18995" y="413"/>
                  </a:lnTo>
                  <a:lnTo>
                    <a:pt x="18971" y="462"/>
                  </a:lnTo>
                  <a:lnTo>
                    <a:pt x="18948" y="510"/>
                  </a:lnTo>
                  <a:lnTo>
                    <a:pt x="18971" y="596"/>
                  </a:lnTo>
                  <a:lnTo>
                    <a:pt x="18948" y="676"/>
                  </a:lnTo>
                  <a:lnTo>
                    <a:pt x="18901" y="757"/>
                  </a:lnTo>
                  <a:lnTo>
                    <a:pt x="18855" y="842"/>
                  </a:lnTo>
                  <a:lnTo>
                    <a:pt x="18785" y="923"/>
                  </a:lnTo>
                  <a:lnTo>
                    <a:pt x="18691" y="1003"/>
                  </a:lnTo>
                  <a:lnTo>
                    <a:pt x="18598" y="1084"/>
                  </a:lnTo>
                  <a:lnTo>
                    <a:pt x="18481" y="1164"/>
                  </a:lnTo>
                  <a:lnTo>
                    <a:pt x="18341" y="1244"/>
                  </a:lnTo>
                  <a:lnTo>
                    <a:pt x="18177" y="1325"/>
                  </a:lnTo>
                  <a:lnTo>
                    <a:pt x="17850" y="1480"/>
                  </a:lnTo>
                  <a:lnTo>
                    <a:pt x="17453" y="1636"/>
                  </a:lnTo>
                  <a:lnTo>
                    <a:pt x="17009" y="1791"/>
                  </a:lnTo>
                  <a:lnTo>
                    <a:pt x="16518" y="1941"/>
                  </a:lnTo>
                  <a:lnTo>
                    <a:pt x="15981" y="2086"/>
                  </a:lnTo>
                  <a:lnTo>
                    <a:pt x="15397" y="2231"/>
                  </a:lnTo>
                  <a:lnTo>
                    <a:pt x="14789" y="2375"/>
                  </a:lnTo>
                  <a:lnTo>
                    <a:pt x="14159" y="2515"/>
                  </a:lnTo>
                  <a:lnTo>
                    <a:pt x="13505" y="2649"/>
                  </a:lnTo>
                  <a:lnTo>
                    <a:pt x="12804" y="2783"/>
                  </a:lnTo>
                  <a:lnTo>
                    <a:pt x="12103" y="2912"/>
                  </a:lnTo>
                  <a:lnTo>
                    <a:pt x="11379" y="3035"/>
                  </a:lnTo>
                  <a:lnTo>
                    <a:pt x="10654" y="3158"/>
                  </a:lnTo>
                  <a:lnTo>
                    <a:pt x="9907" y="3276"/>
                  </a:lnTo>
                  <a:lnTo>
                    <a:pt x="9159" y="3389"/>
                  </a:lnTo>
                  <a:lnTo>
                    <a:pt x="8411" y="3496"/>
                  </a:lnTo>
                  <a:lnTo>
                    <a:pt x="7687" y="3598"/>
                  </a:lnTo>
                  <a:lnTo>
                    <a:pt x="6239" y="3791"/>
                  </a:lnTo>
                  <a:lnTo>
                    <a:pt x="4837" y="3962"/>
                  </a:lnTo>
                  <a:lnTo>
                    <a:pt x="3552" y="4112"/>
                  </a:lnTo>
                  <a:lnTo>
                    <a:pt x="2361" y="4236"/>
                  </a:lnTo>
                  <a:lnTo>
                    <a:pt x="1356" y="4337"/>
                  </a:lnTo>
                  <a:lnTo>
                    <a:pt x="1146" y="4359"/>
                  </a:lnTo>
                  <a:lnTo>
                    <a:pt x="959" y="4386"/>
                  </a:lnTo>
                  <a:lnTo>
                    <a:pt x="795" y="4413"/>
                  </a:lnTo>
                  <a:lnTo>
                    <a:pt x="632" y="4445"/>
                  </a:lnTo>
                  <a:lnTo>
                    <a:pt x="491" y="4482"/>
                  </a:lnTo>
                  <a:lnTo>
                    <a:pt x="375" y="4520"/>
                  </a:lnTo>
                  <a:lnTo>
                    <a:pt x="258" y="4557"/>
                  </a:lnTo>
                  <a:lnTo>
                    <a:pt x="188" y="4600"/>
                  </a:lnTo>
                  <a:lnTo>
                    <a:pt x="118" y="4648"/>
                  </a:lnTo>
                  <a:lnTo>
                    <a:pt x="48" y="4691"/>
                  </a:lnTo>
                  <a:lnTo>
                    <a:pt x="24" y="4740"/>
                  </a:lnTo>
                  <a:lnTo>
                    <a:pt x="1" y="4788"/>
                  </a:lnTo>
                  <a:lnTo>
                    <a:pt x="24" y="4836"/>
                  </a:lnTo>
                  <a:lnTo>
                    <a:pt x="48" y="4884"/>
                  </a:lnTo>
                  <a:lnTo>
                    <a:pt x="94" y="4933"/>
                  </a:lnTo>
                  <a:lnTo>
                    <a:pt x="164" y="4981"/>
                  </a:lnTo>
                  <a:lnTo>
                    <a:pt x="258" y="5029"/>
                  </a:lnTo>
                  <a:lnTo>
                    <a:pt x="375" y="5072"/>
                  </a:lnTo>
                  <a:lnTo>
                    <a:pt x="491" y="5109"/>
                  </a:lnTo>
                  <a:lnTo>
                    <a:pt x="632" y="5147"/>
                  </a:lnTo>
                  <a:lnTo>
                    <a:pt x="795" y="5179"/>
                  </a:lnTo>
                  <a:lnTo>
                    <a:pt x="959" y="5206"/>
                  </a:lnTo>
                  <a:lnTo>
                    <a:pt x="1146" y="5227"/>
                  </a:lnTo>
                  <a:lnTo>
                    <a:pt x="1333" y="5249"/>
                  </a:lnTo>
                  <a:lnTo>
                    <a:pt x="1519" y="5265"/>
                  </a:lnTo>
                  <a:lnTo>
                    <a:pt x="1730" y="5276"/>
                  </a:lnTo>
                  <a:lnTo>
                    <a:pt x="1917" y="5286"/>
                  </a:lnTo>
                  <a:lnTo>
                    <a:pt x="2337" y="5286"/>
                  </a:lnTo>
                  <a:lnTo>
                    <a:pt x="2547" y="5281"/>
                  </a:lnTo>
                  <a:lnTo>
                    <a:pt x="2758" y="5270"/>
                  </a:lnTo>
                  <a:lnTo>
                    <a:pt x="2968" y="5254"/>
                  </a:lnTo>
                  <a:lnTo>
                    <a:pt x="3342" y="5217"/>
                  </a:lnTo>
                  <a:lnTo>
                    <a:pt x="4113" y="5142"/>
                  </a:lnTo>
                  <a:lnTo>
                    <a:pt x="5187" y="5024"/>
                  </a:lnTo>
                  <a:lnTo>
                    <a:pt x="6542" y="4868"/>
                  </a:lnTo>
                  <a:lnTo>
                    <a:pt x="7313" y="4777"/>
                  </a:lnTo>
                  <a:lnTo>
                    <a:pt x="8131" y="4675"/>
                  </a:lnTo>
                  <a:lnTo>
                    <a:pt x="8972" y="4568"/>
                  </a:lnTo>
                  <a:lnTo>
                    <a:pt x="9860" y="4450"/>
                  </a:lnTo>
                  <a:lnTo>
                    <a:pt x="10771" y="4321"/>
                  </a:lnTo>
                  <a:lnTo>
                    <a:pt x="11682" y="4187"/>
                  </a:lnTo>
                  <a:lnTo>
                    <a:pt x="12617" y="4043"/>
                  </a:lnTo>
                  <a:lnTo>
                    <a:pt x="13575" y="3893"/>
                  </a:lnTo>
                  <a:lnTo>
                    <a:pt x="14509" y="3732"/>
                  </a:lnTo>
                  <a:lnTo>
                    <a:pt x="15420" y="3560"/>
                  </a:lnTo>
                  <a:lnTo>
                    <a:pt x="16331" y="3389"/>
                  </a:lnTo>
                  <a:lnTo>
                    <a:pt x="17219" y="3206"/>
                  </a:lnTo>
                  <a:lnTo>
                    <a:pt x="18084" y="3013"/>
                  </a:lnTo>
                  <a:lnTo>
                    <a:pt x="18878" y="2815"/>
                  </a:lnTo>
                  <a:lnTo>
                    <a:pt x="19275" y="2713"/>
                  </a:lnTo>
                  <a:lnTo>
                    <a:pt x="19649" y="2611"/>
                  </a:lnTo>
                  <a:lnTo>
                    <a:pt x="20023" y="2510"/>
                  </a:lnTo>
                  <a:lnTo>
                    <a:pt x="20350" y="2402"/>
                  </a:lnTo>
                  <a:lnTo>
                    <a:pt x="20700" y="2295"/>
                  </a:lnTo>
                  <a:lnTo>
                    <a:pt x="21004" y="2183"/>
                  </a:lnTo>
                  <a:lnTo>
                    <a:pt x="21308" y="2070"/>
                  </a:lnTo>
                  <a:lnTo>
                    <a:pt x="21588" y="1957"/>
                  </a:lnTo>
                  <a:lnTo>
                    <a:pt x="21868" y="1845"/>
                  </a:lnTo>
                  <a:lnTo>
                    <a:pt x="22102" y="1727"/>
                  </a:lnTo>
                  <a:lnTo>
                    <a:pt x="22336" y="1609"/>
                  </a:lnTo>
                  <a:lnTo>
                    <a:pt x="22523" y="1491"/>
                  </a:lnTo>
                  <a:lnTo>
                    <a:pt x="22709" y="1368"/>
                  </a:lnTo>
                  <a:lnTo>
                    <a:pt x="22873" y="1244"/>
                  </a:lnTo>
                  <a:lnTo>
                    <a:pt x="22990" y="1121"/>
                  </a:lnTo>
                  <a:lnTo>
                    <a:pt x="23107" y="998"/>
                  </a:lnTo>
                  <a:lnTo>
                    <a:pt x="23177" y="869"/>
                  </a:lnTo>
                  <a:lnTo>
                    <a:pt x="23247" y="740"/>
                  </a:lnTo>
                  <a:lnTo>
                    <a:pt x="23270" y="612"/>
                  </a:lnTo>
                  <a:lnTo>
                    <a:pt x="23270" y="483"/>
                  </a:lnTo>
                  <a:lnTo>
                    <a:pt x="23247" y="435"/>
                  </a:lnTo>
                  <a:lnTo>
                    <a:pt x="23200" y="387"/>
                  </a:lnTo>
                  <a:lnTo>
                    <a:pt x="23153" y="338"/>
                  </a:lnTo>
                  <a:lnTo>
                    <a:pt x="23083" y="296"/>
                  </a:lnTo>
                  <a:lnTo>
                    <a:pt x="22990" y="253"/>
                  </a:lnTo>
                  <a:lnTo>
                    <a:pt x="22873" y="215"/>
                  </a:lnTo>
                  <a:lnTo>
                    <a:pt x="22756" y="178"/>
                  </a:lnTo>
                  <a:lnTo>
                    <a:pt x="22616" y="140"/>
                  </a:lnTo>
                  <a:lnTo>
                    <a:pt x="22452" y="113"/>
                  </a:lnTo>
                  <a:lnTo>
                    <a:pt x="22289" y="86"/>
                  </a:lnTo>
                  <a:lnTo>
                    <a:pt x="22125" y="60"/>
                  </a:lnTo>
                  <a:lnTo>
                    <a:pt x="21938" y="38"/>
                  </a:lnTo>
                  <a:lnTo>
                    <a:pt x="21752" y="22"/>
                  </a:lnTo>
                  <a:lnTo>
                    <a:pt x="21541" y="11"/>
                  </a:lnTo>
                  <a:lnTo>
                    <a:pt x="21331" y="6"/>
                  </a:lnTo>
                  <a:lnTo>
                    <a:pt x="21121"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05;p44">
              <a:extLst>
                <a:ext uri="{FF2B5EF4-FFF2-40B4-BE49-F238E27FC236}">
                  <a16:creationId xmlns:a16="http://schemas.microsoft.com/office/drawing/2014/main" id="{BEEFAD5C-90A9-4FAD-A3FE-D673A25D1353}"/>
                </a:ext>
              </a:extLst>
            </p:cNvPr>
            <p:cNvSpPr/>
            <p:nvPr/>
          </p:nvSpPr>
          <p:spPr>
            <a:xfrm rot="10800000">
              <a:off x="-1502893" y="-964671"/>
              <a:ext cx="224682" cy="207473"/>
            </a:xfrm>
            <a:custGeom>
              <a:avLst/>
              <a:gdLst/>
              <a:ahLst/>
              <a:cxnLst/>
              <a:rect l="l" t="t" r="r" b="b"/>
              <a:pathLst>
                <a:path w="23247" h="5292" extrusionOk="0">
                  <a:moveTo>
                    <a:pt x="21027" y="0"/>
                  </a:moveTo>
                  <a:lnTo>
                    <a:pt x="20817" y="6"/>
                  </a:lnTo>
                  <a:lnTo>
                    <a:pt x="20606" y="16"/>
                  </a:lnTo>
                  <a:lnTo>
                    <a:pt x="20396" y="27"/>
                  </a:lnTo>
                  <a:lnTo>
                    <a:pt x="20209" y="49"/>
                  </a:lnTo>
                  <a:lnTo>
                    <a:pt x="20022" y="70"/>
                  </a:lnTo>
                  <a:lnTo>
                    <a:pt x="19835" y="97"/>
                  </a:lnTo>
                  <a:lnTo>
                    <a:pt x="19672" y="124"/>
                  </a:lnTo>
                  <a:lnTo>
                    <a:pt x="19532" y="156"/>
                  </a:lnTo>
                  <a:lnTo>
                    <a:pt x="19392" y="193"/>
                  </a:lnTo>
                  <a:lnTo>
                    <a:pt x="19275" y="231"/>
                  </a:lnTo>
                  <a:lnTo>
                    <a:pt x="19181" y="274"/>
                  </a:lnTo>
                  <a:lnTo>
                    <a:pt x="19088" y="317"/>
                  </a:lnTo>
                  <a:lnTo>
                    <a:pt x="19018" y="365"/>
                  </a:lnTo>
                  <a:lnTo>
                    <a:pt x="18971" y="413"/>
                  </a:lnTo>
                  <a:lnTo>
                    <a:pt x="18948" y="461"/>
                  </a:lnTo>
                  <a:lnTo>
                    <a:pt x="18948" y="510"/>
                  </a:lnTo>
                  <a:lnTo>
                    <a:pt x="18948" y="595"/>
                  </a:lnTo>
                  <a:lnTo>
                    <a:pt x="18924" y="676"/>
                  </a:lnTo>
                  <a:lnTo>
                    <a:pt x="18901" y="756"/>
                  </a:lnTo>
                  <a:lnTo>
                    <a:pt x="18831" y="842"/>
                  </a:lnTo>
                  <a:lnTo>
                    <a:pt x="18761" y="922"/>
                  </a:lnTo>
                  <a:lnTo>
                    <a:pt x="18667" y="1003"/>
                  </a:lnTo>
                  <a:lnTo>
                    <a:pt x="18574" y="1083"/>
                  </a:lnTo>
                  <a:lnTo>
                    <a:pt x="18457" y="1164"/>
                  </a:lnTo>
                  <a:lnTo>
                    <a:pt x="18317" y="1244"/>
                  </a:lnTo>
                  <a:lnTo>
                    <a:pt x="18177" y="1324"/>
                  </a:lnTo>
                  <a:lnTo>
                    <a:pt x="17826" y="1480"/>
                  </a:lnTo>
                  <a:lnTo>
                    <a:pt x="17429" y="1635"/>
                  </a:lnTo>
                  <a:lnTo>
                    <a:pt x="16985" y="1791"/>
                  </a:lnTo>
                  <a:lnTo>
                    <a:pt x="16495" y="1941"/>
                  </a:lnTo>
                  <a:lnTo>
                    <a:pt x="15957" y="2086"/>
                  </a:lnTo>
                  <a:lnTo>
                    <a:pt x="15396" y="2230"/>
                  </a:lnTo>
                  <a:lnTo>
                    <a:pt x="14789" y="2375"/>
                  </a:lnTo>
                  <a:lnTo>
                    <a:pt x="14135" y="2514"/>
                  </a:lnTo>
                  <a:lnTo>
                    <a:pt x="13481" y="2648"/>
                  </a:lnTo>
                  <a:lnTo>
                    <a:pt x="12803" y="2783"/>
                  </a:lnTo>
                  <a:lnTo>
                    <a:pt x="12079" y="2911"/>
                  </a:lnTo>
                  <a:lnTo>
                    <a:pt x="11355" y="3040"/>
                  </a:lnTo>
                  <a:lnTo>
                    <a:pt x="10630" y="3158"/>
                  </a:lnTo>
                  <a:lnTo>
                    <a:pt x="9883" y="3276"/>
                  </a:lnTo>
                  <a:lnTo>
                    <a:pt x="9159" y="3388"/>
                  </a:lnTo>
                  <a:lnTo>
                    <a:pt x="8411" y="3495"/>
                  </a:lnTo>
                  <a:lnTo>
                    <a:pt x="7663" y="3597"/>
                  </a:lnTo>
                  <a:lnTo>
                    <a:pt x="6215" y="3790"/>
                  </a:lnTo>
                  <a:lnTo>
                    <a:pt x="4813" y="3962"/>
                  </a:lnTo>
                  <a:lnTo>
                    <a:pt x="3528" y="4112"/>
                  </a:lnTo>
                  <a:lnTo>
                    <a:pt x="2360" y="4235"/>
                  </a:lnTo>
                  <a:lnTo>
                    <a:pt x="1332" y="4337"/>
                  </a:lnTo>
                  <a:lnTo>
                    <a:pt x="1122" y="4359"/>
                  </a:lnTo>
                  <a:lnTo>
                    <a:pt x="958" y="4385"/>
                  </a:lnTo>
                  <a:lnTo>
                    <a:pt x="771" y="4412"/>
                  </a:lnTo>
                  <a:lnTo>
                    <a:pt x="631" y="4444"/>
                  </a:lnTo>
                  <a:lnTo>
                    <a:pt x="491" y="4482"/>
                  </a:lnTo>
                  <a:lnTo>
                    <a:pt x="351" y="4519"/>
                  </a:lnTo>
                  <a:lnTo>
                    <a:pt x="257" y="4562"/>
                  </a:lnTo>
                  <a:lnTo>
                    <a:pt x="164" y="4605"/>
                  </a:lnTo>
                  <a:lnTo>
                    <a:pt x="94" y="4648"/>
                  </a:lnTo>
                  <a:lnTo>
                    <a:pt x="47" y="4691"/>
                  </a:lnTo>
                  <a:lnTo>
                    <a:pt x="0" y="4739"/>
                  </a:lnTo>
                  <a:lnTo>
                    <a:pt x="0" y="4787"/>
                  </a:lnTo>
                  <a:lnTo>
                    <a:pt x="0" y="4836"/>
                  </a:lnTo>
                  <a:lnTo>
                    <a:pt x="24" y="4884"/>
                  </a:lnTo>
                  <a:lnTo>
                    <a:pt x="71" y="4932"/>
                  </a:lnTo>
                  <a:lnTo>
                    <a:pt x="164" y="4980"/>
                  </a:lnTo>
                  <a:lnTo>
                    <a:pt x="257" y="5029"/>
                  </a:lnTo>
                  <a:lnTo>
                    <a:pt x="351" y="5072"/>
                  </a:lnTo>
                  <a:lnTo>
                    <a:pt x="491" y="5109"/>
                  </a:lnTo>
                  <a:lnTo>
                    <a:pt x="631" y="5147"/>
                  </a:lnTo>
                  <a:lnTo>
                    <a:pt x="771" y="5179"/>
                  </a:lnTo>
                  <a:lnTo>
                    <a:pt x="958" y="5206"/>
                  </a:lnTo>
                  <a:lnTo>
                    <a:pt x="1122" y="5232"/>
                  </a:lnTo>
                  <a:lnTo>
                    <a:pt x="1309" y="5248"/>
                  </a:lnTo>
                  <a:lnTo>
                    <a:pt x="1496" y="5264"/>
                  </a:lnTo>
                  <a:lnTo>
                    <a:pt x="1706" y="5281"/>
                  </a:lnTo>
                  <a:lnTo>
                    <a:pt x="1916" y="5286"/>
                  </a:lnTo>
                  <a:lnTo>
                    <a:pt x="2126" y="5291"/>
                  </a:lnTo>
                  <a:lnTo>
                    <a:pt x="2337" y="5286"/>
                  </a:lnTo>
                  <a:lnTo>
                    <a:pt x="2547" y="5281"/>
                  </a:lnTo>
                  <a:lnTo>
                    <a:pt x="2757" y="5270"/>
                  </a:lnTo>
                  <a:lnTo>
                    <a:pt x="2967" y="5254"/>
                  </a:lnTo>
                  <a:lnTo>
                    <a:pt x="3341" y="5216"/>
                  </a:lnTo>
                  <a:lnTo>
                    <a:pt x="4089" y="5141"/>
                  </a:lnTo>
                  <a:lnTo>
                    <a:pt x="5164" y="5023"/>
                  </a:lnTo>
                  <a:lnTo>
                    <a:pt x="6542" y="4868"/>
                  </a:lnTo>
                  <a:lnTo>
                    <a:pt x="7290" y="4777"/>
                  </a:lnTo>
                  <a:lnTo>
                    <a:pt x="8107" y="4675"/>
                  </a:lnTo>
                  <a:lnTo>
                    <a:pt x="8948" y="4568"/>
                  </a:lnTo>
                  <a:lnTo>
                    <a:pt x="9836" y="4450"/>
                  </a:lnTo>
                  <a:lnTo>
                    <a:pt x="10747" y="4321"/>
                  </a:lnTo>
                  <a:lnTo>
                    <a:pt x="11682" y="4187"/>
                  </a:lnTo>
                  <a:lnTo>
                    <a:pt x="12616" y="4042"/>
                  </a:lnTo>
                  <a:lnTo>
                    <a:pt x="13551" y="3892"/>
                  </a:lnTo>
                  <a:lnTo>
                    <a:pt x="14485" y="3731"/>
                  </a:lnTo>
                  <a:lnTo>
                    <a:pt x="15420" y="3560"/>
                  </a:lnTo>
                  <a:lnTo>
                    <a:pt x="16331" y="3388"/>
                  </a:lnTo>
                  <a:lnTo>
                    <a:pt x="17195" y="3206"/>
                  </a:lnTo>
                  <a:lnTo>
                    <a:pt x="18060" y="3013"/>
                  </a:lnTo>
                  <a:lnTo>
                    <a:pt x="18878" y="2815"/>
                  </a:lnTo>
                  <a:lnTo>
                    <a:pt x="19251" y="2713"/>
                  </a:lnTo>
                  <a:lnTo>
                    <a:pt x="19625" y="2611"/>
                  </a:lnTo>
                  <a:lnTo>
                    <a:pt x="19999" y="2509"/>
                  </a:lnTo>
                  <a:lnTo>
                    <a:pt x="20349" y="2402"/>
                  </a:lnTo>
                  <a:lnTo>
                    <a:pt x="20676" y="2295"/>
                  </a:lnTo>
                  <a:lnTo>
                    <a:pt x="21004" y="2182"/>
                  </a:lnTo>
                  <a:lnTo>
                    <a:pt x="21307" y="2070"/>
                  </a:lnTo>
                  <a:lnTo>
                    <a:pt x="21588" y="1957"/>
                  </a:lnTo>
                  <a:lnTo>
                    <a:pt x="21845" y="1844"/>
                  </a:lnTo>
                  <a:lnTo>
                    <a:pt x="22078" y="1726"/>
                  </a:lnTo>
                  <a:lnTo>
                    <a:pt x="22312" y="1609"/>
                  </a:lnTo>
                  <a:lnTo>
                    <a:pt x="22522" y="1491"/>
                  </a:lnTo>
                  <a:lnTo>
                    <a:pt x="22686" y="1367"/>
                  </a:lnTo>
                  <a:lnTo>
                    <a:pt x="22849" y="1244"/>
                  </a:lnTo>
                  <a:lnTo>
                    <a:pt x="22989" y="1121"/>
                  </a:lnTo>
                  <a:lnTo>
                    <a:pt x="23083" y="997"/>
                  </a:lnTo>
                  <a:lnTo>
                    <a:pt x="23176" y="869"/>
                  </a:lnTo>
                  <a:lnTo>
                    <a:pt x="23223" y="740"/>
                  </a:lnTo>
                  <a:lnTo>
                    <a:pt x="23246" y="611"/>
                  </a:lnTo>
                  <a:lnTo>
                    <a:pt x="23246" y="483"/>
                  </a:lnTo>
                  <a:lnTo>
                    <a:pt x="23223" y="435"/>
                  </a:lnTo>
                  <a:lnTo>
                    <a:pt x="23200" y="386"/>
                  </a:lnTo>
                  <a:lnTo>
                    <a:pt x="23130" y="338"/>
                  </a:lnTo>
                  <a:lnTo>
                    <a:pt x="23059" y="295"/>
                  </a:lnTo>
                  <a:lnTo>
                    <a:pt x="22966" y="252"/>
                  </a:lnTo>
                  <a:lnTo>
                    <a:pt x="22849" y="215"/>
                  </a:lnTo>
                  <a:lnTo>
                    <a:pt x="22732" y="177"/>
                  </a:lnTo>
                  <a:lnTo>
                    <a:pt x="22592" y="140"/>
                  </a:lnTo>
                  <a:lnTo>
                    <a:pt x="22452" y="113"/>
                  </a:lnTo>
                  <a:lnTo>
                    <a:pt x="22289" y="86"/>
                  </a:lnTo>
                  <a:lnTo>
                    <a:pt x="22102" y="59"/>
                  </a:lnTo>
                  <a:lnTo>
                    <a:pt x="21915" y="38"/>
                  </a:lnTo>
                  <a:lnTo>
                    <a:pt x="21728" y="22"/>
                  </a:lnTo>
                  <a:lnTo>
                    <a:pt x="21518" y="11"/>
                  </a:lnTo>
                  <a:lnTo>
                    <a:pt x="21307" y="6"/>
                  </a:lnTo>
                  <a:lnTo>
                    <a:pt x="21097"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06;p44">
              <a:extLst>
                <a:ext uri="{FF2B5EF4-FFF2-40B4-BE49-F238E27FC236}">
                  <a16:creationId xmlns:a16="http://schemas.microsoft.com/office/drawing/2014/main" id="{FBC925FD-2E6B-47C8-960F-412878DF6A44}"/>
                </a:ext>
              </a:extLst>
            </p:cNvPr>
            <p:cNvSpPr/>
            <p:nvPr/>
          </p:nvSpPr>
          <p:spPr>
            <a:xfrm rot="10800000">
              <a:off x="-1983620" y="-709721"/>
              <a:ext cx="224682" cy="207238"/>
            </a:xfrm>
            <a:custGeom>
              <a:avLst/>
              <a:gdLst/>
              <a:ahLst/>
              <a:cxnLst/>
              <a:rect l="l" t="t" r="r" b="b"/>
              <a:pathLst>
                <a:path w="23247" h="5286" extrusionOk="0">
                  <a:moveTo>
                    <a:pt x="21027" y="0"/>
                  </a:moveTo>
                  <a:lnTo>
                    <a:pt x="20817" y="6"/>
                  </a:lnTo>
                  <a:lnTo>
                    <a:pt x="20607" y="16"/>
                  </a:lnTo>
                  <a:lnTo>
                    <a:pt x="20396" y="27"/>
                  </a:lnTo>
                  <a:lnTo>
                    <a:pt x="20210" y="48"/>
                  </a:lnTo>
                  <a:lnTo>
                    <a:pt x="20023" y="70"/>
                  </a:lnTo>
                  <a:lnTo>
                    <a:pt x="19836" y="97"/>
                  </a:lnTo>
                  <a:lnTo>
                    <a:pt x="19672" y="124"/>
                  </a:lnTo>
                  <a:lnTo>
                    <a:pt x="19532" y="156"/>
                  </a:lnTo>
                  <a:lnTo>
                    <a:pt x="19392" y="193"/>
                  </a:lnTo>
                  <a:lnTo>
                    <a:pt x="19275" y="231"/>
                  </a:lnTo>
                  <a:lnTo>
                    <a:pt x="19182" y="274"/>
                  </a:lnTo>
                  <a:lnTo>
                    <a:pt x="19088" y="316"/>
                  </a:lnTo>
                  <a:lnTo>
                    <a:pt x="19018" y="365"/>
                  </a:lnTo>
                  <a:lnTo>
                    <a:pt x="18971" y="413"/>
                  </a:lnTo>
                  <a:lnTo>
                    <a:pt x="18948" y="461"/>
                  </a:lnTo>
                  <a:lnTo>
                    <a:pt x="18948" y="509"/>
                  </a:lnTo>
                  <a:lnTo>
                    <a:pt x="18948" y="595"/>
                  </a:lnTo>
                  <a:lnTo>
                    <a:pt x="18925" y="676"/>
                  </a:lnTo>
                  <a:lnTo>
                    <a:pt x="18901" y="756"/>
                  </a:lnTo>
                  <a:lnTo>
                    <a:pt x="18831" y="836"/>
                  </a:lnTo>
                  <a:lnTo>
                    <a:pt x="18761" y="922"/>
                  </a:lnTo>
                  <a:lnTo>
                    <a:pt x="18668" y="1003"/>
                  </a:lnTo>
                  <a:lnTo>
                    <a:pt x="18574" y="1083"/>
                  </a:lnTo>
                  <a:lnTo>
                    <a:pt x="18457" y="1163"/>
                  </a:lnTo>
                  <a:lnTo>
                    <a:pt x="18317" y="1244"/>
                  </a:lnTo>
                  <a:lnTo>
                    <a:pt x="18177" y="1319"/>
                  </a:lnTo>
                  <a:lnTo>
                    <a:pt x="17827" y="1480"/>
                  </a:lnTo>
                  <a:lnTo>
                    <a:pt x="17429" y="1635"/>
                  </a:lnTo>
                  <a:lnTo>
                    <a:pt x="16985" y="1785"/>
                  </a:lnTo>
                  <a:lnTo>
                    <a:pt x="16495" y="1935"/>
                  </a:lnTo>
                  <a:lnTo>
                    <a:pt x="15958" y="2086"/>
                  </a:lnTo>
                  <a:lnTo>
                    <a:pt x="15397" y="2230"/>
                  </a:lnTo>
                  <a:lnTo>
                    <a:pt x="14789" y="2375"/>
                  </a:lnTo>
                  <a:lnTo>
                    <a:pt x="14135" y="2514"/>
                  </a:lnTo>
                  <a:lnTo>
                    <a:pt x="13481" y="2648"/>
                  </a:lnTo>
                  <a:lnTo>
                    <a:pt x="12780" y="2782"/>
                  </a:lnTo>
                  <a:lnTo>
                    <a:pt x="12079" y="2911"/>
                  </a:lnTo>
                  <a:lnTo>
                    <a:pt x="11355" y="3034"/>
                  </a:lnTo>
                  <a:lnTo>
                    <a:pt x="10631" y="3158"/>
                  </a:lnTo>
                  <a:lnTo>
                    <a:pt x="9883" y="3270"/>
                  </a:lnTo>
                  <a:lnTo>
                    <a:pt x="9159" y="3383"/>
                  </a:lnTo>
                  <a:lnTo>
                    <a:pt x="8411" y="3495"/>
                  </a:lnTo>
                  <a:lnTo>
                    <a:pt x="7664" y="3597"/>
                  </a:lnTo>
                  <a:lnTo>
                    <a:pt x="6215" y="3790"/>
                  </a:lnTo>
                  <a:lnTo>
                    <a:pt x="4813" y="3962"/>
                  </a:lnTo>
                  <a:lnTo>
                    <a:pt x="3529" y="4112"/>
                  </a:lnTo>
                  <a:lnTo>
                    <a:pt x="2360" y="4235"/>
                  </a:lnTo>
                  <a:lnTo>
                    <a:pt x="1332" y="4337"/>
                  </a:lnTo>
                  <a:lnTo>
                    <a:pt x="1122" y="4358"/>
                  </a:lnTo>
                  <a:lnTo>
                    <a:pt x="959" y="4385"/>
                  </a:lnTo>
                  <a:lnTo>
                    <a:pt x="772" y="4412"/>
                  </a:lnTo>
                  <a:lnTo>
                    <a:pt x="632" y="4444"/>
                  </a:lnTo>
                  <a:lnTo>
                    <a:pt x="491" y="4482"/>
                  </a:lnTo>
                  <a:lnTo>
                    <a:pt x="351" y="4519"/>
                  </a:lnTo>
                  <a:lnTo>
                    <a:pt x="258" y="4557"/>
                  </a:lnTo>
                  <a:lnTo>
                    <a:pt x="164" y="4600"/>
                  </a:lnTo>
                  <a:lnTo>
                    <a:pt x="94" y="4648"/>
                  </a:lnTo>
                  <a:lnTo>
                    <a:pt x="47" y="4691"/>
                  </a:lnTo>
                  <a:lnTo>
                    <a:pt x="1" y="4739"/>
                  </a:lnTo>
                  <a:lnTo>
                    <a:pt x="1" y="4787"/>
                  </a:lnTo>
                  <a:lnTo>
                    <a:pt x="1" y="4836"/>
                  </a:lnTo>
                  <a:lnTo>
                    <a:pt x="24" y="4884"/>
                  </a:lnTo>
                  <a:lnTo>
                    <a:pt x="71" y="4932"/>
                  </a:lnTo>
                  <a:lnTo>
                    <a:pt x="141" y="4980"/>
                  </a:lnTo>
                  <a:lnTo>
                    <a:pt x="234" y="5023"/>
                  </a:lnTo>
                  <a:lnTo>
                    <a:pt x="351" y="5066"/>
                  </a:lnTo>
                  <a:lnTo>
                    <a:pt x="491" y="5109"/>
                  </a:lnTo>
                  <a:lnTo>
                    <a:pt x="632" y="5141"/>
                  </a:lnTo>
                  <a:lnTo>
                    <a:pt x="772" y="5173"/>
                  </a:lnTo>
                  <a:lnTo>
                    <a:pt x="959" y="5205"/>
                  </a:lnTo>
                  <a:lnTo>
                    <a:pt x="1122" y="5227"/>
                  </a:lnTo>
                  <a:lnTo>
                    <a:pt x="1309" y="5248"/>
                  </a:lnTo>
                  <a:lnTo>
                    <a:pt x="1519" y="5264"/>
                  </a:lnTo>
                  <a:lnTo>
                    <a:pt x="1706" y="5275"/>
                  </a:lnTo>
                  <a:lnTo>
                    <a:pt x="1917" y="5286"/>
                  </a:lnTo>
                  <a:lnTo>
                    <a:pt x="2337" y="5286"/>
                  </a:lnTo>
                  <a:lnTo>
                    <a:pt x="2547" y="5280"/>
                  </a:lnTo>
                  <a:lnTo>
                    <a:pt x="2758" y="5270"/>
                  </a:lnTo>
                  <a:lnTo>
                    <a:pt x="2968" y="5248"/>
                  </a:lnTo>
                  <a:lnTo>
                    <a:pt x="3318" y="5216"/>
                  </a:lnTo>
                  <a:lnTo>
                    <a:pt x="4089" y="5136"/>
                  </a:lnTo>
                  <a:lnTo>
                    <a:pt x="5164" y="5023"/>
                  </a:lnTo>
                  <a:lnTo>
                    <a:pt x="6542" y="4868"/>
                  </a:lnTo>
                  <a:lnTo>
                    <a:pt x="7290" y="4777"/>
                  </a:lnTo>
                  <a:lnTo>
                    <a:pt x="8108" y="4675"/>
                  </a:lnTo>
                  <a:lnTo>
                    <a:pt x="8949" y="4567"/>
                  </a:lnTo>
                  <a:lnTo>
                    <a:pt x="9836" y="4450"/>
                  </a:lnTo>
                  <a:lnTo>
                    <a:pt x="10748" y="4321"/>
                  </a:lnTo>
                  <a:lnTo>
                    <a:pt x="11682" y="4187"/>
                  </a:lnTo>
                  <a:lnTo>
                    <a:pt x="12617" y="4042"/>
                  </a:lnTo>
                  <a:lnTo>
                    <a:pt x="13551" y="3887"/>
                  </a:lnTo>
                  <a:lnTo>
                    <a:pt x="14486" y="3731"/>
                  </a:lnTo>
                  <a:lnTo>
                    <a:pt x="15420" y="3560"/>
                  </a:lnTo>
                  <a:lnTo>
                    <a:pt x="16331" y="3388"/>
                  </a:lnTo>
                  <a:lnTo>
                    <a:pt x="17196" y="3201"/>
                  </a:lnTo>
                  <a:lnTo>
                    <a:pt x="18060" y="3013"/>
                  </a:lnTo>
                  <a:lnTo>
                    <a:pt x="18878" y="2815"/>
                  </a:lnTo>
                  <a:lnTo>
                    <a:pt x="19252" y="2713"/>
                  </a:lnTo>
                  <a:lnTo>
                    <a:pt x="19625" y="2611"/>
                  </a:lnTo>
                  <a:lnTo>
                    <a:pt x="19999" y="2504"/>
                  </a:lnTo>
                  <a:lnTo>
                    <a:pt x="20350" y="2402"/>
                  </a:lnTo>
                  <a:lnTo>
                    <a:pt x="20677" y="2289"/>
                  </a:lnTo>
                  <a:lnTo>
                    <a:pt x="21004" y="2182"/>
                  </a:lnTo>
                  <a:lnTo>
                    <a:pt x="21308" y="2069"/>
                  </a:lnTo>
                  <a:lnTo>
                    <a:pt x="21588" y="1957"/>
                  </a:lnTo>
                  <a:lnTo>
                    <a:pt x="21845" y="1844"/>
                  </a:lnTo>
                  <a:lnTo>
                    <a:pt x="22079" y="1726"/>
                  </a:lnTo>
                  <a:lnTo>
                    <a:pt x="22312" y="1608"/>
                  </a:lnTo>
                  <a:lnTo>
                    <a:pt x="22522" y="1490"/>
                  </a:lnTo>
                  <a:lnTo>
                    <a:pt x="22686" y="1367"/>
                  </a:lnTo>
                  <a:lnTo>
                    <a:pt x="22850" y="1244"/>
                  </a:lnTo>
                  <a:lnTo>
                    <a:pt x="22990" y="1121"/>
                  </a:lnTo>
                  <a:lnTo>
                    <a:pt x="23083" y="997"/>
                  </a:lnTo>
                  <a:lnTo>
                    <a:pt x="23177" y="869"/>
                  </a:lnTo>
                  <a:lnTo>
                    <a:pt x="23223" y="740"/>
                  </a:lnTo>
                  <a:lnTo>
                    <a:pt x="23247" y="611"/>
                  </a:lnTo>
                  <a:lnTo>
                    <a:pt x="23247" y="483"/>
                  </a:lnTo>
                  <a:lnTo>
                    <a:pt x="23223" y="434"/>
                  </a:lnTo>
                  <a:lnTo>
                    <a:pt x="23200" y="386"/>
                  </a:lnTo>
                  <a:lnTo>
                    <a:pt x="23130" y="338"/>
                  </a:lnTo>
                  <a:lnTo>
                    <a:pt x="23060" y="295"/>
                  </a:lnTo>
                  <a:lnTo>
                    <a:pt x="22966" y="252"/>
                  </a:lnTo>
                  <a:lnTo>
                    <a:pt x="22850" y="215"/>
                  </a:lnTo>
                  <a:lnTo>
                    <a:pt x="22733" y="177"/>
                  </a:lnTo>
                  <a:lnTo>
                    <a:pt x="22593" y="140"/>
                  </a:lnTo>
                  <a:lnTo>
                    <a:pt x="22452" y="113"/>
                  </a:lnTo>
                  <a:lnTo>
                    <a:pt x="22289" y="81"/>
                  </a:lnTo>
                  <a:lnTo>
                    <a:pt x="22102" y="59"/>
                  </a:lnTo>
                  <a:lnTo>
                    <a:pt x="21915" y="38"/>
                  </a:lnTo>
                  <a:lnTo>
                    <a:pt x="21728" y="22"/>
                  </a:lnTo>
                  <a:lnTo>
                    <a:pt x="21518" y="11"/>
                  </a:lnTo>
                  <a:lnTo>
                    <a:pt x="21308" y="6"/>
                  </a:lnTo>
                  <a:lnTo>
                    <a:pt x="21097"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07;p44">
              <a:extLst>
                <a:ext uri="{FF2B5EF4-FFF2-40B4-BE49-F238E27FC236}">
                  <a16:creationId xmlns:a16="http://schemas.microsoft.com/office/drawing/2014/main" id="{11F64E31-E81D-4169-A71D-CE7BE119E73F}"/>
                </a:ext>
              </a:extLst>
            </p:cNvPr>
            <p:cNvSpPr/>
            <p:nvPr/>
          </p:nvSpPr>
          <p:spPr>
            <a:xfrm rot="10800000">
              <a:off x="-2004400" y="-1022891"/>
              <a:ext cx="224682" cy="207277"/>
            </a:xfrm>
            <a:custGeom>
              <a:avLst/>
              <a:gdLst/>
              <a:ahLst/>
              <a:cxnLst/>
              <a:rect l="l" t="t" r="r" b="b"/>
              <a:pathLst>
                <a:path w="23247" h="5287" extrusionOk="0">
                  <a:moveTo>
                    <a:pt x="20910" y="1"/>
                  </a:moveTo>
                  <a:lnTo>
                    <a:pt x="20746" y="6"/>
                  </a:lnTo>
                  <a:lnTo>
                    <a:pt x="20559" y="11"/>
                  </a:lnTo>
                  <a:lnTo>
                    <a:pt x="20396" y="27"/>
                  </a:lnTo>
                  <a:lnTo>
                    <a:pt x="20232" y="38"/>
                  </a:lnTo>
                  <a:lnTo>
                    <a:pt x="20069" y="60"/>
                  </a:lnTo>
                  <a:lnTo>
                    <a:pt x="19929" y="76"/>
                  </a:lnTo>
                  <a:lnTo>
                    <a:pt x="19788" y="102"/>
                  </a:lnTo>
                  <a:lnTo>
                    <a:pt x="19648" y="124"/>
                  </a:lnTo>
                  <a:lnTo>
                    <a:pt x="19531" y="156"/>
                  </a:lnTo>
                  <a:lnTo>
                    <a:pt x="19415" y="183"/>
                  </a:lnTo>
                  <a:lnTo>
                    <a:pt x="19298" y="220"/>
                  </a:lnTo>
                  <a:lnTo>
                    <a:pt x="19204" y="253"/>
                  </a:lnTo>
                  <a:lnTo>
                    <a:pt x="19134" y="290"/>
                  </a:lnTo>
                  <a:lnTo>
                    <a:pt x="19064" y="328"/>
                  </a:lnTo>
                  <a:lnTo>
                    <a:pt x="19017" y="370"/>
                  </a:lnTo>
                  <a:lnTo>
                    <a:pt x="18854" y="504"/>
                  </a:lnTo>
                  <a:lnTo>
                    <a:pt x="18690" y="633"/>
                  </a:lnTo>
                  <a:lnTo>
                    <a:pt x="18503" y="756"/>
                  </a:lnTo>
                  <a:lnTo>
                    <a:pt x="18293" y="885"/>
                  </a:lnTo>
                  <a:lnTo>
                    <a:pt x="18083" y="1003"/>
                  </a:lnTo>
                  <a:lnTo>
                    <a:pt x="17849" y="1121"/>
                  </a:lnTo>
                  <a:lnTo>
                    <a:pt x="17616" y="1239"/>
                  </a:lnTo>
                  <a:lnTo>
                    <a:pt x="17359" y="1357"/>
                  </a:lnTo>
                  <a:lnTo>
                    <a:pt x="17102" y="1464"/>
                  </a:lnTo>
                  <a:lnTo>
                    <a:pt x="16821" y="1577"/>
                  </a:lnTo>
                  <a:lnTo>
                    <a:pt x="16541" y="1684"/>
                  </a:lnTo>
                  <a:lnTo>
                    <a:pt x="16237" y="1786"/>
                  </a:lnTo>
                  <a:lnTo>
                    <a:pt x="15630" y="1989"/>
                  </a:lnTo>
                  <a:lnTo>
                    <a:pt x="14976" y="2182"/>
                  </a:lnTo>
                  <a:lnTo>
                    <a:pt x="14298" y="2365"/>
                  </a:lnTo>
                  <a:lnTo>
                    <a:pt x="13597" y="2542"/>
                  </a:lnTo>
                  <a:lnTo>
                    <a:pt x="12873" y="2708"/>
                  </a:lnTo>
                  <a:lnTo>
                    <a:pt x="12125" y="2863"/>
                  </a:lnTo>
                  <a:lnTo>
                    <a:pt x="11378" y="3013"/>
                  </a:lnTo>
                  <a:lnTo>
                    <a:pt x="10630" y="3153"/>
                  </a:lnTo>
                  <a:lnTo>
                    <a:pt x="9883" y="3281"/>
                  </a:lnTo>
                  <a:lnTo>
                    <a:pt x="9135" y="3405"/>
                  </a:lnTo>
                  <a:lnTo>
                    <a:pt x="8387" y="3517"/>
                  </a:lnTo>
                  <a:lnTo>
                    <a:pt x="7663" y="3624"/>
                  </a:lnTo>
                  <a:lnTo>
                    <a:pt x="6962" y="3726"/>
                  </a:lnTo>
                  <a:lnTo>
                    <a:pt x="6261" y="3812"/>
                  </a:lnTo>
                  <a:lnTo>
                    <a:pt x="5607" y="3898"/>
                  </a:lnTo>
                  <a:lnTo>
                    <a:pt x="4976" y="3973"/>
                  </a:lnTo>
                  <a:lnTo>
                    <a:pt x="3832" y="4096"/>
                  </a:lnTo>
                  <a:lnTo>
                    <a:pt x="2874" y="4193"/>
                  </a:lnTo>
                  <a:lnTo>
                    <a:pt x="2150" y="4262"/>
                  </a:lnTo>
                  <a:lnTo>
                    <a:pt x="1472" y="4321"/>
                  </a:lnTo>
                  <a:lnTo>
                    <a:pt x="1285" y="4337"/>
                  </a:lnTo>
                  <a:lnTo>
                    <a:pt x="1075" y="4359"/>
                  </a:lnTo>
                  <a:lnTo>
                    <a:pt x="911" y="4386"/>
                  </a:lnTo>
                  <a:lnTo>
                    <a:pt x="748" y="4418"/>
                  </a:lnTo>
                  <a:lnTo>
                    <a:pt x="584" y="4450"/>
                  </a:lnTo>
                  <a:lnTo>
                    <a:pt x="444" y="4487"/>
                  </a:lnTo>
                  <a:lnTo>
                    <a:pt x="327" y="4525"/>
                  </a:lnTo>
                  <a:lnTo>
                    <a:pt x="234" y="4568"/>
                  </a:lnTo>
                  <a:lnTo>
                    <a:pt x="140" y="4611"/>
                  </a:lnTo>
                  <a:lnTo>
                    <a:pt x="70" y="4654"/>
                  </a:lnTo>
                  <a:lnTo>
                    <a:pt x="23" y="4702"/>
                  </a:lnTo>
                  <a:lnTo>
                    <a:pt x="0" y="4750"/>
                  </a:lnTo>
                  <a:lnTo>
                    <a:pt x="0" y="4798"/>
                  </a:lnTo>
                  <a:lnTo>
                    <a:pt x="0" y="4847"/>
                  </a:lnTo>
                  <a:lnTo>
                    <a:pt x="47" y="4895"/>
                  </a:lnTo>
                  <a:lnTo>
                    <a:pt x="94" y="4943"/>
                  </a:lnTo>
                  <a:lnTo>
                    <a:pt x="187" y="4991"/>
                  </a:lnTo>
                  <a:lnTo>
                    <a:pt x="280" y="5034"/>
                  </a:lnTo>
                  <a:lnTo>
                    <a:pt x="397" y="5077"/>
                  </a:lnTo>
                  <a:lnTo>
                    <a:pt x="514" y="5115"/>
                  </a:lnTo>
                  <a:lnTo>
                    <a:pt x="678" y="5147"/>
                  </a:lnTo>
                  <a:lnTo>
                    <a:pt x="818" y="5179"/>
                  </a:lnTo>
                  <a:lnTo>
                    <a:pt x="981" y="5206"/>
                  </a:lnTo>
                  <a:lnTo>
                    <a:pt x="1168" y="5233"/>
                  </a:lnTo>
                  <a:lnTo>
                    <a:pt x="1355" y="5249"/>
                  </a:lnTo>
                  <a:lnTo>
                    <a:pt x="1565" y="5265"/>
                  </a:lnTo>
                  <a:lnTo>
                    <a:pt x="1752" y="5275"/>
                  </a:lnTo>
                  <a:lnTo>
                    <a:pt x="1963" y="5281"/>
                  </a:lnTo>
                  <a:lnTo>
                    <a:pt x="2173" y="5286"/>
                  </a:lnTo>
                  <a:lnTo>
                    <a:pt x="2383" y="5281"/>
                  </a:lnTo>
                  <a:lnTo>
                    <a:pt x="2593" y="5270"/>
                  </a:lnTo>
                  <a:lnTo>
                    <a:pt x="2804" y="5259"/>
                  </a:lnTo>
                  <a:lnTo>
                    <a:pt x="3107" y="5238"/>
                  </a:lnTo>
                  <a:lnTo>
                    <a:pt x="3738" y="5184"/>
                  </a:lnTo>
                  <a:lnTo>
                    <a:pt x="4626" y="5099"/>
                  </a:lnTo>
                  <a:lnTo>
                    <a:pt x="5747" y="4986"/>
                  </a:lnTo>
                  <a:lnTo>
                    <a:pt x="6402" y="4916"/>
                  </a:lnTo>
                  <a:lnTo>
                    <a:pt x="7079" y="4841"/>
                  </a:lnTo>
                  <a:lnTo>
                    <a:pt x="7803" y="4750"/>
                  </a:lnTo>
                  <a:lnTo>
                    <a:pt x="8574" y="4659"/>
                  </a:lnTo>
                  <a:lnTo>
                    <a:pt x="9369" y="4552"/>
                  </a:lnTo>
                  <a:lnTo>
                    <a:pt x="10186" y="4439"/>
                  </a:lnTo>
                  <a:lnTo>
                    <a:pt x="11004" y="4316"/>
                  </a:lnTo>
                  <a:lnTo>
                    <a:pt x="11868" y="4182"/>
                  </a:lnTo>
                  <a:lnTo>
                    <a:pt x="12709" y="4043"/>
                  </a:lnTo>
                  <a:lnTo>
                    <a:pt x="13574" y="3887"/>
                  </a:lnTo>
                  <a:lnTo>
                    <a:pt x="14438" y="3726"/>
                  </a:lnTo>
                  <a:lnTo>
                    <a:pt x="15279" y="3555"/>
                  </a:lnTo>
                  <a:lnTo>
                    <a:pt x="16120" y="3367"/>
                  </a:lnTo>
                  <a:lnTo>
                    <a:pt x="16938" y="3174"/>
                  </a:lnTo>
                  <a:lnTo>
                    <a:pt x="17756" y="2970"/>
                  </a:lnTo>
                  <a:lnTo>
                    <a:pt x="18527" y="2756"/>
                  </a:lnTo>
                  <a:lnTo>
                    <a:pt x="18901" y="2643"/>
                  </a:lnTo>
                  <a:lnTo>
                    <a:pt x="19274" y="2531"/>
                  </a:lnTo>
                  <a:lnTo>
                    <a:pt x="19625" y="2413"/>
                  </a:lnTo>
                  <a:lnTo>
                    <a:pt x="19975" y="2290"/>
                  </a:lnTo>
                  <a:lnTo>
                    <a:pt x="20326" y="2166"/>
                  </a:lnTo>
                  <a:lnTo>
                    <a:pt x="20653" y="2043"/>
                  </a:lnTo>
                  <a:lnTo>
                    <a:pt x="20957" y="1914"/>
                  </a:lnTo>
                  <a:lnTo>
                    <a:pt x="21260" y="1780"/>
                  </a:lnTo>
                  <a:lnTo>
                    <a:pt x="21564" y="1646"/>
                  </a:lnTo>
                  <a:lnTo>
                    <a:pt x="21844" y="1507"/>
                  </a:lnTo>
                  <a:lnTo>
                    <a:pt x="22101" y="1368"/>
                  </a:lnTo>
                  <a:lnTo>
                    <a:pt x="22358" y="1223"/>
                  </a:lnTo>
                  <a:lnTo>
                    <a:pt x="22592" y="1073"/>
                  </a:lnTo>
                  <a:lnTo>
                    <a:pt x="22802" y="923"/>
                  </a:lnTo>
                  <a:lnTo>
                    <a:pt x="23012" y="773"/>
                  </a:lnTo>
                  <a:lnTo>
                    <a:pt x="23176" y="612"/>
                  </a:lnTo>
                  <a:lnTo>
                    <a:pt x="23223" y="563"/>
                  </a:lnTo>
                  <a:lnTo>
                    <a:pt x="23246" y="515"/>
                  </a:lnTo>
                  <a:lnTo>
                    <a:pt x="23246" y="467"/>
                  </a:lnTo>
                  <a:lnTo>
                    <a:pt x="23223" y="419"/>
                  </a:lnTo>
                  <a:lnTo>
                    <a:pt x="23176" y="370"/>
                  </a:lnTo>
                  <a:lnTo>
                    <a:pt x="23129" y="328"/>
                  </a:lnTo>
                  <a:lnTo>
                    <a:pt x="23036" y="279"/>
                  </a:lnTo>
                  <a:lnTo>
                    <a:pt x="22942" y="242"/>
                  </a:lnTo>
                  <a:lnTo>
                    <a:pt x="22826" y="199"/>
                  </a:lnTo>
                  <a:lnTo>
                    <a:pt x="22709" y="161"/>
                  </a:lnTo>
                  <a:lnTo>
                    <a:pt x="22569" y="129"/>
                  </a:lnTo>
                  <a:lnTo>
                    <a:pt x="22405" y="97"/>
                  </a:lnTo>
                  <a:lnTo>
                    <a:pt x="22218" y="70"/>
                  </a:lnTo>
                  <a:lnTo>
                    <a:pt x="22031" y="49"/>
                  </a:lnTo>
                  <a:lnTo>
                    <a:pt x="21844" y="27"/>
                  </a:lnTo>
                  <a:lnTo>
                    <a:pt x="21634" y="11"/>
                  </a:lnTo>
                  <a:lnTo>
                    <a:pt x="2135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08;p44">
              <a:extLst>
                <a:ext uri="{FF2B5EF4-FFF2-40B4-BE49-F238E27FC236}">
                  <a16:creationId xmlns:a16="http://schemas.microsoft.com/office/drawing/2014/main" id="{D9DF228F-18A1-4E7F-B76F-78F62358F873}"/>
                </a:ext>
              </a:extLst>
            </p:cNvPr>
            <p:cNvSpPr/>
            <p:nvPr/>
          </p:nvSpPr>
          <p:spPr>
            <a:xfrm rot="10800000">
              <a:off x="-2070325" y="3369128"/>
              <a:ext cx="124418" cy="128671"/>
            </a:xfrm>
            <a:custGeom>
              <a:avLst/>
              <a:gdLst/>
              <a:ahLst/>
              <a:cxnLst/>
              <a:rect l="l" t="t" r="r" b="b"/>
              <a:pathLst>
                <a:path w="12873" h="3282" extrusionOk="0">
                  <a:moveTo>
                    <a:pt x="10513" y="1"/>
                  </a:moveTo>
                  <a:lnTo>
                    <a:pt x="10326" y="11"/>
                  </a:lnTo>
                  <a:lnTo>
                    <a:pt x="10116" y="17"/>
                  </a:lnTo>
                  <a:lnTo>
                    <a:pt x="9953" y="33"/>
                  </a:lnTo>
                  <a:lnTo>
                    <a:pt x="9766" y="49"/>
                  </a:lnTo>
                  <a:lnTo>
                    <a:pt x="9602" y="70"/>
                  </a:lnTo>
                  <a:lnTo>
                    <a:pt x="9439" y="97"/>
                  </a:lnTo>
                  <a:lnTo>
                    <a:pt x="9299" y="124"/>
                  </a:lnTo>
                  <a:lnTo>
                    <a:pt x="9158" y="156"/>
                  </a:lnTo>
                  <a:lnTo>
                    <a:pt x="9018" y="188"/>
                  </a:lnTo>
                  <a:lnTo>
                    <a:pt x="8901" y="226"/>
                  </a:lnTo>
                  <a:lnTo>
                    <a:pt x="8808" y="263"/>
                  </a:lnTo>
                  <a:lnTo>
                    <a:pt x="8738" y="301"/>
                  </a:lnTo>
                  <a:lnTo>
                    <a:pt x="8668" y="344"/>
                  </a:lnTo>
                  <a:lnTo>
                    <a:pt x="8598" y="392"/>
                  </a:lnTo>
                  <a:lnTo>
                    <a:pt x="8574" y="435"/>
                  </a:lnTo>
                  <a:lnTo>
                    <a:pt x="8481" y="574"/>
                  </a:lnTo>
                  <a:lnTo>
                    <a:pt x="8364" y="703"/>
                  </a:lnTo>
                  <a:lnTo>
                    <a:pt x="8224" y="826"/>
                  </a:lnTo>
                  <a:lnTo>
                    <a:pt x="8060" y="949"/>
                  </a:lnTo>
                  <a:lnTo>
                    <a:pt x="7873" y="1057"/>
                  </a:lnTo>
                  <a:lnTo>
                    <a:pt x="7663" y="1164"/>
                  </a:lnTo>
                  <a:lnTo>
                    <a:pt x="7429" y="1266"/>
                  </a:lnTo>
                  <a:lnTo>
                    <a:pt x="7172" y="1362"/>
                  </a:lnTo>
                  <a:lnTo>
                    <a:pt x="6916" y="1448"/>
                  </a:lnTo>
                  <a:lnTo>
                    <a:pt x="6635" y="1534"/>
                  </a:lnTo>
                  <a:lnTo>
                    <a:pt x="6355" y="1614"/>
                  </a:lnTo>
                  <a:lnTo>
                    <a:pt x="6051" y="1684"/>
                  </a:lnTo>
                  <a:lnTo>
                    <a:pt x="5771" y="1753"/>
                  </a:lnTo>
                  <a:lnTo>
                    <a:pt x="5467" y="1818"/>
                  </a:lnTo>
                  <a:lnTo>
                    <a:pt x="5140" y="1877"/>
                  </a:lnTo>
                  <a:lnTo>
                    <a:pt x="4836" y="1930"/>
                  </a:lnTo>
                  <a:lnTo>
                    <a:pt x="4229" y="2027"/>
                  </a:lnTo>
                  <a:lnTo>
                    <a:pt x="3668" y="2107"/>
                  </a:lnTo>
                  <a:lnTo>
                    <a:pt x="3131" y="2172"/>
                  </a:lnTo>
                  <a:lnTo>
                    <a:pt x="2640" y="2220"/>
                  </a:lnTo>
                  <a:lnTo>
                    <a:pt x="2243" y="2257"/>
                  </a:lnTo>
                  <a:lnTo>
                    <a:pt x="1916" y="2284"/>
                  </a:lnTo>
                  <a:lnTo>
                    <a:pt x="1636" y="2306"/>
                  </a:lnTo>
                  <a:lnTo>
                    <a:pt x="1425" y="2322"/>
                  </a:lnTo>
                  <a:lnTo>
                    <a:pt x="1238" y="2338"/>
                  </a:lnTo>
                  <a:lnTo>
                    <a:pt x="1051" y="2365"/>
                  </a:lnTo>
                  <a:lnTo>
                    <a:pt x="865" y="2391"/>
                  </a:lnTo>
                  <a:lnTo>
                    <a:pt x="701" y="2418"/>
                  </a:lnTo>
                  <a:lnTo>
                    <a:pt x="561" y="2456"/>
                  </a:lnTo>
                  <a:lnTo>
                    <a:pt x="421" y="2493"/>
                  </a:lnTo>
                  <a:lnTo>
                    <a:pt x="304" y="2531"/>
                  </a:lnTo>
                  <a:lnTo>
                    <a:pt x="210" y="2574"/>
                  </a:lnTo>
                  <a:lnTo>
                    <a:pt x="140" y="2617"/>
                  </a:lnTo>
                  <a:lnTo>
                    <a:pt x="70" y="2659"/>
                  </a:lnTo>
                  <a:lnTo>
                    <a:pt x="23" y="2708"/>
                  </a:lnTo>
                  <a:lnTo>
                    <a:pt x="0" y="2756"/>
                  </a:lnTo>
                  <a:lnTo>
                    <a:pt x="0" y="2804"/>
                  </a:lnTo>
                  <a:lnTo>
                    <a:pt x="23" y="2852"/>
                  </a:lnTo>
                  <a:lnTo>
                    <a:pt x="70" y="2906"/>
                  </a:lnTo>
                  <a:lnTo>
                    <a:pt x="140" y="2954"/>
                  </a:lnTo>
                  <a:lnTo>
                    <a:pt x="210" y="2997"/>
                  </a:lnTo>
                  <a:lnTo>
                    <a:pt x="327" y="3040"/>
                  </a:lnTo>
                  <a:lnTo>
                    <a:pt x="444" y="3083"/>
                  </a:lnTo>
                  <a:lnTo>
                    <a:pt x="584" y="3120"/>
                  </a:lnTo>
                  <a:lnTo>
                    <a:pt x="724" y="3153"/>
                  </a:lnTo>
                  <a:lnTo>
                    <a:pt x="888" y="3185"/>
                  </a:lnTo>
                  <a:lnTo>
                    <a:pt x="1051" y="3206"/>
                  </a:lnTo>
                  <a:lnTo>
                    <a:pt x="1238" y="3233"/>
                  </a:lnTo>
                  <a:lnTo>
                    <a:pt x="1425" y="3249"/>
                  </a:lnTo>
                  <a:lnTo>
                    <a:pt x="1636" y="3265"/>
                  </a:lnTo>
                  <a:lnTo>
                    <a:pt x="1822" y="3276"/>
                  </a:lnTo>
                  <a:lnTo>
                    <a:pt x="2033" y="3276"/>
                  </a:lnTo>
                  <a:lnTo>
                    <a:pt x="2243" y="3281"/>
                  </a:lnTo>
                  <a:lnTo>
                    <a:pt x="2477" y="3276"/>
                  </a:lnTo>
                  <a:lnTo>
                    <a:pt x="2687" y="3265"/>
                  </a:lnTo>
                  <a:lnTo>
                    <a:pt x="3177" y="3233"/>
                  </a:lnTo>
                  <a:lnTo>
                    <a:pt x="3668" y="3190"/>
                  </a:lnTo>
                  <a:lnTo>
                    <a:pt x="4276" y="3136"/>
                  </a:lnTo>
                  <a:lnTo>
                    <a:pt x="4976" y="3061"/>
                  </a:lnTo>
                  <a:lnTo>
                    <a:pt x="5771" y="2970"/>
                  </a:lnTo>
                  <a:lnTo>
                    <a:pt x="6191" y="2911"/>
                  </a:lnTo>
                  <a:lnTo>
                    <a:pt x="6612" y="2852"/>
                  </a:lnTo>
                  <a:lnTo>
                    <a:pt x="7056" y="2788"/>
                  </a:lnTo>
                  <a:lnTo>
                    <a:pt x="7500" y="2713"/>
                  </a:lnTo>
                  <a:lnTo>
                    <a:pt x="7943" y="2633"/>
                  </a:lnTo>
                  <a:lnTo>
                    <a:pt x="8364" y="2547"/>
                  </a:lnTo>
                  <a:lnTo>
                    <a:pt x="8808" y="2456"/>
                  </a:lnTo>
                  <a:lnTo>
                    <a:pt x="9252" y="2359"/>
                  </a:lnTo>
                  <a:lnTo>
                    <a:pt x="9672" y="2252"/>
                  </a:lnTo>
                  <a:lnTo>
                    <a:pt x="10069" y="2139"/>
                  </a:lnTo>
                  <a:lnTo>
                    <a:pt x="10467" y="2016"/>
                  </a:lnTo>
                  <a:lnTo>
                    <a:pt x="10840" y="1887"/>
                  </a:lnTo>
                  <a:lnTo>
                    <a:pt x="11191" y="1748"/>
                  </a:lnTo>
                  <a:lnTo>
                    <a:pt x="11541" y="1603"/>
                  </a:lnTo>
                  <a:lnTo>
                    <a:pt x="11845" y="1453"/>
                  </a:lnTo>
                  <a:lnTo>
                    <a:pt x="12102" y="1292"/>
                  </a:lnTo>
                  <a:lnTo>
                    <a:pt x="12359" y="1121"/>
                  </a:lnTo>
                  <a:lnTo>
                    <a:pt x="12569" y="939"/>
                  </a:lnTo>
                  <a:lnTo>
                    <a:pt x="12733" y="751"/>
                  </a:lnTo>
                  <a:lnTo>
                    <a:pt x="12850" y="553"/>
                  </a:lnTo>
                  <a:lnTo>
                    <a:pt x="12873" y="504"/>
                  </a:lnTo>
                  <a:lnTo>
                    <a:pt x="12850" y="451"/>
                  </a:lnTo>
                  <a:lnTo>
                    <a:pt x="12826" y="403"/>
                  </a:lnTo>
                  <a:lnTo>
                    <a:pt x="12780" y="354"/>
                  </a:lnTo>
                  <a:lnTo>
                    <a:pt x="12709" y="311"/>
                  </a:lnTo>
                  <a:lnTo>
                    <a:pt x="12639" y="269"/>
                  </a:lnTo>
                  <a:lnTo>
                    <a:pt x="12523" y="226"/>
                  </a:lnTo>
                  <a:lnTo>
                    <a:pt x="12406" y="188"/>
                  </a:lnTo>
                  <a:lnTo>
                    <a:pt x="12266" y="151"/>
                  </a:lnTo>
                  <a:lnTo>
                    <a:pt x="12125" y="118"/>
                  </a:lnTo>
                  <a:lnTo>
                    <a:pt x="11962" y="92"/>
                  </a:lnTo>
                  <a:lnTo>
                    <a:pt x="11775" y="65"/>
                  </a:lnTo>
                  <a:lnTo>
                    <a:pt x="11588" y="43"/>
                  </a:lnTo>
                  <a:lnTo>
                    <a:pt x="11401" y="27"/>
                  </a:lnTo>
                  <a:lnTo>
                    <a:pt x="11191" y="11"/>
                  </a:lnTo>
                  <a:lnTo>
                    <a:pt x="10957" y="6"/>
                  </a:lnTo>
                  <a:lnTo>
                    <a:pt x="1072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09;p44">
              <a:extLst>
                <a:ext uri="{FF2B5EF4-FFF2-40B4-BE49-F238E27FC236}">
                  <a16:creationId xmlns:a16="http://schemas.microsoft.com/office/drawing/2014/main" id="{BCB45649-4A99-45B3-8422-12DDEDA722F7}"/>
                </a:ext>
              </a:extLst>
            </p:cNvPr>
            <p:cNvSpPr/>
            <p:nvPr/>
          </p:nvSpPr>
          <p:spPr>
            <a:xfrm rot="10800000">
              <a:off x="-1842492" y="3355249"/>
              <a:ext cx="124418" cy="128671"/>
            </a:xfrm>
            <a:custGeom>
              <a:avLst/>
              <a:gdLst/>
              <a:ahLst/>
              <a:cxnLst/>
              <a:rect l="l" t="t" r="r" b="b"/>
              <a:pathLst>
                <a:path w="12873" h="3282" extrusionOk="0">
                  <a:moveTo>
                    <a:pt x="10724" y="0"/>
                  </a:moveTo>
                  <a:lnTo>
                    <a:pt x="10513" y="6"/>
                  </a:lnTo>
                  <a:lnTo>
                    <a:pt x="10326" y="11"/>
                  </a:lnTo>
                  <a:lnTo>
                    <a:pt x="10116" y="22"/>
                  </a:lnTo>
                  <a:lnTo>
                    <a:pt x="9953" y="32"/>
                  </a:lnTo>
                  <a:lnTo>
                    <a:pt x="9766" y="54"/>
                  </a:lnTo>
                  <a:lnTo>
                    <a:pt x="9602" y="75"/>
                  </a:lnTo>
                  <a:lnTo>
                    <a:pt x="9439" y="97"/>
                  </a:lnTo>
                  <a:lnTo>
                    <a:pt x="9298" y="124"/>
                  </a:lnTo>
                  <a:lnTo>
                    <a:pt x="9158" y="156"/>
                  </a:lnTo>
                  <a:lnTo>
                    <a:pt x="9018" y="188"/>
                  </a:lnTo>
                  <a:lnTo>
                    <a:pt x="8901" y="225"/>
                  </a:lnTo>
                  <a:lnTo>
                    <a:pt x="8808" y="263"/>
                  </a:lnTo>
                  <a:lnTo>
                    <a:pt x="8738" y="306"/>
                  </a:lnTo>
                  <a:lnTo>
                    <a:pt x="8668" y="349"/>
                  </a:lnTo>
                  <a:lnTo>
                    <a:pt x="8598" y="392"/>
                  </a:lnTo>
                  <a:lnTo>
                    <a:pt x="8574" y="440"/>
                  </a:lnTo>
                  <a:lnTo>
                    <a:pt x="8481" y="574"/>
                  </a:lnTo>
                  <a:lnTo>
                    <a:pt x="8364" y="708"/>
                  </a:lnTo>
                  <a:lnTo>
                    <a:pt x="8224" y="831"/>
                  </a:lnTo>
                  <a:lnTo>
                    <a:pt x="8060" y="949"/>
                  </a:lnTo>
                  <a:lnTo>
                    <a:pt x="7873" y="1062"/>
                  </a:lnTo>
                  <a:lnTo>
                    <a:pt x="7663" y="1164"/>
                  </a:lnTo>
                  <a:lnTo>
                    <a:pt x="7429" y="1265"/>
                  </a:lnTo>
                  <a:lnTo>
                    <a:pt x="7172" y="1362"/>
                  </a:lnTo>
                  <a:lnTo>
                    <a:pt x="6915" y="1448"/>
                  </a:lnTo>
                  <a:lnTo>
                    <a:pt x="6635" y="1533"/>
                  </a:lnTo>
                  <a:lnTo>
                    <a:pt x="6355" y="1614"/>
                  </a:lnTo>
                  <a:lnTo>
                    <a:pt x="6051" y="1684"/>
                  </a:lnTo>
                  <a:lnTo>
                    <a:pt x="5771" y="1753"/>
                  </a:lnTo>
                  <a:lnTo>
                    <a:pt x="5467" y="1818"/>
                  </a:lnTo>
                  <a:lnTo>
                    <a:pt x="5140" y="1877"/>
                  </a:lnTo>
                  <a:lnTo>
                    <a:pt x="4836" y="1930"/>
                  </a:lnTo>
                  <a:lnTo>
                    <a:pt x="4229" y="2027"/>
                  </a:lnTo>
                  <a:lnTo>
                    <a:pt x="3668" y="2107"/>
                  </a:lnTo>
                  <a:lnTo>
                    <a:pt x="3131" y="2171"/>
                  </a:lnTo>
                  <a:lnTo>
                    <a:pt x="2640" y="2225"/>
                  </a:lnTo>
                  <a:lnTo>
                    <a:pt x="2243" y="2263"/>
                  </a:lnTo>
                  <a:lnTo>
                    <a:pt x="1916" y="2284"/>
                  </a:lnTo>
                  <a:lnTo>
                    <a:pt x="1635" y="2305"/>
                  </a:lnTo>
                  <a:lnTo>
                    <a:pt x="1425" y="2321"/>
                  </a:lnTo>
                  <a:lnTo>
                    <a:pt x="1238" y="2338"/>
                  </a:lnTo>
                  <a:lnTo>
                    <a:pt x="1051" y="2364"/>
                  </a:lnTo>
                  <a:lnTo>
                    <a:pt x="865" y="2391"/>
                  </a:lnTo>
                  <a:lnTo>
                    <a:pt x="701" y="2423"/>
                  </a:lnTo>
                  <a:lnTo>
                    <a:pt x="561" y="2455"/>
                  </a:lnTo>
                  <a:lnTo>
                    <a:pt x="421" y="2493"/>
                  </a:lnTo>
                  <a:lnTo>
                    <a:pt x="304" y="2531"/>
                  </a:lnTo>
                  <a:lnTo>
                    <a:pt x="210" y="2573"/>
                  </a:lnTo>
                  <a:lnTo>
                    <a:pt x="140" y="2616"/>
                  </a:lnTo>
                  <a:lnTo>
                    <a:pt x="70" y="2665"/>
                  </a:lnTo>
                  <a:lnTo>
                    <a:pt x="23" y="2707"/>
                  </a:lnTo>
                  <a:lnTo>
                    <a:pt x="0" y="2756"/>
                  </a:lnTo>
                  <a:lnTo>
                    <a:pt x="0" y="2804"/>
                  </a:lnTo>
                  <a:lnTo>
                    <a:pt x="23" y="2858"/>
                  </a:lnTo>
                  <a:lnTo>
                    <a:pt x="70" y="2906"/>
                  </a:lnTo>
                  <a:lnTo>
                    <a:pt x="140" y="2954"/>
                  </a:lnTo>
                  <a:lnTo>
                    <a:pt x="210" y="2997"/>
                  </a:lnTo>
                  <a:lnTo>
                    <a:pt x="327" y="3045"/>
                  </a:lnTo>
                  <a:lnTo>
                    <a:pt x="444" y="3083"/>
                  </a:lnTo>
                  <a:lnTo>
                    <a:pt x="584" y="3120"/>
                  </a:lnTo>
                  <a:lnTo>
                    <a:pt x="724" y="3152"/>
                  </a:lnTo>
                  <a:lnTo>
                    <a:pt x="888" y="3185"/>
                  </a:lnTo>
                  <a:lnTo>
                    <a:pt x="1051" y="3211"/>
                  </a:lnTo>
                  <a:lnTo>
                    <a:pt x="1238" y="3233"/>
                  </a:lnTo>
                  <a:lnTo>
                    <a:pt x="1425" y="3249"/>
                  </a:lnTo>
                  <a:lnTo>
                    <a:pt x="1635" y="3265"/>
                  </a:lnTo>
                  <a:lnTo>
                    <a:pt x="1822" y="3276"/>
                  </a:lnTo>
                  <a:lnTo>
                    <a:pt x="2033" y="3281"/>
                  </a:lnTo>
                  <a:lnTo>
                    <a:pt x="2243" y="3281"/>
                  </a:lnTo>
                  <a:lnTo>
                    <a:pt x="2477" y="3276"/>
                  </a:lnTo>
                  <a:lnTo>
                    <a:pt x="2687" y="3265"/>
                  </a:lnTo>
                  <a:lnTo>
                    <a:pt x="3177" y="3233"/>
                  </a:lnTo>
                  <a:lnTo>
                    <a:pt x="3668" y="3195"/>
                  </a:lnTo>
                  <a:lnTo>
                    <a:pt x="4275" y="3136"/>
                  </a:lnTo>
                  <a:lnTo>
                    <a:pt x="4976" y="3061"/>
                  </a:lnTo>
                  <a:lnTo>
                    <a:pt x="5771" y="2970"/>
                  </a:lnTo>
                  <a:lnTo>
                    <a:pt x="6191" y="2917"/>
                  </a:lnTo>
                  <a:lnTo>
                    <a:pt x="6612" y="2852"/>
                  </a:lnTo>
                  <a:lnTo>
                    <a:pt x="7056" y="2788"/>
                  </a:lnTo>
                  <a:lnTo>
                    <a:pt x="7500" y="2713"/>
                  </a:lnTo>
                  <a:lnTo>
                    <a:pt x="7943" y="2638"/>
                  </a:lnTo>
                  <a:lnTo>
                    <a:pt x="8364" y="2552"/>
                  </a:lnTo>
                  <a:lnTo>
                    <a:pt x="8808" y="2455"/>
                  </a:lnTo>
                  <a:lnTo>
                    <a:pt x="9252" y="2359"/>
                  </a:lnTo>
                  <a:lnTo>
                    <a:pt x="9672" y="2252"/>
                  </a:lnTo>
                  <a:lnTo>
                    <a:pt x="10069" y="2139"/>
                  </a:lnTo>
                  <a:lnTo>
                    <a:pt x="10467" y="2016"/>
                  </a:lnTo>
                  <a:lnTo>
                    <a:pt x="10840" y="1887"/>
                  </a:lnTo>
                  <a:lnTo>
                    <a:pt x="11191" y="1753"/>
                  </a:lnTo>
                  <a:lnTo>
                    <a:pt x="11541" y="1609"/>
                  </a:lnTo>
                  <a:lnTo>
                    <a:pt x="11845" y="1453"/>
                  </a:lnTo>
                  <a:lnTo>
                    <a:pt x="12102" y="1292"/>
                  </a:lnTo>
                  <a:lnTo>
                    <a:pt x="12359" y="1121"/>
                  </a:lnTo>
                  <a:lnTo>
                    <a:pt x="12569" y="938"/>
                  </a:lnTo>
                  <a:lnTo>
                    <a:pt x="12733" y="751"/>
                  </a:lnTo>
                  <a:lnTo>
                    <a:pt x="12850" y="552"/>
                  </a:lnTo>
                  <a:lnTo>
                    <a:pt x="12873" y="504"/>
                  </a:lnTo>
                  <a:lnTo>
                    <a:pt x="12850" y="456"/>
                  </a:lnTo>
                  <a:lnTo>
                    <a:pt x="12826" y="402"/>
                  </a:lnTo>
                  <a:lnTo>
                    <a:pt x="12780" y="359"/>
                  </a:lnTo>
                  <a:lnTo>
                    <a:pt x="12709" y="311"/>
                  </a:lnTo>
                  <a:lnTo>
                    <a:pt x="12639" y="268"/>
                  </a:lnTo>
                  <a:lnTo>
                    <a:pt x="12523" y="231"/>
                  </a:lnTo>
                  <a:lnTo>
                    <a:pt x="12406" y="188"/>
                  </a:lnTo>
                  <a:lnTo>
                    <a:pt x="12266" y="156"/>
                  </a:lnTo>
                  <a:lnTo>
                    <a:pt x="12125" y="124"/>
                  </a:lnTo>
                  <a:lnTo>
                    <a:pt x="11962" y="91"/>
                  </a:lnTo>
                  <a:lnTo>
                    <a:pt x="11775" y="65"/>
                  </a:lnTo>
                  <a:lnTo>
                    <a:pt x="11588" y="43"/>
                  </a:lnTo>
                  <a:lnTo>
                    <a:pt x="11401" y="27"/>
                  </a:lnTo>
                  <a:lnTo>
                    <a:pt x="11191" y="16"/>
                  </a:lnTo>
                  <a:lnTo>
                    <a:pt x="10957" y="6"/>
                  </a:lnTo>
                  <a:lnTo>
                    <a:pt x="10724"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0;p44">
              <a:extLst>
                <a:ext uri="{FF2B5EF4-FFF2-40B4-BE49-F238E27FC236}">
                  <a16:creationId xmlns:a16="http://schemas.microsoft.com/office/drawing/2014/main" id="{C3237604-93B4-49D4-AD65-9067BC8EE026}"/>
                </a:ext>
              </a:extLst>
            </p:cNvPr>
            <p:cNvSpPr/>
            <p:nvPr/>
          </p:nvSpPr>
          <p:spPr>
            <a:xfrm rot="10800000">
              <a:off x="-1883820" y="3158754"/>
              <a:ext cx="124205" cy="128475"/>
            </a:xfrm>
            <a:custGeom>
              <a:avLst/>
              <a:gdLst/>
              <a:ahLst/>
              <a:cxnLst/>
              <a:rect l="l" t="t" r="r" b="b"/>
              <a:pathLst>
                <a:path w="12851" h="3277" extrusionOk="0">
                  <a:moveTo>
                    <a:pt x="10491" y="1"/>
                  </a:moveTo>
                  <a:lnTo>
                    <a:pt x="10304" y="6"/>
                  </a:lnTo>
                  <a:lnTo>
                    <a:pt x="10117" y="17"/>
                  </a:lnTo>
                  <a:lnTo>
                    <a:pt x="9930" y="33"/>
                  </a:lnTo>
                  <a:lnTo>
                    <a:pt x="9743" y="49"/>
                  </a:lnTo>
                  <a:lnTo>
                    <a:pt x="9580" y="71"/>
                  </a:lnTo>
                  <a:lnTo>
                    <a:pt x="9416" y="97"/>
                  </a:lnTo>
                  <a:lnTo>
                    <a:pt x="9276" y="124"/>
                  </a:lnTo>
                  <a:lnTo>
                    <a:pt x="9136" y="151"/>
                  </a:lnTo>
                  <a:lnTo>
                    <a:pt x="8996" y="189"/>
                  </a:lnTo>
                  <a:lnTo>
                    <a:pt x="8879" y="221"/>
                  </a:lnTo>
                  <a:lnTo>
                    <a:pt x="8785" y="264"/>
                  </a:lnTo>
                  <a:lnTo>
                    <a:pt x="8715" y="301"/>
                  </a:lnTo>
                  <a:lnTo>
                    <a:pt x="8645" y="344"/>
                  </a:lnTo>
                  <a:lnTo>
                    <a:pt x="8598" y="387"/>
                  </a:lnTo>
                  <a:lnTo>
                    <a:pt x="8552" y="435"/>
                  </a:lnTo>
                  <a:lnTo>
                    <a:pt x="8458" y="569"/>
                  </a:lnTo>
                  <a:lnTo>
                    <a:pt x="8365" y="698"/>
                  </a:lnTo>
                  <a:lnTo>
                    <a:pt x="8225" y="821"/>
                  </a:lnTo>
                  <a:lnTo>
                    <a:pt x="8038" y="939"/>
                  </a:lnTo>
                  <a:lnTo>
                    <a:pt x="7851" y="1052"/>
                  </a:lnTo>
                  <a:lnTo>
                    <a:pt x="7664" y="1153"/>
                  </a:lnTo>
                  <a:lnTo>
                    <a:pt x="7430" y="1255"/>
                  </a:lnTo>
                  <a:lnTo>
                    <a:pt x="7173" y="1346"/>
                  </a:lnTo>
                  <a:lnTo>
                    <a:pt x="6916" y="1438"/>
                  </a:lnTo>
                  <a:lnTo>
                    <a:pt x="6659" y="1518"/>
                  </a:lnTo>
                  <a:lnTo>
                    <a:pt x="6379" y="1598"/>
                  </a:lnTo>
                  <a:lnTo>
                    <a:pt x="6099" y="1673"/>
                  </a:lnTo>
                  <a:lnTo>
                    <a:pt x="5795" y="1743"/>
                  </a:lnTo>
                  <a:lnTo>
                    <a:pt x="5491" y="1802"/>
                  </a:lnTo>
                  <a:lnTo>
                    <a:pt x="5187" y="1861"/>
                  </a:lnTo>
                  <a:lnTo>
                    <a:pt x="4884" y="1920"/>
                  </a:lnTo>
                  <a:lnTo>
                    <a:pt x="4300" y="2016"/>
                  </a:lnTo>
                  <a:lnTo>
                    <a:pt x="3716" y="2097"/>
                  </a:lnTo>
                  <a:lnTo>
                    <a:pt x="3178" y="2161"/>
                  </a:lnTo>
                  <a:lnTo>
                    <a:pt x="2688" y="2215"/>
                  </a:lnTo>
                  <a:lnTo>
                    <a:pt x="2267" y="2252"/>
                  </a:lnTo>
                  <a:lnTo>
                    <a:pt x="1940" y="2279"/>
                  </a:lnTo>
                  <a:lnTo>
                    <a:pt x="1613" y="2301"/>
                  </a:lnTo>
                  <a:lnTo>
                    <a:pt x="1403" y="2317"/>
                  </a:lnTo>
                  <a:lnTo>
                    <a:pt x="1192" y="2338"/>
                  </a:lnTo>
                  <a:lnTo>
                    <a:pt x="1005" y="2360"/>
                  </a:lnTo>
                  <a:lnTo>
                    <a:pt x="842" y="2392"/>
                  </a:lnTo>
                  <a:lnTo>
                    <a:pt x="678" y="2419"/>
                  </a:lnTo>
                  <a:lnTo>
                    <a:pt x="538" y="2456"/>
                  </a:lnTo>
                  <a:lnTo>
                    <a:pt x="398" y="2494"/>
                  </a:lnTo>
                  <a:lnTo>
                    <a:pt x="305" y="2531"/>
                  </a:lnTo>
                  <a:lnTo>
                    <a:pt x="188" y="2574"/>
                  </a:lnTo>
                  <a:lnTo>
                    <a:pt x="118" y="2617"/>
                  </a:lnTo>
                  <a:lnTo>
                    <a:pt x="48" y="2660"/>
                  </a:lnTo>
                  <a:lnTo>
                    <a:pt x="24" y="2708"/>
                  </a:lnTo>
                  <a:lnTo>
                    <a:pt x="1" y="2756"/>
                  </a:lnTo>
                  <a:lnTo>
                    <a:pt x="1" y="2805"/>
                  </a:lnTo>
                  <a:lnTo>
                    <a:pt x="24" y="2853"/>
                  </a:lnTo>
                  <a:lnTo>
                    <a:pt x="71" y="2906"/>
                  </a:lnTo>
                  <a:lnTo>
                    <a:pt x="118" y="2955"/>
                  </a:lnTo>
                  <a:lnTo>
                    <a:pt x="211" y="2997"/>
                  </a:lnTo>
                  <a:lnTo>
                    <a:pt x="305" y="3040"/>
                  </a:lnTo>
                  <a:lnTo>
                    <a:pt x="421" y="3078"/>
                  </a:lnTo>
                  <a:lnTo>
                    <a:pt x="562" y="3115"/>
                  </a:lnTo>
                  <a:lnTo>
                    <a:pt x="702" y="3148"/>
                  </a:lnTo>
                  <a:lnTo>
                    <a:pt x="865" y="3180"/>
                  </a:lnTo>
                  <a:lnTo>
                    <a:pt x="1052" y="3207"/>
                  </a:lnTo>
                  <a:lnTo>
                    <a:pt x="1216" y="3228"/>
                  </a:lnTo>
                  <a:lnTo>
                    <a:pt x="1403" y="3244"/>
                  </a:lnTo>
                  <a:lnTo>
                    <a:pt x="1613" y="3260"/>
                  </a:lnTo>
                  <a:lnTo>
                    <a:pt x="1823" y="3271"/>
                  </a:lnTo>
                  <a:lnTo>
                    <a:pt x="2010" y="3276"/>
                  </a:lnTo>
                  <a:lnTo>
                    <a:pt x="2244" y="3276"/>
                  </a:lnTo>
                  <a:lnTo>
                    <a:pt x="2454" y="3271"/>
                  </a:lnTo>
                  <a:lnTo>
                    <a:pt x="2664" y="3260"/>
                  </a:lnTo>
                  <a:lnTo>
                    <a:pt x="3155" y="3228"/>
                  </a:lnTo>
                  <a:lnTo>
                    <a:pt x="3645" y="3190"/>
                  </a:lnTo>
                  <a:lnTo>
                    <a:pt x="4253" y="3132"/>
                  </a:lnTo>
                  <a:lnTo>
                    <a:pt x="4954" y="3062"/>
                  </a:lnTo>
                  <a:lnTo>
                    <a:pt x="5748" y="2965"/>
                  </a:lnTo>
                  <a:lnTo>
                    <a:pt x="6169" y="2912"/>
                  </a:lnTo>
                  <a:lnTo>
                    <a:pt x="6589" y="2847"/>
                  </a:lnTo>
                  <a:lnTo>
                    <a:pt x="7033" y="2783"/>
                  </a:lnTo>
                  <a:lnTo>
                    <a:pt x="7477" y="2708"/>
                  </a:lnTo>
                  <a:lnTo>
                    <a:pt x="7921" y="2633"/>
                  </a:lnTo>
                  <a:lnTo>
                    <a:pt x="8365" y="2547"/>
                  </a:lnTo>
                  <a:lnTo>
                    <a:pt x="8785" y="2456"/>
                  </a:lnTo>
                  <a:lnTo>
                    <a:pt x="9229" y="2354"/>
                  </a:lnTo>
                  <a:lnTo>
                    <a:pt x="9650" y="2247"/>
                  </a:lnTo>
                  <a:lnTo>
                    <a:pt x="10047" y="2134"/>
                  </a:lnTo>
                  <a:lnTo>
                    <a:pt x="10444" y="2016"/>
                  </a:lnTo>
                  <a:lnTo>
                    <a:pt x="10818" y="1888"/>
                  </a:lnTo>
                  <a:lnTo>
                    <a:pt x="11192" y="1748"/>
                  </a:lnTo>
                  <a:lnTo>
                    <a:pt x="11519" y="1604"/>
                  </a:lnTo>
                  <a:lnTo>
                    <a:pt x="11822" y="1448"/>
                  </a:lnTo>
                  <a:lnTo>
                    <a:pt x="12079" y="1287"/>
                  </a:lnTo>
                  <a:lnTo>
                    <a:pt x="12336" y="1116"/>
                  </a:lnTo>
                  <a:lnTo>
                    <a:pt x="12547" y="939"/>
                  </a:lnTo>
                  <a:lnTo>
                    <a:pt x="12710" y="751"/>
                  </a:lnTo>
                  <a:lnTo>
                    <a:pt x="12827" y="553"/>
                  </a:lnTo>
                  <a:lnTo>
                    <a:pt x="12850" y="499"/>
                  </a:lnTo>
                  <a:lnTo>
                    <a:pt x="12850" y="451"/>
                  </a:lnTo>
                  <a:lnTo>
                    <a:pt x="12804" y="403"/>
                  </a:lnTo>
                  <a:lnTo>
                    <a:pt x="12757" y="355"/>
                  </a:lnTo>
                  <a:lnTo>
                    <a:pt x="12687" y="312"/>
                  </a:lnTo>
                  <a:lnTo>
                    <a:pt x="12617" y="269"/>
                  </a:lnTo>
                  <a:lnTo>
                    <a:pt x="12500" y="226"/>
                  </a:lnTo>
                  <a:lnTo>
                    <a:pt x="12383" y="189"/>
                  </a:lnTo>
                  <a:lnTo>
                    <a:pt x="12243" y="151"/>
                  </a:lnTo>
                  <a:lnTo>
                    <a:pt x="12103" y="119"/>
                  </a:lnTo>
                  <a:lnTo>
                    <a:pt x="11939" y="87"/>
                  </a:lnTo>
                  <a:lnTo>
                    <a:pt x="11752" y="65"/>
                  </a:lnTo>
                  <a:lnTo>
                    <a:pt x="11565" y="44"/>
                  </a:lnTo>
                  <a:lnTo>
                    <a:pt x="11379" y="22"/>
                  </a:lnTo>
                  <a:lnTo>
                    <a:pt x="11168" y="12"/>
                  </a:lnTo>
                  <a:lnTo>
                    <a:pt x="10935"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11;p44">
              <a:extLst>
                <a:ext uri="{FF2B5EF4-FFF2-40B4-BE49-F238E27FC236}">
                  <a16:creationId xmlns:a16="http://schemas.microsoft.com/office/drawing/2014/main" id="{083BB6E9-5061-43C9-BC0D-C39D3ABD0CF1}"/>
                </a:ext>
              </a:extLst>
            </p:cNvPr>
            <p:cNvSpPr/>
            <p:nvPr/>
          </p:nvSpPr>
          <p:spPr>
            <a:xfrm rot="10800000">
              <a:off x="-1666145" y="3195528"/>
              <a:ext cx="124195" cy="128671"/>
            </a:xfrm>
            <a:custGeom>
              <a:avLst/>
              <a:gdLst/>
              <a:ahLst/>
              <a:cxnLst/>
              <a:rect l="l" t="t" r="r" b="b"/>
              <a:pathLst>
                <a:path w="12850" h="3282" extrusionOk="0">
                  <a:moveTo>
                    <a:pt x="10700" y="0"/>
                  </a:moveTo>
                  <a:lnTo>
                    <a:pt x="10490" y="6"/>
                  </a:lnTo>
                  <a:lnTo>
                    <a:pt x="10303" y="11"/>
                  </a:lnTo>
                  <a:lnTo>
                    <a:pt x="10116" y="22"/>
                  </a:lnTo>
                  <a:lnTo>
                    <a:pt x="9929" y="33"/>
                  </a:lnTo>
                  <a:lnTo>
                    <a:pt x="9742" y="54"/>
                  </a:lnTo>
                  <a:lnTo>
                    <a:pt x="9579" y="75"/>
                  </a:lnTo>
                  <a:lnTo>
                    <a:pt x="9415" y="97"/>
                  </a:lnTo>
                  <a:lnTo>
                    <a:pt x="9275" y="124"/>
                  </a:lnTo>
                  <a:lnTo>
                    <a:pt x="9135" y="156"/>
                  </a:lnTo>
                  <a:lnTo>
                    <a:pt x="9018" y="188"/>
                  </a:lnTo>
                  <a:lnTo>
                    <a:pt x="8901" y="226"/>
                  </a:lnTo>
                  <a:lnTo>
                    <a:pt x="8808" y="263"/>
                  </a:lnTo>
                  <a:lnTo>
                    <a:pt x="8714" y="306"/>
                  </a:lnTo>
                  <a:lnTo>
                    <a:pt x="8644" y="349"/>
                  </a:lnTo>
                  <a:lnTo>
                    <a:pt x="8598" y="392"/>
                  </a:lnTo>
                  <a:lnTo>
                    <a:pt x="8574" y="440"/>
                  </a:lnTo>
                  <a:lnTo>
                    <a:pt x="8481" y="574"/>
                  </a:lnTo>
                  <a:lnTo>
                    <a:pt x="8364" y="708"/>
                  </a:lnTo>
                  <a:lnTo>
                    <a:pt x="8224" y="831"/>
                  </a:lnTo>
                  <a:lnTo>
                    <a:pt x="8037" y="949"/>
                  </a:lnTo>
                  <a:lnTo>
                    <a:pt x="7850" y="1062"/>
                  </a:lnTo>
                  <a:lnTo>
                    <a:pt x="7640" y="1164"/>
                  </a:lnTo>
                  <a:lnTo>
                    <a:pt x="7406" y="1266"/>
                  </a:lnTo>
                  <a:lnTo>
                    <a:pt x="7173" y="1362"/>
                  </a:lnTo>
                  <a:lnTo>
                    <a:pt x="6892" y="1448"/>
                  </a:lnTo>
                  <a:lnTo>
                    <a:pt x="6635" y="1534"/>
                  </a:lnTo>
                  <a:lnTo>
                    <a:pt x="6331" y="1614"/>
                  </a:lnTo>
                  <a:lnTo>
                    <a:pt x="6051" y="1684"/>
                  </a:lnTo>
                  <a:lnTo>
                    <a:pt x="5747" y="1753"/>
                  </a:lnTo>
                  <a:lnTo>
                    <a:pt x="5444" y="1818"/>
                  </a:lnTo>
                  <a:lnTo>
                    <a:pt x="5140" y="1877"/>
                  </a:lnTo>
                  <a:lnTo>
                    <a:pt x="4836" y="1930"/>
                  </a:lnTo>
                  <a:lnTo>
                    <a:pt x="4229" y="2027"/>
                  </a:lnTo>
                  <a:lnTo>
                    <a:pt x="3645" y="2107"/>
                  </a:lnTo>
                  <a:lnTo>
                    <a:pt x="3107" y="2171"/>
                  </a:lnTo>
                  <a:lnTo>
                    <a:pt x="2617" y="2225"/>
                  </a:lnTo>
                  <a:lnTo>
                    <a:pt x="2220" y="2263"/>
                  </a:lnTo>
                  <a:lnTo>
                    <a:pt x="1916" y="2284"/>
                  </a:lnTo>
                  <a:lnTo>
                    <a:pt x="1636" y="2305"/>
                  </a:lnTo>
                  <a:lnTo>
                    <a:pt x="1425" y="2322"/>
                  </a:lnTo>
                  <a:lnTo>
                    <a:pt x="1215" y="2338"/>
                  </a:lnTo>
                  <a:lnTo>
                    <a:pt x="1028" y="2364"/>
                  </a:lnTo>
                  <a:lnTo>
                    <a:pt x="865" y="2391"/>
                  </a:lnTo>
                  <a:lnTo>
                    <a:pt x="701" y="2418"/>
                  </a:lnTo>
                  <a:lnTo>
                    <a:pt x="537" y="2456"/>
                  </a:lnTo>
                  <a:lnTo>
                    <a:pt x="421" y="2493"/>
                  </a:lnTo>
                  <a:lnTo>
                    <a:pt x="304" y="2531"/>
                  </a:lnTo>
                  <a:lnTo>
                    <a:pt x="210" y="2574"/>
                  </a:lnTo>
                  <a:lnTo>
                    <a:pt x="117" y="2616"/>
                  </a:lnTo>
                  <a:lnTo>
                    <a:pt x="70" y="2659"/>
                  </a:lnTo>
                  <a:lnTo>
                    <a:pt x="24" y="2708"/>
                  </a:lnTo>
                  <a:lnTo>
                    <a:pt x="0" y="2756"/>
                  </a:lnTo>
                  <a:lnTo>
                    <a:pt x="0" y="2804"/>
                  </a:lnTo>
                  <a:lnTo>
                    <a:pt x="24" y="2858"/>
                  </a:lnTo>
                  <a:lnTo>
                    <a:pt x="47" y="2906"/>
                  </a:lnTo>
                  <a:lnTo>
                    <a:pt x="117" y="2954"/>
                  </a:lnTo>
                  <a:lnTo>
                    <a:pt x="210" y="2997"/>
                  </a:lnTo>
                  <a:lnTo>
                    <a:pt x="304" y="3040"/>
                  </a:lnTo>
                  <a:lnTo>
                    <a:pt x="421" y="3083"/>
                  </a:lnTo>
                  <a:lnTo>
                    <a:pt x="561" y="3120"/>
                  </a:lnTo>
                  <a:lnTo>
                    <a:pt x="701" y="3152"/>
                  </a:lnTo>
                  <a:lnTo>
                    <a:pt x="865" y="3185"/>
                  </a:lnTo>
                  <a:lnTo>
                    <a:pt x="1028" y="3206"/>
                  </a:lnTo>
                  <a:lnTo>
                    <a:pt x="1215" y="3233"/>
                  </a:lnTo>
                  <a:lnTo>
                    <a:pt x="1402" y="3249"/>
                  </a:lnTo>
                  <a:lnTo>
                    <a:pt x="1612" y="3265"/>
                  </a:lnTo>
                  <a:lnTo>
                    <a:pt x="1822" y="3276"/>
                  </a:lnTo>
                  <a:lnTo>
                    <a:pt x="2033" y="3276"/>
                  </a:lnTo>
                  <a:lnTo>
                    <a:pt x="2243" y="3281"/>
                  </a:lnTo>
                  <a:lnTo>
                    <a:pt x="2453" y="3276"/>
                  </a:lnTo>
                  <a:lnTo>
                    <a:pt x="2663" y="3265"/>
                  </a:lnTo>
                  <a:lnTo>
                    <a:pt x="3177" y="3233"/>
                  </a:lnTo>
                  <a:lnTo>
                    <a:pt x="3645" y="3190"/>
                  </a:lnTo>
                  <a:lnTo>
                    <a:pt x="4252" y="3136"/>
                  </a:lnTo>
                  <a:lnTo>
                    <a:pt x="4976" y="3061"/>
                  </a:lnTo>
                  <a:lnTo>
                    <a:pt x="5747" y="2970"/>
                  </a:lnTo>
                  <a:lnTo>
                    <a:pt x="6168" y="2911"/>
                  </a:lnTo>
                  <a:lnTo>
                    <a:pt x="6588" y="2852"/>
                  </a:lnTo>
                  <a:lnTo>
                    <a:pt x="7032" y="2788"/>
                  </a:lnTo>
                  <a:lnTo>
                    <a:pt x="7476" y="2713"/>
                  </a:lnTo>
                  <a:lnTo>
                    <a:pt x="7920" y="2632"/>
                  </a:lnTo>
                  <a:lnTo>
                    <a:pt x="8364" y="2552"/>
                  </a:lnTo>
                  <a:lnTo>
                    <a:pt x="8808" y="2456"/>
                  </a:lnTo>
                  <a:lnTo>
                    <a:pt x="9228" y="2359"/>
                  </a:lnTo>
                  <a:lnTo>
                    <a:pt x="9649" y="2252"/>
                  </a:lnTo>
                  <a:lnTo>
                    <a:pt x="10069" y="2139"/>
                  </a:lnTo>
                  <a:lnTo>
                    <a:pt x="10467" y="2016"/>
                  </a:lnTo>
                  <a:lnTo>
                    <a:pt x="10840" y="1887"/>
                  </a:lnTo>
                  <a:lnTo>
                    <a:pt x="11191" y="1753"/>
                  </a:lnTo>
                  <a:lnTo>
                    <a:pt x="11518" y="1609"/>
                  </a:lnTo>
                  <a:lnTo>
                    <a:pt x="11822" y="1453"/>
                  </a:lnTo>
                  <a:lnTo>
                    <a:pt x="12102" y="1292"/>
                  </a:lnTo>
                  <a:lnTo>
                    <a:pt x="12336" y="1121"/>
                  </a:lnTo>
                  <a:lnTo>
                    <a:pt x="12546" y="939"/>
                  </a:lnTo>
                  <a:lnTo>
                    <a:pt x="12709" y="751"/>
                  </a:lnTo>
                  <a:lnTo>
                    <a:pt x="12850" y="553"/>
                  </a:lnTo>
                  <a:lnTo>
                    <a:pt x="12850" y="504"/>
                  </a:lnTo>
                  <a:lnTo>
                    <a:pt x="12850" y="456"/>
                  </a:lnTo>
                  <a:lnTo>
                    <a:pt x="12826" y="408"/>
                  </a:lnTo>
                  <a:lnTo>
                    <a:pt x="12780" y="360"/>
                  </a:lnTo>
                  <a:lnTo>
                    <a:pt x="12709" y="311"/>
                  </a:lnTo>
                  <a:lnTo>
                    <a:pt x="12616" y="268"/>
                  </a:lnTo>
                  <a:lnTo>
                    <a:pt x="12523" y="231"/>
                  </a:lnTo>
                  <a:lnTo>
                    <a:pt x="12382" y="188"/>
                  </a:lnTo>
                  <a:lnTo>
                    <a:pt x="12266" y="156"/>
                  </a:lnTo>
                  <a:lnTo>
                    <a:pt x="12102" y="124"/>
                  </a:lnTo>
                  <a:lnTo>
                    <a:pt x="11939" y="92"/>
                  </a:lnTo>
                  <a:lnTo>
                    <a:pt x="11775" y="65"/>
                  </a:lnTo>
                  <a:lnTo>
                    <a:pt x="11588" y="43"/>
                  </a:lnTo>
                  <a:lnTo>
                    <a:pt x="11378" y="27"/>
                  </a:lnTo>
                  <a:lnTo>
                    <a:pt x="11168" y="16"/>
                  </a:lnTo>
                  <a:lnTo>
                    <a:pt x="10957" y="6"/>
                  </a:lnTo>
                  <a:lnTo>
                    <a:pt x="1070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12;p44">
              <a:extLst>
                <a:ext uri="{FF2B5EF4-FFF2-40B4-BE49-F238E27FC236}">
                  <a16:creationId xmlns:a16="http://schemas.microsoft.com/office/drawing/2014/main" id="{960ECCF7-6FB2-420A-9672-519E15B95F9E}"/>
                </a:ext>
              </a:extLst>
            </p:cNvPr>
            <p:cNvSpPr/>
            <p:nvPr/>
          </p:nvSpPr>
          <p:spPr>
            <a:xfrm rot="10800000">
              <a:off x="-1748790" y="3002208"/>
              <a:ext cx="124205" cy="128436"/>
            </a:xfrm>
            <a:custGeom>
              <a:avLst/>
              <a:gdLst/>
              <a:ahLst/>
              <a:cxnLst/>
              <a:rect l="l" t="t" r="r" b="b"/>
              <a:pathLst>
                <a:path w="12851" h="3276" extrusionOk="0">
                  <a:moveTo>
                    <a:pt x="10491" y="1"/>
                  </a:moveTo>
                  <a:lnTo>
                    <a:pt x="10304" y="6"/>
                  </a:lnTo>
                  <a:lnTo>
                    <a:pt x="10117" y="17"/>
                  </a:lnTo>
                  <a:lnTo>
                    <a:pt x="9930" y="33"/>
                  </a:lnTo>
                  <a:lnTo>
                    <a:pt x="9743" y="49"/>
                  </a:lnTo>
                  <a:lnTo>
                    <a:pt x="9580" y="70"/>
                  </a:lnTo>
                  <a:lnTo>
                    <a:pt x="9416" y="97"/>
                  </a:lnTo>
                  <a:lnTo>
                    <a:pt x="9276" y="124"/>
                  </a:lnTo>
                  <a:lnTo>
                    <a:pt x="9136" y="156"/>
                  </a:lnTo>
                  <a:lnTo>
                    <a:pt x="9019" y="188"/>
                  </a:lnTo>
                  <a:lnTo>
                    <a:pt x="8902" y="226"/>
                  </a:lnTo>
                  <a:lnTo>
                    <a:pt x="8809" y="263"/>
                  </a:lnTo>
                  <a:lnTo>
                    <a:pt x="8715" y="301"/>
                  </a:lnTo>
                  <a:lnTo>
                    <a:pt x="8645" y="344"/>
                  </a:lnTo>
                  <a:lnTo>
                    <a:pt x="8598" y="392"/>
                  </a:lnTo>
                  <a:lnTo>
                    <a:pt x="8575" y="435"/>
                  </a:lnTo>
                  <a:lnTo>
                    <a:pt x="8482" y="574"/>
                  </a:lnTo>
                  <a:lnTo>
                    <a:pt x="8365" y="703"/>
                  </a:lnTo>
                  <a:lnTo>
                    <a:pt x="8225" y="826"/>
                  </a:lnTo>
                  <a:lnTo>
                    <a:pt x="8061" y="939"/>
                  </a:lnTo>
                  <a:lnTo>
                    <a:pt x="7874" y="1051"/>
                  </a:lnTo>
                  <a:lnTo>
                    <a:pt x="7664" y="1158"/>
                  </a:lnTo>
                  <a:lnTo>
                    <a:pt x="7430" y="1255"/>
                  </a:lnTo>
                  <a:lnTo>
                    <a:pt x="7197" y="1351"/>
                  </a:lnTo>
                  <a:lnTo>
                    <a:pt x="6940" y="1437"/>
                  </a:lnTo>
                  <a:lnTo>
                    <a:pt x="6659" y="1523"/>
                  </a:lnTo>
                  <a:lnTo>
                    <a:pt x="6379" y="1598"/>
                  </a:lnTo>
                  <a:lnTo>
                    <a:pt x="6099" y="1673"/>
                  </a:lnTo>
                  <a:lnTo>
                    <a:pt x="5795" y="1743"/>
                  </a:lnTo>
                  <a:lnTo>
                    <a:pt x="5515" y="1807"/>
                  </a:lnTo>
                  <a:lnTo>
                    <a:pt x="5211" y="1866"/>
                  </a:lnTo>
                  <a:lnTo>
                    <a:pt x="4907" y="1920"/>
                  </a:lnTo>
                  <a:lnTo>
                    <a:pt x="4300" y="2016"/>
                  </a:lnTo>
                  <a:lnTo>
                    <a:pt x="3716" y="2097"/>
                  </a:lnTo>
                  <a:lnTo>
                    <a:pt x="3178" y="2161"/>
                  </a:lnTo>
                  <a:lnTo>
                    <a:pt x="2711" y="2215"/>
                  </a:lnTo>
                  <a:lnTo>
                    <a:pt x="2290" y="2252"/>
                  </a:lnTo>
                  <a:lnTo>
                    <a:pt x="1963" y="2279"/>
                  </a:lnTo>
                  <a:lnTo>
                    <a:pt x="1613" y="2306"/>
                  </a:lnTo>
                  <a:lnTo>
                    <a:pt x="1403" y="2322"/>
                  </a:lnTo>
                  <a:lnTo>
                    <a:pt x="1216" y="2338"/>
                  </a:lnTo>
                  <a:lnTo>
                    <a:pt x="1029" y="2365"/>
                  </a:lnTo>
                  <a:lnTo>
                    <a:pt x="842" y="2391"/>
                  </a:lnTo>
                  <a:lnTo>
                    <a:pt x="702" y="2424"/>
                  </a:lnTo>
                  <a:lnTo>
                    <a:pt x="538" y="2456"/>
                  </a:lnTo>
                  <a:lnTo>
                    <a:pt x="421" y="2493"/>
                  </a:lnTo>
                  <a:lnTo>
                    <a:pt x="305" y="2531"/>
                  </a:lnTo>
                  <a:lnTo>
                    <a:pt x="211" y="2574"/>
                  </a:lnTo>
                  <a:lnTo>
                    <a:pt x="118" y="2617"/>
                  </a:lnTo>
                  <a:lnTo>
                    <a:pt x="71" y="2665"/>
                  </a:lnTo>
                  <a:lnTo>
                    <a:pt x="24" y="2708"/>
                  </a:lnTo>
                  <a:lnTo>
                    <a:pt x="1" y="2756"/>
                  </a:lnTo>
                  <a:lnTo>
                    <a:pt x="1" y="2810"/>
                  </a:lnTo>
                  <a:lnTo>
                    <a:pt x="24" y="2858"/>
                  </a:lnTo>
                  <a:lnTo>
                    <a:pt x="71" y="2906"/>
                  </a:lnTo>
                  <a:lnTo>
                    <a:pt x="141" y="2954"/>
                  </a:lnTo>
                  <a:lnTo>
                    <a:pt x="211" y="2997"/>
                  </a:lnTo>
                  <a:lnTo>
                    <a:pt x="328" y="3040"/>
                  </a:lnTo>
                  <a:lnTo>
                    <a:pt x="445" y="3083"/>
                  </a:lnTo>
                  <a:lnTo>
                    <a:pt x="585" y="3120"/>
                  </a:lnTo>
                  <a:lnTo>
                    <a:pt x="725" y="3153"/>
                  </a:lnTo>
                  <a:lnTo>
                    <a:pt x="889" y="3179"/>
                  </a:lnTo>
                  <a:lnTo>
                    <a:pt x="1052" y="3206"/>
                  </a:lnTo>
                  <a:lnTo>
                    <a:pt x="1239" y="3228"/>
                  </a:lnTo>
                  <a:lnTo>
                    <a:pt x="1426" y="3249"/>
                  </a:lnTo>
                  <a:lnTo>
                    <a:pt x="1613" y="3260"/>
                  </a:lnTo>
                  <a:lnTo>
                    <a:pt x="1823" y="3271"/>
                  </a:lnTo>
                  <a:lnTo>
                    <a:pt x="2033" y="3276"/>
                  </a:lnTo>
                  <a:lnTo>
                    <a:pt x="2244" y="3276"/>
                  </a:lnTo>
                  <a:lnTo>
                    <a:pt x="2454" y="3271"/>
                  </a:lnTo>
                  <a:lnTo>
                    <a:pt x="2664" y="3265"/>
                  </a:lnTo>
                  <a:lnTo>
                    <a:pt x="3178" y="3228"/>
                  </a:lnTo>
                  <a:lnTo>
                    <a:pt x="3646" y="3190"/>
                  </a:lnTo>
                  <a:lnTo>
                    <a:pt x="4253" y="3137"/>
                  </a:lnTo>
                  <a:lnTo>
                    <a:pt x="4977" y="3062"/>
                  </a:lnTo>
                  <a:lnTo>
                    <a:pt x="5748" y="2965"/>
                  </a:lnTo>
                  <a:lnTo>
                    <a:pt x="6169" y="2911"/>
                  </a:lnTo>
                  <a:lnTo>
                    <a:pt x="6613" y="2852"/>
                  </a:lnTo>
                  <a:lnTo>
                    <a:pt x="7033" y="2783"/>
                  </a:lnTo>
                  <a:lnTo>
                    <a:pt x="7477" y="2713"/>
                  </a:lnTo>
                  <a:lnTo>
                    <a:pt x="7921" y="2633"/>
                  </a:lnTo>
                  <a:lnTo>
                    <a:pt x="8365" y="2547"/>
                  </a:lnTo>
                  <a:lnTo>
                    <a:pt x="8809" y="2456"/>
                  </a:lnTo>
                  <a:lnTo>
                    <a:pt x="9229" y="2354"/>
                  </a:lnTo>
                  <a:lnTo>
                    <a:pt x="9650" y="2252"/>
                  </a:lnTo>
                  <a:lnTo>
                    <a:pt x="10070" y="2134"/>
                  </a:lnTo>
                  <a:lnTo>
                    <a:pt x="10467" y="2016"/>
                  </a:lnTo>
                  <a:lnTo>
                    <a:pt x="10841" y="1888"/>
                  </a:lnTo>
                  <a:lnTo>
                    <a:pt x="11192" y="1748"/>
                  </a:lnTo>
                  <a:lnTo>
                    <a:pt x="11519" y="1603"/>
                  </a:lnTo>
                  <a:lnTo>
                    <a:pt x="11822" y="1453"/>
                  </a:lnTo>
                  <a:lnTo>
                    <a:pt x="12103" y="1287"/>
                  </a:lnTo>
                  <a:lnTo>
                    <a:pt x="12336" y="1121"/>
                  </a:lnTo>
                  <a:lnTo>
                    <a:pt x="12547" y="939"/>
                  </a:lnTo>
                  <a:lnTo>
                    <a:pt x="12710" y="751"/>
                  </a:lnTo>
                  <a:lnTo>
                    <a:pt x="12850" y="553"/>
                  </a:lnTo>
                  <a:lnTo>
                    <a:pt x="12850" y="499"/>
                  </a:lnTo>
                  <a:lnTo>
                    <a:pt x="12850" y="451"/>
                  </a:lnTo>
                  <a:lnTo>
                    <a:pt x="12827" y="403"/>
                  </a:lnTo>
                  <a:lnTo>
                    <a:pt x="12780" y="354"/>
                  </a:lnTo>
                  <a:lnTo>
                    <a:pt x="12710" y="311"/>
                  </a:lnTo>
                  <a:lnTo>
                    <a:pt x="12617" y="269"/>
                  </a:lnTo>
                  <a:lnTo>
                    <a:pt x="12523" y="226"/>
                  </a:lnTo>
                  <a:lnTo>
                    <a:pt x="12383" y="188"/>
                  </a:lnTo>
                  <a:lnTo>
                    <a:pt x="12266" y="151"/>
                  </a:lnTo>
                  <a:lnTo>
                    <a:pt x="12103" y="119"/>
                  </a:lnTo>
                  <a:lnTo>
                    <a:pt x="11939" y="92"/>
                  </a:lnTo>
                  <a:lnTo>
                    <a:pt x="11776" y="65"/>
                  </a:lnTo>
                  <a:lnTo>
                    <a:pt x="11589" y="43"/>
                  </a:lnTo>
                  <a:lnTo>
                    <a:pt x="11379" y="27"/>
                  </a:lnTo>
                  <a:lnTo>
                    <a:pt x="11168" y="11"/>
                  </a:lnTo>
                  <a:lnTo>
                    <a:pt x="10958" y="6"/>
                  </a:lnTo>
                  <a:lnTo>
                    <a:pt x="10701"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13;p44">
              <a:extLst>
                <a:ext uri="{FF2B5EF4-FFF2-40B4-BE49-F238E27FC236}">
                  <a16:creationId xmlns:a16="http://schemas.microsoft.com/office/drawing/2014/main" id="{08753843-CCA6-4D9A-B41D-E17E790E310E}"/>
                </a:ext>
              </a:extLst>
            </p:cNvPr>
            <p:cNvSpPr/>
            <p:nvPr/>
          </p:nvSpPr>
          <p:spPr>
            <a:xfrm rot="10800000">
              <a:off x="-1966465" y="3566682"/>
              <a:ext cx="124205" cy="128671"/>
            </a:xfrm>
            <a:custGeom>
              <a:avLst/>
              <a:gdLst/>
              <a:ahLst/>
              <a:cxnLst/>
              <a:rect l="l" t="t" r="r" b="b"/>
              <a:pathLst>
                <a:path w="12851" h="3282" extrusionOk="0">
                  <a:moveTo>
                    <a:pt x="10701" y="0"/>
                  </a:moveTo>
                  <a:lnTo>
                    <a:pt x="10491" y="6"/>
                  </a:lnTo>
                  <a:lnTo>
                    <a:pt x="10304" y="11"/>
                  </a:lnTo>
                  <a:lnTo>
                    <a:pt x="10117" y="22"/>
                  </a:lnTo>
                  <a:lnTo>
                    <a:pt x="9930" y="33"/>
                  </a:lnTo>
                  <a:lnTo>
                    <a:pt x="9743" y="54"/>
                  </a:lnTo>
                  <a:lnTo>
                    <a:pt x="9579" y="76"/>
                  </a:lnTo>
                  <a:lnTo>
                    <a:pt x="9416" y="97"/>
                  </a:lnTo>
                  <a:lnTo>
                    <a:pt x="9276" y="124"/>
                  </a:lnTo>
                  <a:lnTo>
                    <a:pt x="9135" y="156"/>
                  </a:lnTo>
                  <a:lnTo>
                    <a:pt x="8995" y="188"/>
                  </a:lnTo>
                  <a:lnTo>
                    <a:pt x="8902" y="226"/>
                  </a:lnTo>
                  <a:lnTo>
                    <a:pt x="8785" y="263"/>
                  </a:lnTo>
                  <a:lnTo>
                    <a:pt x="8715" y="306"/>
                  </a:lnTo>
                  <a:lnTo>
                    <a:pt x="8645" y="349"/>
                  </a:lnTo>
                  <a:lnTo>
                    <a:pt x="8598" y="392"/>
                  </a:lnTo>
                  <a:lnTo>
                    <a:pt x="8551" y="435"/>
                  </a:lnTo>
                  <a:lnTo>
                    <a:pt x="8458" y="574"/>
                  </a:lnTo>
                  <a:lnTo>
                    <a:pt x="8341" y="703"/>
                  </a:lnTo>
                  <a:lnTo>
                    <a:pt x="8201" y="831"/>
                  </a:lnTo>
                  <a:lnTo>
                    <a:pt x="8037" y="949"/>
                  </a:lnTo>
                  <a:lnTo>
                    <a:pt x="7851" y="1062"/>
                  </a:lnTo>
                  <a:lnTo>
                    <a:pt x="7640" y="1164"/>
                  </a:lnTo>
                  <a:lnTo>
                    <a:pt x="7407" y="1266"/>
                  </a:lnTo>
                  <a:lnTo>
                    <a:pt x="7150" y="1362"/>
                  </a:lnTo>
                  <a:lnTo>
                    <a:pt x="6893" y="1448"/>
                  </a:lnTo>
                  <a:lnTo>
                    <a:pt x="6612" y="1534"/>
                  </a:lnTo>
                  <a:lnTo>
                    <a:pt x="6332" y="1614"/>
                  </a:lnTo>
                  <a:lnTo>
                    <a:pt x="6052" y="1684"/>
                  </a:lnTo>
                  <a:lnTo>
                    <a:pt x="5748" y="1753"/>
                  </a:lnTo>
                  <a:lnTo>
                    <a:pt x="5444" y="1818"/>
                  </a:lnTo>
                  <a:lnTo>
                    <a:pt x="5140" y="1877"/>
                  </a:lnTo>
                  <a:lnTo>
                    <a:pt x="4813" y="1930"/>
                  </a:lnTo>
                  <a:lnTo>
                    <a:pt x="4229" y="2027"/>
                  </a:lnTo>
                  <a:lnTo>
                    <a:pt x="3645" y="2107"/>
                  </a:lnTo>
                  <a:lnTo>
                    <a:pt x="3108" y="2172"/>
                  </a:lnTo>
                  <a:lnTo>
                    <a:pt x="2617" y="2225"/>
                  </a:lnTo>
                  <a:lnTo>
                    <a:pt x="2220" y="2263"/>
                  </a:lnTo>
                  <a:lnTo>
                    <a:pt x="1916" y="2284"/>
                  </a:lnTo>
                  <a:lnTo>
                    <a:pt x="1613" y="2306"/>
                  </a:lnTo>
                  <a:lnTo>
                    <a:pt x="1402" y="2322"/>
                  </a:lnTo>
                  <a:lnTo>
                    <a:pt x="1215" y="2338"/>
                  </a:lnTo>
                  <a:lnTo>
                    <a:pt x="1029" y="2365"/>
                  </a:lnTo>
                  <a:lnTo>
                    <a:pt x="842" y="2391"/>
                  </a:lnTo>
                  <a:lnTo>
                    <a:pt x="678" y="2418"/>
                  </a:lnTo>
                  <a:lnTo>
                    <a:pt x="538" y="2456"/>
                  </a:lnTo>
                  <a:lnTo>
                    <a:pt x="421" y="2493"/>
                  </a:lnTo>
                  <a:lnTo>
                    <a:pt x="304" y="2531"/>
                  </a:lnTo>
                  <a:lnTo>
                    <a:pt x="188" y="2574"/>
                  </a:lnTo>
                  <a:lnTo>
                    <a:pt x="117" y="2616"/>
                  </a:lnTo>
                  <a:lnTo>
                    <a:pt x="47" y="2659"/>
                  </a:lnTo>
                  <a:lnTo>
                    <a:pt x="24" y="2708"/>
                  </a:lnTo>
                  <a:lnTo>
                    <a:pt x="1" y="2756"/>
                  </a:lnTo>
                  <a:lnTo>
                    <a:pt x="1" y="2804"/>
                  </a:lnTo>
                  <a:lnTo>
                    <a:pt x="1" y="2858"/>
                  </a:lnTo>
                  <a:lnTo>
                    <a:pt x="47" y="2906"/>
                  </a:lnTo>
                  <a:lnTo>
                    <a:pt x="117" y="2954"/>
                  </a:lnTo>
                  <a:lnTo>
                    <a:pt x="211" y="2997"/>
                  </a:lnTo>
                  <a:lnTo>
                    <a:pt x="304" y="3040"/>
                  </a:lnTo>
                  <a:lnTo>
                    <a:pt x="421" y="3083"/>
                  </a:lnTo>
                  <a:lnTo>
                    <a:pt x="561" y="3120"/>
                  </a:lnTo>
                  <a:lnTo>
                    <a:pt x="702" y="3153"/>
                  </a:lnTo>
                  <a:lnTo>
                    <a:pt x="865" y="3185"/>
                  </a:lnTo>
                  <a:lnTo>
                    <a:pt x="1029" y="3212"/>
                  </a:lnTo>
                  <a:lnTo>
                    <a:pt x="1215" y="3233"/>
                  </a:lnTo>
                  <a:lnTo>
                    <a:pt x="1402" y="3249"/>
                  </a:lnTo>
                  <a:lnTo>
                    <a:pt x="1589" y="3265"/>
                  </a:lnTo>
                  <a:lnTo>
                    <a:pt x="1800" y="3276"/>
                  </a:lnTo>
                  <a:lnTo>
                    <a:pt x="2010" y="3281"/>
                  </a:lnTo>
                  <a:lnTo>
                    <a:pt x="2220" y="3281"/>
                  </a:lnTo>
                  <a:lnTo>
                    <a:pt x="2454" y="3276"/>
                  </a:lnTo>
                  <a:lnTo>
                    <a:pt x="2664" y="3265"/>
                  </a:lnTo>
                  <a:lnTo>
                    <a:pt x="3155" y="3233"/>
                  </a:lnTo>
                  <a:lnTo>
                    <a:pt x="3645" y="3190"/>
                  </a:lnTo>
                  <a:lnTo>
                    <a:pt x="4253" y="3136"/>
                  </a:lnTo>
                  <a:lnTo>
                    <a:pt x="4954" y="3061"/>
                  </a:lnTo>
                  <a:lnTo>
                    <a:pt x="5748" y="2970"/>
                  </a:lnTo>
                  <a:lnTo>
                    <a:pt x="6168" y="2911"/>
                  </a:lnTo>
                  <a:lnTo>
                    <a:pt x="6589" y="2852"/>
                  </a:lnTo>
                  <a:lnTo>
                    <a:pt x="7033" y="2788"/>
                  </a:lnTo>
                  <a:lnTo>
                    <a:pt x="7477" y="2713"/>
                  </a:lnTo>
                  <a:lnTo>
                    <a:pt x="7921" y="2633"/>
                  </a:lnTo>
                  <a:lnTo>
                    <a:pt x="8364" y="2547"/>
                  </a:lnTo>
                  <a:lnTo>
                    <a:pt x="8785" y="2456"/>
                  </a:lnTo>
                  <a:lnTo>
                    <a:pt x="9229" y="2359"/>
                  </a:lnTo>
                  <a:lnTo>
                    <a:pt x="9649" y="2252"/>
                  </a:lnTo>
                  <a:lnTo>
                    <a:pt x="10047" y="2139"/>
                  </a:lnTo>
                  <a:lnTo>
                    <a:pt x="10444" y="2016"/>
                  </a:lnTo>
                  <a:lnTo>
                    <a:pt x="10818" y="1887"/>
                  </a:lnTo>
                  <a:lnTo>
                    <a:pt x="11191" y="1753"/>
                  </a:lnTo>
                  <a:lnTo>
                    <a:pt x="11518" y="1609"/>
                  </a:lnTo>
                  <a:lnTo>
                    <a:pt x="11822" y="1453"/>
                  </a:lnTo>
                  <a:lnTo>
                    <a:pt x="12103" y="1292"/>
                  </a:lnTo>
                  <a:lnTo>
                    <a:pt x="12336" y="1121"/>
                  </a:lnTo>
                  <a:lnTo>
                    <a:pt x="12546" y="939"/>
                  </a:lnTo>
                  <a:lnTo>
                    <a:pt x="12710" y="751"/>
                  </a:lnTo>
                  <a:lnTo>
                    <a:pt x="12827" y="553"/>
                  </a:lnTo>
                  <a:lnTo>
                    <a:pt x="12850" y="504"/>
                  </a:lnTo>
                  <a:lnTo>
                    <a:pt x="12850" y="451"/>
                  </a:lnTo>
                  <a:lnTo>
                    <a:pt x="12803" y="403"/>
                  </a:lnTo>
                  <a:lnTo>
                    <a:pt x="12757" y="360"/>
                  </a:lnTo>
                  <a:lnTo>
                    <a:pt x="12687" y="311"/>
                  </a:lnTo>
                  <a:lnTo>
                    <a:pt x="12617" y="269"/>
                  </a:lnTo>
                  <a:lnTo>
                    <a:pt x="12500" y="226"/>
                  </a:lnTo>
                  <a:lnTo>
                    <a:pt x="12383" y="188"/>
                  </a:lnTo>
                  <a:lnTo>
                    <a:pt x="12243" y="156"/>
                  </a:lnTo>
                  <a:lnTo>
                    <a:pt x="12103" y="118"/>
                  </a:lnTo>
                  <a:lnTo>
                    <a:pt x="11939" y="92"/>
                  </a:lnTo>
                  <a:lnTo>
                    <a:pt x="11752" y="65"/>
                  </a:lnTo>
                  <a:lnTo>
                    <a:pt x="11565" y="43"/>
                  </a:lnTo>
                  <a:lnTo>
                    <a:pt x="11378" y="27"/>
                  </a:lnTo>
                  <a:lnTo>
                    <a:pt x="11168" y="11"/>
                  </a:lnTo>
                  <a:lnTo>
                    <a:pt x="10958" y="6"/>
                  </a:lnTo>
                  <a:lnTo>
                    <a:pt x="10701"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14;p44">
              <a:extLst>
                <a:ext uri="{FF2B5EF4-FFF2-40B4-BE49-F238E27FC236}">
                  <a16:creationId xmlns:a16="http://schemas.microsoft.com/office/drawing/2014/main" id="{9572A0EA-19DD-42B2-A589-ACC190036E79}"/>
                </a:ext>
              </a:extLst>
            </p:cNvPr>
            <p:cNvSpPr/>
            <p:nvPr/>
          </p:nvSpPr>
          <p:spPr>
            <a:xfrm rot="10800000">
              <a:off x="-2184807" y="3632703"/>
              <a:ext cx="124195" cy="128436"/>
            </a:xfrm>
            <a:custGeom>
              <a:avLst/>
              <a:gdLst/>
              <a:ahLst/>
              <a:cxnLst/>
              <a:rect l="l" t="t" r="r" b="b"/>
              <a:pathLst>
                <a:path w="12850" h="3276" extrusionOk="0">
                  <a:moveTo>
                    <a:pt x="10490" y="1"/>
                  </a:moveTo>
                  <a:lnTo>
                    <a:pt x="10303" y="6"/>
                  </a:lnTo>
                  <a:lnTo>
                    <a:pt x="10116" y="17"/>
                  </a:lnTo>
                  <a:lnTo>
                    <a:pt x="9930" y="33"/>
                  </a:lnTo>
                  <a:lnTo>
                    <a:pt x="9743" y="49"/>
                  </a:lnTo>
                  <a:lnTo>
                    <a:pt x="9579" y="70"/>
                  </a:lnTo>
                  <a:lnTo>
                    <a:pt x="9416" y="92"/>
                  </a:lnTo>
                  <a:lnTo>
                    <a:pt x="9275" y="124"/>
                  </a:lnTo>
                  <a:lnTo>
                    <a:pt x="9135" y="151"/>
                  </a:lnTo>
                  <a:lnTo>
                    <a:pt x="9018" y="188"/>
                  </a:lnTo>
                  <a:lnTo>
                    <a:pt x="8902" y="220"/>
                  </a:lnTo>
                  <a:lnTo>
                    <a:pt x="8808" y="258"/>
                  </a:lnTo>
                  <a:lnTo>
                    <a:pt x="8715" y="301"/>
                  </a:lnTo>
                  <a:lnTo>
                    <a:pt x="8645" y="344"/>
                  </a:lnTo>
                  <a:lnTo>
                    <a:pt x="8598" y="387"/>
                  </a:lnTo>
                  <a:lnTo>
                    <a:pt x="8551" y="435"/>
                  </a:lnTo>
                  <a:lnTo>
                    <a:pt x="8481" y="569"/>
                  </a:lnTo>
                  <a:lnTo>
                    <a:pt x="8364" y="697"/>
                  </a:lnTo>
                  <a:lnTo>
                    <a:pt x="8224" y="821"/>
                  </a:lnTo>
                  <a:lnTo>
                    <a:pt x="8061" y="939"/>
                  </a:lnTo>
                  <a:lnTo>
                    <a:pt x="7874" y="1051"/>
                  </a:lnTo>
                  <a:lnTo>
                    <a:pt x="7663" y="1153"/>
                  </a:lnTo>
                  <a:lnTo>
                    <a:pt x="7430" y="1255"/>
                  </a:lnTo>
                  <a:lnTo>
                    <a:pt x="7196" y="1346"/>
                  </a:lnTo>
                  <a:lnTo>
                    <a:pt x="6939" y="1437"/>
                  </a:lnTo>
                  <a:lnTo>
                    <a:pt x="6659" y="1518"/>
                  </a:lnTo>
                  <a:lnTo>
                    <a:pt x="6378" y="1598"/>
                  </a:lnTo>
                  <a:lnTo>
                    <a:pt x="6098" y="1673"/>
                  </a:lnTo>
                  <a:lnTo>
                    <a:pt x="5794" y="1737"/>
                  </a:lnTo>
                  <a:lnTo>
                    <a:pt x="5514" y="1802"/>
                  </a:lnTo>
                  <a:lnTo>
                    <a:pt x="5210" y="1861"/>
                  </a:lnTo>
                  <a:lnTo>
                    <a:pt x="4907" y="1920"/>
                  </a:lnTo>
                  <a:lnTo>
                    <a:pt x="4299" y="2016"/>
                  </a:lnTo>
                  <a:lnTo>
                    <a:pt x="3715" y="2097"/>
                  </a:lnTo>
                  <a:lnTo>
                    <a:pt x="3178" y="2161"/>
                  </a:lnTo>
                  <a:lnTo>
                    <a:pt x="2710" y="2215"/>
                  </a:lnTo>
                  <a:lnTo>
                    <a:pt x="2290" y="2252"/>
                  </a:lnTo>
                  <a:lnTo>
                    <a:pt x="1963" y="2279"/>
                  </a:lnTo>
                  <a:lnTo>
                    <a:pt x="1612" y="2300"/>
                  </a:lnTo>
                  <a:lnTo>
                    <a:pt x="1402" y="2316"/>
                  </a:lnTo>
                  <a:lnTo>
                    <a:pt x="1215" y="2338"/>
                  </a:lnTo>
                  <a:lnTo>
                    <a:pt x="1028" y="2359"/>
                  </a:lnTo>
                  <a:lnTo>
                    <a:pt x="841" y="2386"/>
                  </a:lnTo>
                  <a:lnTo>
                    <a:pt x="678" y="2418"/>
                  </a:lnTo>
                  <a:lnTo>
                    <a:pt x="538" y="2456"/>
                  </a:lnTo>
                  <a:lnTo>
                    <a:pt x="421" y="2488"/>
                  </a:lnTo>
                  <a:lnTo>
                    <a:pt x="304" y="2531"/>
                  </a:lnTo>
                  <a:lnTo>
                    <a:pt x="211" y="2574"/>
                  </a:lnTo>
                  <a:lnTo>
                    <a:pt x="117" y="2617"/>
                  </a:lnTo>
                  <a:lnTo>
                    <a:pt x="71" y="2659"/>
                  </a:lnTo>
                  <a:lnTo>
                    <a:pt x="24" y="2708"/>
                  </a:lnTo>
                  <a:lnTo>
                    <a:pt x="0" y="2756"/>
                  </a:lnTo>
                  <a:lnTo>
                    <a:pt x="0" y="2804"/>
                  </a:lnTo>
                  <a:lnTo>
                    <a:pt x="24" y="2852"/>
                  </a:lnTo>
                  <a:lnTo>
                    <a:pt x="71" y="2906"/>
                  </a:lnTo>
                  <a:lnTo>
                    <a:pt x="141" y="2954"/>
                  </a:lnTo>
                  <a:lnTo>
                    <a:pt x="211" y="2997"/>
                  </a:lnTo>
                  <a:lnTo>
                    <a:pt x="327" y="3040"/>
                  </a:lnTo>
                  <a:lnTo>
                    <a:pt x="444" y="3078"/>
                  </a:lnTo>
                  <a:lnTo>
                    <a:pt x="561" y="3115"/>
                  </a:lnTo>
                  <a:lnTo>
                    <a:pt x="725" y="3147"/>
                  </a:lnTo>
                  <a:lnTo>
                    <a:pt x="888" y="3179"/>
                  </a:lnTo>
                  <a:lnTo>
                    <a:pt x="1052" y="3206"/>
                  </a:lnTo>
                  <a:lnTo>
                    <a:pt x="1239" y="3228"/>
                  </a:lnTo>
                  <a:lnTo>
                    <a:pt x="1426" y="3244"/>
                  </a:lnTo>
                  <a:lnTo>
                    <a:pt x="1612" y="3260"/>
                  </a:lnTo>
                  <a:lnTo>
                    <a:pt x="1823" y="3271"/>
                  </a:lnTo>
                  <a:lnTo>
                    <a:pt x="2033" y="3271"/>
                  </a:lnTo>
                  <a:lnTo>
                    <a:pt x="2243" y="3276"/>
                  </a:lnTo>
                  <a:lnTo>
                    <a:pt x="2454" y="3271"/>
                  </a:lnTo>
                  <a:lnTo>
                    <a:pt x="2664" y="3260"/>
                  </a:lnTo>
                  <a:lnTo>
                    <a:pt x="3178" y="3228"/>
                  </a:lnTo>
                  <a:lnTo>
                    <a:pt x="3645" y="3190"/>
                  </a:lnTo>
                  <a:lnTo>
                    <a:pt x="4252" y="3131"/>
                  </a:lnTo>
                  <a:lnTo>
                    <a:pt x="4977" y="3062"/>
                  </a:lnTo>
                  <a:lnTo>
                    <a:pt x="5748" y="2965"/>
                  </a:lnTo>
                  <a:lnTo>
                    <a:pt x="6168" y="2911"/>
                  </a:lnTo>
                  <a:lnTo>
                    <a:pt x="6612" y="2847"/>
                  </a:lnTo>
                  <a:lnTo>
                    <a:pt x="7033" y="2783"/>
                  </a:lnTo>
                  <a:lnTo>
                    <a:pt x="7477" y="2708"/>
                  </a:lnTo>
                  <a:lnTo>
                    <a:pt x="7920" y="2633"/>
                  </a:lnTo>
                  <a:lnTo>
                    <a:pt x="8364" y="2547"/>
                  </a:lnTo>
                  <a:lnTo>
                    <a:pt x="8808" y="2456"/>
                  </a:lnTo>
                  <a:lnTo>
                    <a:pt x="9229" y="2354"/>
                  </a:lnTo>
                  <a:lnTo>
                    <a:pt x="9649" y="2247"/>
                  </a:lnTo>
                  <a:lnTo>
                    <a:pt x="10070" y="2134"/>
                  </a:lnTo>
                  <a:lnTo>
                    <a:pt x="10467" y="2011"/>
                  </a:lnTo>
                  <a:lnTo>
                    <a:pt x="10841" y="1882"/>
                  </a:lnTo>
                  <a:lnTo>
                    <a:pt x="11191" y="1748"/>
                  </a:lnTo>
                  <a:lnTo>
                    <a:pt x="11518" y="1603"/>
                  </a:lnTo>
                  <a:lnTo>
                    <a:pt x="11822" y="1448"/>
                  </a:lnTo>
                  <a:lnTo>
                    <a:pt x="12102" y="1287"/>
                  </a:lnTo>
                  <a:lnTo>
                    <a:pt x="12336" y="1116"/>
                  </a:lnTo>
                  <a:lnTo>
                    <a:pt x="12546" y="939"/>
                  </a:lnTo>
                  <a:lnTo>
                    <a:pt x="12710" y="746"/>
                  </a:lnTo>
                  <a:lnTo>
                    <a:pt x="12850" y="547"/>
                  </a:lnTo>
                  <a:lnTo>
                    <a:pt x="12850" y="499"/>
                  </a:lnTo>
                  <a:lnTo>
                    <a:pt x="12850" y="451"/>
                  </a:lnTo>
                  <a:lnTo>
                    <a:pt x="12827" y="403"/>
                  </a:lnTo>
                  <a:lnTo>
                    <a:pt x="12780" y="354"/>
                  </a:lnTo>
                  <a:lnTo>
                    <a:pt x="12710" y="312"/>
                  </a:lnTo>
                  <a:lnTo>
                    <a:pt x="12616" y="263"/>
                  </a:lnTo>
                  <a:lnTo>
                    <a:pt x="12499" y="226"/>
                  </a:lnTo>
                  <a:lnTo>
                    <a:pt x="12383" y="188"/>
                  </a:lnTo>
                  <a:lnTo>
                    <a:pt x="12243" y="151"/>
                  </a:lnTo>
                  <a:lnTo>
                    <a:pt x="12102" y="119"/>
                  </a:lnTo>
                  <a:lnTo>
                    <a:pt x="11939" y="86"/>
                  </a:lnTo>
                  <a:lnTo>
                    <a:pt x="11752" y="60"/>
                  </a:lnTo>
                  <a:lnTo>
                    <a:pt x="11565" y="38"/>
                  </a:lnTo>
                  <a:lnTo>
                    <a:pt x="11378" y="22"/>
                  </a:lnTo>
                  <a:lnTo>
                    <a:pt x="11168" y="11"/>
                  </a:lnTo>
                  <a:lnTo>
                    <a:pt x="1095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15;p44">
              <a:extLst>
                <a:ext uri="{FF2B5EF4-FFF2-40B4-BE49-F238E27FC236}">
                  <a16:creationId xmlns:a16="http://schemas.microsoft.com/office/drawing/2014/main" id="{2541F303-49DF-4954-9C95-AD15DF041922}"/>
                </a:ext>
              </a:extLst>
            </p:cNvPr>
            <p:cNvSpPr/>
            <p:nvPr/>
          </p:nvSpPr>
          <p:spPr>
            <a:xfrm rot="10800000">
              <a:off x="-2282578" y="3544414"/>
              <a:ext cx="115613" cy="134983"/>
            </a:xfrm>
            <a:custGeom>
              <a:avLst/>
              <a:gdLst/>
              <a:ahLst/>
              <a:cxnLst/>
              <a:rect l="l" t="t" r="r" b="b"/>
              <a:pathLst>
                <a:path w="11962" h="3443" extrusionOk="0">
                  <a:moveTo>
                    <a:pt x="9813" y="1"/>
                  </a:moveTo>
                  <a:lnTo>
                    <a:pt x="9602" y="6"/>
                  </a:lnTo>
                  <a:lnTo>
                    <a:pt x="9392" y="12"/>
                  </a:lnTo>
                  <a:lnTo>
                    <a:pt x="9182" y="22"/>
                  </a:lnTo>
                  <a:lnTo>
                    <a:pt x="8995" y="38"/>
                  </a:lnTo>
                  <a:lnTo>
                    <a:pt x="8808" y="60"/>
                  </a:lnTo>
                  <a:lnTo>
                    <a:pt x="8621" y="81"/>
                  </a:lnTo>
                  <a:lnTo>
                    <a:pt x="8458" y="108"/>
                  </a:lnTo>
                  <a:lnTo>
                    <a:pt x="8317" y="140"/>
                  </a:lnTo>
                  <a:lnTo>
                    <a:pt x="8177" y="172"/>
                  </a:lnTo>
                  <a:lnTo>
                    <a:pt x="8060" y="210"/>
                  </a:lnTo>
                  <a:lnTo>
                    <a:pt x="7944" y="253"/>
                  </a:lnTo>
                  <a:lnTo>
                    <a:pt x="7850" y="290"/>
                  </a:lnTo>
                  <a:lnTo>
                    <a:pt x="7780" y="339"/>
                  </a:lnTo>
                  <a:lnTo>
                    <a:pt x="7710" y="382"/>
                  </a:lnTo>
                  <a:lnTo>
                    <a:pt x="7687" y="430"/>
                  </a:lnTo>
                  <a:lnTo>
                    <a:pt x="7663" y="478"/>
                  </a:lnTo>
                  <a:lnTo>
                    <a:pt x="7617" y="617"/>
                  </a:lnTo>
                  <a:lnTo>
                    <a:pt x="7546" y="751"/>
                  </a:lnTo>
                  <a:lnTo>
                    <a:pt x="7453" y="880"/>
                  </a:lnTo>
                  <a:lnTo>
                    <a:pt x="7336" y="998"/>
                  </a:lnTo>
                  <a:lnTo>
                    <a:pt x="7196" y="1116"/>
                  </a:lnTo>
                  <a:lnTo>
                    <a:pt x="7009" y="1223"/>
                  </a:lnTo>
                  <a:lnTo>
                    <a:pt x="6822" y="1330"/>
                  </a:lnTo>
                  <a:lnTo>
                    <a:pt x="6612" y="1427"/>
                  </a:lnTo>
                  <a:lnTo>
                    <a:pt x="6378" y="1523"/>
                  </a:lnTo>
                  <a:lnTo>
                    <a:pt x="6145" y="1609"/>
                  </a:lnTo>
                  <a:lnTo>
                    <a:pt x="5888" y="1695"/>
                  </a:lnTo>
                  <a:lnTo>
                    <a:pt x="5631" y="1775"/>
                  </a:lnTo>
                  <a:lnTo>
                    <a:pt x="5350" y="1850"/>
                  </a:lnTo>
                  <a:lnTo>
                    <a:pt x="5070" y="1920"/>
                  </a:lnTo>
                  <a:lnTo>
                    <a:pt x="4790" y="1984"/>
                  </a:lnTo>
                  <a:lnTo>
                    <a:pt x="4509" y="2043"/>
                  </a:lnTo>
                  <a:lnTo>
                    <a:pt x="3949" y="2151"/>
                  </a:lnTo>
                  <a:lnTo>
                    <a:pt x="3388" y="2242"/>
                  </a:lnTo>
                  <a:lnTo>
                    <a:pt x="2874" y="2317"/>
                  </a:lnTo>
                  <a:lnTo>
                    <a:pt x="2430" y="2376"/>
                  </a:lnTo>
                  <a:lnTo>
                    <a:pt x="2033" y="2424"/>
                  </a:lnTo>
                  <a:lnTo>
                    <a:pt x="1729" y="2456"/>
                  </a:lnTo>
                  <a:lnTo>
                    <a:pt x="1449" y="2478"/>
                  </a:lnTo>
                  <a:lnTo>
                    <a:pt x="1262" y="2499"/>
                  </a:lnTo>
                  <a:lnTo>
                    <a:pt x="1052" y="2520"/>
                  </a:lnTo>
                  <a:lnTo>
                    <a:pt x="888" y="2547"/>
                  </a:lnTo>
                  <a:lnTo>
                    <a:pt x="725" y="2579"/>
                  </a:lnTo>
                  <a:lnTo>
                    <a:pt x="561" y="2612"/>
                  </a:lnTo>
                  <a:lnTo>
                    <a:pt x="444" y="2649"/>
                  </a:lnTo>
                  <a:lnTo>
                    <a:pt x="327" y="2687"/>
                  </a:lnTo>
                  <a:lnTo>
                    <a:pt x="234" y="2729"/>
                  </a:lnTo>
                  <a:lnTo>
                    <a:pt x="140" y="2772"/>
                  </a:lnTo>
                  <a:lnTo>
                    <a:pt x="70" y="2821"/>
                  </a:lnTo>
                  <a:lnTo>
                    <a:pt x="24" y="2863"/>
                  </a:lnTo>
                  <a:lnTo>
                    <a:pt x="0" y="2912"/>
                  </a:lnTo>
                  <a:lnTo>
                    <a:pt x="0" y="2960"/>
                  </a:lnTo>
                  <a:lnTo>
                    <a:pt x="24" y="3008"/>
                  </a:lnTo>
                  <a:lnTo>
                    <a:pt x="70" y="3056"/>
                  </a:lnTo>
                  <a:lnTo>
                    <a:pt x="117" y="3110"/>
                  </a:lnTo>
                  <a:lnTo>
                    <a:pt x="211" y="3153"/>
                  </a:lnTo>
                  <a:lnTo>
                    <a:pt x="304" y="3201"/>
                  </a:lnTo>
                  <a:lnTo>
                    <a:pt x="421" y="3239"/>
                  </a:lnTo>
                  <a:lnTo>
                    <a:pt x="561" y="3276"/>
                  </a:lnTo>
                  <a:lnTo>
                    <a:pt x="701" y="3314"/>
                  </a:lnTo>
                  <a:lnTo>
                    <a:pt x="865" y="3341"/>
                  </a:lnTo>
                  <a:lnTo>
                    <a:pt x="1028" y="3367"/>
                  </a:lnTo>
                  <a:lnTo>
                    <a:pt x="1215" y="3389"/>
                  </a:lnTo>
                  <a:lnTo>
                    <a:pt x="1402" y="3410"/>
                  </a:lnTo>
                  <a:lnTo>
                    <a:pt x="1612" y="3426"/>
                  </a:lnTo>
                  <a:lnTo>
                    <a:pt x="1799" y="3437"/>
                  </a:lnTo>
                  <a:lnTo>
                    <a:pt x="2009" y="3442"/>
                  </a:lnTo>
                  <a:lnTo>
                    <a:pt x="2220" y="3442"/>
                  </a:lnTo>
                  <a:lnTo>
                    <a:pt x="2430" y="3437"/>
                  </a:lnTo>
                  <a:lnTo>
                    <a:pt x="2640" y="3426"/>
                  </a:lnTo>
                  <a:lnTo>
                    <a:pt x="2851" y="3416"/>
                  </a:lnTo>
                  <a:lnTo>
                    <a:pt x="3341" y="3373"/>
                  </a:lnTo>
                  <a:lnTo>
                    <a:pt x="3808" y="3325"/>
                  </a:lnTo>
                  <a:lnTo>
                    <a:pt x="4392" y="3255"/>
                  </a:lnTo>
                  <a:lnTo>
                    <a:pt x="5070" y="3169"/>
                  </a:lnTo>
                  <a:lnTo>
                    <a:pt x="5818" y="3056"/>
                  </a:lnTo>
                  <a:lnTo>
                    <a:pt x="6215" y="2992"/>
                  </a:lnTo>
                  <a:lnTo>
                    <a:pt x="6612" y="2928"/>
                  </a:lnTo>
                  <a:lnTo>
                    <a:pt x="7032" y="2853"/>
                  </a:lnTo>
                  <a:lnTo>
                    <a:pt x="7430" y="2767"/>
                  </a:lnTo>
                  <a:lnTo>
                    <a:pt x="7850" y="2681"/>
                  </a:lnTo>
                  <a:lnTo>
                    <a:pt x="8247" y="2590"/>
                  </a:lnTo>
                  <a:lnTo>
                    <a:pt x="8668" y="2488"/>
                  </a:lnTo>
                  <a:lnTo>
                    <a:pt x="9042" y="2381"/>
                  </a:lnTo>
                  <a:lnTo>
                    <a:pt x="9439" y="2268"/>
                  </a:lnTo>
                  <a:lnTo>
                    <a:pt x="9789" y="2145"/>
                  </a:lnTo>
                  <a:lnTo>
                    <a:pt x="10140" y="2017"/>
                  </a:lnTo>
                  <a:lnTo>
                    <a:pt x="10467" y="1882"/>
                  </a:lnTo>
                  <a:lnTo>
                    <a:pt x="10771" y="1738"/>
                  </a:lnTo>
                  <a:lnTo>
                    <a:pt x="11051" y="1588"/>
                  </a:lnTo>
                  <a:lnTo>
                    <a:pt x="11284" y="1427"/>
                  </a:lnTo>
                  <a:lnTo>
                    <a:pt x="11495" y="1261"/>
                  </a:lnTo>
                  <a:lnTo>
                    <a:pt x="11682" y="1084"/>
                  </a:lnTo>
                  <a:lnTo>
                    <a:pt x="11822" y="901"/>
                  </a:lnTo>
                  <a:lnTo>
                    <a:pt x="11915" y="709"/>
                  </a:lnTo>
                  <a:lnTo>
                    <a:pt x="11962" y="510"/>
                  </a:lnTo>
                  <a:lnTo>
                    <a:pt x="11962" y="462"/>
                  </a:lnTo>
                  <a:lnTo>
                    <a:pt x="11939" y="408"/>
                  </a:lnTo>
                  <a:lnTo>
                    <a:pt x="11892" y="365"/>
                  </a:lnTo>
                  <a:lnTo>
                    <a:pt x="11822" y="317"/>
                  </a:lnTo>
                  <a:lnTo>
                    <a:pt x="11728" y="274"/>
                  </a:lnTo>
                  <a:lnTo>
                    <a:pt x="11635" y="231"/>
                  </a:lnTo>
                  <a:lnTo>
                    <a:pt x="11518" y="194"/>
                  </a:lnTo>
                  <a:lnTo>
                    <a:pt x="11378" y="156"/>
                  </a:lnTo>
                  <a:lnTo>
                    <a:pt x="11238" y="124"/>
                  </a:lnTo>
                  <a:lnTo>
                    <a:pt x="11074" y="92"/>
                  </a:lnTo>
                  <a:lnTo>
                    <a:pt x="10887" y="71"/>
                  </a:lnTo>
                  <a:lnTo>
                    <a:pt x="10700" y="44"/>
                  </a:lnTo>
                  <a:lnTo>
                    <a:pt x="10514" y="28"/>
                  </a:lnTo>
                  <a:lnTo>
                    <a:pt x="10303" y="17"/>
                  </a:lnTo>
                  <a:lnTo>
                    <a:pt x="10093" y="6"/>
                  </a:lnTo>
                  <a:lnTo>
                    <a:pt x="9883"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16;p44">
              <a:extLst>
                <a:ext uri="{FF2B5EF4-FFF2-40B4-BE49-F238E27FC236}">
                  <a16:creationId xmlns:a16="http://schemas.microsoft.com/office/drawing/2014/main" id="{A68C5446-855C-4738-B856-B16C420EF8D7}"/>
                </a:ext>
              </a:extLst>
            </p:cNvPr>
            <p:cNvSpPr/>
            <p:nvPr/>
          </p:nvSpPr>
          <p:spPr>
            <a:xfrm rot="10800000">
              <a:off x="-84187" y="3871226"/>
              <a:ext cx="69337" cy="156193"/>
            </a:xfrm>
            <a:custGeom>
              <a:avLst/>
              <a:gdLst/>
              <a:ahLst/>
              <a:cxnLst/>
              <a:rect l="l" t="t" r="r" b="b"/>
              <a:pathLst>
                <a:path w="7174" h="3984" extrusionOk="0">
                  <a:moveTo>
                    <a:pt x="3435" y="1"/>
                  </a:moveTo>
                  <a:lnTo>
                    <a:pt x="3178" y="11"/>
                  </a:lnTo>
                  <a:lnTo>
                    <a:pt x="2921" y="27"/>
                  </a:lnTo>
                  <a:lnTo>
                    <a:pt x="2687" y="54"/>
                  </a:lnTo>
                  <a:lnTo>
                    <a:pt x="2501" y="81"/>
                  </a:lnTo>
                  <a:lnTo>
                    <a:pt x="2314" y="108"/>
                  </a:lnTo>
                  <a:lnTo>
                    <a:pt x="2173" y="140"/>
                  </a:lnTo>
                  <a:lnTo>
                    <a:pt x="2033" y="178"/>
                  </a:lnTo>
                  <a:lnTo>
                    <a:pt x="1893" y="215"/>
                  </a:lnTo>
                  <a:lnTo>
                    <a:pt x="1776" y="258"/>
                  </a:lnTo>
                  <a:lnTo>
                    <a:pt x="1706" y="295"/>
                  </a:lnTo>
                  <a:lnTo>
                    <a:pt x="1636" y="344"/>
                  </a:lnTo>
                  <a:lnTo>
                    <a:pt x="1566" y="387"/>
                  </a:lnTo>
                  <a:lnTo>
                    <a:pt x="1543" y="435"/>
                  </a:lnTo>
                  <a:lnTo>
                    <a:pt x="1519" y="483"/>
                  </a:lnTo>
                  <a:lnTo>
                    <a:pt x="1519" y="531"/>
                  </a:lnTo>
                  <a:lnTo>
                    <a:pt x="1543" y="580"/>
                  </a:lnTo>
                  <a:lnTo>
                    <a:pt x="1589" y="628"/>
                  </a:lnTo>
                  <a:lnTo>
                    <a:pt x="1660" y="671"/>
                  </a:lnTo>
                  <a:lnTo>
                    <a:pt x="1753" y="719"/>
                  </a:lnTo>
                  <a:lnTo>
                    <a:pt x="2010" y="842"/>
                  </a:lnTo>
                  <a:lnTo>
                    <a:pt x="2244" y="966"/>
                  </a:lnTo>
                  <a:lnTo>
                    <a:pt x="2430" y="1089"/>
                  </a:lnTo>
                  <a:lnTo>
                    <a:pt x="2571" y="1207"/>
                  </a:lnTo>
                  <a:lnTo>
                    <a:pt x="2687" y="1325"/>
                  </a:lnTo>
                  <a:lnTo>
                    <a:pt x="2758" y="1443"/>
                  </a:lnTo>
                  <a:lnTo>
                    <a:pt x="2828" y="1555"/>
                  </a:lnTo>
                  <a:lnTo>
                    <a:pt x="2851" y="1662"/>
                  </a:lnTo>
                  <a:lnTo>
                    <a:pt x="2851" y="1770"/>
                  </a:lnTo>
                  <a:lnTo>
                    <a:pt x="2828" y="1877"/>
                  </a:lnTo>
                  <a:lnTo>
                    <a:pt x="2781" y="1979"/>
                  </a:lnTo>
                  <a:lnTo>
                    <a:pt x="2711" y="2075"/>
                  </a:lnTo>
                  <a:lnTo>
                    <a:pt x="2617" y="2172"/>
                  </a:lnTo>
                  <a:lnTo>
                    <a:pt x="2524" y="2263"/>
                  </a:lnTo>
                  <a:lnTo>
                    <a:pt x="2407" y="2354"/>
                  </a:lnTo>
                  <a:lnTo>
                    <a:pt x="2290" y="2440"/>
                  </a:lnTo>
                  <a:lnTo>
                    <a:pt x="2033" y="2595"/>
                  </a:lnTo>
                  <a:lnTo>
                    <a:pt x="1730" y="2735"/>
                  </a:lnTo>
                  <a:lnTo>
                    <a:pt x="1449" y="2858"/>
                  </a:lnTo>
                  <a:lnTo>
                    <a:pt x="1169" y="2960"/>
                  </a:lnTo>
                  <a:lnTo>
                    <a:pt x="935" y="3046"/>
                  </a:lnTo>
                  <a:lnTo>
                    <a:pt x="725" y="3104"/>
                  </a:lnTo>
                  <a:lnTo>
                    <a:pt x="538" y="3158"/>
                  </a:lnTo>
                  <a:lnTo>
                    <a:pt x="398" y="3196"/>
                  </a:lnTo>
                  <a:lnTo>
                    <a:pt x="281" y="3238"/>
                  </a:lnTo>
                  <a:lnTo>
                    <a:pt x="188" y="3281"/>
                  </a:lnTo>
                  <a:lnTo>
                    <a:pt x="118" y="3324"/>
                  </a:lnTo>
                  <a:lnTo>
                    <a:pt x="47" y="3373"/>
                  </a:lnTo>
                  <a:lnTo>
                    <a:pt x="1" y="3421"/>
                  </a:lnTo>
                  <a:lnTo>
                    <a:pt x="1" y="3469"/>
                  </a:lnTo>
                  <a:lnTo>
                    <a:pt x="1" y="3512"/>
                  </a:lnTo>
                  <a:lnTo>
                    <a:pt x="1" y="3560"/>
                  </a:lnTo>
                  <a:lnTo>
                    <a:pt x="47" y="3608"/>
                  </a:lnTo>
                  <a:lnTo>
                    <a:pt x="118" y="3651"/>
                  </a:lnTo>
                  <a:lnTo>
                    <a:pt x="188" y="3700"/>
                  </a:lnTo>
                  <a:lnTo>
                    <a:pt x="281" y="3742"/>
                  </a:lnTo>
                  <a:lnTo>
                    <a:pt x="398" y="3780"/>
                  </a:lnTo>
                  <a:lnTo>
                    <a:pt x="538" y="3817"/>
                  </a:lnTo>
                  <a:lnTo>
                    <a:pt x="702" y="3855"/>
                  </a:lnTo>
                  <a:lnTo>
                    <a:pt x="865" y="3887"/>
                  </a:lnTo>
                  <a:lnTo>
                    <a:pt x="1052" y="3914"/>
                  </a:lnTo>
                  <a:lnTo>
                    <a:pt x="1239" y="3935"/>
                  </a:lnTo>
                  <a:lnTo>
                    <a:pt x="1426" y="3957"/>
                  </a:lnTo>
                  <a:lnTo>
                    <a:pt x="1636" y="3968"/>
                  </a:lnTo>
                  <a:lnTo>
                    <a:pt x="1846" y="3978"/>
                  </a:lnTo>
                  <a:lnTo>
                    <a:pt x="2033" y="3984"/>
                  </a:lnTo>
                  <a:lnTo>
                    <a:pt x="2244" y="3984"/>
                  </a:lnTo>
                  <a:lnTo>
                    <a:pt x="2454" y="3978"/>
                  </a:lnTo>
                  <a:lnTo>
                    <a:pt x="2664" y="3968"/>
                  </a:lnTo>
                  <a:lnTo>
                    <a:pt x="2851" y="3957"/>
                  </a:lnTo>
                  <a:lnTo>
                    <a:pt x="3061" y="3935"/>
                  </a:lnTo>
                  <a:lnTo>
                    <a:pt x="3248" y="3914"/>
                  </a:lnTo>
                  <a:lnTo>
                    <a:pt x="3412" y="3887"/>
                  </a:lnTo>
                  <a:lnTo>
                    <a:pt x="3575" y="3855"/>
                  </a:lnTo>
                  <a:lnTo>
                    <a:pt x="3739" y="3817"/>
                  </a:lnTo>
                  <a:lnTo>
                    <a:pt x="4066" y="3726"/>
                  </a:lnTo>
                  <a:lnTo>
                    <a:pt x="4370" y="3635"/>
                  </a:lnTo>
                  <a:lnTo>
                    <a:pt x="4743" y="3512"/>
                  </a:lnTo>
                  <a:lnTo>
                    <a:pt x="5164" y="3356"/>
                  </a:lnTo>
                  <a:lnTo>
                    <a:pt x="5584" y="3180"/>
                  </a:lnTo>
                  <a:lnTo>
                    <a:pt x="5795" y="3078"/>
                  </a:lnTo>
                  <a:lnTo>
                    <a:pt x="6005" y="2976"/>
                  </a:lnTo>
                  <a:lnTo>
                    <a:pt x="6192" y="2863"/>
                  </a:lnTo>
                  <a:lnTo>
                    <a:pt x="6402" y="2745"/>
                  </a:lnTo>
                  <a:lnTo>
                    <a:pt x="6566" y="2627"/>
                  </a:lnTo>
                  <a:lnTo>
                    <a:pt x="6729" y="2499"/>
                  </a:lnTo>
                  <a:lnTo>
                    <a:pt x="6869" y="2365"/>
                  </a:lnTo>
                  <a:lnTo>
                    <a:pt x="6986" y="2225"/>
                  </a:lnTo>
                  <a:lnTo>
                    <a:pt x="7080" y="2086"/>
                  </a:lnTo>
                  <a:lnTo>
                    <a:pt x="7150" y="1936"/>
                  </a:lnTo>
                  <a:lnTo>
                    <a:pt x="7173" y="1786"/>
                  </a:lnTo>
                  <a:lnTo>
                    <a:pt x="7173" y="1630"/>
                  </a:lnTo>
                  <a:lnTo>
                    <a:pt x="7126" y="1475"/>
                  </a:lnTo>
                  <a:lnTo>
                    <a:pt x="7056" y="1309"/>
                  </a:lnTo>
                  <a:lnTo>
                    <a:pt x="6939" y="1142"/>
                  </a:lnTo>
                  <a:lnTo>
                    <a:pt x="6776" y="976"/>
                  </a:lnTo>
                  <a:lnTo>
                    <a:pt x="6566" y="799"/>
                  </a:lnTo>
                  <a:lnTo>
                    <a:pt x="6285" y="628"/>
                  </a:lnTo>
                  <a:lnTo>
                    <a:pt x="5958" y="446"/>
                  </a:lnTo>
                  <a:lnTo>
                    <a:pt x="5584" y="269"/>
                  </a:lnTo>
                  <a:lnTo>
                    <a:pt x="5421" y="204"/>
                  </a:lnTo>
                  <a:lnTo>
                    <a:pt x="5234" y="156"/>
                  </a:lnTo>
                  <a:lnTo>
                    <a:pt x="5024" y="108"/>
                  </a:lnTo>
                  <a:lnTo>
                    <a:pt x="4790" y="70"/>
                  </a:lnTo>
                  <a:lnTo>
                    <a:pt x="4533" y="38"/>
                  </a:lnTo>
                  <a:lnTo>
                    <a:pt x="4253" y="17"/>
                  </a:lnTo>
                  <a:lnTo>
                    <a:pt x="3972" y="6"/>
                  </a:lnTo>
                  <a:lnTo>
                    <a:pt x="366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17;p44">
              <a:extLst>
                <a:ext uri="{FF2B5EF4-FFF2-40B4-BE49-F238E27FC236}">
                  <a16:creationId xmlns:a16="http://schemas.microsoft.com/office/drawing/2014/main" id="{C3E6FECA-A635-4CBE-ABC7-2426CCDC9295}"/>
                </a:ext>
              </a:extLst>
            </p:cNvPr>
            <p:cNvSpPr/>
            <p:nvPr/>
          </p:nvSpPr>
          <p:spPr>
            <a:xfrm rot="10800000">
              <a:off x="96684" y="3741536"/>
              <a:ext cx="69327" cy="155997"/>
            </a:xfrm>
            <a:custGeom>
              <a:avLst/>
              <a:gdLst/>
              <a:ahLst/>
              <a:cxnLst/>
              <a:rect l="l" t="t" r="r" b="b"/>
              <a:pathLst>
                <a:path w="7173" h="3979" extrusionOk="0">
                  <a:moveTo>
                    <a:pt x="3434" y="1"/>
                  </a:moveTo>
                  <a:lnTo>
                    <a:pt x="3178" y="11"/>
                  </a:lnTo>
                  <a:lnTo>
                    <a:pt x="2944" y="27"/>
                  </a:lnTo>
                  <a:lnTo>
                    <a:pt x="2710" y="54"/>
                  </a:lnTo>
                  <a:lnTo>
                    <a:pt x="2523" y="81"/>
                  </a:lnTo>
                  <a:lnTo>
                    <a:pt x="2336" y="108"/>
                  </a:lnTo>
                  <a:lnTo>
                    <a:pt x="2173" y="140"/>
                  </a:lnTo>
                  <a:lnTo>
                    <a:pt x="2033" y="177"/>
                  </a:lnTo>
                  <a:lnTo>
                    <a:pt x="1916" y="215"/>
                  </a:lnTo>
                  <a:lnTo>
                    <a:pt x="1799" y="252"/>
                  </a:lnTo>
                  <a:lnTo>
                    <a:pt x="1706" y="295"/>
                  </a:lnTo>
                  <a:lnTo>
                    <a:pt x="1636" y="344"/>
                  </a:lnTo>
                  <a:lnTo>
                    <a:pt x="1589" y="387"/>
                  </a:lnTo>
                  <a:lnTo>
                    <a:pt x="1542" y="435"/>
                  </a:lnTo>
                  <a:lnTo>
                    <a:pt x="1542" y="483"/>
                  </a:lnTo>
                  <a:lnTo>
                    <a:pt x="1542" y="531"/>
                  </a:lnTo>
                  <a:lnTo>
                    <a:pt x="1565" y="579"/>
                  </a:lnTo>
                  <a:lnTo>
                    <a:pt x="1612" y="622"/>
                  </a:lnTo>
                  <a:lnTo>
                    <a:pt x="1682" y="671"/>
                  </a:lnTo>
                  <a:lnTo>
                    <a:pt x="1776" y="719"/>
                  </a:lnTo>
                  <a:lnTo>
                    <a:pt x="2033" y="842"/>
                  </a:lnTo>
                  <a:lnTo>
                    <a:pt x="2243" y="965"/>
                  </a:lnTo>
                  <a:lnTo>
                    <a:pt x="2430" y="1083"/>
                  </a:lnTo>
                  <a:lnTo>
                    <a:pt x="2570" y="1201"/>
                  </a:lnTo>
                  <a:lnTo>
                    <a:pt x="2687" y="1319"/>
                  </a:lnTo>
                  <a:lnTo>
                    <a:pt x="2780" y="1432"/>
                  </a:lnTo>
                  <a:lnTo>
                    <a:pt x="2827" y="1544"/>
                  </a:lnTo>
                  <a:lnTo>
                    <a:pt x="2850" y="1652"/>
                  </a:lnTo>
                  <a:lnTo>
                    <a:pt x="2850" y="1759"/>
                  </a:lnTo>
                  <a:lnTo>
                    <a:pt x="2827" y="1861"/>
                  </a:lnTo>
                  <a:lnTo>
                    <a:pt x="2804" y="1963"/>
                  </a:lnTo>
                  <a:lnTo>
                    <a:pt x="2734" y="2059"/>
                  </a:lnTo>
                  <a:lnTo>
                    <a:pt x="2664" y="2156"/>
                  </a:lnTo>
                  <a:lnTo>
                    <a:pt x="2570" y="2247"/>
                  </a:lnTo>
                  <a:lnTo>
                    <a:pt x="2453" y="2332"/>
                  </a:lnTo>
                  <a:lnTo>
                    <a:pt x="2336" y="2418"/>
                  </a:lnTo>
                  <a:lnTo>
                    <a:pt x="2079" y="2574"/>
                  </a:lnTo>
                  <a:lnTo>
                    <a:pt x="1799" y="2713"/>
                  </a:lnTo>
                  <a:lnTo>
                    <a:pt x="1495" y="2836"/>
                  </a:lnTo>
                  <a:lnTo>
                    <a:pt x="1215" y="2944"/>
                  </a:lnTo>
                  <a:lnTo>
                    <a:pt x="981" y="3029"/>
                  </a:lnTo>
                  <a:lnTo>
                    <a:pt x="771" y="3094"/>
                  </a:lnTo>
                  <a:lnTo>
                    <a:pt x="538" y="3158"/>
                  </a:lnTo>
                  <a:lnTo>
                    <a:pt x="397" y="3195"/>
                  </a:lnTo>
                  <a:lnTo>
                    <a:pt x="281" y="3238"/>
                  </a:lnTo>
                  <a:lnTo>
                    <a:pt x="187" y="3281"/>
                  </a:lnTo>
                  <a:lnTo>
                    <a:pt x="117" y="3330"/>
                  </a:lnTo>
                  <a:lnTo>
                    <a:pt x="70" y="3372"/>
                  </a:lnTo>
                  <a:lnTo>
                    <a:pt x="24" y="3421"/>
                  </a:lnTo>
                  <a:lnTo>
                    <a:pt x="0" y="3469"/>
                  </a:lnTo>
                  <a:lnTo>
                    <a:pt x="0" y="3512"/>
                  </a:lnTo>
                  <a:lnTo>
                    <a:pt x="24" y="3560"/>
                  </a:lnTo>
                  <a:lnTo>
                    <a:pt x="70" y="3608"/>
                  </a:lnTo>
                  <a:lnTo>
                    <a:pt x="140" y="3651"/>
                  </a:lnTo>
                  <a:lnTo>
                    <a:pt x="210" y="3699"/>
                  </a:lnTo>
                  <a:lnTo>
                    <a:pt x="304" y="3742"/>
                  </a:lnTo>
                  <a:lnTo>
                    <a:pt x="421" y="3780"/>
                  </a:lnTo>
                  <a:lnTo>
                    <a:pt x="561" y="3817"/>
                  </a:lnTo>
                  <a:lnTo>
                    <a:pt x="724" y="3855"/>
                  </a:lnTo>
                  <a:lnTo>
                    <a:pt x="888" y="3887"/>
                  </a:lnTo>
                  <a:lnTo>
                    <a:pt x="1075" y="3914"/>
                  </a:lnTo>
                  <a:lnTo>
                    <a:pt x="1262" y="3935"/>
                  </a:lnTo>
                  <a:lnTo>
                    <a:pt x="1449" y="3951"/>
                  </a:lnTo>
                  <a:lnTo>
                    <a:pt x="1659" y="3967"/>
                  </a:lnTo>
                  <a:lnTo>
                    <a:pt x="1869" y="3978"/>
                  </a:lnTo>
                  <a:lnTo>
                    <a:pt x="2266" y="3978"/>
                  </a:lnTo>
                  <a:lnTo>
                    <a:pt x="2477" y="3973"/>
                  </a:lnTo>
                  <a:lnTo>
                    <a:pt x="2687" y="3967"/>
                  </a:lnTo>
                  <a:lnTo>
                    <a:pt x="2874" y="3951"/>
                  </a:lnTo>
                  <a:lnTo>
                    <a:pt x="3061" y="3935"/>
                  </a:lnTo>
                  <a:lnTo>
                    <a:pt x="3248" y="3914"/>
                  </a:lnTo>
                  <a:lnTo>
                    <a:pt x="3434" y="3887"/>
                  </a:lnTo>
                  <a:lnTo>
                    <a:pt x="3598" y="3855"/>
                  </a:lnTo>
                  <a:lnTo>
                    <a:pt x="3762" y="3817"/>
                  </a:lnTo>
                  <a:lnTo>
                    <a:pt x="4089" y="3726"/>
                  </a:lnTo>
                  <a:lnTo>
                    <a:pt x="4392" y="3630"/>
                  </a:lnTo>
                  <a:lnTo>
                    <a:pt x="4766" y="3506"/>
                  </a:lnTo>
                  <a:lnTo>
                    <a:pt x="5163" y="3356"/>
                  </a:lnTo>
                  <a:lnTo>
                    <a:pt x="5584" y="3179"/>
                  </a:lnTo>
                  <a:lnTo>
                    <a:pt x="5794" y="3078"/>
                  </a:lnTo>
                  <a:lnTo>
                    <a:pt x="6004" y="2976"/>
                  </a:lnTo>
                  <a:lnTo>
                    <a:pt x="6215" y="2863"/>
                  </a:lnTo>
                  <a:lnTo>
                    <a:pt x="6402" y="2745"/>
                  </a:lnTo>
                  <a:lnTo>
                    <a:pt x="6565" y="2622"/>
                  </a:lnTo>
                  <a:lnTo>
                    <a:pt x="6729" y="2493"/>
                  </a:lnTo>
                  <a:lnTo>
                    <a:pt x="6869" y="2365"/>
                  </a:lnTo>
                  <a:lnTo>
                    <a:pt x="6986" y="2225"/>
                  </a:lnTo>
                  <a:lnTo>
                    <a:pt x="7079" y="2086"/>
                  </a:lnTo>
                  <a:lnTo>
                    <a:pt x="7149" y="1936"/>
                  </a:lnTo>
                  <a:lnTo>
                    <a:pt x="7173" y="1786"/>
                  </a:lnTo>
                  <a:lnTo>
                    <a:pt x="7173" y="1630"/>
                  </a:lnTo>
                  <a:lnTo>
                    <a:pt x="7149" y="1469"/>
                  </a:lnTo>
                  <a:lnTo>
                    <a:pt x="7056" y="1309"/>
                  </a:lnTo>
                  <a:lnTo>
                    <a:pt x="6939" y="1142"/>
                  </a:lnTo>
                  <a:lnTo>
                    <a:pt x="6775" y="976"/>
                  </a:lnTo>
                  <a:lnTo>
                    <a:pt x="6565" y="799"/>
                  </a:lnTo>
                  <a:lnTo>
                    <a:pt x="6308" y="628"/>
                  </a:lnTo>
                  <a:lnTo>
                    <a:pt x="5981" y="445"/>
                  </a:lnTo>
                  <a:lnTo>
                    <a:pt x="5607" y="269"/>
                  </a:lnTo>
                  <a:lnTo>
                    <a:pt x="5444" y="204"/>
                  </a:lnTo>
                  <a:lnTo>
                    <a:pt x="5257" y="151"/>
                  </a:lnTo>
                  <a:lnTo>
                    <a:pt x="5023" y="108"/>
                  </a:lnTo>
                  <a:lnTo>
                    <a:pt x="4790" y="70"/>
                  </a:lnTo>
                  <a:lnTo>
                    <a:pt x="4533" y="38"/>
                  </a:lnTo>
                  <a:lnTo>
                    <a:pt x="4252"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18;p44">
              <a:extLst>
                <a:ext uri="{FF2B5EF4-FFF2-40B4-BE49-F238E27FC236}">
                  <a16:creationId xmlns:a16="http://schemas.microsoft.com/office/drawing/2014/main" id="{565B9258-993A-4906-9DD1-5EC6AF9F3CFD}"/>
                </a:ext>
              </a:extLst>
            </p:cNvPr>
            <p:cNvSpPr/>
            <p:nvPr/>
          </p:nvSpPr>
          <p:spPr>
            <a:xfrm rot="10800000">
              <a:off x="-55511" y="3599889"/>
              <a:ext cx="69337" cy="155997"/>
            </a:xfrm>
            <a:custGeom>
              <a:avLst/>
              <a:gdLst/>
              <a:ahLst/>
              <a:cxnLst/>
              <a:rect l="l" t="t" r="r" b="b"/>
              <a:pathLst>
                <a:path w="7174" h="3979" extrusionOk="0">
                  <a:moveTo>
                    <a:pt x="3435" y="1"/>
                  </a:moveTo>
                  <a:lnTo>
                    <a:pt x="3178" y="11"/>
                  </a:lnTo>
                  <a:lnTo>
                    <a:pt x="2921" y="27"/>
                  </a:lnTo>
                  <a:lnTo>
                    <a:pt x="2687" y="54"/>
                  </a:lnTo>
                  <a:lnTo>
                    <a:pt x="2500" y="81"/>
                  </a:lnTo>
                  <a:lnTo>
                    <a:pt x="2337" y="108"/>
                  </a:lnTo>
                  <a:lnTo>
                    <a:pt x="2173" y="140"/>
                  </a:lnTo>
                  <a:lnTo>
                    <a:pt x="2033" y="178"/>
                  </a:lnTo>
                  <a:lnTo>
                    <a:pt x="1893" y="215"/>
                  </a:lnTo>
                  <a:lnTo>
                    <a:pt x="1800" y="253"/>
                  </a:lnTo>
                  <a:lnTo>
                    <a:pt x="1706" y="295"/>
                  </a:lnTo>
                  <a:lnTo>
                    <a:pt x="1636" y="344"/>
                  </a:lnTo>
                  <a:lnTo>
                    <a:pt x="1566" y="387"/>
                  </a:lnTo>
                  <a:lnTo>
                    <a:pt x="1543" y="435"/>
                  </a:lnTo>
                  <a:lnTo>
                    <a:pt x="1519" y="483"/>
                  </a:lnTo>
                  <a:lnTo>
                    <a:pt x="1519" y="531"/>
                  </a:lnTo>
                  <a:lnTo>
                    <a:pt x="1566" y="580"/>
                  </a:lnTo>
                  <a:lnTo>
                    <a:pt x="1613" y="628"/>
                  </a:lnTo>
                  <a:lnTo>
                    <a:pt x="1659" y="671"/>
                  </a:lnTo>
                  <a:lnTo>
                    <a:pt x="1753" y="719"/>
                  </a:lnTo>
                  <a:lnTo>
                    <a:pt x="2010" y="842"/>
                  </a:lnTo>
                  <a:lnTo>
                    <a:pt x="2244" y="966"/>
                  </a:lnTo>
                  <a:lnTo>
                    <a:pt x="2430" y="1083"/>
                  </a:lnTo>
                  <a:lnTo>
                    <a:pt x="2571" y="1201"/>
                  </a:lnTo>
                  <a:lnTo>
                    <a:pt x="2687" y="1319"/>
                  </a:lnTo>
                  <a:lnTo>
                    <a:pt x="2757" y="1432"/>
                  </a:lnTo>
                  <a:lnTo>
                    <a:pt x="2828" y="1544"/>
                  </a:lnTo>
                  <a:lnTo>
                    <a:pt x="2851" y="1652"/>
                  </a:lnTo>
                  <a:lnTo>
                    <a:pt x="2851" y="1759"/>
                  </a:lnTo>
                  <a:lnTo>
                    <a:pt x="2828" y="1861"/>
                  </a:lnTo>
                  <a:lnTo>
                    <a:pt x="2781" y="1963"/>
                  </a:lnTo>
                  <a:lnTo>
                    <a:pt x="2711" y="2059"/>
                  </a:lnTo>
                  <a:lnTo>
                    <a:pt x="2641" y="2156"/>
                  </a:lnTo>
                  <a:lnTo>
                    <a:pt x="2547" y="2247"/>
                  </a:lnTo>
                  <a:lnTo>
                    <a:pt x="2454" y="2333"/>
                  </a:lnTo>
                  <a:lnTo>
                    <a:pt x="2314" y="2418"/>
                  </a:lnTo>
                  <a:lnTo>
                    <a:pt x="2057" y="2574"/>
                  </a:lnTo>
                  <a:lnTo>
                    <a:pt x="1776" y="2718"/>
                  </a:lnTo>
                  <a:lnTo>
                    <a:pt x="1496" y="2842"/>
                  </a:lnTo>
                  <a:lnTo>
                    <a:pt x="1216" y="2944"/>
                  </a:lnTo>
                  <a:lnTo>
                    <a:pt x="959" y="3029"/>
                  </a:lnTo>
                  <a:lnTo>
                    <a:pt x="748" y="3094"/>
                  </a:lnTo>
                  <a:lnTo>
                    <a:pt x="538" y="3158"/>
                  </a:lnTo>
                  <a:lnTo>
                    <a:pt x="398" y="3196"/>
                  </a:lnTo>
                  <a:lnTo>
                    <a:pt x="281" y="3238"/>
                  </a:lnTo>
                  <a:lnTo>
                    <a:pt x="188" y="3281"/>
                  </a:lnTo>
                  <a:lnTo>
                    <a:pt x="117" y="3330"/>
                  </a:lnTo>
                  <a:lnTo>
                    <a:pt x="47" y="3372"/>
                  </a:lnTo>
                  <a:lnTo>
                    <a:pt x="24" y="3421"/>
                  </a:lnTo>
                  <a:lnTo>
                    <a:pt x="1" y="3469"/>
                  </a:lnTo>
                  <a:lnTo>
                    <a:pt x="1" y="3517"/>
                  </a:lnTo>
                  <a:lnTo>
                    <a:pt x="24" y="3560"/>
                  </a:lnTo>
                  <a:lnTo>
                    <a:pt x="71" y="3608"/>
                  </a:lnTo>
                  <a:lnTo>
                    <a:pt x="117" y="3657"/>
                  </a:lnTo>
                  <a:lnTo>
                    <a:pt x="211" y="3699"/>
                  </a:lnTo>
                  <a:lnTo>
                    <a:pt x="304" y="3742"/>
                  </a:lnTo>
                  <a:lnTo>
                    <a:pt x="421" y="3780"/>
                  </a:lnTo>
                  <a:lnTo>
                    <a:pt x="561" y="3817"/>
                  </a:lnTo>
                  <a:lnTo>
                    <a:pt x="702" y="3855"/>
                  </a:lnTo>
                  <a:lnTo>
                    <a:pt x="888" y="3887"/>
                  </a:lnTo>
                  <a:lnTo>
                    <a:pt x="1052" y="3914"/>
                  </a:lnTo>
                  <a:lnTo>
                    <a:pt x="1262" y="3935"/>
                  </a:lnTo>
                  <a:lnTo>
                    <a:pt x="1449" y="3951"/>
                  </a:lnTo>
                  <a:lnTo>
                    <a:pt x="1636" y="3968"/>
                  </a:lnTo>
                  <a:lnTo>
                    <a:pt x="1846" y="3978"/>
                  </a:lnTo>
                  <a:lnTo>
                    <a:pt x="2477" y="3978"/>
                  </a:lnTo>
                  <a:lnTo>
                    <a:pt x="2664" y="3968"/>
                  </a:lnTo>
                  <a:lnTo>
                    <a:pt x="2874" y="3951"/>
                  </a:lnTo>
                  <a:lnTo>
                    <a:pt x="3061" y="3935"/>
                  </a:lnTo>
                  <a:lnTo>
                    <a:pt x="3248" y="3914"/>
                  </a:lnTo>
                  <a:lnTo>
                    <a:pt x="3412" y="3887"/>
                  </a:lnTo>
                  <a:lnTo>
                    <a:pt x="3575" y="3855"/>
                  </a:lnTo>
                  <a:lnTo>
                    <a:pt x="3739" y="3817"/>
                  </a:lnTo>
                  <a:lnTo>
                    <a:pt x="4066" y="3726"/>
                  </a:lnTo>
                  <a:lnTo>
                    <a:pt x="4370" y="3635"/>
                  </a:lnTo>
                  <a:lnTo>
                    <a:pt x="4743" y="3512"/>
                  </a:lnTo>
                  <a:lnTo>
                    <a:pt x="5164" y="3356"/>
                  </a:lnTo>
                  <a:lnTo>
                    <a:pt x="5584" y="3179"/>
                  </a:lnTo>
                  <a:lnTo>
                    <a:pt x="5795" y="3078"/>
                  </a:lnTo>
                  <a:lnTo>
                    <a:pt x="6005" y="2976"/>
                  </a:lnTo>
                  <a:lnTo>
                    <a:pt x="6192" y="2863"/>
                  </a:lnTo>
                  <a:lnTo>
                    <a:pt x="6402" y="2745"/>
                  </a:lnTo>
                  <a:lnTo>
                    <a:pt x="6566" y="2622"/>
                  </a:lnTo>
                  <a:lnTo>
                    <a:pt x="6729" y="2499"/>
                  </a:lnTo>
                  <a:lnTo>
                    <a:pt x="6869" y="2365"/>
                  </a:lnTo>
                  <a:lnTo>
                    <a:pt x="6986" y="2225"/>
                  </a:lnTo>
                  <a:lnTo>
                    <a:pt x="7080" y="2086"/>
                  </a:lnTo>
                  <a:lnTo>
                    <a:pt x="7150" y="1936"/>
                  </a:lnTo>
                  <a:lnTo>
                    <a:pt x="7173" y="1786"/>
                  </a:lnTo>
                  <a:lnTo>
                    <a:pt x="7173" y="1630"/>
                  </a:lnTo>
                  <a:lnTo>
                    <a:pt x="7126" y="1475"/>
                  </a:lnTo>
                  <a:lnTo>
                    <a:pt x="7056" y="1309"/>
                  </a:lnTo>
                  <a:lnTo>
                    <a:pt x="6939" y="1142"/>
                  </a:lnTo>
                  <a:lnTo>
                    <a:pt x="6776" y="976"/>
                  </a:lnTo>
                  <a:lnTo>
                    <a:pt x="6566" y="799"/>
                  </a:lnTo>
                  <a:lnTo>
                    <a:pt x="6285" y="628"/>
                  </a:lnTo>
                  <a:lnTo>
                    <a:pt x="5958" y="446"/>
                  </a:lnTo>
                  <a:lnTo>
                    <a:pt x="5584" y="269"/>
                  </a:lnTo>
                  <a:lnTo>
                    <a:pt x="5421" y="204"/>
                  </a:lnTo>
                  <a:lnTo>
                    <a:pt x="5234" y="156"/>
                  </a:lnTo>
                  <a:lnTo>
                    <a:pt x="5024" y="108"/>
                  </a:lnTo>
                  <a:lnTo>
                    <a:pt x="4790" y="70"/>
                  </a:lnTo>
                  <a:lnTo>
                    <a:pt x="4533" y="38"/>
                  </a:lnTo>
                  <a:lnTo>
                    <a:pt x="4253" y="17"/>
                  </a:lnTo>
                  <a:lnTo>
                    <a:pt x="3972" y="6"/>
                  </a:lnTo>
                  <a:lnTo>
                    <a:pt x="366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19;p44">
              <a:extLst>
                <a:ext uri="{FF2B5EF4-FFF2-40B4-BE49-F238E27FC236}">
                  <a16:creationId xmlns:a16="http://schemas.microsoft.com/office/drawing/2014/main" id="{934B0E8F-1B6B-4EAF-A879-88ABA531FE74}"/>
                </a:ext>
              </a:extLst>
            </p:cNvPr>
            <p:cNvSpPr/>
            <p:nvPr/>
          </p:nvSpPr>
          <p:spPr>
            <a:xfrm rot="10800000">
              <a:off x="147261" y="3517323"/>
              <a:ext cx="69337" cy="156193"/>
            </a:xfrm>
            <a:custGeom>
              <a:avLst/>
              <a:gdLst/>
              <a:ahLst/>
              <a:cxnLst/>
              <a:rect l="l" t="t" r="r" b="b"/>
              <a:pathLst>
                <a:path w="7174" h="3984" extrusionOk="0">
                  <a:moveTo>
                    <a:pt x="3435" y="1"/>
                  </a:moveTo>
                  <a:lnTo>
                    <a:pt x="3178" y="12"/>
                  </a:lnTo>
                  <a:lnTo>
                    <a:pt x="2945" y="28"/>
                  </a:lnTo>
                  <a:lnTo>
                    <a:pt x="2711" y="55"/>
                  </a:lnTo>
                  <a:lnTo>
                    <a:pt x="2501" y="81"/>
                  </a:lnTo>
                  <a:lnTo>
                    <a:pt x="2337" y="108"/>
                  </a:lnTo>
                  <a:lnTo>
                    <a:pt x="2174" y="140"/>
                  </a:lnTo>
                  <a:lnTo>
                    <a:pt x="2033" y="178"/>
                  </a:lnTo>
                  <a:lnTo>
                    <a:pt x="1917" y="215"/>
                  </a:lnTo>
                  <a:lnTo>
                    <a:pt x="1800" y="253"/>
                  </a:lnTo>
                  <a:lnTo>
                    <a:pt x="1706" y="296"/>
                  </a:lnTo>
                  <a:lnTo>
                    <a:pt x="1636" y="344"/>
                  </a:lnTo>
                  <a:lnTo>
                    <a:pt x="1590" y="387"/>
                  </a:lnTo>
                  <a:lnTo>
                    <a:pt x="1543" y="435"/>
                  </a:lnTo>
                  <a:lnTo>
                    <a:pt x="1543" y="483"/>
                  </a:lnTo>
                  <a:lnTo>
                    <a:pt x="1543" y="532"/>
                  </a:lnTo>
                  <a:lnTo>
                    <a:pt x="1566" y="580"/>
                  </a:lnTo>
                  <a:lnTo>
                    <a:pt x="1613" y="628"/>
                  </a:lnTo>
                  <a:lnTo>
                    <a:pt x="1683" y="671"/>
                  </a:lnTo>
                  <a:lnTo>
                    <a:pt x="1776" y="719"/>
                  </a:lnTo>
                  <a:lnTo>
                    <a:pt x="2033" y="843"/>
                  </a:lnTo>
                  <a:lnTo>
                    <a:pt x="2244" y="966"/>
                  </a:lnTo>
                  <a:lnTo>
                    <a:pt x="2431" y="1084"/>
                  </a:lnTo>
                  <a:lnTo>
                    <a:pt x="2571" y="1202"/>
                  </a:lnTo>
                  <a:lnTo>
                    <a:pt x="2688" y="1320"/>
                  </a:lnTo>
                  <a:lnTo>
                    <a:pt x="2781" y="1432"/>
                  </a:lnTo>
                  <a:lnTo>
                    <a:pt x="2828" y="1545"/>
                  </a:lnTo>
                  <a:lnTo>
                    <a:pt x="2851" y="1652"/>
                  </a:lnTo>
                  <a:lnTo>
                    <a:pt x="2851" y="1759"/>
                  </a:lnTo>
                  <a:lnTo>
                    <a:pt x="2828" y="1861"/>
                  </a:lnTo>
                  <a:lnTo>
                    <a:pt x="2781" y="1963"/>
                  </a:lnTo>
                  <a:lnTo>
                    <a:pt x="2734" y="2059"/>
                  </a:lnTo>
                  <a:lnTo>
                    <a:pt x="2664" y="2156"/>
                  </a:lnTo>
                  <a:lnTo>
                    <a:pt x="2547" y="2247"/>
                  </a:lnTo>
                  <a:lnTo>
                    <a:pt x="2454" y="2333"/>
                  </a:lnTo>
                  <a:lnTo>
                    <a:pt x="2337" y="2419"/>
                  </a:lnTo>
                  <a:lnTo>
                    <a:pt x="2080" y="2574"/>
                  </a:lnTo>
                  <a:lnTo>
                    <a:pt x="1800" y="2719"/>
                  </a:lnTo>
                  <a:lnTo>
                    <a:pt x="1496" y="2842"/>
                  </a:lnTo>
                  <a:lnTo>
                    <a:pt x="1216" y="2944"/>
                  </a:lnTo>
                  <a:lnTo>
                    <a:pt x="982" y="3030"/>
                  </a:lnTo>
                  <a:lnTo>
                    <a:pt x="772" y="3094"/>
                  </a:lnTo>
                  <a:lnTo>
                    <a:pt x="538" y="3158"/>
                  </a:lnTo>
                  <a:lnTo>
                    <a:pt x="398" y="3201"/>
                  </a:lnTo>
                  <a:lnTo>
                    <a:pt x="281" y="3239"/>
                  </a:lnTo>
                  <a:lnTo>
                    <a:pt x="188" y="3282"/>
                  </a:lnTo>
                  <a:lnTo>
                    <a:pt x="118" y="3330"/>
                  </a:lnTo>
                  <a:lnTo>
                    <a:pt x="71" y="3373"/>
                  </a:lnTo>
                  <a:lnTo>
                    <a:pt x="24" y="3421"/>
                  </a:lnTo>
                  <a:lnTo>
                    <a:pt x="1" y="3469"/>
                  </a:lnTo>
                  <a:lnTo>
                    <a:pt x="1" y="3518"/>
                  </a:lnTo>
                  <a:lnTo>
                    <a:pt x="24" y="3566"/>
                  </a:lnTo>
                  <a:lnTo>
                    <a:pt x="71" y="3609"/>
                  </a:lnTo>
                  <a:lnTo>
                    <a:pt x="141" y="3657"/>
                  </a:lnTo>
                  <a:lnTo>
                    <a:pt x="211" y="3700"/>
                  </a:lnTo>
                  <a:lnTo>
                    <a:pt x="305" y="3743"/>
                  </a:lnTo>
                  <a:lnTo>
                    <a:pt x="421" y="3780"/>
                  </a:lnTo>
                  <a:lnTo>
                    <a:pt x="562" y="3823"/>
                  </a:lnTo>
                  <a:lnTo>
                    <a:pt x="725" y="3855"/>
                  </a:lnTo>
                  <a:lnTo>
                    <a:pt x="889" y="3887"/>
                  </a:lnTo>
                  <a:lnTo>
                    <a:pt x="1076" y="3914"/>
                  </a:lnTo>
                  <a:lnTo>
                    <a:pt x="1263" y="3936"/>
                  </a:lnTo>
                  <a:lnTo>
                    <a:pt x="1449" y="3957"/>
                  </a:lnTo>
                  <a:lnTo>
                    <a:pt x="1660" y="3968"/>
                  </a:lnTo>
                  <a:lnTo>
                    <a:pt x="1870" y="3979"/>
                  </a:lnTo>
                  <a:lnTo>
                    <a:pt x="2057" y="3984"/>
                  </a:lnTo>
                  <a:lnTo>
                    <a:pt x="2267" y="3984"/>
                  </a:lnTo>
                  <a:lnTo>
                    <a:pt x="2477" y="3979"/>
                  </a:lnTo>
                  <a:lnTo>
                    <a:pt x="2688" y="3968"/>
                  </a:lnTo>
                  <a:lnTo>
                    <a:pt x="2875" y="3952"/>
                  </a:lnTo>
                  <a:lnTo>
                    <a:pt x="3061" y="3936"/>
                  </a:lnTo>
                  <a:lnTo>
                    <a:pt x="3248" y="3914"/>
                  </a:lnTo>
                  <a:lnTo>
                    <a:pt x="3435" y="3887"/>
                  </a:lnTo>
                  <a:lnTo>
                    <a:pt x="3599" y="3855"/>
                  </a:lnTo>
                  <a:lnTo>
                    <a:pt x="3739" y="3818"/>
                  </a:lnTo>
                  <a:lnTo>
                    <a:pt x="4089" y="3727"/>
                  </a:lnTo>
                  <a:lnTo>
                    <a:pt x="4393" y="3636"/>
                  </a:lnTo>
                  <a:lnTo>
                    <a:pt x="4767" y="3512"/>
                  </a:lnTo>
                  <a:lnTo>
                    <a:pt x="5164" y="3357"/>
                  </a:lnTo>
                  <a:lnTo>
                    <a:pt x="5585" y="3180"/>
                  </a:lnTo>
                  <a:lnTo>
                    <a:pt x="5795" y="3078"/>
                  </a:lnTo>
                  <a:lnTo>
                    <a:pt x="6005" y="2976"/>
                  </a:lnTo>
                  <a:lnTo>
                    <a:pt x="6215" y="2864"/>
                  </a:lnTo>
                  <a:lnTo>
                    <a:pt x="6402" y="2746"/>
                  </a:lnTo>
                  <a:lnTo>
                    <a:pt x="6566" y="2622"/>
                  </a:lnTo>
                  <a:lnTo>
                    <a:pt x="6729" y="2499"/>
                  </a:lnTo>
                  <a:lnTo>
                    <a:pt x="6870" y="2365"/>
                  </a:lnTo>
                  <a:lnTo>
                    <a:pt x="6986" y="2226"/>
                  </a:lnTo>
                  <a:lnTo>
                    <a:pt x="7080" y="2086"/>
                  </a:lnTo>
                  <a:lnTo>
                    <a:pt x="7150" y="1936"/>
                  </a:lnTo>
                  <a:lnTo>
                    <a:pt x="7173" y="1786"/>
                  </a:lnTo>
                  <a:lnTo>
                    <a:pt x="7173" y="1631"/>
                  </a:lnTo>
                  <a:lnTo>
                    <a:pt x="7150" y="1475"/>
                  </a:lnTo>
                  <a:lnTo>
                    <a:pt x="7056" y="1309"/>
                  </a:lnTo>
                  <a:lnTo>
                    <a:pt x="6940" y="1143"/>
                  </a:lnTo>
                  <a:lnTo>
                    <a:pt x="6776" y="977"/>
                  </a:lnTo>
                  <a:lnTo>
                    <a:pt x="6566" y="800"/>
                  </a:lnTo>
                  <a:lnTo>
                    <a:pt x="6309" y="628"/>
                  </a:lnTo>
                  <a:lnTo>
                    <a:pt x="5982" y="446"/>
                  </a:lnTo>
                  <a:lnTo>
                    <a:pt x="5608" y="269"/>
                  </a:lnTo>
                  <a:lnTo>
                    <a:pt x="5444" y="205"/>
                  </a:lnTo>
                  <a:lnTo>
                    <a:pt x="5258" y="151"/>
                  </a:lnTo>
                  <a:lnTo>
                    <a:pt x="5024" y="108"/>
                  </a:lnTo>
                  <a:lnTo>
                    <a:pt x="4790" y="71"/>
                  </a:lnTo>
                  <a:lnTo>
                    <a:pt x="4533" y="39"/>
                  </a:lnTo>
                  <a:lnTo>
                    <a:pt x="4253" y="17"/>
                  </a:lnTo>
                  <a:lnTo>
                    <a:pt x="3973"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0;p44">
              <a:extLst>
                <a:ext uri="{FF2B5EF4-FFF2-40B4-BE49-F238E27FC236}">
                  <a16:creationId xmlns:a16="http://schemas.microsoft.com/office/drawing/2014/main" id="{37AA7048-A622-4601-BEE9-CB2EA596DF03}"/>
                </a:ext>
              </a:extLst>
            </p:cNvPr>
            <p:cNvSpPr/>
            <p:nvPr/>
          </p:nvSpPr>
          <p:spPr>
            <a:xfrm rot="10800000">
              <a:off x="-37437" y="3399825"/>
              <a:ext cx="69549" cy="155997"/>
            </a:xfrm>
            <a:custGeom>
              <a:avLst/>
              <a:gdLst/>
              <a:ahLst/>
              <a:cxnLst/>
              <a:rect l="l" t="t" r="r" b="b"/>
              <a:pathLst>
                <a:path w="7196" h="3979" extrusionOk="0">
                  <a:moveTo>
                    <a:pt x="3435" y="1"/>
                  </a:moveTo>
                  <a:lnTo>
                    <a:pt x="3201" y="12"/>
                  </a:lnTo>
                  <a:lnTo>
                    <a:pt x="2944" y="28"/>
                  </a:lnTo>
                  <a:lnTo>
                    <a:pt x="2710" y="55"/>
                  </a:lnTo>
                  <a:lnTo>
                    <a:pt x="2523" y="81"/>
                  </a:lnTo>
                  <a:lnTo>
                    <a:pt x="2337" y="108"/>
                  </a:lnTo>
                  <a:lnTo>
                    <a:pt x="2173" y="140"/>
                  </a:lnTo>
                  <a:lnTo>
                    <a:pt x="2033" y="178"/>
                  </a:lnTo>
                  <a:lnTo>
                    <a:pt x="1916" y="215"/>
                  </a:lnTo>
                  <a:lnTo>
                    <a:pt x="1799" y="253"/>
                  </a:lnTo>
                  <a:lnTo>
                    <a:pt x="1706" y="296"/>
                  </a:lnTo>
                  <a:lnTo>
                    <a:pt x="1636" y="344"/>
                  </a:lnTo>
                  <a:lnTo>
                    <a:pt x="1589" y="387"/>
                  </a:lnTo>
                  <a:lnTo>
                    <a:pt x="1542" y="435"/>
                  </a:lnTo>
                  <a:lnTo>
                    <a:pt x="1542" y="483"/>
                  </a:lnTo>
                  <a:lnTo>
                    <a:pt x="1542" y="532"/>
                  </a:lnTo>
                  <a:lnTo>
                    <a:pt x="1566" y="580"/>
                  </a:lnTo>
                  <a:lnTo>
                    <a:pt x="1612" y="628"/>
                  </a:lnTo>
                  <a:lnTo>
                    <a:pt x="1682" y="671"/>
                  </a:lnTo>
                  <a:lnTo>
                    <a:pt x="1776" y="719"/>
                  </a:lnTo>
                  <a:lnTo>
                    <a:pt x="2033" y="843"/>
                  </a:lnTo>
                  <a:lnTo>
                    <a:pt x="2243" y="966"/>
                  </a:lnTo>
                  <a:lnTo>
                    <a:pt x="2430" y="1084"/>
                  </a:lnTo>
                  <a:lnTo>
                    <a:pt x="2570" y="1202"/>
                  </a:lnTo>
                  <a:lnTo>
                    <a:pt x="2687" y="1320"/>
                  </a:lnTo>
                  <a:lnTo>
                    <a:pt x="2780" y="1432"/>
                  </a:lnTo>
                  <a:lnTo>
                    <a:pt x="2827" y="1545"/>
                  </a:lnTo>
                  <a:lnTo>
                    <a:pt x="2851" y="1652"/>
                  </a:lnTo>
                  <a:lnTo>
                    <a:pt x="2851" y="1759"/>
                  </a:lnTo>
                  <a:lnTo>
                    <a:pt x="2851" y="1861"/>
                  </a:lnTo>
                  <a:lnTo>
                    <a:pt x="2804" y="1963"/>
                  </a:lnTo>
                  <a:lnTo>
                    <a:pt x="2734" y="2059"/>
                  </a:lnTo>
                  <a:lnTo>
                    <a:pt x="2664" y="2156"/>
                  </a:lnTo>
                  <a:lnTo>
                    <a:pt x="2570" y="2247"/>
                  </a:lnTo>
                  <a:lnTo>
                    <a:pt x="2453" y="2333"/>
                  </a:lnTo>
                  <a:lnTo>
                    <a:pt x="2337" y="2419"/>
                  </a:lnTo>
                  <a:lnTo>
                    <a:pt x="2080" y="2574"/>
                  </a:lnTo>
                  <a:lnTo>
                    <a:pt x="1799" y="2719"/>
                  </a:lnTo>
                  <a:lnTo>
                    <a:pt x="1496" y="2842"/>
                  </a:lnTo>
                  <a:lnTo>
                    <a:pt x="1239" y="2944"/>
                  </a:lnTo>
                  <a:lnTo>
                    <a:pt x="982" y="3030"/>
                  </a:lnTo>
                  <a:lnTo>
                    <a:pt x="771" y="3094"/>
                  </a:lnTo>
                  <a:lnTo>
                    <a:pt x="538" y="3158"/>
                  </a:lnTo>
                  <a:lnTo>
                    <a:pt x="421" y="3196"/>
                  </a:lnTo>
                  <a:lnTo>
                    <a:pt x="304" y="3239"/>
                  </a:lnTo>
                  <a:lnTo>
                    <a:pt x="211" y="3282"/>
                  </a:lnTo>
                  <a:lnTo>
                    <a:pt x="117" y="3330"/>
                  </a:lnTo>
                  <a:lnTo>
                    <a:pt x="70" y="3373"/>
                  </a:lnTo>
                  <a:lnTo>
                    <a:pt x="24" y="3421"/>
                  </a:lnTo>
                  <a:lnTo>
                    <a:pt x="0" y="3469"/>
                  </a:lnTo>
                  <a:lnTo>
                    <a:pt x="24" y="3518"/>
                  </a:lnTo>
                  <a:lnTo>
                    <a:pt x="24" y="3560"/>
                  </a:lnTo>
                  <a:lnTo>
                    <a:pt x="70" y="3609"/>
                  </a:lnTo>
                  <a:lnTo>
                    <a:pt x="140" y="3657"/>
                  </a:lnTo>
                  <a:lnTo>
                    <a:pt x="211" y="3700"/>
                  </a:lnTo>
                  <a:lnTo>
                    <a:pt x="304" y="3743"/>
                  </a:lnTo>
                  <a:lnTo>
                    <a:pt x="421" y="3780"/>
                  </a:lnTo>
                  <a:lnTo>
                    <a:pt x="561" y="3818"/>
                  </a:lnTo>
                  <a:lnTo>
                    <a:pt x="725" y="3855"/>
                  </a:lnTo>
                  <a:lnTo>
                    <a:pt x="888" y="3887"/>
                  </a:lnTo>
                  <a:lnTo>
                    <a:pt x="1075" y="3914"/>
                  </a:lnTo>
                  <a:lnTo>
                    <a:pt x="1262" y="3936"/>
                  </a:lnTo>
                  <a:lnTo>
                    <a:pt x="1472" y="3952"/>
                  </a:lnTo>
                  <a:lnTo>
                    <a:pt x="1659" y="3968"/>
                  </a:lnTo>
                  <a:lnTo>
                    <a:pt x="1869" y="3979"/>
                  </a:lnTo>
                  <a:lnTo>
                    <a:pt x="2477" y="3979"/>
                  </a:lnTo>
                  <a:lnTo>
                    <a:pt x="2687" y="3968"/>
                  </a:lnTo>
                  <a:lnTo>
                    <a:pt x="2874" y="3952"/>
                  </a:lnTo>
                  <a:lnTo>
                    <a:pt x="3061" y="3936"/>
                  </a:lnTo>
                  <a:lnTo>
                    <a:pt x="3248" y="3914"/>
                  </a:lnTo>
                  <a:lnTo>
                    <a:pt x="3435" y="3887"/>
                  </a:lnTo>
                  <a:lnTo>
                    <a:pt x="3598" y="3855"/>
                  </a:lnTo>
                  <a:lnTo>
                    <a:pt x="3762" y="3818"/>
                  </a:lnTo>
                  <a:lnTo>
                    <a:pt x="4089" y="3727"/>
                  </a:lnTo>
                  <a:lnTo>
                    <a:pt x="4392" y="3635"/>
                  </a:lnTo>
                  <a:lnTo>
                    <a:pt x="4766" y="3507"/>
                  </a:lnTo>
                  <a:lnTo>
                    <a:pt x="5163" y="3357"/>
                  </a:lnTo>
                  <a:lnTo>
                    <a:pt x="5607" y="3180"/>
                  </a:lnTo>
                  <a:lnTo>
                    <a:pt x="5818" y="3078"/>
                  </a:lnTo>
                  <a:lnTo>
                    <a:pt x="6005" y="2976"/>
                  </a:lnTo>
                  <a:lnTo>
                    <a:pt x="6215" y="2864"/>
                  </a:lnTo>
                  <a:lnTo>
                    <a:pt x="6402" y="2746"/>
                  </a:lnTo>
                  <a:lnTo>
                    <a:pt x="6589" y="2622"/>
                  </a:lnTo>
                  <a:lnTo>
                    <a:pt x="6729" y="2499"/>
                  </a:lnTo>
                  <a:lnTo>
                    <a:pt x="6869" y="2365"/>
                  </a:lnTo>
                  <a:lnTo>
                    <a:pt x="6986" y="2226"/>
                  </a:lnTo>
                  <a:lnTo>
                    <a:pt x="7079" y="2086"/>
                  </a:lnTo>
                  <a:lnTo>
                    <a:pt x="7149" y="1936"/>
                  </a:lnTo>
                  <a:lnTo>
                    <a:pt x="7196" y="1786"/>
                  </a:lnTo>
                  <a:lnTo>
                    <a:pt x="7196" y="1631"/>
                  </a:lnTo>
                  <a:lnTo>
                    <a:pt x="7149" y="1475"/>
                  </a:lnTo>
                  <a:lnTo>
                    <a:pt x="7079" y="1309"/>
                  </a:lnTo>
                  <a:lnTo>
                    <a:pt x="6939" y="1143"/>
                  </a:lnTo>
                  <a:lnTo>
                    <a:pt x="6775" y="977"/>
                  </a:lnTo>
                  <a:lnTo>
                    <a:pt x="6565" y="800"/>
                  </a:lnTo>
                  <a:lnTo>
                    <a:pt x="6308" y="628"/>
                  </a:lnTo>
                  <a:lnTo>
                    <a:pt x="5981" y="446"/>
                  </a:lnTo>
                  <a:lnTo>
                    <a:pt x="5607" y="269"/>
                  </a:lnTo>
                  <a:lnTo>
                    <a:pt x="5444" y="205"/>
                  </a:lnTo>
                  <a:lnTo>
                    <a:pt x="5257" y="151"/>
                  </a:lnTo>
                  <a:lnTo>
                    <a:pt x="5047" y="108"/>
                  </a:lnTo>
                  <a:lnTo>
                    <a:pt x="4790" y="71"/>
                  </a:lnTo>
                  <a:lnTo>
                    <a:pt x="4533" y="38"/>
                  </a:lnTo>
                  <a:lnTo>
                    <a:pt x="4276"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21;p44">
              <a:extLst>
                <a:ext uri="{FF2B5EF4-FFF2-40B4-BE49-F238E27FC236}">
                  <a16:creationId xmlns:a16="http://schemas.microsoft.com/office/drawing/2014/main" id="{B5BEDF86-CCC3-4B87-AF56-63503F197787}"/>
                </a:ext>
              </a:extLst>
            </p:cNvPr>
            <p:cNvSpPr/>
            <p:nvPr/>
          </p:nvSpPr>
          <p:spPr>
            <a:xfrm rot="10800000">
              <a:off x="120392" y="3981353"/>
              <a:ext cx="69327" cy="156193"/>
            </a:xfrm>
            <a:custGeom>
              <a:avLst/>
              <a:gdLst/>
              <a:ahLst/>
              <a:cxnLst/>
              <a:rect l="l" t="t" r="r" b="b"/>
              <a:pathLst>
                <a:path w="7173" h="3984" extrusionOk="0">
                  <a:moveTo>
                    <a:pt x="3668" y="1"/>
                  </a:moveTo>
                  <a:lnTo>
                    <a:pt x="3434" y="6"/>
                  </a:lnTo>
                  <a:lnTo>
                    <a:pt x="3177" y="17"/>
                  </a:lnTo>
                  <a:lnTo>
                    <a:pt x="2944" y="33"/>
                  </a:lnTo>
                  <a:lnTo>
                    <a:pt x="2687" y="54"/>
                  </a:lnTo>
                  <a:lnTo>
                    <a:pt x="2500" y="81"/>
                  </a:lnTo>
                  <a:lnTo>
                    <a:pt x="2336" y="108"/>
                  </a:lnTo>
                  <a:lnTo>
                    <a:pt x="2173" y="145"/>
                  </a:lnTo>
                  <a:lnTo>
                    <a:pt x="2033" y="178"/>
                  </a:lnTo>
                  <a:lnTo>
                    <a:pt x="1892" y="215"/>
                  </a:lnTo>
                  <a:lnTo>
                    <a:pt x="1799" y="258"/>
                  </a:lnTo>
                  <a:lnTo>
                    <a:pt x="1706" y="301"/>
                  </a:lnTo>
                  <a:lnTo>
                    <a:pt x="1635" y="344"/>
                  </a:lnTo>
                  <a:lnTo>
                    <a:pt x="1565" y="392"/>
                  </a:lnTo>
                  <a:lnTo>
                    <a:pt x="1542" y="435"/>
                  </a:lnTo>
                  <a:lnTo>
                    <a:pt x="1519" y="483"/>
                  </a:lnTo>
                  <a:lnTo>
                    <a:pt x="1519" y="531"/>
                  </a:lnTo>
                  <a:lnTo>
                    <a:pt x="1565" y="580"/>
                  </a:lnTo>
                  <a:lnTo>
                    <a:pt x="1612" y="628"/>
                  </a:lnTo>
                  <a:lnTo>
                    <a:pt x="1682" y="676"/>
                  </a:lnTo>
                  <a:lnTo>
                    <a:pt x="1752" y="719"/>
                  </a:lnTo>
                  <a:lnTo>
                    <a:pt x="2033" y="848"/>
                  </a:lnTo>
                  <a:lnTo>
                    <a:pt x="2243" y="971"/>
                  </a:lnTo>
                  <a:lnTo>
                    <a:pt x="2430" y="1089"/>
                  </a:lnTo>
                  <a:lnTo>
                    <a:pt x="2570" y="1212"/>
                  </a:lnTo>
                  <a:lnTo>
                    <a:pt x="2687" y="1330"/>
                  </a:lnTo>
                  <a:lnTo>
                    <a:pt x="2757" y="1443"/>
                  </a:lnTo>
                  <a:lnTo>
                    <a:pt x="2827" y="1555"/>
                  </a:lnTo>
                  <a:lnTo>
                    <a:pt x="2850" y="1668"/>
                  </a:lnTo>
                  <a:lnTo>
                    <a:pt x="2850" y="1775"/>
                  </a:lnTo>
                  <a:lnTo>
                    <a:pt x="2827" y="1877"/>
                  </a:lnTo>
                  <a:lnTo>
                    <a:pt x="2780" y="1979"/>
                  </a:lnTo>
                  <a:lnTo>
                    <a:pt x="2710" y="2081"/>
                  </a:lnTo>
                  <a:lnTo>
                    <a:pt x="2617" y="2177"/>
                  </a:lnTo>
                  <a:lnTo>
                    <a:pt x="2523" y="2268"/>
                  </a:lnTo>
                  <a:lnTo>
                    <a:pt x="2406" y="2354"/>
                  </a:lnTo>
                  <a:lnTo>
                    <a:pt x="2290" y="2440"/>
                  </a:lnTo>
                  <a:lnTo>
                    <a:pt x="2033" y="2595"/>
                  </a:lnTo>
                  <a:lnTo>
                    <a:pt x="1729" y="2735"/>
                  </a:lnTo>
                  <a:lnTo>
                    <a:pt x="1449" y="2858"/>
                  </a:lnTo>
                  <a:lnTo>
                    <a:pt x="1168" y="2965"/>
                  </a:lnTo>
                  <a:lnTo>
                    <a:pt x="935" y="3046"/>
                  </a:lnTo>
                  <a:lnTo>
                    <a:pt x="724" y="3104"/>
                  </a:lnTo>
                  <a:lnTo>
                    <a:pt x="537" y="3158"/>
                  </a:lnTo>
                  <a:lnTo>
                    <a:pt x="397" y="3201"/>
                  </a:lnTo>
                  <a:lnTo>
                    <a:pt x="280" y="3239"/>
                  </a:lnTo>
                  <a:lnTo>
                    <a:pt x="187" y="3281"/>
                  </a:lnTo>
                  <a:lnTo>
                    <a:pt x="117" y="3330"/>
                  </a:lnTo>
                  <a:lnTo>
                    <a:pt x="47" y="3373"/>
                  </a:lnTo>
                  <a:lnTo>
                    <a:pt x="0" y="3421"/>
                  </a:lnTo>
                  <a:lnTo>
                    <a:pt x="0" y="3469"/>
                  </a:lnTo>
                  <a:lnTo>
                    <a:pt x="0" y="3517"/>
                  </a:lnTo>
                  <a:lnTo>
                    <a:pt x="23" y="3566"/>
                  </a:lnTo>
                  <a:lnTo>
                    <a:pt x="47" y="3608"/>
                  </a:lnTo>
                  <a:lnTo>
                    <a:pt x="117" y="3657"/>
                  </a:lnTo>
                  <a:lnTo>
                    <a:pt x="187" y="3700"/>
                  </a:lnTo>
                  <a:lnTo>
                    <a:pt x="280" y="3742"/>
                  </a:lnTo>
                  <a:lnTo>
                    <a:pt x="397" y="3785"/>
                  </a:lnTo>
                  <a:lnTo>
                    <a:pt x="537" y="3823"/>
                  </a:lnTo>
                  <a:lnTo>
                    <a:pt x="701" y="3855"/>
                  </a:lnTo>
                  <a:lnTo>
                    <a:pt x="865" y="3887"/>
                  </a:lnTo>
                  <a:lnTo>
                    <a:pt x="1051" y="3914"/>
                  </a:lnTo>
                  <a:lnTo>
                    <a:pt x="1238" y="3941"/>
                  </a:lnTo>
                  <a:lnTo>
                    <a:pt x="1425" y="3957"/>
                  </a:lnTo>
                  <a:lnTo>
                    <a:pt x="1635" y="3973"/>
                  </a:lnTo>
                  <a:lnTo>
                    <a:pt x="1846" y="3978"/>
                  </a:lnTo>
                  <a:lnTo>
                    <a:pt x="2056" y="3984"/>
                  </a:lnTo>
                  <a:lnTo>
                    <a:pt x="2243" y="3984"/>
                  </a:lnTo>
                  <a:lnTo>
                    <a:pt x="2453" y="3978"/>
                  </a:lnTo>
                  <a:lnTo>
                    <a:pt x="2663" y="3968"/>
                  </a:lnTo>
                  <a:lnTo>
                    <a:pt x="2850" y="3957"/>
                  </a:lnTo>
                  <a:lnTo>
                    <a:pt x="3061" y="3941"/>
                  </a:lnTo>
                  <a:lnTo>
                    <a:pt x="3248" y="3914"/>
                  </a:lnTo>
                  <a:lnTo>
                    <a:pt x="3411" y="3887"/>
                  </a:lnTo>
                  <a:lnTo>
                    <a:pt x="3575" y="3855"/>
                  </a:lnTo>
                  <a:lnTo>
                    <a:pt x="3738" y="3823"/>
                  </a:lnTo>
                  <a:lnTo>
                    <a:pt x="4065" y="3732"/>
                  </a:lnTo>
                  <a:lnTo>
                    <a:pt x="4369" y="3635"/>
                  </a:lnTo>
                  <a:lnTo>
                    <a:pt x="4743" y="3512"/>
                  </a:lnTo>
                  <a:lnTo>
                    <a:pt x="5163" y="3362"/>
                  </a:lnTo>
                  <a:lnTo>
                    <a:pt x="5584" y="3180"/>
                  </a:lnTo>
                  <a:lnTo>
                    <a:pt x="5794" y="3083"/>
                  </a:lnTo>
                  <a:lnTo>
                    <a:pt x="6004" y="2976"/>
                  </a:lnTo>
                  <a:lnTo>
                    <a:pt x="6191" y="2869"/>
                  </a:lnTo>
                  <a:lnTo>
                    <a:pt x="6401" y="2751"/>
                  </a:lnTo>
                  <a:lnTo>
                    <a:pt x="6565" y="2627"/>
                  </a:lnTo>
                  <a:lnTo>
                    <a:pt x="6729" y="2499"/>
                  </a:lnTo>
                  <a:lnTo>
                    <a:pt x="6869" y="2365"/>
                  </a:lnTo>
                  <a:lnTo>
                    <a:pt x="6986" y="2231"/>
                  </a:lnTo>
                  <a:lnTo>
                    <a:pt x="7079" y="2086"/>
                  </a:lnTo>
                  <a:lnTo>
                    <a:pt x="7149" y="1941"/>
                  </a:lnTo>
                  <a:lnTo>
                    <a:pt x="7172" y="1791"/>
                  </a:lnTo>
                  <a:lnTo>
                    <a:pt x="7172" y="1636"/>
                  </a:lnTo>
                  <a:lnTo>
                    <a:pt x="7126" y="1475"/>
                  </a:lnTo>
                  <a:lnTo>
                    <a:pt x="7056" y="1314"/>
                  </a:lnTo>
                  <a:lnTo>
                    <a:pt x="6939" y="1148"/>
                  </a:lnTo>
                  <a:lnTo>
                    <a:pt x="6775" y="976"/>
                  </a:lnTo>
                  <a:lnTo>
                    <a:pt x="6565" y="805"/>
                  </a:lnTo>
                  <a:lnTo>
                    <a:pt x="6285" y="628"/>
                  </a:lnTo>
                  <a:lnTo>
                    <a:pt x="5981" y="451"/>
                  </a:lnTo>
                  <a:lnTo>
                    <a:pt x="5584" y="269"/>
                  </a:lnTo>
                  <a:lnTo>
                    <a:pt x="5444" y="210"/>
                  </a:lnTo>
                  <a:lnTo>
                    <a:pt x="5233" y="156"/>
                  </a:lnTo>
                  <a:lnTo>
                    <a:pt x="5023" y="108"/>
                  </a:lnTo>
                  <a:lnTo>
                    <a:pt x="4789" y="70"/>
                  </a:lnTo>
                  <a:lnTo>
                    <a:pt x="4532" y="38"/>
                  </a:lnTo>
                  <a:lnTo>
                    <a:pt x="4252" y="17"/>
                  </a:lnTo>
                  <a:lnTo>
                    <a:pt x="3972" y="6"/>
                  </a:lnTo>
                  <a:lnTo>
                    <a:pt x="366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22;p44">
              <a:extLst>
                <a:ext uri="{FF2B5EF4-FFF2-40B4-BE49-F238E27FC236}">
                  <a16:creationId xmlns:a16="http://schemas.microsoft.com/office/drawing/2014/main" id="{D521913E-6811-4515-A884-9A8916BECE8C}"/>
                </a:ext>
              </a:extLst>
            </p:cNvPr>
            <p:cNvSpPr/>
            <p:nvPr/>
          </p:nvSpPr>
          <p:spPr>
            <a:xfrm rot="10800000">
              <a:off x="-21413" y="4149464"/>
              <a:ext cx="69337" cy="156193"/>
            </a:xfrm>
            <a:custGeom>
              <a:avLst/>
              <a:gdLst/>
              <a:ahLst/>
              <a:cxnLst/>
              <a:rect l="l" t="t" r="r" b="b"/>
              <a:pathLst>
                <a:path w="7174" h="3984" extrusionOk="0">
                  <a:moveTo>
                    <a:pt x="3669" y="0"/>
                  </a:moveTo>
                  <a:lnTo>
                    <a:pt x="3435" y="6"/>
                  </a:lnTo>
                  <a:lnTo>
                    <a:pt x="3178" y="16"/>
                  </a:lnTo>
                  <a:lnTo>
                    <a:pt x="2945" y="32"/>
                  </a:lnTo>
                  <a:lnTo>
                    <a:pt x="2688" y="59"/>
                  </a:lnTo>
                  <a:lnTo>
                    <a:pt x="2501" y="81"/>
                  </a:lnTo>
                  <a:lnTo>
                    <a:pt x="2337" y="113"/>
                  </a:lnTo>
                  <a:lnTo>
                    <a:pt x="2174" y="145"/>
                  </a:lnTo>
                  <a:lnTo>
                    <a:pt x="2033" y="177"/>
                  </a:lnTo>
                  <a:lnTo>
                    <a:pt x="1893" y="220"/>
                  </a:lnTo>
                  <a:lnTo>
                    <a:pt x="1800" y="257"/>
                  </a:lnTo>
                  <a:lnTo>
                    <a:pt x="1706" y="300"/>
                  </a:lnTo>
                  <a:lnTo>
                    <a:pt x="1636" y="343"/>
                  </a:lnTo>
                  <a:lnTo>
                    <a:pt x="1566" y="391"/>
                  </a:lnTo>
                  <a:lnTo>
                    <a:pt x="1543" y="440"/>
                  </a:lnTo>
                  <a:lnTo>
                    <a:pt x="1519" y="488"/>
                  </a:lnTo>
                  <a:lnTo>
                    <a:pt x="1519" y="531"/>
                  </a:lnTo>
                  <a:lnTo>
                    <a:pt x="1566" y="579"/>
                  </a:lnTo>
                  <a:lnTo>
                    <a:pt x="1613" y="627"/>
                  </a:lnTo>
                  <a:lnTo>
                    <a:pt x="1683" y="676"/>
                  </a:lnTo>
                  <a:lnTo>
                    <a:pt x="1753" y="724"/>
                  </a:lnTo>
                  <a:lnTo>
                    <a:pt x="2010" y="847"/>
                  </a:lnTo>
                  <a:lnTo>
                    <a:pt x="2244" y="965"/>
                  </a:lnTo>
                  <a:lnTo>
                    <a:pt x="2431" y="1088"/>
                  </a:lnTo>
                  <a:lnTo>
                    <a:pt x="2571" y="1206"/>
                  </a:lnTo>
                  <a:lnTo>
                    <a:pt x="2688" y="1324"/>
                  </a:lnTo>
                  <a:lnTo>
                    <a:pt x="2758" y="1437"/>
                  </a:lnTo>
                  <a:lnTo>
                    <a:pt x="2828" y="1549"/>
                  </a:lnTo>
                  <a:lnTo>
                    <a:pt x="2851" y="1657"/>
                  </a:lnTo>
                  <a:lnTo>
                    <a:pt x="2851" y="1764"/>
                  </a:lnTo>
                  <a:lnTo>
                    <a:pt x="2828" y="1866"/>
                  </a:lnTo>
                  <a:lnTo>
                    <a:pt x="2781" y="1968"/>
                  </a:lnTo>
                  <a:lnTo>
                    <a:pt x="2734" y="2064"/>
                  </a:lnTo>
                  <a:lnTo>
                    <a:pt x="2641" y="2160"/>
                  </a:lnTo>
                  <a:lnTo>
                    <a:pt x="2547" y="2252"/>
                  </a:lnTo>
                  <a:lnTo>
                    <a:pt x="2454" y="2337"/>
                  </a:lnTo>
                  <a:lnTo>
                    <a:pt x="2337" y="2423"/>
                  </a:lnTo>
                  <a:lnTo>
                    <a:pt x="2057" y="2579"/>
                  </a:lnTo>
                  <a:lnTo>
                    <a:pt x="1776" y="2718"/>
                  </a:lnTo>
                  <a:lnTo>
                    <a:pt x="1496" y="2841"/>
                  </a:lnTo>
                  <a:lnTo>
                    <a:pt x="1216" y="2949"/>
                  </a:lnTo>
                  <a:lnTo>
                    <a:pt x="959" y="3034"/>
                  </a:lnTo>
                  <a:lnTo>
                    <a:pt x="749" y="3099"/>
                  </a:lnTo>
                  <a:lnTo>
                    <a:pt x="538" y="3163"/>
                  </a:lnTo>
                  <a:lnTo>
                    <a:pt x="398" y="3200"/>
                  </a:lnTo>
                  <a:lnTo>
                    <a:pt x="281" y="3243"/>
                  </a:lnTo>
                  <a:lnTo>
                    <a:pt x="188" y="3286"/>
                  </a:lnTo>
                  <a:lnTo>
                    <a:pt x="118" y="3329"/>
                  </a:lnTo>
                  <a:lnTo>
                    <a:pt x="48" y="3377"/>
                  </a:lnTo>
                  <a:lnTo>
                    <a:pt x="24" y="3426"/>
                  </a:lnTo>
                  <a:lnTo>
                    <a:pt x="1" y="3474"/>
                  </a:lnTo>
                  <a:lnTo>
                    <a:pt x="1" y="3517"/>
                  </a:lnTo>
                  <a:lnTo>
                    <a:pt x="24" y="3565"/>
                  </a:lnTo>
                  <a:lnTo>
                    <a:pt x="71" y="3613"/>
                  </a:lnTo>
                  <a:lnTo>
                    <a:pt x="118" y="3656"/>
                  </a:lnTo>
                  <a:lnTo>
                    <a:pt x="211" y="3704"/>
                  </a:lnTo>
                  <a:lnTo>
                    <a:pt x="305" y="3742"/>
                  </a:lnTo>
                  <a:lnTo>
                    <a:pt x="421" y="3785"/>
                  </a:lnTo>
                  <a:lnTo>
                    <a:pt x="562" y="3822"/>
                  </a:lnTo>
                  <a:lnTo>
                    <a:pt x="702" y="3860"/>
                  </a:lnTo>
                  <a:lnTo>
                    <a:pt x="889" y="3892"/>
                  </a:lnTo>
                  <a:lnTo>
                    <a:pt x="1076" y="3919"/>
                  </a:lnTo>
                  <a:lnTo>
                    <a:pt x="1262" y="3940"/>
                  </a:lnTo>
                  <a:lnTo>
                    <a:pt x="1449" y="3956"/>
                  </a:lnTo>
                  <a:lnTo>
                    <a:pt x="1636" y="3972"/>
                  </a:lnTo>
                  <a:lnTo>
                    <a:pt x="1847" y="3978"/>
                  </a:lnTo>
                  <a:lnTo>
                    <a:pt x="2057" y="3983"/>
                  </a:lnTo>
                  <a:lnTo>
                    <a:pt x="2267" y="3983"/>
                  </a:lnTo>
                  <a:lnTo>
                    <a:pt x="2454" y="3978"/>
                  </a:lnTo>
                  <a:lnTo>
                    <a:pt x="2664" y="3972"/>
                  </a:lnTo>
                  <a:lnTo>
                    <a:pt x="2875" y="3956"/>
                  </a:lnTo>
                  <a:lnTo>
                    <a:pt x="3061" y="3940"/>
                  </a:lnTo>
                  <a:lnTo>
                    <a:pt x="3248" y="3913"/>
                  </a:lnTo>
                  <a:lnTo>
                    <a:pt x="3412" y="3887"/>
                  </a:lnTo>
                  <a:lnTo>
                    <a:pt x="3575" y="3860"/>
                  </a:lnTo>
                  <a:lnTo>
                    <a:pt x="3739" y="3822"/>
                  </a:lnTo>
                  <a:lnTo>
                    <a:pt x="4066" y="3731"/>
                  </a:lnTo>
                  <a:lnTo>
                    <a:pt x="4370" y="3635"/>
                  </a:lnTo>
                  <a:lnTo>
                    <a:pt x="4744" y="3511"/>
                  </a:lnTo>
                  <a:lnTo>
                    <a:pt x="5164" y="3361"/>
                  </a:lnTo>
                  <a:lnTo>
                    <a:pt x="5585" y="3179"/>
                  </a:lnTo>
                  <a:lnTo>
                    <a:pt x="5795" y="3083"/>
                  </a:lnTo>
                  <a:lnTo>
                    <a:pt x="6005" y="2975"/>
                  </a:lnTo>
                  <a:lnTo>
                    <a:pt x="6192" y="2868"/>
                  </a:lnTo>
                  <a:lnTo>
                    <a:pt x="6402" y="2750"/>
                  </a:lnTo>
                  <a:lnTo>
                    <a:pt x="6566" y="2627"/>
                  </a:lnTo>
                  <a:lnTo>
                    <a:pt x="6729" y="2498"/>
                  </a:lnTo>
                  <a:lnTo>
                    <a:pt x="6870" y="2370"/>
                  </a:lnTo>
                  <a:lnTo>
                    <a:pt x="6986" y="2230"/>
                  </a:lnTo>
                  <a:lnTo>
                    <a:pt x="7080" y="2085"/>
                  </a:lnTo>
                  <a:lnTo>
                    <a:pt x="7150" y="1941"/>
                  </a:lnTo>
                  <a:lnTo>
                    <a:pt x="7173" y="1791"/>
                  </a:lnTo>
                  <a:lnTo>
                    <a:pt x="7173" y="1635"/>
                  </a:lnTo>
                  <a:lnTo>
                    <a:pt x="7127" y="1474"/>
                  </a:lnTo>
                  <a:lnTo>
                    <a:pt x="7056" y="1314"/>
                  </a:lnTo>
                  <a:lnTo>
                    <a:pt x="6940" y="1147"/>
                  </a:lnTo>
                  <a:lnTo>
                    <a:pt x="6776" y="976"/>
                  </a:lnTo>
                  <a:lnTo>
                    <a:pt x="6566" y="804"/>
                  </a:lnTo>
                  <a:lnTo>
                    <a:pt x="6285" y="627"/>
                  </a:lnTo>
                  <a:lnTo>
                    <a:pt x="5982" y="450"/>
                  </a:lnTo>
                  <a:lnTo>
                    <a:pt x="5585" y="268"/>
                  </a:lnTo>
                  <a:lnTo>
                    <a:pt x="5444" y="209"/>
                  </a:lnTo>
                  <a:lnTo>
                    <a:pt x="5234" y="156"/>
                  </a:lnTo>
                  <a:lnTo>
                    <a:pt x="5024" y="113"/>
                  </a:lnTo>
                  <a:lnTo>
                    <a:pt x="4790" y="70"/>
                  </a:lnTo>
                  <a:lnTo>
                    <a:pt x="4533" y="43"/>
                  </a:lnTo>
                  <a:lnTo>
                    <a:pt x="4253" y="22"/>
                  </a:lnTo>
                  <a:lnTo>
                    <a:pt x="3973" y="6"/>
                  </a:lnTo>
                  <a:lnTo>
                    <a:pt x="3669"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23;p44">
              <a:extLst>
                <a:ext uri="{FF2B5EF4-FFF2-40B4-BE49-F238E27FC236}">
                  <a16:creationId xmlns:a16="http://schemas.microsoft.com/office/drawing/2014/main" id="{7B579C10-9A65-4EFA-B0C5-706C6E15C433}"/>
                </a:ext>
              </a:extLst>
            </p:cNvPr>
            <p:cNvSpPr/>
            <p:nvPr/>
          </p:nvSpPr>
          <p:spPr>
            <a:xfrm rot="10800000">
              <a:off x="-156443" y="4131391"/>
              <a:ext cx="63238" cy="157055"/>
            </a:xfrm>
            <a:custGeom>
              <a:avLst/>
              <a:gdLst/>
              <a:ahLst/>
              <a:cxnLst/>
              <a:rect l="l" t="t" r="r" b="b"/>
              <a:pathLst>
                <a:path w="6543" h="4006" extrusionOk="0">
                  <a:moveTo>
                    <a:pt x="2547" y="1"/>
                  </a:moveTo>
                  <a:lnTo>
                    <a:pt x="2243" y="6"/>
                  </a:lnTo>
                  <a:lnTo>
                    <a:pt x="1963" y="22"/>
                  </a:lnTo>
                  <a:lnTo>
                    <a:pt x="1683" y="44"/>
                  </a:lnTo>
                  <a:lnTo>
                    <a:pt x="1402" y="76"/>
                  </a:lnTo>
                  <a:lnTo>
                    <a:pt x="1215" y="108"/>
                  </a:lnTo>
                  <a:lnTo>
                    <a:pt x="1052" y="140"/>
                  </a:lnTo>
                  <a:lnTo>
                    <a:pt x="912" y="172"/>
                  </a:lnTo>
                  <a:lnTo>
                    <a:pt x="772" y="215"/>
                  </a:lnTo>
                  <a:lnTo>
                    <a:pt x="678" y="253"/>
                  </a:lnTo>
                  <a:lnTo>
                    <a:pt x="585" y="296"/>
                  </a:lnTo>
                  <a:lnTo>
                    <a:pt x="491" y="338"/>
                  </a:lnTo>
                  <a:lnTo>
                    <a:pt x="445" y="387"/>
                  </a:lnTo>
                  <a:lnTo>
                    <a:pt x="421" y="435"/>
                  </a:lnTo>
                  <a:lnTo>
                    <a:pt x="398" y="478"/>
                  </a:lnTo>
                  <a:lnTo>
                    <a:pt x="398" y="526"/>
                  </a:lnTo>
                  <a:lnTo>
                    <a:pt x="421" y="574"/>
                  </a:lnTo>
                  <a:lnTo>
                    <a:pt x="468" y="623"/>
                  </a:lnTo>
                  <a:lnTo>
                    <a:pt x="538" y="671"/>
                  </a:lnTo>
                  <a:lnTo>
                    <a:pt x="608" y="714"/>
                  </a:lnTo>
                  <a:lnTo>
                    <a:pt x="725" y="757"/>
                  </a:lnTo>
                  <a:lnTo>
                    <a:pt x="1029" y="875"/>
                  </a:lnTo>
                  <a:lnTo>
                    <a:pt x="1286" y="992"/>
                  </a:lnTo>
                  <a:lnTo>
                    <a:pt x="1519" y="1110"/>
                  </a:lnTo>
                  <a:lnTo>
                    <a:pt x="1706" y="1223"/>
                  </a:lnTo>
                  <a:lnTo>
                    <a:pt x="1870" y="1336"/>
                  </a:lnTo>
                  <a:lnTo>
                    <a:pt x="1986" y="1448"/>
                  </a:lnTo>
                  <a:lnTo>
                    <a:pt x="2080" y="1561"/>
                  </a:lnTo>
                  <a:lnTo>
                    <a:pt x="2150" y="1668"/>
                  </a:lnTo>
                  <a:lnTo>
                    <a:pt x="2197" y="1775"/>
                  </a:lnTo>
                  <a:lnTo>
                    <a:pt x="2220" y="1877"/>
                  </a:lnTo>
                  <a:lnTo>
                    <a:pt x="2220" y="1979"/>
                  </a:lnTo>
                  <a:lnTo>
                    <a:pt x="2197" y="2075"/>
                  </a:lnTo>
                  <a:lnTo>
                    <a:pt x="2150" y="2172"/>
                  </a:lnTo>
                  <a:lnTo>
                    <a:pt x="2080" y="2268"/>
                  </a:lnTo>
                  <a:lnTo>
                    <a:pt x="2010" y="2354"/>
                  </a:lnTo>
                  <a:lnTo>
                    <a:pt x="1940" y="2440"/>
                  </a:lnTo>
                  <a:lnTo>
                    <a:pt x="1729" y="2601"/>
                  </a:lnTo>
                  <a:lnTo>
                    <a:pt x="1496" y="2751"/>
                  </a:lnTo>
                  <a:lnTo>
                    <a:pt x="1262" y="2879"/>
                  </a:lnTo>
                  <a:lnTo>
                    <a:pt x="1029" y="2987"/>
                  </a:lnTo>
                  <a:lnTo>
                    <a:pt x="818" y="3078"/>
                  </a:lnTo>
                  <a:lnTo>
                    <a:pt x="631" y="3147"/>
                  </a:lnTo>
                  <a:lnTo>
                    <a:pt x="421" y="3217"/>
                  </a:lnTo>
                  <a:lnTo>
                    <a:pt x="304" y="3255"/>
                  </a:lnTo>
                  <a:lnTo>
                    <a:pt x="211" y="3303"/>
                  </a:lnTo>
                  <a:lnTo>
                    <a:pt x="117" y="3346"/>
                  </a:lnTo>
                  <a:lnTo>
                    <a:pt x="71" y="3394"/>
                  </a:lnTo>
                  <a:lnTo>
                    <a:pt x="24" y="3437"/>
                  </a:lnTo>
                  <a:lnTo>
                    <a:pt x="1" y="3485"/>
                  </a:lnTo>
                  <a:lnTo>
                    <a:pt x="1" y="3533"/>
                  </a:lnTo>
                  <a:lnTo>
                    <a:pt x="24" y="3582"/>
                  </a:lnTo>
                  <a:lnTo>
                    <a:pt x="71" y="3630"/>
                  </a:lnTo>
                  <a:lnTo>
                    <a:pt x="117" y="3673"/>
                  </a:lnTo>
                  <a:lnTo>
                    <a:pt x="211" y="3716"/>
                  </a:lnTo>
                  <a:lnTo>
                    <a:pt x="304" y="3759"/>
                  </a:lnTo>
                  <a:lnTo>
                    <a:pt x="421" y="3801"/>
                  </a:lnTo>
                  <a:lnTo>
                    <a:pt x="538" y="3839"/>
                  </a:lnTo>
                  <a:lnTo>
                    <a:pt x="702" y="3871"/>
                  </a:lnTo>
                  <a:lnTo>
                    <a:pt x="865" y="3903"/>
                  </a:lnTo>
                  <a:lnTo>
                    <a:pt x="1052" y="3935"/>
                  </a:lnTo>
                  <a:lnTo>
                    <a:pt x="1239" y="3957"/>
                  </a:lnTo>
                  <a:lnTo>
                    <a:pt x="1426" y="3973"/>
                  </a:lnTo>
                  <a:lnTo>
                    <a:pt x="1636" y="3989"/>
                  </a:lnTo>
                  <a:lnTo>
                    <a:pt x="1846" y="4000"/>
                  </a:lnTo>
                  <a:lnTo>
                    <a:pt x="2057" y="4005"/>
                  </a:lnTo>
                  <a:lnTo>
                    <a:pt x="2243" y="4005"/>
                  </a:lnTo>
                  <a:lnTo>
                    <a:pt x="2454" y="4000"/>
                  </a:lnTo>
                  <a:lnTo>
                    <a:pt x="2664" y="3989"/>
                  </a:lnTo>
                  <a:lnTo>
                    <a:pt x="2851" y="3978"/>
                  </a:lnTo>
                  <a:lnTo>
                    <a:pt x="3038" y="3962"/>
                  </a:lnTo>
                  <a:lnTo>
                    <a:pt x="3225" y="3935"/>
                  </a:lnTo>
                  <a:lnTo>
                    <a:pt x="3412" y="3914"/>
                  </a:lnTo>
                  <a:lnTo>
                    <a:pt x="3575" y="3882"/>
                  </a:lnTo>
                  <a:lnTo>
                    <a:pt x="3739" y="3850"/>
                  </a:lnTo>
                  <a:lnTo>
                    <a:pt x="3879" y="3807"/>
                  </a:lnTo>
                  <a:lnTo>
                    <a:pt x="4159" y="3710"/>
                  </a:lnTo>
                  <a:lnTo>
                    <a:pt x="4440" y="3608"/>
                  </a:lnTo>
                  <a:lnTo>
                    <a:pt x="4767" y="3480"/>
                  </a:lnTo>
                  <a:lnTo>
                    <a:pt x="5117" y="3319"/>
                  </a:lnTo>
                  <a:lnTo>
                    <a:pt x="5468" y="3131"/>
                  </a:lnTo>
                  <a:lnTo>
                    <a:pt x="5631" y="3029"/>
                  </a:lnTo>
                  <a:lnTo>
                    <a:pt x="5795" y="2922"/>
                  </a:lnTo>
                  <a:lnTo>
                    <a:pt x="5958" y="2804"/>
                  </a:lnTo>
                  <a:lnTo>
                    <a:pt x="6098" y="2686"/>
                  </a:lnTo>
                  <a:lnTo>
                    <a:pt x="6238" y="2563"/>
                  </a:lnTo>
                  <a:lnTo>
                    <a:pt x="6332" y="2429"/>
                  </a:lnTo>
                  <a:lnTo>
                    <a:pt x="6425" y="2295"/>
                  </a:lnTo>
                  <a:lnTo>
                    <a:pt x="6495" y="2156"/>
                  </a:lnTo>
                  <a:lnTo>
                    <a:pt x="6542" y="2016"/>
                  </a:lnTo>
                  <a:lnTo>
                    <a:pt x="6542" y="1866"/>
                  </a:lnTo>
                  <a:lnTo>
                    <a:pt x="6519" y="1716"/>
                  </a:lnTo>
                  <a:lnTo>
                    <a:pt x="6449" y="1561"/>
                  </a:lnTo>
                  <a:lnTo>
                    <a:pt x="6355" y="1405"/>
                  </a:lnTo>
                  <a:lnTo>
                    <a:pt x="6215" y="1244"/>
                  </a:lnTo>
                  <a:lnTo>
                    <a:pt x="6052" y="1078"/>
                  </a:lnTo>
                  <a:lnTo>
                    <a:pt x="5818" y="912"/>
                  </a:lnTo>
                  <a:lnTo>
                    <a:pt x="5538" y="746"/>
                  </a:lnTo>
                  <a:lnTo>
                    <a:pt x="5211" y="574"/>
                  </a:lnTo>
                  <a:lnTo>
                    <a:pt x="4813" y="403"/>
                  </a:lnTo>
                  <a:lnTo>
                    <a:pt x="4369" y="231"/>
                  </a:lnTo>
                  <a:lnTo>
                    <a:pt x="4206" y="178"/>
                  </a:lnTo>
                  <a:lnTo>
                    <a:pt x="4019" y="135"/>
                  </a:lnTo>
                  <a:lnTo>
                    <a:pt x="3809" y="92"/>
                  </a:lnTo>
                  <a:lnTo>
                    <a:pt x="3575" y="60"/>
                  </a:lnTo>
                  <a:lnTo>
                    <a:pt x="3318" y="33"/>
                  </a:lnTo>
                  <a:lnTo>
                    <a:pt x="3085" y="17"/>
                  </a:lnTo>
                  <a:lnTo>
                    <a:pt x="2804" y="6"/>
                  </a:lnTo>
                  <a:lnTo>
                    <a:pt x="2547"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24;p44">
              <a:extLst>
                <a:ext uri="{FF2B5EF4-FFF2-40B4-BE49-F238E27FC236}">
                  <a16:creationId xmlns:a16="http://schemas.microsoft.com/office/drawing/2014/main" id="{8CD94F4A-AD6E-4E46-A319-082ED65D0262}"/>
                </a:ext>
              </a:extLst>
            </p:cNvPr>
            <p:cNvSpPr/>
            <p:nvPr/>
          </p:nvSpPr>
          <p:spPr>
            <a:xfrm rot="10800000">
              <a:off x="2996648" y="3896866"/>
              <a:ext cx="69327" cy="156193"/>
            </a:xfrm>
            <a:custGeom>
              <a:avLst/>
              <a:gdLst/>
              <a:ahLst/>
              <a:cxnLst/>
              <a:rect l="l" t="t" r="r" b="b"/>
              <a:pathLst>
                <a:path w="7173" h="3984" extrusionOk="0">
                  <a:moveTo>
                    <a:pt x="3691" y="1"/>
                  </a:moveTo>
                  <a:lnTo>
                    <a:pt x="3435" y="6"/>
                  </a:lnTo>
                  <a:lnTo>
                    <a:pt x="3178" y="17"/>
                  </a:lnTo>
                  <a:lnTo>
                    <a:pt x="2944" y="33"/>
                  </a:lnTo>
                  <a:lnTo>
                    <a:pt x="2710" y="54"/>
                  </a:lnTo>
                  <a:lnTo>
                    <a:pt x="2500" y="81"/>
                  </a:lnTo>
                  <a:lnTo>
                    <a:pt x="2336" y="108"/>
                  </a:lnTo>
                  <a:lnTo>
                    <a:pt x="2173" y="140"/>
                  </a:lnTo>
                  <a:lnTo>
                    <a:pt x="2033" y="178"/>
                  </a:lnTo>
                  <a:lnTo>
                    <a:pt x="1916" y="215"/>
                  </a:lnTo>
                  <a:lnTo>
                    <a:pt x="1799" y="258"/>
                  </a:lnTo>
                  <a:lnTo>
                    <a:pt x="1706" y="301"/>
                  </a:lnTo>
                  <a:lnTo>
                    <a:pt x="1636" y="344"/>
                  </a:lnTo>
                  <a:lnTo>
                    <a:pt x="1589" y="392"/>
                  </a:lnTo>
                  <a:lnTo>
                    <a:pt x="1542" y="435"/>
                  </a:lnTo>
                  <a:lnTo>
                    <a:pt x="1542" y="483"/>
                  </a:lnTo>
                  <a:lnTo>
                    <a:pt x="1542" y="531"/>
                  </a:lnTo>
                  <a:lnTo>
                    <a:pt x="1565" y="580"/>
                  </a:lnTo>
                  <a:lnTo>
                    <a:pt x="1612" y="628"/>
                  </a:lnTo>
                  <a:lnTo>
                    <a:pt x="1682" y="676"/>
                  </a:lnTo>
                  <a:lnTo>
                    <a:pt x="1776" y="719"/>
                  </a:lnTo>
                  <a:lnTo>
                    <a:pt x="2033" y="842"/>
                  </a:lnTo>
                  <a:lnTo>
                    <a:pt x="2243" y="966"/>
                  </a:lnTo>
                  <a:lnTo>
                    <a:pt x="2430" y="1084"/>
                  </a:lnTo>
                  <a:lnTo>
                    <a:pt x="2570" y="1207"/>
                  </a:lnTo>
                  <a:lnTo>
                    <a:pt x="2687" y="1319"/>
                  </a:lnTo>
                  <a:lnTo>
                    <a:pt x="2780" y="1432"/>
                  </a:lnTo>
                  <a:lnTo>
                    <a:pt x="2827" y="1545"/>
                  </a:lnTo>
                  <a:lnTo>
                    <a:pt x="2850" y="1657"/>
                  </a:lnTo>
                  <a:lnTo>
                    <a:pt x="2850" y="1759"/>
                  </a:lnTo>
                  <a:lnTo>
                    <a:pt x="2827" y="1866"/>
                  </a:lnTo>
                  <a:lnTo>
                    <a:pt x="2804" y="1968"/>
                  </a:lnTo>
                  <a:lnTo>
                    <a:pt x="2734" y="2065"/>
                  </a:lnTo>
                  <a:lnTo>
                    <a:pt x="2664" y="2156"/>
                  </a:lnTo>
                  <a:lnTo>
                    <a:pt x="2570" y="2247"/>
                  </a:lnTo>
                  <a:lnTo>
                    <a:pt x="2453" y="2338"/>
                  </a:lnTo>
                  <a:lnTo>
                    <a:pt x="2336" y="2418"/>
                  </a:lnTo>
                  <a:lnTo>
                    <a:pt x="2079" y="2579"/>
                  </a:lnTo>
                  <a:lnTo>
                    <a:pt x="1799" y="2719"/>
                  </a:lnTo>
                  <a:lnTo>
                    <a:pt x="1495" y="2842"/>
                  </a:lnTo>
                  <a:lnTo>
                    <a:pt x="1238" y="2949"/>
                  </a:lnTo>
                  <a:lnTo>
                    <a:pt x="981" y="3035"/>
                  </a:lnTo>
                  <a:lnTo>
                    <a:pt x="771" y="3099"/>
                  </a:lnTo>
                  <a:lnTo>
                    <a:pt x="538" y="3158"/>
                  </a:lnTo>
                  <a:lnTo>
                    <a:pt x="397" y="3201"/>
                  </a:lnTo>
                  <a:lnTo>
                    <a:pt x="281" y="3244"/>
                  </a:lnTo>
                  <a:lnTo>
                    <a:pt x="187" y="3287"/>
                  </a:lnTo>
                  <a:lnTo>
                    <a:pt x="117" y="3330"/>
                  </a:lnTo>
                  <a:lnTo>
                    <a:pt x="70" y="3378"/>
                  </a:lnTo>
                  <a:lnTo>
                    <a:pt x="24" y="3421"/>
                  </a:lnTo>
                  <a:lnTo>
                    <a:pt x="0" y="3469"/>
                  </a:lnTo>
                  <a:lnTo>
                    <a:pt x="0" y="3517"/>
                  </a:lnTo>
                  <a:lnTo>
                    <a:pt x="24" y="3565"/>
                  </a:lnTo>
                  <a:lnTo>
                    <a:pt x="70" y="3608"/>
                  </a:lnTo>
                  <a:lnTo>
                    <a:pt x="140" y="3657"/>
                  </a:lnTo>
                  <a:lnTo>
                    <a:pt x="210" y="3700"/>
                  </a:lnTo>
                  <a:lnTo>
                    <a:pt x="304" y="3742"/>
                  </a:lnTo>
                  <a:lnTo>
                    <a:pt x="421" y="3785"/>
                  </a:lnTo>
                  <a:lnTo>
                    <a:pt x="561" y="3823"/>
                  </a:lnTo>
                  <a:lnTo>
                    <a:pt x="724" y="3855"/>
                  </a:lnTo>
                  <a:lnTo>
                    <a:pt x="888" y="3887"/>
                  </a:lnTo>
                  <a:lnTo>
                    <a:pt x="1075" y="3914"/>
                  </a:lnTo>
                  <a:lnTo>
                    <a:pt x="1262" y="3941"/>
                  </a:lnTo>
                  <a:lnTo>
                    <a:pt x="1449" y="3957"/>
                  </a:lnTo>
                  <a:lnTo>
                    <a:pt x="1659" y="3968"/>
                  </a:lnTo>
                  <a:lnTo>
                    <a:pt x="1869" y="3978"/>
                  </a:lnTo>
                  <a:lnTo>
                    <a:pt x="2056" y="3984"/>
                  </a:lnTo>
                  <a:lnTo>
                    <a:pt x="2266" y="3984"/>
                  </a:lnTo>
                  <a:lnTo>
                    <a:pt x="2477" y="3978"/>
                  </a:lnTo>
                  <a:lnTo>
                    <a:pt x="2664" y="3968"/>
                  </a:lnTo>
                  <a:lnTo>
                    <a:pt x="2874" y="3957"/>
                  </a:lnTo>
                  <a:lnTo>
                    <a:pt x="3061" y="3935"/>
                  </a:lnTo>
                  <a:lnTo>
                    <a:pt x="3248" y="3914"/>
                  </a:lnTo>
                  <a:lnTo>
                    <a:pt x="3435" y="3887"/>
                  </a:lnTo>
                  <a:lnTo>
                    <a:pt x="3598" y="3855"/>
                  </a:lnTo>
                  <a:lnTo>
                    <a:pt x="3762" y="3823"/>
                  </a:lnTo>
                  <a:lnTo>
                    <a:pt x="4089" y="3726"/>
                  </a:lnTo>
                  <a:lnTo>
                    <a:pt x="4392" y="3635"/>
                  </a:lnTo>
                  <a:lnTo>
                    <a:pt x="4766" y="3512"/>
                  </a:lnTo>
                  <a:lnTo>
                    <a:pt x="5163" y="3356"/>
                  </a:lnTo>
                  <a:lnTo>
                    <a:pt x="5584" y="3180"/>
                  </a:lnTo>
                  <a:lnTo>
                    <a:pt x="5794" y="3083"/>
                  </a:lnTo>
                  <a:lnTo>
                    <a:pt x="6004" y="2976"/>
                  </a:lnTo>
                  <a:lnTo>
                    <a:pt x="6215" y="2863"/>
                  </a:lnTo>
                  <a:lnTo>
                    <a:pt x="6402" y="2751"/>
                  </a:lnTo>
                  <a:lnTo>
                    <a:pt x="6565" y="2627"/>
                  </a:lnTo>
                  <a:lnTo>
                    <a:pt x="6729" y="2499"/>
                  </a:lnTo>
                  <a:lnTo>
                    <a:pt x="6869" y="2365"/>
                  </a:lnTo>
                  <a:lnTo>
                    <a:pt x="6986" y="2231"/>
                  </a:lnTo>
                  <a:lnTo>
                    <a:pt x="7079" y="2086"/>
                  </a:lnTo>
                  <a:lnTo>
                    <a:pt x="7149" y="1941"/>
                  </a:lnTo>
                  <a:lnTo>
                    <a:pt x="7173" y="1791"/>
                  </a:lnTo>
                  <a:lnTo>
                    <a:pt x="7173" y="1636"/>
                  </a:lnTo>
                  <a:lnTo>
                    <a:pt x="7149" y="1475"/>
                  </a:lnTo>
                  <a:lnTo>
                    <a:pt x="7056" y="1314"/>
                  </a:lnTo>
                  <a:lnTo>
                    <a:pt x="6939" y="1148"/>
                  </a:lnTo>
                  <a:lnTo>
                    <a:pt x="6775" y="976"/>
                  </a:lnTo>
                  <a:lnTo>
                    <a:pt x="6565" y="805"/>
                  </a:lnTo>
                  <a:lnTo>
                    <a:pt x="6308" y="628"/>
                  </a:lnTo>
                  <a:lnTo>
                    <a:pt x="5981" y="451"/>
                  </a:lnTo>
                  <a:lnTo>
                    <a:pt x="5607" y="269"/>
                  </a:lnTo>
                  <a:lnTo>
                    <a:pt x="5444" y="210"/>
                  </a:lnTo>
                  <a:lnTo>
                    <a:pt x="5257" y="156"/>
                  </a:lnTo>
                  <a:lnTo>
                    <a:pt x="5023" y="108"/>
                  </a:lnTo>
                  <a:lnTo>
                    <a:pt x="4790" y="70"/>
                  </a:lnTo>
                  <a:lnTo>
                    <a:pt x="4533" y="38"/>
                  </a:lnTo>
                  <a:lnTo>
                    <a:pt x="4252" y="17"/>
                  </a:lnTo>
                  <a:lnTo>
                    <a:pt x="3972" y="6"/>
                  </a:lnTo>
                  <a:lnTo>
                    <a:pt x="3691"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25;p44">
              <a:extLst>
                <a:ext uri="{FF2B5EF4-FFF2-40B4-BE49-F238E27FC236}">
                  <a16:creationId xmlns:a16="http://schemas.microsoft.com/office/drawing/2014/main" id="{515BAEC5-49F7-43D6-8765-E7123A056F89}"/>
                </a:ext>
              </a:extLst>
            </p:cNvPr>
            <p:cNvSpPr/>
            <p:nvPr/>
          </p:nvSpPr>
          <p:spPr>
            <a:xfrm rot="10800000">
              <a:off x="3177287" y="3766980"/>
              <a:ext cx="69559" cy="156193"/>
            </a:xfrm>
            <a:custGeom>
              <a:avLst/>
              <a:gdLst/>
              <a:ahLst/>
              <a:cxnLst/>
              <a:rect l="l" t="t" r="r" b="b"/>
              <a:pathLst>
                <a:path w="7197" h="3984" extrusionOk="0">
                  <a:moveTo>
                    <a:pt x="3435" y="1"/>
                  </a:moveTo>
                  <a:lnTo>
                    <a:pt x="3201" y="11"/>
                  </a:lnTo>
                  <a:lnTo>
                    <a:pt x="2944" y="33"/>
                  </a:lnTo>
                  <a:lnTo>
                    <a:pt x="2711" y="54"/>
                  </a:lnTo>
                  <a:lnTo>
                    <a:pt x="2524" y="81"/>
                  </a:lnTo>
                  <a:lnTo>
                    <a:pt x="2337" y="108"/>
                  </a:lnTo>
                  <a:lnTo>
                    <a:pt x="2197" y="140"/>
                  </a:lnTo>
                  <a:lnTo>
                    <a:pt x="2033" y="177"/>
                  </a:lnTo>
                  <a:lnTo>
                    <a:pt x="1916" y="215"/>
                  </a:lnTo>
                  <a:lnTo>
                    <a:pt x="1800" y="258"/>
                  </a:lnTo>
                  <a:lnTo>
                    <a:pt x="1729" y="301"/>
                  </a:lnTo>
                  <a:lnTo>
                    <a:pt x="1636" y="344"/>
                  </a:lnTo>
                  <a:lnTo>
                    <a:pt x="1589" y="387"/>
                  </a:lnTo>
                  <a:lnTo>
                    <a:pt x="1566" y="435"/>
                  </a:lnTo>
                  <a:lnTo>
                    <a:pt x="1543" y="483"/>
                  </a:lnTo>
                  <a:lnTo>
                    <a:pt x="1543" y="531"/>
                  </a:lnTo>
                  <a:lnTo>
                    <a:pt x="1566" y="579"/>
                  </a:lnTo>
                  <a:lnTo>
                    <a:pt x="1613" y="628"/>
                  </a:lnTo>
                  <a:lnTo>
                    <a:pt x="1683" y="676"/>
                  </a:lnTo>
                  <a:lnTo>
                    <a:pt x="1776" y="719"/>
                  </a:lnTo>
                  <a:lnTo>
                    <a:pt x="2033" y="842"/>
                  </a:lnTo>
                  <a:lnTo>
                    <a:pt x="2267" y="965"/>
                  </a:lnTo>
                  <a:lnTo>
                    <a:pt x="2454" y="1089"/>
                  </a:lnTo>
                  <a:lnTo>
                    <a:pt x="2594" y="1207"/>
                  </a:lnTo>
                  <a:lnTo>
                    <a:pt x="2711" y="1325"/>
                  </a:lnTo>
                  <a:lnTo>
                    <a:pt x="2781" y="1443"/>
                  </a:lnTo>
                  <a:lnTo>
                    <a:pt x="2827" y="1555"/>
                  </a:lnTo>
                  <a:lnTo>
                    <a:pt x="2874" y="1662"/>
                  </a:lnTo>
                  <a:lnTo>
                    <a:pt x="2851" y="1770"/>
                  </a:lnTo>
                  <a:lnTo>
                    <a:pt x="2827" y="1877"/>
                  </a:lnTo>
                  <a:lnTo>
                    <a:pt x="2781" y="1979"/>
                  </a:lnTo>
                  <a:lnTo>
                    <a:pt x="2734" y="2075"/>
                  </a:lnTo>
                  <a:lnTo>
                    <a:pt x="2641" y="2172"/>
                  </a:lnTo>
                  <a:lnTo>
                    <a:pt x="2547" y="2263"/>
                  </a:lnTo>
                  <a:lnTo>
                    <a:pt x="2430" y="2354"/>
                  </a:lnTo>
                  <a:lnTo>
                    <a:pt x="2314" y="2440"/>
                  </a:lnTo>
                  <a:lnTo>
                    <a:pt x="2057" y="2595"/>
                  </a:lnTo>
                  <a:lnTo>
                    <a:pt x="1753" y="2734"/>
                  </a:lnTo>
                  <a:lnTo>
                    <a:pt x="1472" y="2858"/>
                  </a:lnTo>
                  <a:lnTo>
                    <a:pt x="1192" y="2960"/>
                  </a:lnTo>
                  <a:lnTo>
                    <a:pt x="958" y="3045"/>
                  </a:lnTo>
                  <a:lnTo>
                    <a:pt x="748" y="3104"/>
                  </a:lnTo>
                  <a:lnTo>
                    <a:pt x="561" y="3158"/>
                  </a:lnTo>
                  <a:lnTo>
                    <a:pt x="421" y="3195"/>
                  </a:lnTo>
                  <a:lnTo>
                    <a:pt x="304" y="3238"/>
                  </a:lnTo>
                  <a:lnTo>
                    <a:pt x="211" y="3281"/>
                  </a:lnTo>
                  <a:lnTo>
                    <a:pt x="117" y="3324"/>
                  </a:lnTo>
                  <a:lnTo>
                    <a:pt x="71" y="3372"/>
                  </a:lnTo>
                  <a:lnTo>
                    <a:pt x="24" y="3421"/>
                  </a:lnTo>
                  <a:lnTo>
                    <a:pt x="1" y="3469"/>
                  </a:lnTo>
                  <a:lnTo>
                    <a:pt x="24" y="3512"/>
                  </a:lnTo>
                  <a:lnTo>
                    <a:pt x="24" y="3560"/>
                  </a:lnTo>
                  <a:lnTo>
                    <a:pt x="71" y="3608"/>
                  </a:lnTo>
                  <a:lnTo>
                    <a:pt x="141" y="3651"/>
                  </a:lnTo>
                  <a:lnTo>
                    <a:pt x="211" y="3699"/>
                  </a:lnTo>
                  <a:lnTo>
                    <a:pt x="304" y="3742"/>
                  </a:lnTo>
                  <a:lnTo>
                    <a:pt x="421" y="3780"/>
                  </a:lnTo>
                  <a:lnTo>
                    <a:pt x="561" y="3817"/>
                  </a:lnTo>
                  <a:lnTo>
                    <a:pt x="725" y="3855"/>
                  </a:lnTo>
                  <a:lnTo>
                    <a:pt x="888" y="3887"/>
                  </a:lnTo>
                  <a:lnTo>
                    <a:pt x="1075" y="3914"/>
                  </a:lnTo>
                  <a:lnTo>
                    <a:pt x="1262" y="3935"/>
                  </a:lnTo>
                  <a:lnTo>
                    <a:pt x="1449" y="3957"/>
                  </a:lnTo>
                  <a:lnTo>
                    <a:pt x="1659" y="3967"/>
                  </a:lnTo>
                  <a:lnTo>
                    <a:pt x="1870" y="3978"/>
                  </a:lnTo>
                  <a:lnTo>
                    <a:pt x="2057" y="3984"/>
                  </a:lnTo>
                  <a:lnTo>
                    <a:pt x="2267" y="3984"/>
                  </a:lnTo>
                  <a:lnTo>
                    <a:pt x="2477" y="3978"/>
                  </a:lnTo>
                  <a:lnTo>
                    <a:pt x="2687" y="3967"/>
                  </a:lnTo>
                  <a:lnTo>
                    <a:pt x="2874" y="3957"/>
                  </a:lnTo>
                  <a:lnTo>
                    <a:pt x="3061" y="3935"/>
                  </a:lnTo>
                  <a:lnTo>
                    <a:pt x="3248" y="3914"/>
                  </a:lnTo>
                  <a:lnTo>
                    <a:pt x="3435" y="3887"/>
                  </a:lnTo>
                  <a:lnTo>
                    <a:pt x="3598" y="3855"/>
                  </a:lnTo>
                  <a:lnTo>
                    <a:pt x="3762" y="3817"/>
                  </a:lnTo>
                  <a:lnTo>
                    <a:pt x="4089" y="3726"/>
                  </a:lnTo>
                  <a:lnTo>
                    <a:pt x="4393" y="3635"/>
                  </a:lnTo>
                  <a:lnTo>
                    <a:pt x="4767" y="3512"/>
                  </a:lnTo>
                  <a:lnTo>
                    <a:pt x="5187" y="3356"/>
                  </a:lnTo>
                  <a:lnTo>
                    <a:pt x="5608" y="3179"/>
                  </a:lnTo>
                  <a:lnTo>
                    <a:pt x="5818" y="3078"/>
                  </a:lnTo>
                  <a:lnTo>
                    <a:pt x="6028" y="2976"/>
                  </a:lnTo>
                  <a:lnTo>
                    <a:pt x="6215" y="2863"/>
                  </a:lnTo>
                  <a:lnTo>
                    <a:pt x="6402" y="2745"/>
                  </a:lnTo>
                  <a:lnTo>
                    <a:pt x="6589" y="2627"/>
                  </a:lnTo>
                  <a:lnTo>
                    <a:pt x="6752" y="2499"/>
                  </a:lnTo>
                  <a:lnTo>
                    <a:pt x="6893" y="2365"/>
                  </a:lnTo>
                  <a:lnTo>
                    <a:pt x="7009" y="2225"/>
                  </a:lnTo>
                  <a:lnTo>
                    <a:pt x="7103" y="2086"/>
                  </a:lnTo>
                  <a:lnTo>
                    <a:pt x="7150" y="1941"/>
                  </a:lnTo>
                  <a:lnTo>
                    <a:pt x="7196" y="1786"/>
                  </a:lnTo>
                  <a:lnTo>
                    <a:pt x="7196" y="1630"/>
                  </a:lnTo>
                  <a:lnTo>
                    <a:pt x="7150" y="1475"/>
                  </a:lnTo>
                  <a:lnTo>
                    <a:pt x="7080" y="1309"/>
                  </a:lnTo>
                  <a:lnTo>
                    <a:pt x="6963" y="1142"/>
                  </a:lnTo>
                  <a:lnTo>
                    <a:pt x="6799" y="976"/>
                  </a:lnTo>
                  <a:lnTo>
                    <a:pt x="6566" y="805"/>
                  </a:lnTo>
                  <a:lnTo>
                    <a:pt x="6309" y="628"/>
                  </a:lnTo>
                  <a:lnTo>
                    <a:pt x="5981" y="451"/>
                  </a:lnTo>
                  <a:lnTo>
                    <a:pt x="5608" y="269"/>
                  </a:lnTo>
                  <a:lnTo>
                    <a:pt x="5444" y="210"/>
                  </a:lnTo>
                  <a:lnTo>
                    <a:pt x="5257" y="156"/>
                  </a:lnTo>
                  <a:lnTo>
                    <a:pt x="5047" y="108"/>
                  </a:lnTo>
                  <a:lnTo>
                    <a:pt x="4813" y="70"/>
                  </a:lnTo>
                  <a:lnTo>
                    <a:pt x="4533" y="38"/>
                  </a:lnTo>
                  <a:lnTo>
                    <a:pt x="4276" y="17"/>
                  </a:lnTo>
                  <a:lnTo>
                    <a:pt x="3996" y="6"/>
                  </a:lnTo>
                  <a:lnTo>
                    <a:pt x="369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26;p44">
              <a:extLst>
                <a:ext uri="{FF2B5EF4-FFF2-40B4-BE49-F238E27FC236}">
                  <a16:creationId xmlns:a16="http://schemas.microsoft.com/office/drawing/2014/main" id="{CBFF4EC1-6901-4938-AEFF-10CEF3229423}"/>
                </a:ext>
              </a:extLst>
            </p:cNvPr>
            <p:cNvSpPr/>
            <p:nvPr/>
          </p:nvSpPr>
          <p:spPr>
            <a:xfrm rot="10800000">
              <a:off x="3025324" y="3625333"/>
              <a:ext cx="69327" cy="156193"/>
            </a:xfrm>
            <a:custGeom>
              <a:avLst/>
              <a:gdLst/>
              <a:ahLst/>
              <a:cxnLst/>
              <a:rect l="l" t="t" r="r" b="b"/>
              <a:pathLst>
                <a:path w="7173" h="3984" extrusionOk="0">
                  <a:moveTo>
                    <a:pt x="3691" y="1"/>
                  </a:moveTo>
                  <a:lnTo>
                    <a:pt x="3434" y="6"/>
                  </a:lnTo>
                  <a:lnTo>
                    <a:pt x="3177" y="17"/>
                  </a:lnTo>
                  <a:lnTo>
                    <a:pt x="2944" y="33"/>
                  </a:lnTo>
                  <a:lnTo>
                    <a:pt x="2710" y="54"/>
                  </a:lnTo>
                  <a:lnTo>
                    <a:pt x="2500" y="81"/>
                  </a:lnTo>
                  <a:lnTo>
                    <a:pt x="2336" y="108"/>
                  </a:lnTo>
                  <a:lnTo>
                    <a:pt x="2173" y="140"/>
                  </a:lnTo>
                  <a:lnTo>
                    <a:pt x="2033" y="178"/>
                  </a:lnTo>
                  <a:lnTo>
                    <a:pt x="1916" y="215"/>
                  </a:lnTo>
                  <a:lnTo>
                    <a:pt x="1799" y="258"/>
                  </a:lnTo>
                  <a:lnTo>
                    <a:pt x="1706" y="301"/>
                  </a:lnTo>
                  <a:lnTo>
                    <a:pt x="1635" y="344"/>
                  </a:lnTo>
                  <a:lnTo>
                    <a:pt x="1589" y="392"/>
                  </a:lnTo>
                  <a:lnTo>
                    <a:pt x="1542" y="435"/>
                  </a:lnTo>
                  <a:lnTo>
                    <a:pt x="1542" y="483"/>
                  </a:lnTo>
                  <a:lnTo>
                    <a:pt x="1542" y="531"/>
                  </a:lnTo>
                  <a:lnTo>
                    <a:pt x="1565" y="580"/>
                  </a:lnTo>
                  <a:lnTo>
                    <a:pt x="1612" y="628"/>
                  </a:lnTo>
                  <a:lnTo>
                    <a:pt x="1682" y="676"/>
                  </a:lnTo>
                  <a:lnTo>
                    <a:pt x="1776" y="719"/>
                  </a:lnTo>
                  <a:lnTo>
                    <a:pt x="2033" y="842"/>
                  </a:lnTo>
                  <a:lnTo>
                    <a:pt x="2243" y="966"/>
                  </a:lnTo>
                  <a:lnTo>
                    <a:pt x="2430" y="1083"/>
                  </a:lnTo>
                  <a:lnTo>
                    <a:pt x="2570" y="1201"/>
                  </a:lnTo>
                  <a:lnTo>
                    <a:pt x="2687" y="1319"/>
                  </a:lnTo>
                  <a:lnTo>
                    <a:pt x="2780" y="1432"/>
                  </a:lnTo>
                  <a:lnTo>
                    <a:pt x="2827" y="1544"/>
                  </a:lnTo>
                  <a:lnTo>
                    <a:pt x="2850" y="1657"/>
                  </a:lnTo>
                  <a:lnTo>
                    <a:pt x="2850" y="1759"/>
                  </a:lnTo>
                  <a:lnTo>
                    <a:pt x="2827" y="1866"/>
                  </a:lnTo>
                  <a:lnTo>
                    <a:pt x="2804" y="1968"/>
                  </a:lnTo>
                  <a:lnTo>
                    <a:pt x="2734" y="2064"/>
                  </a:lnTo>
                  <a:lnTo>
                    <a:pt x="2663" y="2156"/>
                  </a:lnTo>
                  <a:lnTo>
                    <a:pt x="2570" y="2247"/>
                  </a:lnTo>
                  <a:lnTo>
                    <a:pt x="2453" y="2338"/>
                  </a:lnTo>
                  <a:lnTo>
                    <a:pt x="2336" y="2418"/>
                  </a:lnTo>
                  <a:lnTo>
                    <a:pt x="2079" y="2579"/>
                  </a:lnTo>
                  <a:lnTo>
                    <a:pt x="1799" y="2718"/>
                  </a:lnTo>
                  <a:lnTo>
                    <a:pt x="1495" y="2842"/>
                  </a:lnTo>
                  <a:lnTo>
                    <a:pt x="1215" y="2949"/>
                  </a:lnTo>
                  <a:lnTo>
                    <a:pt x="981" y="3035"/>
                  </a:lnTo>
                  <a:lnTo>
                    <a:pt x="771" y="3099"/>
                  </a:lnTo>
                  <a:lnTo>
                    <a:pt x="537" y="3158"/>
                  </a:lnTo>
                  <a:lnTo>
                    <a:pt x="397" y="3201"/>
                  </a:lnTo>
                  <a:lnTo>
                    <a:pt x="280" y="3244"/>
                  </a:lnTo>
                  <a:lnTo>
                    <a:pt x="187" y="3287"/>
                  </a:lnTo>
                  <a:lnTo>
                    <a:pt x="117" y="3330"/>
                  </a:lnTo>
                  <a:lnTo>
                    <a:pt x="70" y="3378"/>
                  </a:lnTo>
                  <a:lnTo>
                    <a:pt x="23" y="3421"/>
                  </a:lnTo>
                  <a:lnTo>
                    <a:pt x="0" y="3469"/>
                  </a:lnTo>
                  <a:lnTo>
                    <a:pt x="0" y="3517"/>
                  </a:lnTo>
                  <a:lnTo>
                    <a:pt x="23" y="3565"/>
                  </a:lnTo>
                  <a:lnTo>
                    <a:pt x="70" y="3608"/>
                  </a:lnTo>
                  <a:lnTo>
                    <a:pt x="140" y="3657"/>
                  </a:lnTo>
                  <a:lnTo>
                    <a:pt x="210" y="3699"/>
                  </a:lnTo>
                  <a:lnTo>
                    <a:pt x="304" y="3742"/>
                  </a:lnTo>
                  <a:lnTo>
                    <a:pt x="421" y="3785"/>
                  </a:lnTo>
                  <a:lnTo>
                    <a:pt x="561" y="3823"/>
                  </a:lnTo>
                  <a:lnTo>
                    <a:pt x="724" y="3855"/>
                  </a:lnTo>
                  <a:lnTo>
                    <a:pt x="888" y="3887"/>
                  </a:lnTo>
                  <a:lnTo>
                    <a:pt x="1075" y="3914"/>
                  </a:lnTo>
                  <a:lnTo>
                    <a:pt x="1262" y="3941"/>
                  </a:lnTo>
                  <a:lnTo>
                    <a:pt x="1449" y="3957"/>
                  </a:lnTo>
                  <a:lnTo>
                    <a:pt x="1659" y="3968"/>
                  </a:lnTo>
                  <a:lnTo>
                    <a:pt x="1869" y="3978"/>
                  </a:lnTo>
                  <a:lnTo>
                    <a:pt x="2056" y="3984"/>
                  </a:lnTo>
                  <a:lnTo>
                    <a:pt x="2266" y="3984"/>
                  </a:lnTo>
                  <a:lnTo>
                    <a:pt x="2477" y="3978"/>
                  </a:lnTo>
                  <a:lnTo>
                    <a:pt x="2687" y="3968"/>
                  </a:lnTo>
                  <a:lnTo>
                    <a:pt x="2874" y="3957"/>
                  </a:lnTo>
                  <a:lnTo>
                    <a:pt x="3061" y="3935"/>
                  </a:lnTo>
                  <a:lnTo>
                    <a:pt x="3248" y="3914"/>
                  </a:lnTo>
                  <a:lnTo>
                    <a:pt x="3434" y="3887"/>
                  </a:lnTo>
                  <a:lnTo>
                    <a:pt x="3598" y="3855"/>
                  </a:lnTo>
                  <a:lnTo>
                    <a:pt x="3762" y="3823"/>
                  </a:lnTo>
                  <a:lnTo>
                    <a:pt x="4089" y="3726"/>
                  </a:lnTo>
                  <a:lnTo>
                    <a:pt x="4392" y="3635"/>
                  </a:lnTo>
                  <a:lnTo>
                    <a:pt x="4766" y="3512"/>
                  </a:lnTo>
                  <a:lnTo>
                    <a:pt x="5163" y="3356"/>
                  </a:lnTo>
                  <a:lnTo>
                    <a:pt x="5584" y="3179"/>
                  </a:lnTo>
                  <a:lnTo>
                    <a:pt x="5794" y="3083"/>
                  </a:lnTo>
                  <a:lnTo>
                    <a:pt x="6004" y="2976"/>
                  </a:lnTo>
                  <a:lnTo>
                    <a:pt x="6215" y="2863"/>
                  </a:lnTo>
                  <a:lnTo>
                    <a:pt x="6402" y="2751"/>
                  </a:lnTo>
                  <a:lnTo>
                    <a:pt x="6565" y="2627"/>
                  </a:lnTo>
                  <a:lnTo>
                    <a:pt x="6729" y="2499"/>
                  </a:lnTo>
                  <a:lnTo>
                    <a:pt x="6869" y="2365"/>
                  </a:lnTo>
                  <a:lnTo>
                    <a:pt x="6986" y="2231"/>
                  </a:lnTo>
                  <a:lnTo>
                    <a:pt x="7079" y="2086"/>
                  </a:lnTo>
                  <a:lnTo>
                    <a:pt x="7149" y="1941"/>
                  </a:lnTo>
                  <a:lnTo>
                    <a:pt x="7172" y="1791"/>
                  </a:lnTo>
                  <a:lnTo>
                    <a:pt x="7172" y="1636"/>
                  </a:lnTo>
                  <a:lnTo>
                    <a:pt x="7149" y="1475"/>
                  </a:lnTo>
                  <a:lnTo>
                    <a:pt x="7056" y="1314"/>
                  </a:lnTo>
                  <a:lnTo>
                    <a:pt x="6939" y="1148"/>
                  </a:lnTo>
                  <a:lnTo>
                    <a:pt x="6775" y="976"/>
                  </a:lnTo>
                  <a:lnTo>
                    <a:pt x="6565" y="805"/>
                  </a:lnTo>
                  <a:lnTo>
                    <a:pt x="6308" y="628"/>
                  </a:lnTo>
                  <a:lnTo>
                    <a:pt x="5981" y="451"/>
                  </a:lnTo>
                  <a:lnTo>
                    <a:pt x="5607" y="269"/>
                  </a:lnTo>
                  <a:lnTo>
                    <a:pt x="5444" y="210"/>
                  </a:lnTo>
                  <a:lnTo>
                    <a:pt x="5257" y="156"/>
                  </a:lnTo>
                  <a:lnTo>
                    <a:pt x="5023" y="108"/>
                  </a:lnTo>
                  <a:lnTo>
                    <a:pt x="4789" y="70"/>
                  </a:lnTo>
                  <a:lnTo>
                    <a:pt x="4532" y="38"/>
                  </a:lnTo>
                  <a:lnTo>
                    <a:pt x="4252" y="17"/>
                  </a:lnTo>
                  <a:lnTo>
                    <a:pt x="3972" y="6"/>
                  </a:lnTo>
                  <a:lnTo>
                    <a:pt x="3691"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27;p44">
              <a:extLst>
                <a:ext uri="{FF2B5EF4-FFF2-40B4-BE49-F238E27FC236}">
                  <a16:creationId xmlns:a16="http://schemas.microsoft.com/office/drawing/2014/main" id="{79006893-3CF0-4687-B467-7E078AAEFF51}"/>
                </a:ext>
              </a:extLst>
            </p:cNvPr>
            <p:cNvSpPr/>
            <p:nvPr/>
          </p:nvSpPr>
          <p:spPr>
            <a:xfrm rot="10800000">
              <a:off x="3227864" y="3542963"/>
              <a:ext cx="69337" cy="156193"/>
            </a:xfrm>
            <a:custGeom>
              <a:avLst/>
              <a:gdLst/>
              <a:ahLst/>
              <a:cxnLst/>
              <a:rect l="l" t="t" r="r" b="b"/>
              <a:pathLst>
                <a:path w="7174" h="3984" extrusionOk="0">
                  <a:moveTo>
                    <a:pt x="3669" y="1"/>
                  </a:moveTo>
                  <a:lnTo>
                    <a:pt x="3412" y="6"/>
                  </a:lnTo>
                  <a:lnTo>
                    <a:pt x="3178" y="12"/>
                  </a:lnTo>
                  <a:lnTo>
                    <a:pt x="2921" y="33"/>
                  </a:lnTo>
                  <a:lnTo>
                    <a:pt x="2687" y="55"/>
                  </a:lnTo>
                  <a:lnTo>
                    <a:pt x="2501" y="81"/>
                  </a:lnTo>
                  <a:lnTo>
                    <a:pt x="2314" y="108"/>
                  </a:lnTo>
                  <a:lnTo>
                    <a:pt x="2173" y="140"/>
                  </a:lnTo>
                  <a:lnTo>
                    <a:pt x="2010" y="178"/>
                  </a:lnTo>
                  <a:lnTo>
                    <a:pt x="1893" y="215"/>
                  </a:lnTo>
                  <a:lnTo>
                    <a:pt x="1776" y="258"/>
                  </a:lnTo>
                  <a:lnTo>
                    <a:pt x="1706" y="301"/>
                  </a:lnTo>
                  <a:lnTo>
                    <a:pt x="1613" y="344"/>
                  </a:lnTo>
                  <a:lnTo>
                    <a:pt x="1566" y="387"/>
                  </a:lnTo>
                  <a:lnTo>
                    <a:pt x="1543" y="435"/>
                  </a:lnTo>
                  <a:lnTo>
                    <a:pt x="1519" y="483"/>
                  </a:lnTo>
                  <a:lnTo>
                    <a:pt x="1519" y="532"/>
                  </a:lnTo>
                  <a:lnTo>
                    <a:pt x="1543" y="580"/>
                  </a:lnTo>
                  <a:lnTo>
                    <a:pt x="1589" y="628"/>
                  </a:lnTo>
                  <a:lnTo>
                    <a:pt x="1659" y="676"/>
                  </a:lnTo>
                  <a:lnTo>
                    <a:pt x="1753" y="719"/>
                  </a:lnTo>
                  <a:lnTo>
                    <a:pt x="2010" y="843"/>
                  </a:lnTo>
                  <a:lnTo>
                    <a:pt x="2244" y="966"/>
                  </a:lnTo>
                  <a:lnTo>
                    <a:pt x="2407" y="1084"/>
                  </a:lnTo>
                  <a:lnTo>
                    <a:pt x="2571" y="1202"/>
                  </a:lnTo>
                  <a:lnTo>
                    <a:pt x="2687" y="1320"/>
                  </a:lnTo>
                  <a:lnTo>
                    <a:pt x="2758" y="1432"/>
                  </a:lnTo>
                  <a:lnTo>
                    <a:pt x="2804" y="1545"/>
                  </a:lnTo>
                  <a:lnTo>
                    <a:pt x="2851" y="1652"/>
                  </a:lnTo>
                  <a:lnTo>
                    <a:pt x="2851" y="1759"/>
                  </a:lnTo>
                  <a:lnTo>
                    <a:pt x="2828" y="1867"/>
                  </a:lnTo>
                  <a:lnTo>
                    <a:pt x="2781" y="1963"/>
                  </a:lnTo>
                  <a:lnTo>
                    <a:pt x="2711" y="2065"/>
                  </a:lnTo>
                  <a:lnTo>
                    <a:pt x="2641" y="2156"/>
                  </a:lnTo>
                  <a:lnTo>
                    <a:pt x="2547" y="2247"/>
                  </a:lnTo>
                  <a:lnTo>
                    <a:pt x="2430" y="2338"/>
                  </a:lnTo>
                  <a:lnTo>
                    <a:pt x="2314" y="2419"/>
                  </a:lnTo>
                  <a:lnTo>
                    <a:pt x="2057" y="2579"/>
                  </a:lnTo>
                  <a:lnTo>
                    <a:pt x="1776" y="2719"/>
                  </a:lnTo>
                  <a:lnTo>
                    <a:pt x="1496" y="2842"/>
                  </a:lnTo>
                  <a:lnTo>
                    <a:pt x="1216" y="2944"/>
                  </a:lnTo>
                  <a:lnTo>
                    <a:pt x="959" y="3030"/>
                  </a:lnTo>
                  <a:lnTo>
                    <a:pt x="748" y="3099"/>
                  </a:lnTo>
                  <a:lnTo>
                    <a:pt x="538" y="3158"/>
                  </a:lnTo>
                  <a:lnTo>
                    <a:pt x="398" y="3201"/>
                  </a:lnTo>
                  <a:lnTo>
                    <a:pt x="281" y="3239"/>
                  </a:lnTo>
                  <a:lnTo>
                    <a:pt x="188" y="3287"/>
                  </a:lnTo>
                  <a:lnTo>
                    <a:pt x="94" y="3330"/>
                  </a:lnTo>
                  <a:lnTo>
                    <a:pt x="47" y="3373"/>
                  </a:lnTo>
                  <a:lnTo>
                    <a:pt x="1" y="3421"/>
                  </a:lnTo>
                  <a:lnTo>
                    <a:pt x="1" y="3469"/>
                  </a:lnTo>
                  <a:lnTo>
                    <a:pt x="1" y="3518"/>
                  </a:lnTo>
                  <a:lnTo>
                    <a:pt x="24" y="3566"/>
                  </a:lnTo>
                  <a:lnTo>
                    <a:pt x="47" y="3609"/>
                  </a:lnTo>
                  <a:lnTo>
                    <a:pt x="118" y="3657"/>
                  </a:lnTo>
                  <a:lnTo>
                    <a:pt x="188" y="3700"/>
                  </a:lnTo>
                  <a:lnTo>
                    <a:pt x="304" y="3743"/>
                  </a:lnTo>
                  <a:lnTo>
                    <a:pt x="421" y="3786"/>
                  </a:lnTo>
                  <a:lnTo>
                    <a:pt x="561" y="3823"/>
                  </a:lnTo>
                  <a:lnTo>
                    <a:pt x="702" y="3855"/>
                  </a:lnTo>
                  <a:lnTo>
                    <a:pt x="888" y="3887"/>
                  </a:lnTo>
                  <a:lnTo>
                    <a:pt x="1052" y="3914"/>
                  </a:lnTo>
                  <a:lnTo>
                    <a:pt x="1239" y="3936"/>
                  </a:lnTo>
                  <a:lnTo>
                    <a:pt x="1449" y="3957"/>
                  </a:lnTo>
                  <a:lnTo>
                    <a:pt x="1636" y="3968"/>
                  </a:lnTo>
                  <a:lnTo>
                    <a:pt x="1846" y="3979"/>
                  </a:lnTo>
                  <a:lnTo>
                    <a:pt x="2057" y="3984"/>
                  </a:lnTo>
                  <a:lnTo>
                    <a:pt x="2267" y="3984"/>
                  </a:lnTo>
                  <a:lnTo>
                    <a:pt x="2454" y="3979"/>
                  </a:lnTo>
                  <a:lnTo>
                    <a:pt x="2664" y="3968"/>
                  </a:lnTo>
                  <a:lnTo>
                    <a:pt x="2851" y="3957"/>
                  </a:lnTo>
                  <a:lnTo>
                    <a:pt x="3061" y="3936"/>
                  </a:lnTo>
                  <a:lnTo>
                    <a:pt x="3248" y="3914"/>
                  </a:lnTo>
                  <a:lnTo>
                    <a:pt x="3412" y="3887"/>
                  </a:lnTo>
                  <a:lnTo>
                    <a:pt x="3575" y="3855"/>
                  </a:lnTo>
                  <a:lnTo>
                    <a:pt x="3739" y="3818"/>
                  </a:lnTo>
                  <a:lnTo>
                    <a:pt x="4066" y="3727"/>
                  </a:lnTo>
                  <a:lnTo>
                    <a:pt x="4370" y="3636"/>
                  </a:lnTo>
                  <a:lnTo>
                    <a:pt x="4743" y="3512"/>
                  </a:lnTo>
                  <a:lnTo>
                    <a:pt x="5164" y="3357"/>
                  </a:lnTo>
                  <a:lnTo>
                    <a:pt x="5584" y="3180"/>
                  </a:lnTo>
                  <a:lnTo>
                    <a:pt x="5795" y="3083"/>
                  </a:lnTo>
                  <a:lnTo>
                    <a:pt x="6005" y="2976"/>
                  </a:lnTo>
                  <a:lnTo>
                    <a:pt x="6192" y="2864"/>
                  </a:lnTo>
                  <a:lnTo>
                    <a:pt x="6379" y="2746"/>
                  </a:lnTo>
                  <a:lnTo>
                    <a:pt x="6566" y="2628"/>
                  </a:lnTo>
                  <a:lnTo>
                    <a:pt x="6729" y="2499"/>
                  </a:lnTo>
                  <a:lnTo>
                    <a:pt x="6869" y="2365"/>
                  </a:lnTo>
                  <a:lnTo>
                    <a:pt x="6986" y="2226"/>
                  </a:lnTo>
                  <a:lnTo>
                    <a:pt x="7080" y="2086"/>
                  </a:lnTo>
                  <a:lnTo>
                    <a:pt x="7126" y="1942"/>
                  </a:lnTo>
                  <a:lnTo>
                    <a:pt x="7173" y="1786"/>
                  </a:lnTo>
                  <a:lnTo>
                    <a:pt x="7173" y="1636"/>
                  </a:lnTo>
                  <a:lnTo>
                    <a:pt x="7126" y="1475"/>
                  </a:lnTo>
                  <a:lnTo>
                    <a:pt x="7056" y="1314"/>
                  </a:lnTo>
                  <a:lnTo>
                    <a:pt x="6939" y="1143"/>
                  </a:lnTo>
                  <a:lnTo>
                    <a:pt x="6776" y="977"/>
                  </a:lnTo>
                  <a:lnTo>
                    <a:pt x="6542" y="805"/>
                  </a:lnTo>
                  <a:lnTo>
                    <a:pt x="6285" y="628"/>
                  </a:lnTo>
                  <a:lnTo>
                    <a:pt x="5958" y="451"/>
                  </a:lnTo>
                  <a:lnTo>
                    <a:pt x="5584" y="269"/>
                  </a:lnTo>
                  <a:lnTo>
                    <a:pt x="5421" y="210"/>
                  </a:lnTo>
                  <a:lnTo>
                    <a:pt x="5234" y="156"/>
                  </a:lnTo>
                  <a:lnTo>
                    <a:pt x="5024" y="108"/>
                  </a:lnTo>
                  <a:lnTo>
                    <a:pt x="4790" y="71"/>
                  </a:lnTo>
                  <a:lnTo>
                    <a:pt x="4510" y="39"/>
                  </a:lnTo>
                  <a:lnTo>
                    <a:pt x="4253" y="17"/>
                  </a:lnTo>
                  <a:lnTo>
                    <a:pt x="3972" y="6"/>
                  </a:lnTo>
                  <a:lnTo>
                    <a:pt x="366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28;p44">
              <a:extLst>
                <a:ext uri="{FF2B5EF4-FFF2-40B4-BE49-F238E27FC236}">
                  <a16:creationId xmlns:a16="http://schemas.microsoft.com/office/drawing/2014/main" id="{E7700BAD-F0CC-4C3E-8E8A-25BAFF26ECD5}"/>
                </a:ext>
              </a:extLst>
            </p:cNvPr>
            <p:cNvSpPr/>
            <p:nvPr/>
          </p:nvSpPr>
          <p:spPr>
            <a:xfrm rot="10800000">
              <a:off x="3043388" y="3425270"/>
              <a:ext cx="69327" cy="156193"/>
            </a:xfrm>
            <a:custGeom>
              <a:avLst/>
              <a:gdLst/>
              <a:ahLst/>
              <a:cxnLst/>
              <a:rect l="l" t="t" r="r" b="b"/>
              <a:pathLst>
                <a:path w="7173" h="3984" extrusionOk="0">
                  <a:moveTo>
                    <a:pt x="3434" y="1"/>
                  </a:moveTo>
                  <a:lnTo>
                    <a:pt x="3177" y="12"/>
                  </a:lnTo>
                  <a:lnTo>
                    <a:pt x="2944" y="28"/>
                  </a:lnTo>
                  <a:lnTo>
                    <a:pt x="2687" y="55"/>
                  </a:lnTo>
                  <a:lnTo>
                    <a:pt x="2500" y="81"/>
                  </a:lnTo>
                  <a:lnTo>
                    <a:pt x="2336" y="108"/>
                  </a:lnTo>
                  <a:lnTo>
                    <a:pt x="2173" y="140"/>
                  </a:lnTo>
                  <a:lnTo>
                    <a:pt x="2033" y="178"/>
                  </a:lnTo>
                  <a:lnTo>
                    <a:pt x="1892" y="215"/>
                  </a:lnTo>
                  <a:lnTo>
                    <a:pt x="1799" y="258"/>
                  </a:lnTo>
                  <a:lnTo>
                    <a:pt x="1706" y="296"/>
                  </a:lnTo>
                  <a:lnTo>
                    <a:pt x="1635" y="344"/>
                  </a:lnTo>
                  <a:lnTo>
                    <a:pt x="1565" y="387"/>
                  </a:lnTo>
                  <a:lnTo>
                    <a:pt x="1542" y="435"/>
                  </a:lnTo>
                  <a:lnTo>
                    <a:pt x="1519" y="483"/>
                  </a:lnTo>
                  <a:lnTo>
                    <a:pt x="1542" y="532"/>
                  </a:lnTo>
                  <a:lnTo>
                    <a:pt x="1565" y="580"/>
                  </a:lnTo>
                  <a:lnTo>
                    <a:pt x="1612" y="628"/>
                  </a:lnTo>
                  <a:lnTo>
                    <a:pt x="1682" y="671"/>
                  </a:lnTo>
                  <a:lnTo>
                    <a:pt x="1752" y="719"/>
                  </a:lnTo>
                  <a:lnTo>
                    <a:pt x="2033" y="843"/>
                  </a:lnTo>
                  <a:lnTo>
                    <a:pt x="2243" y="966"/>
                  </a:lnTo>
                  <a:lnTo>
                    <a:pt x="2430" y="1089"/>
                  </a:lnTo>
                  <a:lnTo>
                    <a:pt x="2570" y="1207"/>
                  </a:lnTo>
                  <a:lnTo>
                    <a:pt x="2687" y="1325"/>
                  </a:lnTo>
                  <a:lnTo>
                    <a:pt x="2780" y="1443"/>
                  </a:lnTo>
                  <a:lnTo>
                    <a:pt x="2827" y="1556"/>
                  </a:lnTo>
                  <a:lnTo>
                    <a:pt x="2850" y="1663"/>
                  </a:lnTo>
                  <a:lnTo>
                    <a:pt x="2850" y="1775"/>
                  </a:lnTo>
                  <a:lnTo>
                    <a:pt x="2827" y="1877"/>
                  </a:lnTo>
                  <a:lnTo>
                    <a:pt x="2780" y="1979"/>
                  </a:lnTo>
                  <a:lnTo>
                    <a:pt x="2710" y="2076"/>
                  </a:lnTo>
                  <a:lnTo>
                    <a:pt x="2617" y="2172"/>
                  </a:lnTo>
                  <a:lnTo>
                    <a:pt x="2523" y="2263"/>
                  </a:lnTo>
                  <a:lnTo>
                    <a:pt x="2406" y="2354"/>
                  </a:lnTo>
                  <a:lnTo>
                    <a:pt x="2290" y="2440"/>
                  </a:lnTo>
                  <a:lnTo>
                    <a:pt x="2033" y="2596"/>
                  </a:lnTo>
                  <a:lnTo>
                    <a:pt x="1729" y="2735"/>
                  </a:lnTo>
                  <a:lnTo>
                    <a:pt x="1449" y="2858"/>
                  </a:lnTo>
                  <a:lnTo>
                    <a:pt x="1168" y="2960"/>
                  </a:lnTo>
                  <a:lnTo>
                    <a:pt x="935" y="3046"/>
                  </a:lnTo>
                  <a:lnTo>
                    <a:pt x="724" y="3105"/>
                  </a:lnTo>
                  <a:lnTo>
                    <a:pt x="537" y="3158"/>
                  </a:lnTo>
                  <a:lnTo>
                    <a:pt x="397" y="3196"/>
                  </a:lnTo>
                  <a:lnTo>
                    <a:pt x="280" y="3239"/>
                  </a:lnTo>
                  <a:lnTo>
                    <a:pt x="187" y="3282"/>
                  </a:lnTo>
                  <a:lnTo>
                    <a:pt x="117" y="3325"/>
                  </a:lnTo>
                  <a:lnTo>
                    <a:pt x="47" y="3373"/>
                  </a:lnTo>
                  <a:lnTo>
                    <a:pt x="0" y="3421"/>
                  </a:lnTo>
                  <a:lnTo>
                    <a:pt x="0" y="3469"/>
                  </a:lnTo>
                  <a:lnTo>
                    <a:pt x="0" y="3512"/>
                  </a:lnTo>
                  <a:lnTo>
                    <a:pt x="23" y="3560"/>
                  </a:lnTo>
                  <a:lnTo>
                    <a:pt x="47" y="3609"/>
                  </a:lnTo>
                  <a:lnTo>
                    <a:pt x="117" y="3652"/>
                  </a:lnTo>
                  <a:lnTo>
                    <a:pt x="187" y="3700"/>
                  </a:lnTo>
                  <a:lnTo>
                    <a:pt x="280" y="3743"/>
                  </a:lnTo>
                  <a:lnTo>
                    <a:pt x="397" y="3780"/>
                  </a:lnTo>
                  <a:lnTo>
                    <a:pt x="537" y="3818"/>
                  </a:lnTo>
                  <a:lnTo>
                    <a:pt x="701" y="3855"/>
                  </a:lnTo>
                  <a:lnTo>
                    <a:pt x="865" y="3887"/>
                  </a:lnTo>
                  <a:lnTo>
                    <a:pt x="1051" y="3914"/>
                  </a:lnTo>
                  <a:lnTo>
                    <a:pt x="1238" y="3936"/>
                  </a:lnTo>
                  <a:lnTo>
                    <a:pt x="1425" y="3957"/>
                  </a:lnTo>
                  <a:lnTo>
                    <a:pt x="1635" y="3968"/>
                  </a:lnTo>
                  <a:lnTo>
                    <a:pt x="1846" y="3979"/>
                  </a:lnTo>
                  <a:lnTo>
                    <a:pt x="2056" y="3984"/>
                  </a:lnTo>
                  <a:lnTo>
                    <a:pt x="2243" y="3984"/>
                  </a:lnTo>
                  <a:lnTo>
                    <a:pt x="2453" y="3979"/>
                  </a:lnTo>
                  <a:lnTo>
                    <a:pt x="2663" y="3968"/>
                  </a:lnTo>
                  <a:lnTo>
                    <a:pt x="2850" y="3957"/>
                  </a:lnTo>
                  <a:lnTo>
                    <a:pt x="3061" y="3936"/>
                  </a:lnTo>
                  <a:lnTo>
                    <a:pt x="3248" y="3914"/>
                  </a:lnTo>
                  <a:lnTo>
                    <a:pt x="3411" y="3887"/>
                  </a:lnTo>
                  <a:lnTo>
                    <a:pt x="3575" y="3855"/>
                  </a:lnTo>
                  <a:lnTo>
                    <a:pt x="3738" y="3818"/>
                  </a:lnTo>
                  <a:lnTo>
                    <a:pt x="4065" y="3727"/>
                  </a:lnTo>
                  <a:lnTo>
                    <a:pt x="4369" y="3635"/>
                  </a:lnTo>
                  <a:lnTo>
                    <a:pt x="4743" y="3512"/>
                  </a:lnTo>
                  <a:lnTo>
                    <a:pt x="5163" y="3357"/>
                  </a:lnTo>
                  <a:lnTo>
                    <a:pt x="5584" y="3180"/>
                  </a:lnTo>
                  <a:lnTo>
                    <a:pt x="5794" y="3083"/>
                  </a:lnTo>
                  <a:lnTo>
                    <a:pt x="6004" y="2976"/>
                  </a:lnTo>
                  <a:lnTo>
                    <a:pt x="6215" y="2864"/>
                  </a:lnTo>
                  <a:lnTo>
                    <a:pt x="6401" y="2751"/>
                  </a:lnTo>
                  <a:lnTo>
                    <a:pt x="6565" y="2628"/>
                  </a:lnTo>
                  <a:lnTo>
                    <a:pt x="6729" y="2499"/>
                  </a:lnTo>
                  <a:lnTo>
                    <a:pt x="6869" y="2365"/>
                  </a:lnTo>
                  <a:lnTo>
                    <a:pt x="6986" y="2231"/>
                  </a:lnTo>
                  <a:lnTo>
                    <a:pt x="7079" y="2086"/>
                  </a:lnTo>
                  <a:lnTo>
                    <a:pt x="7149" y="1942"/>
                  </a:lnTo>
                  <a:lnTo>
                    <a:pt x="7172" y="1786"/>
                  </a:lnTo>
                  <a:lnTo>
                    <a:pt x="7172" y="1636"/>
                  </a:lnTo>
                  <a:lnTo>
                    <a:pt x="7126" y="1475"/>
                  </a:lnTo>
                  <a:lnTo>
                    <a:pt x="7056" y="1314"/>
                  </a:lnTo>
                  <a:lnTo>
                    <a:pt x="6939" y="1143"/>
                  </a:lnTo>
                  <a:lnTo>
                    <a:pt x="6775" y="977"/>
                  </a:lnTo>
                  <a:lnTo>
                    <a:pt x="6565" y="805"/>
                  </a:lnTo>
                  <a:lnTo>
                    <a:pt x="6285" y="628"/>
                  </a:lnTo>
                  <a:lnTo>
                    <a:pt x="5981" y="451"/>
                  </a:lnTo>
                  <a:lnTo>
                    <a:pt x="5584" y="269"/>
                  </a:lnTo>
                  <a:lnTo>
                    <a:pt x="5444" y="210"/>
                  </a:lnTo>
                  <a:lnTo>
                    <a:pt x="5233" y="156"/>
                  </a:lnTo>
                  <a:lnTo>
                    <a:pt x="5023" y="108"/>
                  </a:lnTo>
                  <a:lnTo>
                    <a:pt x="4789" y="71"/>
                  </a:lnTo>
                  <a:lnTo>
                    <a:pt x="4532" y="38"/>
                  </a:lnTo>
                  <a:lnTo>
                    <a:pt x="4252" y="17"/>
                  </a:lnTo>
                  <a:lnTo>
                    <a:pt x="3972" y="6"/>
                  </a:lnTo>
                  <a:lnTo>
                    <a:pt x="366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29;p44">
              <a:extLst>
                <a:ext uri="{FF2B5EF4-FFF2-40B4-BE49-F238E27FC236}">
                  <a16:creationId xmlns:a16="http://schemas.microsoft.com/office/drawing/2014/main" id="{A6CE2F7F-FD79-4BEE-87FA-644A80F75B1F}"/>
                </a:ext>
              </a:extLst>
            </p:cNvPr>
            <p:cNvSpPr/>
            <p:nvPr/>
          </p:nvSpPr>
          <p:spPr>
            <a:xfrm rot="10800000">
              <a:off x="3907526" y="-635976"/>
              <a:ext cx="145652" cy="106598"/>
            </a:xfrm>
            <a:custGeom>
              <a:avLst/>
              <a:gdLst/>
              <a:ahLst/>
              <a:cxnLst/>
              <a:rect l="l" t="t" r="r" b="b"/>
              <a:pathLst>
                <a:path w="15070" h="2719" extrusionOk="0">
                  <a:moveTo>
                    <a:pt x="1963" y="0"/>
                  </a:moveTo>
                  <a:lnTo>
                    <a:pt x="1776" y="6"/>
                  </a:lnTo>
                  <a:lnTo>
                    <a:pt x="1589" y="16"/>
                  </a:lnTo>
                  <a:lnTo>
                    <a:pt x="1425" y="27"/>
                  </a:lnTo>
                  <a:lnTo>
                    <a:pt x="1215" y="49"/>
                  </a:lnTo>
                  <a:lnTo>
                    <a:pt x="1028" y="70"/>
                  </a:lnTo>
                  <a:lnTo>
                    <a:pt x="841" y="97"/>
                  </a:lnTo>
                  <a:lnTo>
                    <a:pt x="701" y="129"/>
                  </a:lnTo>
                  <a:lnTo>
                    <a:pt x="538" y="161"/>
                  </a:lnTo>
                  <a:lnTo>
                    <a:pt x="421" y="199"/>
                  </a:lnTo>
                  <a:lnTo>
                    <a:pt x="304" y="242"/>
                  </a:lnTo>
                  <a:lnTo>
                    <a:pt x="210" y="279"/>
                  </a:lnTo>
                  <a:lnTo>
                    <a:pt x="117" y="327"/>
                  </a:lnTo>
                  <a:lnTo>
                    <a:pt x="70" y="370"/>
                  </a:lnTo>
                  <a:lnTo>
                    <a:pt x="24" y="419"/>
                  </a:lnTo>
                  <a:lnTo>
                    <a:pt x="0" y="461"/>
                  </a:lnTo>
                  <a:lnTo>
                    <a:pt x="0" y="510"/>
                  </a:lnTo>
                  <a:lnTo>
                    <a:pt x="24" y="558"/>
                  </a:lnTo>
                  <a:lnTo>
                    <a:pt x="47" y="611"/>
                  </a:lnTo>
                  <a:lnTo>
                    <a:pt x="117" y="660"/>
                  </a:lnTo>
                  <a:lnTo>
                    <a:pt x="304" y="767"/>
                  </a:lnTo>
                  <a:lnTo>
                    <a:pt x="538" y="874"/>
                  </a:lnTo>
                  <a:lnTo>
                    <a:pt x="841" y="1008"/>
                  </a:lnTo>
                  <a:lnTo>
                    <a:pt x="1215" y="1164"/>
                  </a:lnTo>
                  <a:lnTo>
                    <a:pt x="1706" y="1335"/>
                  </a:lnTo>
                  <a:lnTo>
                    <a:pt x="1986" y="1421"/>
                  </a:lnTo>
                  <a:lnTo>
                    <a:pt x="2290" y="1512"/>
                  </a:lnTo>
                  <a:lnTo>
                    <a:pt x="2617" y="1609"/>
                  </a:lnTo>
                  <a:lnTo>
                    <a:pt x="2967" y="1700"/>
                  </a:lnTo>
                  <a:lnTo>
                    <a:pt x="3364" y="1796"/>
                  </a:lnTo>
                  <a:lnTo>
                    <a:pt x="3785" y="1887"/>
                  </a:lnTo>
                  <a:lnTo>
                    <a:pt x="4229" y="1978"/>
                  </a:lnTo>
                  <a:lnTo>
                    <a:pt x="4696" y="2070"/>
                  </a:lnTo>
                  <a:lnTo>
                    <a:pt x="5187" y="2155"/>
                  </a:lnTo>
                  <a:lnTo>
                    <a:pt x="5724" y="2236"/>
                  </a:lnTo>
                  <a:lnTo>
                    <a:pt x="6285" y="2316"/>
                  </a:lnTo>
                  <a:lnTo>
                    <a:pt x="6892" y="2386"/>
                  </a:lnTo>
                  <a:lnTo>
                    <a:pt x="7523" y="2456"/>
                  </a:lnTo>
                  <a:lnTo>
                    <a:pt x="8177" y="2515"/>
                  </a:lnTo>
                  <a:lnTo>
                    <a:pt x="8878" y="2573"/>
                  </a:lnTo>
                  <a:lnTo>
                    <a:pt x="9602" y="2616"/>
                  </a:lnTo>
                  <a:lnTo>
                    <a:pt x="10350" y="2659"/>
                  </a:lnTo>
                  <a:lnTo>
                    <a:pt x="11168" y="2686"/>
                  </a:lnTo>
                  <a:lnTo>
                    <a:pt x="11985" y="2708"/>
                  </a:lnTo>
                  <a:lnTo>
                    <a:pt x="12873" y="2718"/>
                  </a:lnTo>
                  <a:lnTo>
                    <a:pt x="13107" y="2708"/>
                  </a:lnTo>
                  <a:lnTo>
                    <a:pt x="13317" y="2697"/>
                  </a:lnTo>
                  <a:lnTo>
                    <a:pt x="13527" y="2686"/>
                  </a:lnTo>
                  <a:lnTo>
                    <a:pt x="13737" y="2665"/>
                  </a:lnTo>
                  <a:lnTo>
                    <a:pt x="13924" y="2643"/>
                  </a:lnTo>
                  <a:lnTo>
                    <a:pt x="14111" y="2622"/>
                  </a:lnTo>
                  <a:lnTo>
                    <a:pt x="14275" y="2595"/>
                  </a:lnTo>
                  <a:lnTo>
                    <a:pt x="14415" y="2568"/>
                  </a:lnTo>
                  <a:lnTo>
                    <a:pt x="14555" y="2531"/>
                  </a:lnTo>
                  <a:lnTo>
                    <a:pt x="14695" y="2498"/>
                  </a:lnTo>
                  <a:lnTo>
                    <a:pt x="14789" y="2461"/>
                  </a:lnTo>
                  <a:lnTo>
                    <a:pt x="14882" y="2418"/>
                  </a:lnTo>
                  <a:lnTo>
                    <a:pt x="14952" y="2375"/>
                  </a:lnTo>
                  <a:lnTo>
                    <a:pt x="15022" y="2332"/>
                  </a:lnTo>
                  <a:lnTo>
                    <a:pt x="15046" y="2284"/>
                  </a:lnTo>
                  <a:lnTo>
                    <a:pt x="15069" y="2230"/>
                  </a:lnTo>
                  <a:lnTo>
                    <a:pt x="15069" y="2182"/>
                  </a:lnTo>
                  <a:lnTo>
                    <a:pt x="15022" y="2134"/>
                  </a:lnTo>
                  <a:lnTo>
                    <a:pt x="14976" y="2086"/>
                  </a:lnTo>
                  <a:lnTo>
                    <a:pt x="14906" y="2037"/>
                  </a:lnTo>
                  <a:lnTo>
                    <a:pt x="14836" y="1995"/>
                  </a:lnTo>
                  <a:lnTo>
                    <a:pt x="14719" y="1957"/>
                  </a:lnTo>
                  <a:lnTo>
                    <a:pt x="14602" y="1914"/>
                  </a:lnTo>
                  <a:lnTo>
                    <a:pt x="14462" y="1882"/>
                  </a:lnTo>
                  <a:lnTo>
                    <a:pt x="14322" y="1850"/>
                  </a:lnTo>
                  <a:lnTo>
                    <a:pt x="14158" y="1818"/>
                  </a:lnTo>
                  <a:lnTo>
                    <a:pt x="13971" y="1791"/>
                  </a:lnTo>
                  <a:lnTo>
                    <a:pt x="13784" y="1769"/>
                  </a:lnTo>
                  <a:lnTo>
                    <a:pt x="13597" y="1753"/>
                  </a:lnTo>
                  <a:lnTo>
                    <a:pt x="13387" y="1743"/>
                  </a:lnTo>
                  <a:lnTo>
                    <a:pt x="13177" y="1732"/>
                  </a:lnTo>
                  <a:lnTo>
                    <a:pt x="12966" y="1727"/>
                  </a:lnTo>
                  <a:lnTo>
                    <a:pt x="12359" y="1721"/>
                  </a:lnTo>
                  <a:lnTo>
                    <a:pt x="11798" y="1710"/>
                  </a:lnTo>
                  <a:lnTo>
                    <a:pt x="11238" y="1689"/>
                  </a:lnTo>
                  <a:lnTo>
                    <a:pt x="10724" y="1662"/>
                  </a:lnTo>
                  <a:lnTo>
                    <a:pt x="10210" y="1630"/>
                  </a:lnTo>
                  <a:lnTo>
                    <a:pt x="9742" y="1592"/>
                  </a:lnTo>
                  <a:lnTo>
                    <a:pt x="9299" y="1550"/>
                  </a:lnTo>
                  <a:lnTo>
                    <a:pt x="8855" y="1507"/>
                  </a:lnTo>
                  <a:lnTo>
                    <a:pt x="8457" y="1453"/>
                  </a:lnTo>
                  <a:lnTo>
                    <a:pt x="8060" y="1400"/>
                  </a:lnTo>
                  <a:lnTo>
                    <a:pt x="7687" y="1346"/>
                  </a:lnTo>
                  <a:lnTo>
                    <a:pt x="7359" y="1287"/>
                  </a:lnTo>
                  <a:lnTo>
                    <a:pt x="7032" y="1223"/>
                  </a:lnTo>
                  <a:lnTo>
                    <a:pt x="6729" y="1164"/>
                  </a:lnTo>
                  <a:lnTo>
                    <a:pt x="6425" y="1099"/>
                  </a:lnTo>
                  <a:lnTo>
                    <a:pt x="6168" y="1035"/>
                  </a:lnTo>
                  <a:lnTo>
                    <a:pt x="5677" y="906"/>
                  </a:lnTo>
                  <a:lnTo>
                    <a:pt x="5280" y="783"/>
                  </a:lnTo>
                  <a:lnTo>
                    <a:pt x="4953" y="665"/>
                  </a:lnTo>
                  <a:lnTo>
                    <a:pt x="4673" y="563"/>
                  </a:lnTo>
                  <a:lnTo>
                    <a:pt x="4462" y="472"/>
                  </a:lnTo>
                  <a:lnTo>
                    <a:pt x="4322" y="397"/>
                  </a:lnTo>
                  <a:lnTo>
                    <a:pt x="4182" y="322"/>
                  </a:lnTo>
                  <a:lnTo>
                    <a:pt x="4042" y="252"/>
                  </a:lnTo>
                  <a:lnTo>
                    <a:pt x="3855" y="188"/>
                  </a:lnTo>
                  <a:lnTo>
                    <a:pt x="3621" y="134"/>
                  </a:lnTo>
                  <a:lnTo>
                    <a:pt x="3364" y="86"/>
                  </a:lnTo>
                  <a:lnTo>
                    <a:pt x="3084" y="49"/>
                  </a:lnTo>
                  <a:lnTo>
                    <a:pt x="2780" y="22"/>
                  </a:lnTo>
                  <a:lnTo>
                    <a:pt x="2477"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0;p44">
              <a:extLst>
                <a:ext uri="{FF2B5EF4-FFF2-40B4-BE49-F238E27FC236}">
                  <a16:creationId xmlns:a16="http://schemas.microsoft.com/office/drawing/2014/main" id="{411F8B22-4D9C-41AC-AB62-259475BB3767}"/>
                </a:ext>
              </a:extLst>
            </p:cNvPr>
            <p:cNvSpPr/>
            <p:nvPr/>
          </p:nvSpPr>
          <p:spPr>
            <a:xfrm rot="10800000">
              <a:off x="3543087" y="-729284"/>
              <a:ext cx="145652" cy="106598"/>
            </a:xfrm>
            <a:custGeom>
              <a:avLst/>
              <a:gdLst/>
              <a:ahLst/>
              <a:cxnLst/>
              <a:rect l="l" t="t" r="r" b="b"/>
              <a:pathLst>
                <a:path w="15070" h="2719" extrusionOk="0">
                  <a:moveTo>
                    <a:pt x="1986" y="1"/>
                  </a:moveTo>
                  <a:lnTo>
                    <a:pt x="1800" y="6"/>
                  </a:lnTo>
                  <a:lnTo>
                    <a:pt x="1613" y="17"/>
                  </a:lnTo>
                  <a:lnTo>
                    <a:pt x="1426" y="27"/>
                  </a:lnTo>
                  <a:lnTo>
                    <a:pt x="1239" y="49"/>
                  </a:lnTo>
                  <a:lnTo>
                    <a:pt x="1052" y="70"/>
                  </a:lnTo>
                  <a:lnTo>
                    <a:pt x="865" y="97"/>
                  </a:lnTo>
                  <a:lnTo>
                    <a:pt x="702" y="129"/>
                  </a:lnTo>
                  <a:lnTo>
                    <a:pt x="561" y="161"/>
                  </a:lnTo>
                  <a:lnTo>
                    <a:pt x="421" y="199"/>
                  </a:lnTo>
                  <a:lnTo>
                    <a:pt x="304" y="242"/>
                  </a:lnTo>
                  <a:lnTo>
                    <a:pt x="211" y="279"/>
                  </a:lnTo>
                  <a:lnTo>
                    <a:pt x="141" y="322"/>
                  </a:lnTo>
                  <a:lnTo>
                    <a:pt x="71" y="370"/>
                  </a:lnTo>
                  <a:lnTo>
                    <a:pt x="24" y="419"/>
                  </a:lnTo>
                  <a:lnTo>
                    <a:pt x="1" y="467"/>
                  </a:lnTo>
                  <a:lnTo>
                    <a:pt x="1" y="515"/>
                  </a:lnTo>
                  <a:lnTo>
                    <a:pt x="24" y="563"/>
                  </a:lnTo>
                  <a:lnTo>
                    <a:pt x="71" y="612"/>
                  </a:lnTo>
                  <a:lnTo>
                    <a:pt x="141" y="660"/>
                  </a:lnTo>
                  <a:lnTo>
                    <a:pt x="328" y="767"/>
                  </a:lnTo>
                  <a:lnTo>
                    <a:pt x="538" y="874"/>
                  </a:lnTo>
                  <a:lnTo>
                    <a:pt x="842" y="1008"/>
                  </a:lnTo>
                  <a:lnTo>
                    <a:pt x="1239" y="1164"/>
                  </a:lnTo>
                  <a:lnTo>
                    <a:pt x="1706" y="1335"/>
                  </a:lnTo>
                  <a:lnTo>
                    <a:pt x="1986" y="1426"/>
                  </a:lnTo>
                  <a:lnTo>
                    <a:pt x="2290" y="1518"/>
                  </a:lnTo>
                  <a:lnTo>
                    <a:pt x="2617" y="1609"/>
                  </a:lnTo>
                  <a:lnTo>
                    <a:pt x="2991" y="1700"/>
                  </a:lnTo>
                  <a:lnTo>
                    <a:pt x="3365" y="1796"/>
                  </a:lnTo>
                  <a:lnTo>
                    <a:pt x="3785" y="1887"/>
                  </a:lnTo>
                  <a:lnTo>
                    <a:pt x="4229" y="1979"/>
                  </a:lnTo>
                  <a:lnTo>
                    <a:pt x="4697" y="2070"/>
                  </a:lnTo>
                  <a:lnTo>
                    <a:pt x="5211" y="2155"/>
                  </a:lnTo>
                  <a:lnTo>
                    <a:pt x="5725" y="2236"/>
                  </a:lnTo>
                  <a:lnTo>
                    <a:pt x="6309" y="2316"/>
                  </a:lnTo>
                  <a:lnTo>
                    <a:pt x="6893" y="2391"/>
                  </a:lnTo>
                  <a:lnTo>
                    <a:pt x="7523" y="2456"/>
                  </a:lnTo>
                  <a:lnTo>
                    <a:pt x="8178" y="2520"/>
                  </a:lnTo>
                  <a:lnTo>
                    <a:pt x="8879" y="2574"/>
                  </a:lnTo>
                  <a:lnTo>
                    <a:pt x="9603" y="2622"/>
                  </a:lnTo>
                  <a:lnTo>
                    <a:pt x="10374" y="2659"/>
                  </a:lnTo>
                  <a:lnTo>
                    <a:pt x="11168" y="2686"/>
                  </a:lnTo>
                  <a:lnTo>
                    <a:pt x="12009" y="2708"/>
                  </a:lnTo>
                  <a:lnTo>
                    <a:pt x="12874" y="2718"/>
                  </a:lnTo>
                  <a:lnTo>
                    <a:pt x="13107" y="2713"/>
                  </a:lnTo>
                  <a:lnTo>
                    <a:pt x="13341" y="2702"/>
                  </a:lnTo>
                  <a:lnTo>
                    <a:pt x="13551" y="2692"/>
                  </a:lnTo>
                  <a:lnTo>
                    <a:pt x="13761" y="2670"/>
                  </a:lnTo>
                  <a:lnTo>
                    <a:pt x="13948" y="2654"/>
                  </a:lnTo>
                  <a:lnTo>
                    <a:pt x="14135" y="2627"/>
                  </a:lnTo>
                  <a:lnTo>
                    <a:pt x="14299" y="2600"/>
                  </a:lnTo>
                  <a:lnTo>
                    <a:pt x="14439" y="2568"/>
                  </a:lnTo>
                  <a:lnTo>
                    <a:pt x="14579" y="2536"/>
                  </a:lnTo>
                  <a:lnTo>
                    <a:pt x="14719" y="2499"/>
                  </a:lnTo>
                  <a:lnTo>
                    <a:pt x="14813" y="2461"/>
                  </a:lnTo>
                  <a:lnTo>
                    <a:pt x="14906" y="2418"/>
                  </a:lnTo>
                  <a:lnTo>
                    <a:pt x="14976" y="2375"/>
                  </a:lnTo>
                  <a:lnTo>
                    <a:pt x="15023" y="2332"/>
                  </a:lnTo>
                  <a:lnTo>
                    <a:pt x="15070" y="2284"/>
                  </a:lnTo>
                  <a:lnTo>
                    <a:pt x="15070" y="2231"/>
                  </a:lnTo>
                  <a:lnTo>
                    <a:pt x="15070" y="2182"/>
                  </a:lnTo>
                  <a:lnTo>
                    <a:pt x="15046" y="2134"/>
                  </a:lnTo>
                  <a:lnTo>
                    <a:pt x="15000" y="2086"/>
                  </a:lnTo>
                  <a:lnTo>
                    <a:pt x="14929" y="2038"/>
                  </a:lnTo>
                  <a:lnTo>
                    <a:pt x="14836" y="1995"/>
                  </a:lnTo>
                  <a:lnTo>
                    <a:pt x="14719" y="1957"/>
                  </a:lnTo>
                  <a:lnTo>
                    <a:pt x="14602" y="1914"/>
                  </a:lnTo>
                  <a:lnTo>
                    <a:pt x="14462" y="1882"/>
                  </a:lnTo>
                  <a:lnTo>
                    <a:pt x="14322" y="1850"/>
                  </a:lnTo>
                  <a:lnTo>
                    <a:pt x="14159" y="1818"/>
                  </a:lnTo>
                  <a:lnTo>
                    <a:pt x="13995" y="1791"/>
                  </a:lnTo>
                  <a:lnTo>
                    <a:pt x="13808" y="1770"/>
                  </a:lnTo>
                  <a:lnTo>
                    <a:pt x="13598" y="1753"/>
                  </a:lnTo>
                  <a:lnTo>
                    <a:pt x="13388" y="1743"/>
                  </a:lnTo>
                  <a:lnTo>
                    <a:pt x="13177" y="1732"/>
                  </a:lnTo>
                  <a:lnTo>
                    <a:pt x="12967" y="1727"/>
                  </a:lnTo>
                  <a:lnTo>
                    <a:pt x="12360" y="1721"/>
                  </a:lnTo>
                  <a:lnTo>
                    <a:pt x="11775" y="1711"/>
                  </a:lnTo>
                  <a:lnTo>
                    <a:pt x="11238" y="1689"/>
                  </a:lnTo>
                  <a:lnTo>
                    <a:pt x="10701" y="1662"/>
                  </a:lnTo>
                  <a:lnTo>
                    <a:pt x="10187" y="1630"/>
                  </a:lnTo>
                  <a:lnTo>
                    <a:pt x="9720" y="1587"/>
                  </a:lnTo>
                  <a:lnTo>
                    <a:pt x="9252" y="1544"/>
                  </a:lnTo>
                  <a:lnTo>
                    <a:pt x="8832" y="1501"/>
                  </a:lnTo>
                  <a:lnTo>
                    <a:pt x="8411" y="1448"/>
                  </a:lnTo>
                  <a:lnTo>
                    <a:pt x="8014" y="1394"/>
                  </a:lnTo>
                  <a:lnTo>
                    <a:pt x="7664" y="1335"/>
                  </a:lnTo>
                  <a:lnTo>
                    <a:pt x="7313" y="1276"/>
                  </a:lnTo>
                  <a:lnTo>
                    <a:pt x="6986" y="1212"/>
                  </a:lnTo>
                  <a:lnTo>
                    <a:pt x="6682" y="1153"/>
                  </a:lnTo>
                  <a:lnTo>
                    <a:pt x="6379" y="1089"/>
                  </a:lnTo>
                  <a:lnTo>
                    <a:pt x="6122" y="1024"/>
                  </a:lnTo>
                  <a:lnTo>
                    <a:pt x="5654" y="896"/>
                  </a:lnTo>
                  <a:lnTo>
                    <a:pt x="5234" y="767"/>
                  </a:lnTo>
                  <a:lnTo>
                    <a:pt x="4907" y="655"/>
                  </a:lnTo>
                  <a:lnTo>
                    <a:pt x="4650" y="547"/>
                  </a:lnTo>
                  <a:lnTo>
                    <a:pt x="4440" y="456"/>
                  </a:lnTo>
                  <a:lnTo>
                    <a:pt x="4299" y="392"/>
                  </a:lnTo>
                  <a:lnTo>
                    <a:pt x="4183" y="328"/>
                  </a:lnTo>
                  <a:lnTo>
                    <a:pt x="4042" y="252"/>
                  </a:lnTo>
                  <a:lnTo>
                    <a:pt x="3856" y="188"/>
                  </a:lnTo>
                  <a:lnTo>
                    <a:pt x="3645" y="135"/>
                  </a:lnTo>
                  <a:lnTo>
                    <a:pt x="3388" y="86"/>
                  </a:lnTo>
                  <a:lnTo>
                    <a:pt x="3108" y="49"/>
                  </a:lnTo>
                  <a:lnTo>
                    <a:pt x="2804" y="22"/>
                  </a:lnTo>
                  <a:lnTo>
                    <a:pt x="2477"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31;p44">
              <a:extLst>
                <a:ext uri="{FF2B5EF4-FFF2-40B4-BE49-F238E27FC236}">
                  <a16:creationId xmlns:a16="http://schemas.microsoft.com/office/drawing/2014/main" id="{626646B4-1857-4EAB-8789-B5FDD2C6E307}"/>
                </a:ext>
              </a:extLst>
            </p:cNvPr>
            <p:cNvSpPr/>
            <p:nvPr/>
          </p:nvSpPr>
          <p:spPr>
            <a:xfrm rot="10800000">
              <a:off x="3249542" y="-720463"/>
              <a:ext cx="145652" cy="106598"/>
            </a:xfrm>
            <a:custGeom>
              <a:avLst/>
              <a:gdLst/>
              <a:ahLst/>
              <a:cxnLst/>
              <a:rect l="l" t="t" r="r" b="b"/>
              <a:pathLst>
                <a:path w="15070" h="2719" extrusionOk="0">
                  <a:moveTo>
                    <a:pt x="1963" y="0"/>
                  </a:moveTo>
                  <a:lnTo>
                    <a:pt x="1776" y="6"/>
                  </a:lnTo>
                  <a:lnTo>
                    <a:pt x="1589" y="16"/>
                  </a:lnTo>
                  <a:lnTo>
                    <a:pt x="1402" y="27"/>
                  </a:lnTo>
                  <a:lnTo>
                    <a:pt x="1215" y="49"/>
                  </a:lnTo>
                  <a:lnTo>
                    <a:pt x="1028" y="75"/>
                  </a:lnTo>
                  <a:lnTo>
                    <a:pt x="841" y="102"/>
                  </a:lnTo>
                  <a:lnTo>
                    <a:pt x="678" y="129"/>
                  </a:lnTo>
                  <a:lnTo>
                    <a:pt x="538" y="167"/>
                  </a:lnTo>
                  <a:lnTo>
                    <a:pt x="397" y="204"/>
                  </a:lnTo>
                  <a:lnTo>
                    <a:pt x="304" y="242"/>
                  </a:lnTo>
                  <a:lnTo>
                    <a:pt x="187" y="284"/>
                  </a:lnTo>
                  <a:lnTo>
                    <a:pt x="117" y="327"/>
                  </a:lnTo>
                  <a:lnTo>
                    <a:pt x="47" y="370"/>
                  </a:lnTo>
                  <a:lnTo>
                    <a:pt x="24" y="418"/>
                  </a:lnTo>
                  <a:lnTo>
                    <a:pt x="0" y="467"/>
                  </a:lnTo>
                  <a:lnTo>
                    <a:pt x="0" y="515"/>
                  </a:lnTo>
                  <a:lnTo>
                    <a:pt x="0" y="563"/>
                  </a:lnTo>
                  <a:lnTo>
                    <a:pt x="47" y="611"/>
                  </a:lnTo>
                  <a:lnTo>
                    <a:pt x="117" y="660"/>
                  </a:lnTo>
                  <a:lnTo>
                    <a:pt x="304" y="767"/>
                  </a:lnTo>
                  <a:lnTo>
                    <a:pt x="514" y="874"/>
                  </a:lnTo>
                  <a:lnTo>
                    <a:pt x="818" y="1008"/>
                  </a:lnTo>
                  <a:lnTo>
                    <a:pt x="1215" y="1164"/>
                  </a:lnTo>
                  <a:lnTo>
                    <a:pt x="1706" y="1335"/>
                  </a:lnTo>
                  <a:lnTo>
                    <a:pt x="1986" y="1426"/>
                  </a:lnTo>
                  <a:lnTo>
                    <a:pt x="2290" y="1517"/>
                  </a:lnTo>
                  <a:lnTo>
                    <a:pt x="2617" y="1609"/>
                  </a:lnTo>
                  <a:lnTo>
                    <a:pt x="2967" y="1705"/>
                  </a:lnTo>
                  <a:lnTo>
                    <a:pt x="3364" y="1796"/>
                  </a:lnTo>
                  <a:lnTo>
                    <a:pt x="3762" y="1887"/>
                  </a:lnTo>
                  <a:lnTo>
                    <a:pt x="4206" y="1978"/>
                  </a:lnTo>
                  <a:lnTo>
                    <a:pt x="4696" y="2070"/>
                  </a:lnTo>
                  <a:lnTo>
                    <a:pt x="5187" y="2155"/>
                  </a:lnTo>
                  <a:lnTo>
                    <a:pt x="5724" y="2236"/>
                  </a:lnTo>
                  <a:lnTo>
                    <a:pt x="6285" y="2316"/>
                  </a:lnTo>
                  <a:lnTo>
                    <a:pt x="6869" y="2391"/>
                  </a:lnTo>
                  <a:lnTo>
                    <a:pt x="7500" y="2456"/>
                  </a:lnTo>
                  <a:lnTo>
                    <a:pt x="8177" y="2520"/>
                  </a:lnTo>
                  <a:lnTo>
                    <a:pt x="8855" y="2573"/>
                  </a:lnTo>
                  <a:lnTo>
                    <a:pt x="9602" y="2622"/>
                  </a:lnTo>
                  <a:lnTo>
                    <a:pt x="10350" y="2659"/>
                  </a:lnTo>
                  <a:lnTo>
                    <a:pt x="11168" y="2686"/>
                  </a:lnTo>
                  <a:lnTo>
                    <a:pt x="11985" y="2707"/>
                  </a:lnTo>
                  <a:lnTo>
                    <a:pt x="12873" y="2718"/>
                  </a:lnTo>
                  <a:lnTo>
                    <a:pt x="13107" y="2713"/>
                  </a:lnTo>
                  <a:lnTo>
                    <a:pt x="13340" y="2702"/>
                  </a:lnTo>
                  <a:lnTo>
                    <a:pt x="13551" y="2691"/>
                  </a:lnTo>
                  <a:lnTo>
                    <a:pt x="13761" y="2670"/>
                  </a:lnTo>
                  <a:lnTo>
                    <a:pt x="13948" y="2654"/>
                  </a:lnTo>
                  <a:lnTo>
                    <a:pt x="14135" y="2627"/>
                  </a:lnTo>
                  <a:lnTo>
                    <a:pt x="14298" y="2600"/>
                  </a:lnTo>
                  <a:lnTo>
                    <a:pt x="14438" y="2568"/>
                  </a:lnTo>
                  <a:lnTo>
                    <a:pt x="14579" y="2536"/>
                  </a:lnTo>
                  <a:lnTo>
                    <a:pt x="14695" y="2498"/>
                  </a:lnTo>
                  <a:lnTo>
                    <a:pt x="14812" y="2461"/>
                  </a:lnTo>
                  <a:lnTo>
                    <a:pt x="14882" y="2423"/>
                  </a:lnTo>
                  <a:lnTo>
                    <a:pt x="14952" y="2375"/>
                  </a:lnTo>
                  <a:lnTo>
                    <a:pt x="15023" y="2332"/>
                  </a:lnTo>
                  <a:lnTo>
                    <a:pt x="15046" y="2284"/>
                  </a:lnTo>
                  <a:lnTo>
                    <a:pt x="15069" y="2230"/>
                  </a:lnTo>
                  <a:lnTo>
                    <a:pt x="15046" y="2182"/>
                  </a:lnTo>
                  <a:lnTo>
                    <a:pt x="15023" y="2134"/>
                  </a:lnTo>
                  <a:lnTo>
                    <a:pt x="14976" y="2086"/>
                  </a:lnTo>
                  <a:lnTo>
                    <a:pt x="14906" y="2037"/>
                  </a:lnTo>
                  <a:lnTo>
                    <a:pt x="14812" y="1995"/>
                  </a:lnTo>
                  <a:lnTo>
                    <a:pt x="14719" y="1957"/>
                  </a:lnTo>
                  <a:lnTo>
                    <a:pt x="14602" y="1914"/>
                  </a:lnTo>
                  <a:lnTo>
                    <a:pt x="14462" y="1882"/>
                  </a:lnTo>
                  <a:lnTo>
                    <a:pt x="14298" y="1850"/>
                  </a:lnTo>
                  <a:lnTo>
                    <a:pt x="14135" y="1818"/>
                  </a:lnTo>
                  <a:lnTo>
                    <a:pt x="13971" y="1796"/>
                  </a:lnTo>
                  <a:lnTo>
                    <a:pt x="13784" y="1769"/>
                  </a:lnTo>
                  <a:lnTo>
                    <a:pt x="13597" y="1753"/>
                  </a:lnTo>
                  <a:lnTo>
                    <a:pt x="13387" y="1743"/>
                  </a:lnTo>
                  <a:lnTo>
                    <a:pt x="13177" y="1732"/>
                  </a:lnTo>
                  <a:lnTo>
                    <a:pt x="12943" y="1732"/>
                  </a:lnTo>
                  <a:lnTo>
                    <a:pt x="12359" y="1721"/>
                  </a:lnTo>
                  <a:lnTo>
                    <a:pt x="11775" y="1710"/>
                  </a:lnTo>
                  <a:lnTo>
                    <a:pt x="11238" y="1689"/>
                  </a:lnTo>
                  <a:lnTo>
                    <a:pt x="10700" y="1662"/>
                  </a:lnTo>
                  <a:lnTo>
                    <a:pt x="10210" y="1630"/>
                  </a:lnTo>
                  <a:lnTo>
                    <a:pt x="9743" y="1592"/>
                  </a:lnTo>
                  <a:lnTo>
                    <a:pt x="9275" y="1550"/>
                  </a:lnTo>
                  <a:lnTo>
                    <a:pt x="8855" y="1507"/>
                  </a:lnTo>
                  <a:lnTo>
                    <a:pt x="8434" y="1453"/>
                  </a:lnTo>
                  <a:lnTo>
                    <a:pt x="8060" y="1399"/>
                  </a:lnTo>
                  <a:lnTo>
                    <a:pt x="7687" y="1346"/>
                  </a:lnTo>
                  <a:lnTo>
                    <a:pt x="7336" y="1287"/>
                  </a:lnTo>
                  <a:lnTo>
                    <a:pt x="7009" y="1228"/>
                  </a:lnTo>
                  <a:lnTo>
                    <a:pt x="6705" y="1164"/>
                  </a:lnTo>
                  <a:lnTo>
                    <a:pt x="6425" y="1099"/>
                  </a:lnTo>
                  <a:lnTo>
                    <a:pt x="6168" y="1035"/>
                  </a:lnTo>
                  <a:lnTo>
                    <a:pt x="5677" y="912"/>
                  </a:lnTo>
                  <a:lnTo>
                    <a:pt x="5280" y="788"/>
                  </a:lnTo>
                  <a:lnTo>
                    <a:pt x="4930" y="670"/>
                  </a:lnTo>
                  <a:lnTo>
                    <a:pt x="4673" y="563"/>
                  </a:lnTo>
                  <a:lnTo>
                    <a:pt x="4463" y="472"/>
                  </a:lnTo>
                  <a:lnTo>
                    <a:pt x="4299" y="397"/>
                  </a:lnTo>
                  <a:lnTo>
                    <a:pt x="4159" y="322"/>
                  </a:lnTo>
                  <a:lnTo>
                    <a:pt x="4019" y="252"/>
                  </a:lnTo>
                  <a:lnTo>
                    <a:pt x="3832" y="188"/>
                  </a:lnTo>
                  <a:lnTo>
                    <a:pt x="3621" y="134"/>
                  </a:lnTo>
                  <a:lnTo>
                    <a:pt x="3364" y="86"/>
                  </a:lnTo>
                  <a:lnTo>
                    <a:pt x="3084" y="49"/>
                  </a:lnTo>
                  <a:lnTo>
                    <a:pt x="2780" y="22"/>
                  </a:lnTo>
                  <a:lnTo>
                    <a:pt x="2477"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32;p44">
              <a:extLst>
                <a:ext uri="{FF2B5EF4-FFF2-40B4-BE49-F238E27FC236}">
                  <a16:creationId xmlns:a16="http://schemas.microsoft.com/office/drawing/2014/main" id="{86DC0699-D4EB-4158-BBA9-C9336EF58397}"/>
                </a:ext>
              </a:extLst>
            </p:cNvPr>
            <p:cNvSpPr/>
            <p:nvPr/>
          </p:nvSpPr>
          <p:spPr>
            <a:xfrm rot="10800000">
              <a:off x="3339185" y="-886496"/>
              <a:ext cx="151528" cy="98405"/>
            </a:xfrm>
            <a:custGeom>
              <a:avLst/>
              <a:gdLst/>
              <a:ahLst/>
              <a:cxnLst/>
              <a:rect l="l" t="t" r="r" b="b"/>
              <a:pathLst>
                <a:path w="15678" h="2510" extrusionOk="0">
                  <a:moveTo>
                    <a:pt x="2150" y="0"/>
                  </a:moveTo>
                  <a:lnTo>
                    <a:pt x="1917" y="6"/>
                  </a:lnTo>
                  <a:lnTo>
                    <a:pt x="1706" y="11"/>
                  </a:lnTo>
                  <a:lnTo>
                    <a:pt x="1473" y="27"/>
                  </a:lnTo>
                  <a:lnTo>
                    <a:pt x="1262" y="43"/>
                  </a:lnTo>
                  <a:lnTo>
                    <a:pt x="1052" y="70"/>
                  </a:lnTo>
                  <a:lnTo>
                    <a:pt x="889" y="97"/>
                  </a:lnTo>
                  <a:lnTo>
                    <a:pt x="725" y="129"/>
                  </a:lnTo>
                  <a:lnTo>
                    <a:pt x="562" y="161"/>
                  </a:lnTo>
                  <a:lnTo>
                    <a:pt x="421" y="199"/>
                  </a:lnTo>
                  <a:lnTo>
                    <a:pt x="305" y="236"/>
                  </a:lnTo>
                  <a:lnTo>
                    <a:pt x="211" y="279"/>
                  </a:lnTo>
                  <a:lnTo>
                    <a:pt x="141" y="322"/>
                  </a:lnTo>
                  <a:lnTo>
                    <a:pt x="71" y="365"/>
                  </a:lnTo>
                  <a:lnTo>
                    <a:pt x="24" y="413"/>
                  </a:lnTo>
                  <a:lnTo>
                    <a:pt x="1" y="461"/>
                  </a:lnTo>
                  <a:lnTo>
                    <a:pt x="1" y="510"/>
                  </a:lnTo>
                  <a:lnTo>
                    <a:pt x="24" y="558"/>
                  </a:lnTo>
                  <a:lnTo>
                    <a:pt x="48" y="606"/>
                  </a:lnTo>
                  <a:lnTo>
                    <a:pt x="118" y="654"/>
                  </a:lnTo>
                  <a:lnTo>
                    <a:pt x="188" y="703"/>
                  </a:lnTo>
                  <a:lnTo>
                    <a:pt x="421" y="804"/>
                  </a:lnTo>
                  <a:lnTo>
                    <a:pt x="678" y="906"/>
                  </a:lnTo>
                  <a:lnTo>
                    <a:pt x="1029" y="1035"/>
                  </a:lnTo>
                  <a:lnTo>
                    <a:pt x="1449" y="1180"/>
                  </a:lnTo>
                  <a:lnTo>
                    <a:pt x="2010" y="1341"/>
                  </a:lnTo>
                  <a:lnTo>
                    <a:pt x="2314" y="1421"/>
                  </a:lnTo>
                  <a:lnTo>
                    <a:pt x="2641" y="1507"/>
                  </a:lnTo>
                  <a:lnTo>
                    <a:pt x="3015" y="1592"/>
                  </a:lnTo>
                  <a:lnTo>
                    <a:pt x="3388" y="1678"/>
                  </a:lnTo>
                  <a:lnTo>
                    <a:pt x="3809" y="1764"/>
                  </a:lnTo>
                  <a:lnTo>
                    <a:pt x="4253" y="1844"/>
                  </a:lnTo>
                  <a:lnTo>
                    <a:pt x="4720" y="1930"/>
                  </a:lnTo>
                  <a:lnTo>
                    <a:pt x="5234" y="2011"/>
                  </a:lnTo>
                  <a:lnTo>
                    <a:pt x="5771" y="2086"/>
                  </a:lnTo>
                  <a:lnTo>
                    <a:pt x="6332" y="2155"/>
                  </a:lnTo>
                  <a:lnTo>
                    <a:pt x="6916" y="2225"/>
                  </a:lnTo>
                  <a:lnTo>
                    <a:pt x="7547" y="2284"/>
                  </a:lnTo>
                  <a:lnTo>
                    <a:pt x="8201" y="2338"/>
                  </a:lnTo>
                  <a:lnTo>
                    <a:pt x="8879" y="2386"/>
                  </a:lnTo>
                  <a:lnTo>
                    <a:pt x="9603" y="2429"/>
                  </a:lnTo>
                  <a:lnTo>
                    <a:pt x="10351" y="2461"/>
                  </a:lnTo>
                  <a:lnTo>
                    <a:pt x="11121" y="2488"/>
                  </a:lnTo>
                  <a:lnTo>
                    <a:pt x="11939" y="2504"/>
                  </a:lnTo>
                  <a:lnTo>
                    <a:pt x="12780" y="2509"/>
                  </a:lnTo>
                  <a:lnTo>
                    <a:pt x="13668" y="2498"/>
                  </a:lnTo>
                  <a:lnTo>
                    <a:pt x="13878" y="2493"/>
                  </a:lnTo>
                  <a:lnTo>
                    <a:pt x="14089" y="2482"/>
                  </a:lnTo>
                  <a:lnTo>
                    <a:pt x="14299" y="2466"/>
                  </a:lnTo>
                  <a:lnTo>
                    <a:pt x="14486" y="2450"/>
                  </a:lnTo>
                  <a:lnTo>
                    <a:pt x="14673" y="2423"/>
                  </a:lnTo>
                  <a:lnTo>
                    <a:pt x="14836" y="2397"/>
                  </a:lnTo>
                  <a:lnTo>
                    <a:pt x="15000" y="2364"/>
                  </a:lnTo>
                  <a:lnTo>
                    <a:pt x="15140" y="2332"/>
                  </a:lnTo>
                  <a:lnTo>
                    <a:pt x="15280" y="2295"/>
                  </a:lnTo>
                  <a:lnTo>
                    <a:pt x="15374" y="2257"/>
                  </a:lnTo>
                  <a:lnTo>
                    <a:pt x="15490" y="2214"/>
                  </a:lnTo>
                  <a:lnTo>
                    <a:pt x="15560" y="2166"/>
                  </a:lnTo>
                  <a:lnTo>
                    <a:pt x="15607" y="2123"/>
                  </a:lnTo>
                  <a:lnTo>
                    <a:pt x="15654" y="2075"/>
                  </a:lnTo>
                  <a:lnTo>
                    <a:pt x="15677" y="2027"/>
                  </a:lnTo>
                  <a:lnTo>
                    <a:pt x="15677" y="1973"/>
                  </a:lnTo>
                  <a:lnTo>
                    <a:pt x="15654" y="1925"/>
                  </a:lnTo>
                  <a:lnTo>
                    <a:pt x="15607" y="1877"/>
                  </a:lnTo>
                  <a:lnTo>
                    <a:pt x="15537" y="1828"/>
                  </a:lnTo>
                  <a:lnTo>
                    <a:pt x="15444" y="1785"/>
                  </a:lnTo>
                  <a:lnTo>
                    <a:pt x="15350" y="1743"/>
                  </a:lnTo>
                  <a:lnTo>
                    <a:pt x="15210" y="1705"/>
                  </a:lnTo>
                  <a:lnTo>
                    <a:pt x="15093" y="1668"/>
                  </a:lnTo>
                  <a:lnTo>
                    <a:pt x="14930" y="1635"/>
                  </a:lnTo>
                  <a:lnTo>
                    <a:pt x="14766" y="1603"/>
                  </a:lnTo>
                  <a:lnTo>
                    <a:pt x="14603" y="1576"/>
                  </a:lnTo>
                  <a:lnTo>
                    <a:pt x="14416" y="1555"/>
                  </a:lnTo>
                  <a:lnTo>
                    <a:pt x="14229" y="1539"/>
                  </a:lnTo>
                  <a:lnTo>
                    <a:pt x="14018" y="1523"/>
                  </a:lnTo>
                  <a:lnTo>
                    <a:pt x="13808" y="1517"/>
                  </a:lnTo>
                  <a:lnTo>
                    <a:pt x="13598" y="1512"/>
                  </a:lnTo>
                  <a:lnTo>
                    <a:pt x="13388" y="1512"/>
                  </a:lnTo>
                  <a:lnTo>
                    <a:pt x="12780" y="1523"/>
                  </a:lnTo>
                  <a:lnTo>
                    <a:pt x="12196" y="1517"/>
                  </a:lnTo>
                  <a:lnTo>
                    <a:pt x="11635" y="1512"/>
                  </a:lnTo>
                  <a:lnTo>
                    <a:pt x="11098" y="1496"/>
                  </a:lnTo>
                  <a:lnTo>
                    <a:pt x="10584" y="1475"/>
                  </a:lnTo>
                  <a:lnTo>
                    <a:pt x="10070" y="1442"/>
                  </a:lnTo>
                  <a:lnTo>
                    <a:pt x="9603" y="1410"/>
                  </a:lnTo>
                  <a:lnTo>
                    <a:pt x="9159" y="1373"/>
                  </a:lnTo>
                  <a:lnTo>
                    <a:pt x="8738" y="1330"/>
                  </a:lnTo>
                  <a:lnTo>
                    <a:pt x="8318" y="1282"/>
                  </a:lnTo>
                  <a:lnTo>
                    <a:pt x="7921" y="1233"/>
                  </a:lnTo>
                  <a:lnTo>
                    <a:pt x="7570" y="1180"/>
                  </a:lnTo>
                  <a:lnTo>
                    <a:pt x="7220" y="1126"/>
                  </a:lnTo>
                  <a:lnTo>
                    <a:pt x="6893" y="1067"/>
                  </a:lnTo>
                  <a:lnTo>
                    <a:pt x="6566" y="1008"/>
                  </a:lnTo>
                  <a:lnTo>
                    <a:pt x="6285" y="949"/>
                  </a:lnTo>
                  <a:lnTo>
                    <a:pt x="5771" y="831"/>
                  </a:lnTo>
                  <a:lnTo>
                    <a:pt x="5328" y="713"/>
                  </a:lnTo>
                  <a:lnTo>
                    <a:pt x="4954" y="601"/>
                  </a:lnTo>
                  <a:lnTo>
                    <a:pt x="4650" y="504"/>
                  </a:lnTo>
                  <a:lnTo>
                    <a:pt x="4416" y="418"/>
                  </a:lnTo>
                  <a:lnTo>
                    <a:pt x="4253" y="349"/>
                  </a:lnTo>
                  <a:lnTo>
                    <a:pt x="4113" y="290"/>
                  </a:lnTo>
                  <a:lnTo>
                    <a:pt x="3949" y="225"/>
                  </a:lnTo>
                  <a:lnTo>
                    <a:pt x="3762" y="167"/>
                  </a:lnTo>
                  <a:lnTo>
                    <a:pt x="3552" y="118"/>
                  </a:lnTo>
                  <a:lnTo>
                    <a:pt x="3295" y="75"/>
                  </a:lnTo>
                  <a:lnTo>
                    <a:pt x="3038" y="43"/>
                  </a:lnTo>
                  <a:lnTo>
                    <a:pt x="2758" y="22"/>
                  </a:lnTo>
                  <a:lnTo>
                    <a:pt x="2454"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3;p44">
              <a:extLst>
                <a:ext uri="{FF2B5EF4-FFF2-40B4-BE49-F238E27FC236}">
                  <a16:creationId xmlns:a16="http://schemas.microsoft.com/office/drawing/2014/main" id="{A88E8652-2107-4C31-85E5-2465B495C447}"/>
                </a:ext>
              </a:extLst>
            </p:cNvPr>
            <p:cNvSpPr/>
            <p:nvPr/>
          </p:nvSpPr>
          <p:spPr>
            <a:xfrm rot="10800000">
              <a:off x="3801626" y="-827218"/>
              <a:ext cx="149489" cy="101149"/>
            </a:xfrm>
            <a:custGeom>
              <a:avLst/>
              <a:gdLst/>
              <a:ahLst/>
              <a:cxnLst/>
              <a:rect l="l" t="t" r="r" b="b"/>
              <a:pathLst>
                <a:path w="15467" h="2580" extrusionOk="0">
                  <a:moveTo>
                    <a:pt x="1939" y="1"/>
                  </a:moveTo>
                  <a:lnTo>
                    <a:pt x="1729" y="12"/>
                  </a:lnTo>
                  <a:lnTo>
                    <a:pt x="1519" y="22"/>
                  </a:lnTo>
                  <a:lnTo>
                    <a:pt x="1308" y="38"/>
                  </a:lnTo>
                  <a:lnTo>
                    <a:pt x="1122" y="60"/>
                  </a:lnTo>
                  <a:lnTo>
                    <a:pt x="935" y="87"/>
                  </a:lnTo>
                  <a:lnTo>
                    <a:pt x="771" y="119"/>
                  </a:lnTo>
                  <a:lnTo>
                    <a:pt x="608" y="151"/>
                  </a:lnTo>
                  <a:lnTo>
                    <a:pt x="467" y="189"/>
                  </a:lnTo>
                  <a:lnTo>
                    <a:pt x="351" y="226"/>
                  </a:lnTo>
                  <a:lnTo>
                    <a:pt x="234" y="264"/>
                  </a:lnTo>
                  <a:lnTo>
                    <a:pt x="164" y="307"/>
                  </a:lnTo>
                  <a:lnTo>
                    <a:pt x="94" y="355"/>
                  </a:lnTo>
                  <a:lnTo>
                    <a:pt x="47" y="398"/>
                  </a:lnTo>
                  <a:lnTo>
                    <a:pt x="0" y="446"/>
                  </a:lnTo>
                  <a:lnTo>
                    <a:pt x="0" y="494"/>
                  </a:lnTo>
                  <a:lnTo>
                    <a:pt x="0" y="542"/>
                  </a:lnTo>
                  <a:lnTo>
                    <a:pt x="47" y="591"/>
                  </a:lnTo>
                  <a:lnTo>
                    <a:pt x="94" y="639"/>
                  </a:lnTo>
                  <a:lnTo>
                    <a:pt x="164" y="687"/>
                  </a:lnTo>
                  <a:lnTo>
                    <a:pt x="374" y="794"/>
                  </a:lnTo>
                  <a:lnTo>
                    <a:pt x="631" y="896"/>
                  </a:lnTo>
                  <a:lnTo>
                    <a:pt x="958" y="1019"/>
                  </a:lnTo>
                  <a:lnTo>
                    <a:pt x="1379" y="1170"/>
                  </a:lnTo>
                  <a:lnTo>
                    <a:pt x="1893" y="1330"/>
                  </a:lnTo>
                  <a:lnTo>
                    <a:pt x="2196" y="1416"/>
                  </a:lnTo>
                  <a:lnTo>
                    <a:pt x="2523" y="1502"/>
                  </a:lnTo>
                  <a:lnTo>
                    <a:pt x="2874" y="1588"/>
                  </a:lnTo>
                  <a:lnTo>
                    <a:pt x="3248" y="1679"/>
                  </a:lnTo>
                  <a:lnTo>
                    <a:pt x="3645" y="1765"/>
                  </a:lnTo>
                  <a:lnTo>
                    <a:pt x="4089" y="1850"/>
                  </a:lnTo>
                  <a:lnTo>
                    <a:pt x="4556" y="1936"/>
                  </a:lnTo>
                  <a:lnTo>
                    <a:pt x="5046" y="2017"/>
                  </a:lnTo>
                  <a:lnTo>
                    <a:pt x="5560" y="2097"/>
                  </a:lnTo>
                  <a:lnTo>
                    <a:pt x="6121" y="2172"/>
                  </a:lnTo>
                  <a:lnTo>
                    <a:pt x="6705" y="2247"/>
                  </a:lnTo>
                  <a:lnTo>
                    <a:pt x="7313" y="2311"/>
                  </a:lnTo>
                  <a:lnTo>
                    <a:pt x="7943" y="2370"/>
                  </a:lnTo>
                  <a:lnTo>
                    <a:pt x="8621" y="2429"/>
                  </a:lnTo>
                  <a:lnTo>
                    <a:pt x="9345" y="2472"/>
                  </a:lnTo>
                  <a:lnTo>
                    <a:pt x="10093" y="2515"/>
                  </a:lnTo>
                  <a:lnTo>
                    <a:pt x="10864" y="2542"/>
                  </a:lnTo>
                  <a:lnTo>
                    <a:pt x="11658" y="2569"/>
                  </a:lnTo>
                  <a:lnTo>
                    <a:pt x="12523" y="2579"/>
                  </a:lnTo>
                  <a:lnTo>
                    <a:pt x="13387" y="2579"/>
                  </a:lnTo>
                  <a:lnTo>
                    <a:pt x="13621" y="2574"/>
                  </a:lnTo>
                  <a:lnTo>
                    <a:pt x="13831" y="2569"/>
                  </a:lnTo>
                  <a:lnTo>
                    <a:pt x="14018" y="2553"/>
                  </a:lnTo>
                  <a:lnTo>
                    <a:pt x="14228" y="2537"/>
                  </a:lnTo>
                  <a:lnTo>
                    <a:pt x="14415" y="2515"/>
                  </a:lnTo>
                  <a:lnTo>
                    <a:pt x="14578" y="2488"/>
                  </a:lnTo>
                  <a:lnTo>
                    <a:pt x="14742" y="2456"/>
                  </a:lnTo>
                  <a:lnTo>
                    <a:pt x="14882" y="2424"/>
                  </a:lnTo>
                  <a:lnTo>
                    <a:pt x="15022" y="2386"/>
                  </a:lnTo>
                  <a:lnTo>
                    <a:pt x="15139" y="2349"/>
                  </a:lnTo>
                  <a:lnTo>
                    <a:pt x="15233" y="2306"/>
                  </a:lnTo>
                  <a:lnTo>
                    <a:pt x="15326" y="2263"/>
                  </a:lnTo>
                  <a:lnTo>
                    <a:pt x="15396" y="2215"/>
                  </a:lnTo>
                  <a:lnTo>
                    <a:pt x="15443" y="2167"/>
                  </a:lnTo>
                  <a:lnTo>
                    <a:pt x="15466" y="2118"/>
                  </a:lnTo>
                  <a:lnTo>
                    <a:pt x="15466" y="2070"/>
                  </a:lnTo>
                  <a:lnTo>
                    <a:pt x="15443" y="2017"/>
                  </a:lnTo>
                  <a:lnTo>
                    <a:pt x="15396" y="1968"/>
                  </a:lnTo>
                  <a:lnTo>
                    <a:pt x="15349" y="1925"/>
                  </a:lnTo>
                  <a:lnTo>
                    <a:pt x="15279" y="1883"/>
                  </a:lnTo>
                  <a:lnTo>
                    <a:pt x="15163" y="1840"/>
                  </a:lnTo>
                  <a:lnTo>
                    <a:pt x="15069" y="1802"/>
                  </a:lnTo>
                  <a:lnTo>
                    <a:pt x="14929" y="1765"/>
                  </a:lnTo>
                  <a:lnTo>
                    <a:pt x="14789" y="1732"/>
                  </a:lnTo>
                  <a:lnTo>
                    <a:pt x="14625" y="1700"/>
                  </a:lnTo>
                  <a:lnTo>
                    <a:pt x="14462" y="1673"/>
                  </a:lnTo>
                  <a:lnTo>
                    <a:pt x="14275" y="1652"/>
                  </a:lnTo>
                  <a:lnTo>
                    <a:pt x="14088" y="1631"/>
                  </a:lnTo>
                  <a:lnTo>
                    <a:pt x="13878" y="1615"/>
                  </a:lnTo>
                  <a:lnTo>
                    <a:pt x="13667" y="1604"/>
                  </a:lnTo>
                  <a:lnTo>
                    <a:pt x="13457" y="1598"/>
                  </a:lnTo>
                  <a:lnTo>
                    <a:pt x="13247" y="1593"/>
                  </a:lnTo>
                  <a:lnTo>
                    <a:pt x="12639" y="1593"/>
                  </a:lnTo>
                  <a:lnTo>
                    <a:pt x="12055" y="1582"/>
                  </a:lnTo>
                  <a:lnTo>
                    <a:pt x="11518" y="1572"/>
                  </a:lnTo>
                  <a:lnTo>
                    <a:pt x="10981" y="1550"/>
                  </a:lnTo>
                  <a:lnTo>
                    <a:pt x="10467" y="1523"/>
                  </a:lnTo>
                  <a:lnTo>
                    <a:pt x="9999" y="1491"/>
                  </a:lnTo>
                  <a:lnTo>
                    <a:pt x="9532" y="1454"/>
                  </a:lnTo>
                  <a:lnTo>
                    <a:pt x="9088" y="1411"/>
                  </a:lnTo>
                  <a:lnTo>
                    <a:pt x="8668" y="1363"/>
                  </a:lnTo>
                  <a:lnTo>
                    <a:pt x="8247" y="1314"/>
                  </a:lnTo>
                  <a:lnTo>
                    <a:pt x="7873" y="1261"/>
                  </a:lnTo>
                  <a:lnTo>
                    <a:pt x="7523" y="1207"/>
                  </a:lnTo>
                  <a:lnTo>
                    <a:pt x="7172" y="1148"/>
                  </a:lnTo>
                  <a:lnTo>
                    <a:pt x="6845" y="1089"/>
                  </a:lnTo>
                  <a:lnTo>
                    <a:pt x="6542" y="1030"/>
                  </a:lnTo>
                  <a:lnTo>
                    <a:pt x="6261" y="966"/>
                  </a:lnTo>
                  <a:lnTo>
                    <a:pt x="5747" y="848"/>
                  </a:lnTo>
                  <a:lnTo>
                    <a:pt x="5303" y="730"/>
                  </a:lnTo>
                  <a:lnTo>
                    <a:pt x="4953" y="617"/>
                  </a:lnTo>
                  <a:lnTo>
                    <a:pt x="4649" y="516"/>
                  </a:lnTo>
                  <a:lnTo>
                    <a:pt x="4439" y="430"/>
                  </a:lnTo>
                  <a:lnTo>
                    <a:pt x="4276" y="365"/>
                  </a:lnTo>
                  <a:lnTo>
                    <a:pt x="4135" y="307"/>
                  </a:lnTo>
                  <a:lnTo>
                    <a:pt x="3995" y="237"/>
                  </a:lnTo>
                  <a:lnTo>
                    <a:pt x="3808" y="178"/>
                  </a:lnTo>
                  <a:lnTo>
                    <a:pt x="3575" y="124"/>
                  </a:lnTo>
                  <a:lnTo>
                    <a:pt x="3318" y="81"/>
                  </a:lnTo>
                  <a:lnTo>
                    <a:pt x="3061" y="49"/>
                  </a:lnTo>
                  <a:lnTo>
                    <a:pt x="2757" y="22"/>
                  </a:lnTo>
                  <a:lnTo>
                    <a:pt x="2453"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34;p44">
              <a:extLst>
                <a:ext uri="{FF2B5EF4-FFF2-40B4-BE49-F238E27FC236}">
                  <a16:creationId xmlns:a16="http://schemas.microsoft.com/office/drawing/2014/main" id="{C7444E10-9E20-4099-AD9C-742D5AED43F4}"/>
                </a:ext>
              </a:extLst>
            </p:cNvPr>
            <p:cNvSpPr/>
            <p:nvPr/>
          </p:nvSpPr>
          <p:spPr>
            <a:xfrm rot="10800000">
              <a:off x="4387354" y="-376400"/>
              <a:ext cx="145652" cy="106598"/>
            </a:xfrm>
            <a:custGeom>
              <a:avLst/>
              <a:gdLst/>
              <a:ahLst/>
              <a:cxnLst/>
              <a:rect l="l" t="t" r="r" b="b"/>
              <a:pathLst>
                <a:path w="15070" h="2719" extrusionOk="0">
                  <a:moveTo>
                    <a:pt x="1963" y="1"/>
                  </a:moveTo>
                  <a:lnTo>
                    <a:pt x="1776" y="6"/>
                  </a:lnTo>
                  <a:lnTo>
                    <a:pt x="1612" y="17"/>
                  </a:lnTo>
                  <a:lnTo>
                    <a:pt x="1425" y="28"/>
                  </a:lnTo>
                  <a:lnTo>
                    <a:pt x="1215" y="49"/>
                  </a:lnTo>
                  <a:lnTo>
                    <a:pt x="1028" y="71"/>
                  </a:lnTo>
                  <a:lnTo>
                    <a:pt x="841" y="103"/>
                  </a:lnTo>
                  <a:lnTo>
                    <a:pt x="701" y="130"/>
                  </a:lnTo>
                  <a:lnTo>
                    <a:pt x="538" y="167"/>
                  </a:lnTo>
                  <a:lnTo>
                    <a:pt x="421" y="205"/>
                  </a:lnTo>
                  <a:lnTo>
                    <a:pt x="304" y="242"/>
                  </a:lnTo>
                  <a:lnTo>
                    <a:pt x="211" y="285"/>
                  </a:lnTo>
                  <a:lnTo>
                    <a:pt x="117" y="328"/>
                  </a:lnTo>
                  <a:lnTo>
                    <a:pt x="70" y="371"/>
                  </a:lnTo>
                  <a:lnTo>
                    <a:pt x="24" y="419"/>
                  </a:lnTo>
                  <a:lnTo>
                    <a:pt x="0" y="467"/>
                  </a:lnTo>
                  <a:lnTo>
                    <a:pt x="0" y="516"/>
                  </a:lnTo>
                  <a:lnTo>
                    <a:pt x="24" y="564"/>
                  </a:lnTo>
                  <a:lnTo>
                    <a:pt x="70" y="612"/>
                  </a:lnTo>
                  <a:lnTo>
                    <a:pt x="117" y="660"/>
                  </a:lnTo>
                  <a:lnTo>
                    <a:pt x="327" y="768"/>
                  </a:lnTo>
                  <a:lnTo>
                    <a:pt x="538" y="875"/>
                  </a:lnTo>
                  <a:lnTo>
                    <a:pt x="841" y="1009"/>
                  </a:lnTo>
                  <a:lnTo>
                    <a:pt x="1215" y="1164"/>
                  </a:lnTo>
                  <a:lnTo>
                    <a:pt x="1706" y="1336"/>
                  </a:lnTo>
                  <a:lnTo>
                    <a:pt x="1986" y="1427"/>
                  </a:lnTo>
                  <a:lnTo>
                    <a:pt x="2290" y="1518"/>
                  </a:lnTo>
                  <a:lnTo>
                    <a:pt x="2617" y="1609"/>
                  </a:lnTo>
                  <a:lnTo>
                    <a:pt x="2991" y="1700"/>
                  </a:lnTo>
                  <a:lnTo>
                    <a:pt x="3365" y="1797"/>
                  </a:lnTo>
                  <a:lnTo>
                    <a:pt x="3785" y="1888"/>
                  </a:lnTo>
                  <a:lnTo>
                    <a:pt x="4229" y="1979"/>
                  </a:lnTo>
                  <a:lnTo>
                    <a:pt x="4696" y="2070"/>
                  </a:lnTo>
                  <a:lnTo>
                    <a:pt x="5187" y="2156"/>
                  </a:lnTo>
                  <a:lnTo>
                    <a:pt x="5724" y="2236"/>
                  </a:lnTo>
                  <a:lnTo>
                    <a:pt x="6285" y="2317"/>
                  </a:lnTo>
                  <a:lnTo>
                    <a:pt x="6892" y="2392"/>
                  </a:lnTo>
                  <a:lnTo>
                    <a:pt x="7523" y="2456"/>
                  </a:lnTo>
                  <a:lnTo>
                    <a:pt x="8177" y="2520"/>
                  </a:lnTo>
                  <a:lnTo>
                    <a:pt x="8878" y="2574"/>
                  </a:lnTo>
                  <a:lnTo>
                    <a:pt x="9602" y="2622"/>
                  </a:lnTo>
                  <a:lnTo>
                    <a:pt x="10373" y="2660"/>
                  </a:lnTo>
                  <a:lnTo>
                    <a:pt x="11168" y="2687"/>
                  </a:lnTo>
                  <a:lnTo>
                    <a:pt x="12009" y="2708"/>
                  </a:lnTo>
                  <a:lnTo>
                    <a:pt x="12873" y="2719"/>
                  </a:lnTo>
                  <a:lnTo>
                    <a:pt x="13083" y="2713"/>
                  </a:lnTo>
                  <a:lnTo>
                    <a:pt x="13294" y="2708"/>
                  </a:lnTo>
                  <a:lnTo>
                    <a:pt x="13504" y="2692"/>
                  </a:lnTo>
                  <a:lnTo>
                    <a:pt x="13691" y="2676"/>
                  </a:lnTo>
                  <a:lnTo>
                    <a:pt x="13878" y="2654"/>
                  </a:lnTo>
                  <a:lnTo>
                    <a:pt x="14065" y="2633"/>
                  </a:lnTo>
                  <a:lnTo>
                    <a:pt x="14228" y="2606"/>
                  </a:lnTo>
                  <a:lnTo>
                    <a:pt x="14392" y="2574"/>
                  </a:lnTo>
                  <a:lnTo>
                    <a:pt x="14532" y="2542"/>
                  </a:lnTo>
                  <a:lnTo>
                    <a:pt x="14672" y="2504"/>
                  </a:lnTo>
                  <a:lnTo>
                    <a:pt x="14789" y="2467"/>
                  </a:lnTo>
                  <a:lnTo>
                    <a:pt x="14882" y="2424"/>
                  </a:lnTo>
                  <a:lnTo>
                    <a:pt x="14952" y="2381"/>
                  </a:lnTo>
                  <a:lnTo>
                    <a:pt x="15023" y="2333"/>
                  </a:lnTo>
                  <a:lnTo>
                    <a:pt x="15046" y="2285"/>
                  </a:lnTo>
                  <a:lnTo>
                    <a:pt x="15069" y="2236"/>
                  </a:lnTo>
                  <a:lnTo>
                    <a:pt x="15069" y="2183"/>
                  </a:lnTo>
                  <a:lnTo>
                    <a:pt x="15023" y="2135"/>
                  </a:lnTo>
                  <a:lnTo>
                    <a:pt x="14976" y="2086"/>
                  </a:lnTo>
                  <a:lnTo>
                    <a:pt x="14906" y="2043"/>
                  </a:lnTo>
                  <a:lnTo>
                    <a:pt x="14836" y="2000"/>
                  </a:lnTo>
                  <a:lnTo>
                    <a:pt x="14719" y="1958"/>
                  </a:lnTo>
                  <a:lnTo>
                    <a:pt x="14602" y="1920"/>
                  </a:lnTo>
                  <a:lnTo>
                    <a:pt x="14462" y="1883"/>
                  </a:lnTo>
                  <a:lnTo>
                    <a:pt x="14322" y="1850"/>
                  </a:lnTo>
                  <a:lnTo>
                    <a:pt x="14158" y="1818"/>
                  </a:lnTo>
                  <a:lnTo>
                    <a:pt x="13971" y="1797"/>
                  </a:lnTo>
                  <a:lnTo>
                    <a:pt x="13784" y="1775"/>
                  </a:lnTo>
                  <a:lnTo>
                    <a:pt x="13597" y="1754"/>
                  </a:lnTo>
                  <a:lnTo>
                    <a:pt x="13387" y="1743"/>
                  </a:lnTo>
                  <a:lnTo>
                    <a:pt x="13177" y="1732"/>
                  </a:lnTo>
                  <a:lnTo>
                    <a:pt x="12967" y="1732"/>
                  </a:lnTo>
                  <a:lnTo>
                    <a:pt x="12359" y="1722"/>
                  </a:lnTo>
                  <a:lnTo>
                    <a:pt x="11798" y="1711"/>
                  </a:lnTo>
                  <a:lnTo>
                    <a:pt x="11238" y="1690"/>
                  </a:lnTo>
                  <a:lnTo>
                    <a:pt x="10724" y="1663"/>
                  </a:lnTo>
                  <a:lnTo>
                    <a:pt x="10233" y="1631"/>
                  </a:lnTo>
                  <a:lnTo>
                    <a:pt x="9743" y="1593"/>
                  </a:lnTo>
                  <a:lnTo>
                    <a:pt x="9299" y="1550"/>
                  </a:lnTo>
                  <a:lnTo>
                    <a:pt x="8855" y="1507"/>
                  </a:lnTo>
                  <a:lnTo>
                    <a:pt x="8458" y="1454"/>
                  </a:lnTo>
                  <a:lnTo>
                    <a:pt x="8060" y="1400"/>
                  </a:lnTo>
                  <a:lnTo>
                    <a:pt x="7687" y="1346"/>
                  </a:lnTo>
                  <a:lnTo>
                    <a:pt x="7360" y="1288"/>
                  </a:lnTo>
                  <a:lnTo>
                    <a:pt x="7032" y="1229"/>
                  </a:lnTo>
                  <a:lnTo>
                    <a:pt x="6729" y="1164"/>
                  </a:lnTo>
                  <a:lnTo>
                    <a:pt x="6425" y="1100"/>
                  </a:lnTo>
                  <a:lnTo>
                    <a:pt x="6168" y="1036"/>
                  </a:lnTo>
                  <a:lnTo>
                    <a:pt x="5701" y="912"/>
                  </a:lnTo>
                  <a:lnTo>
                    <a:pt x="5280" y="789"/>
                  </a:lnTo>
                  <a:lnTo>
                    <a:pt x="4953" y="671"/>
                  </a:lnTo>
                  <a:lnTo>
                    <a:pt x="4673" y="564"/>
                  </a:lnTo>
                  <a:lnTo>
                    <a:pt x="4463" y="473"/>
                  </a:lnTo>
                  <a:lnTo>
                    <a:pt x="4322" y="398"/>
                  </a:lnTo>
                  <a:lnTo>
                    <a:pt x="4182" y="323"/>
                  </a:lnTo>
                  <a:lnTo>
                    <a:pt x="4042" y="253"/>
                  </a:lnTo>
                  <a:lnTo>
                    <a:pt x="3855" y="189"/>
                  </a:lnTo>
                  <a:lnTo>
                    <a:pt x="3622" y="135"/>
                  </a:lnTo>
                  <a:lnTo>
                    <a:pt x="3365" y="87"/>
                  </a:lnTo>
                  <a:lnTo>
                    <a:pt x="3084" y="49"/>
                  </a:lnTo>
                  <a:lnTo>
                    <a:pt x="2804" y="22"/>
                  </a:lnTo>
                  <a:lnTo>
                    <a:pt x="2477"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35;p44">
              <a:extLst>
                <a:ext uri="{FF2B5EF4-FFF2-40B4-BE49-F238E27FC236}">
                  <a16:creationId xmlns:a16="http://schemas.microsoft.com/office/drawing/2014/main" id="{5B17E5CF-4F99-4B3F-9B71-B00930EFEF25}"/>
                </a:ext>
              </a:extLst>
            </p:cNvPr>
            <p:cNvSpPr/>
            <p:nvPr/>
          </p:nvSpPr>
          <p:spPr>
            <a:xfrm rot="10800000">
              <a:off x="4223648" y="-635976"/>
              <a:ext cx="145652" cy="106794"/>
            </a:xfrm>
            <a:custGeom>
              <a:avLst/>
              <a:gdLst/>
              <a:ahLst/>
              <a:cxnLst/>
              <a:rect l="l" t="t" r="r" b="b"/>
              <a:pathLst>
                <a:path w="15070" h="2724" extrusionOk="0">
                  <a:moveTo>
                    <a:pt x="2150" y="0"/>
                  </a:moveTo>
                  <a:lnTo>
                    <a:pt x="1963" y="5"/>
                  </a:lnTo>
                  <a:lnTo>
                    <a:pt x="1776" y="11"/>
                  </a:lnTo>
                  <a:lnTo>
                    <a:pt x="1612" y="16"/>
                  </a:lnTo>
                  <a:lnTo>
                    <a:pt x="1425" y="32"/>
                  </a:lnTo>
                  <a:lnTo>
                    <a:pt x="1215" y="48"/>
                  </a:lnTo>
                  <a:lnTo>
                    <a:pt x="1028" y="75"/>
                  </a:lnTo>
                  <a:lnTo>
                    <a:pt x="841" y="102"/>
                  </a:lnTo>
                  <a:lnTo>
                    <a:pt x="701" y="134"/>
                  </a:lnTo>
                  <a:lnTo>
                    <a:pt x="538" y="166"/>
                  </a:lnTo>
                  <a:lnTo>
                    <a:pt x="421" y="204"/>
                  </a:lnTo>
                  <a:lnTo>
                    <a:pt x="304" y="241"/>
                  </a:lnTo>
                  <a:lnTo>
                    <a:pt x="211" y="284"/>
                  </a:lnTo>
                  <a:lnTo>
                    <a:pt x="117" y="327"/>
                  </a:lnTo>
                  <a:lnTo>
                    <a:pt x="70" y="375"/>
                  </a:lnTo>
                  <a:lnTo>
                    <a:pt x="24" y="418"/>
                  </a:lnTo>
                  <a:lnTo>
                    <a:pt x="0" y="466"/>
                  </a:lnTo>
                  <a:lnTo>
                    <a:pt x="0" y="515"/>
                  </a:lnTo>
                  <a:lnTo>
                    <a:pt x="24" y="563"/>
                  </a:lnTo>
                  <a:lnTo>
                    <a:pt x="47" y="616"/>
                  </a:lnTo>
                  <a:lnTo>
                    <a:pt x="117" y="665"/>
                  </a:lnTo>
                  <a:lnTo>
                    <a:pt x="304" y="772"/>
                  </a:lnTo>
                  <a:lnTo>
                    <a:pt x="538" y="879"/>
                  </a:lnTo>
                  <a:lnTo>
                    <a:pt x="818" y="1013"/>
                  </a:lnTo>
                  <a:lnTo>
                    <a:pt x="1215" y="1169"/>
                  </a:lnTo>
                  <a:lnTo>
                    <a:pt x="1706" y="1340"/>
                  </a:lnTo>
                  <a:lnTo>
                    <a:pt x="1986" y="1426"/>
                  </a:lnTo>
                  <a:lnTo>
                    <a:pt x="2290" y="1517"/>
                  </a:lnTo>
                  <a:lnTo>
                    <a:pt x="2617" y="1614"/>
                  </a:lnTo>
                  <a:lnTo>
                    <a:pt x="2967" y="1705"/>
                  </a:lnTo>
                  <a:lnTo>
                    <a:pt x="3365" y="1801"/>
                  </a:lnTo>
                  <a:lnTo>
                    <a:pt x="3762" y="1892"/>
                  </a:lnTo>
                  <a:lnTo>
                    <a:pt x="4206" y="1983"/>
                  </a:lnTo>
                  <a:lnTo>
                    <a:pt x="4696" y="2075"/>
                  </a:lnTo>
                  <a:lnTo>
                    <a:pt x="5187" y="2160"/>
                  </a:lnTo>
                  <a:lnTo>
                    <a:pt x="5724" y="2241"/>
                  </a:lnTo>
                  <a:lnTo>
                    <a:pt x="6285" y="2321"/>
                  </a:lnTo>
                  <a:lnTo>
                    <a:pt x="6869" y="2391"/>
                  </a:lnTo>
                  <a:lnTo>
                    <a:pt x="7500" y="2461"/>
                  </a:lnTo>
                  <a:lnTo>
                    <a:pt x="8177" y="2520"/>
                  </a:lnTo>
                  <a:lnTo>
                    <a:pt x="8855" y="2578"/>
                  </a:lnTo>
                  <a:lnTo>
                    <a:pt x="9602" y="2621"/>
                  </a:lnTo>
                  <a:lnTo>
                    <a:pt x="10350" y="2664"/>
                  </a:lnTo>
                  <a:lnTo>
                    <a:pt x="11144" y="2691"/>
                  </a:lnTo>
                  <a:lnTo>
                    <a:pt x="11985" y="2713"/>
                  </a:lnTo>
                  <a:lnTo>
                    <a:pt x="12873" y="2723"/>
                  </a:lnTo>
                  <a:lnTo>
                    <a:pt x="13107" y="2713"/>
                  </a:lnTo>
                  <a:lnTo>
                    <a:pt x="13340" y="2702"/>
                  </a:lnTo>
                  <a:lnTo>
                    <a:pt x="13551" y="2691"/>
                  </a:lnTo>
                  <a:lnTo>
                    <a:pt x="13761" y="2670"/>
                  </a:lnTo>
                  <a:lnTo>
                    <a:pt x="13948" y="2648"/>
                  </a:lnTo>
                  <a:lnTo>
                    <a:pt x="14135" y="2627"/>
                  </a:lnTo>
                  <a:lnTo>
                    <a:pt x="14298" y="2600"/>
                  </a:lnTo>
                  <a:lnTo>
                    <a:pt x="14438" y="2573"/>
                  </a:lnTo>
                  <a:lnTo>
                    <a:pt x="14579" y="2536"/>
                  </a:lnTo>
                  <a:lnTo>
                    <a:pt x="14695" y="2503"/>
                  </a:lnTo>
                  <a:lnTo>
                    <a:pt x="14812" y="2466"/>
                  </a:lnTo>
                  <a:lnTo>
                    <a:pt x="14882" y="2423"/>
                  </a:lnTo>
                  <a:lnTo>
                    <a:pt x="14952" y="2380"/>
                  </a:lnTo>
                  <a:lnTo>
                    <a:pt x="15023" y="2337"/>
                  </a:lnTo>
                  <a:lnTo>
                    <a:pt x="15046" y="2289"/>
                  </a:lnTo>
                  <a:lnTo>
                    <a:pt x="15069" y="2235"/>
                  </a:lnTo>
                  <a:lnTo>
                    <a:pt x="15046" y="2187"/>
                  </a:lnTo>
                  <a:lnTo>
                    <a:pt x="15023" y="2139"/>
                  </a:lnTo>
                  <a:lnTo>
                    <a:pt x="14976" y="2091"/>
                  </a:lnTo>
                  <a:lnTo>
                    <a:pt x="14906" y="2042"/>
                  </a:lnTo>
                  <a:lnTo>
                    <a:pt x="14812" y="2000"/>
                  </a:lnTo>
                  <a:lnTo>
                    <a:pt x="14719" y="1962"/>
                  </a:lnTo>
                  <a:lnTo>
                    <a:pt x="14602" y="1919"/>
                  </a:lnTo>
                  <a:lnTo>
                    <a:pt x="14462" y="1887"/>
                  </a:lnTo>
                  <a:lnTo>
                    <a:pt x="14298" y="1855"/>
                  </a:lnTo>
                  <a:lnTo>
                    <a:pt x="14135" y="1823"/>
                  </a:lnTo>
                  <a:lnTo>
                    <a:pt x="13971" y="1796"/>
                  </a:lnTo>
                  <a:lnTo>
                    <a:pt x="13784" y="1774"/>
                  </a:lnTo>
                  <a:lnTo>
                    <a:pt x="13597" y="1758"/>
                  </a:lnTo>
                  <a:lnTo>
                    <a:pt x="13387" y="1748"/>
                  </a:lnTo>
                  <a:lnTo>
                    <a:pt x="13177" y="1737"/>
                  </a:lnTo>
                  <a:lnTo>
                    <a:pt x="12943" y="1732"/>
                  </a:lnTo>
                  <a:lnTo>
                    <a:pt x="12359" y="1726"/>
                  </a:lnTo>
                  <a:lnTo>
                    <a:pt x="11775" y="1715"/>
                  </a:lnTo>
                  <a:lnTo>
                    <a:pt x="11214" y="1694"/>
                  </a:lnTo>
                  <a:lnTo>
                    <a:pt x="10677" y="1667"/>
                  </a:lnTo>
                  <a:lnTo>
                    <a:pt x="10186" y="1630"/>
                  </a:lnTo>
                  <a:lnTo>
                    <a:pt x="9696" y="1592"/>
                  </a:lnTo>
                  <a:lnTo>
                    <a:pt x="9252" y="1549"/>
                  </a:lnTo>
                  <a:lnTo>
                    <a:pt x="8808" y="1501"/>
                  </a:lnTo>
                  <a:lnTo>
                    <a:pt x="8388" y="1453"/>
                  </a:lnTo>
                  <a:lnTo>
                    <a:pt x="8014" y="1399"/>
                  </a:lnTo>
                  <a:lnTo>
                    <a:pt x="7640" y="1340"/>
                  </a:lnTo>
                  <a:lnTo>
                    <a:pt x="7289" y="1281"/>
                  </a:lnTo>
                  <a:lnTo>
                    <a:pt x="6962" y="1217"/>
                  </a:lnTo>
                  <a:lnTo>
                    <a:pt x="6659" y="1153"/>
                  </a:lnTo>
                  <a:lnTo>
                    <a:pt x="6378" y="1088"/>
                  </a:lnTo>
                  <a:lnTo>
                    <a:pt x="6098" y="1024"/>
                  </a:lnTo>
                  <a:lnTo>
                    <a:pt x="5631" y="895"/>
                  </a:lnTo>
                  <a:lnTo>
                    <a:pt x="5234" y="772"/>
                  </a:lnTo>
                  <a:lnTo>
                    <a:pt x="4906" y="654"/>
                  </a:lnTo>
                  <a:lnTo>
                    <a:pt x="4626" y="552"/>
                  </a:lnTo>
                  <a:lnTo>
                    <a:pt x="4439" y="461"/>
                  </a:lnTo>
                  <a:lnTo>
                    <a:pt x="4299" y="391"/>
                  </a:lnTo>
                  <a:lnTo>
                    <a:pt x="4182" y="332"/>
                  </a:lnTo>
                  <a:lnTo>
                    <a:pt x="4042" y="257"/>
                  </a:lnTo>
                  <a:lnTo>
                    <a:pt x="3855" y="193"/>
                  </a:lnTo>
                  <a:lnTo>
                    <a:pt x="3622" y="139"/>
                  </a:lnTo>
                  <a:lnTo>
                    <a:pt x="3365" y="91"/>
                  </a:lnTo>
                  <a:lnTo>
                    <a:pt x="3084" y="54"/>
                  </a:lnTo>
                  <a:lnTo>
                    <a:pt x="2804" y="27"/>
                  </a:lnTo>
                  <a:lnTo>
                    <a:pt x="2477" y="5"/>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36;p44">
              <a:extLst>
                <a:ext uri="{FF2B5EF4-FFF2-40B4-BE49-F238E27FC236}">
                  <a16:creationId xmlns:a16="http://schemas.microsoft.com/office/drawing/2014/main" id="{2B7591E6-8AD6-4C7F-9EAA-9D97BDEC1001}"/>
                </a:ext>
              </a:extLst>
            </p:cNvPr>
            <p:cNvSpPr/>
            <p:nvPr/>
          </p:nvSpPr>
          <p:spPr>
            <a:xfrm rot="10800000">
              <a:off x="4060175" y="-410234"/>
              <a:ext cx="145652" cy="106559"/>
            </a:xfrm>
            <a:custGeom>
              <a:avLst/>
              <a:gdLst/>
              <a:ahLst/>
              <a:cxnLst/>
              <a:rect l="l" t="t" r="r" b="b"/>
              <a:pathLst>
                <a:path w="15070" h="2718" extrusionOk="0">
                  <a:moveTo>
                    <a:pt x="1987" y="0"/>
                  </a:moveTo>
                  <a:lnTo>
                    <a:pt x="1800" y="5"/>
                  </a:lnTo>
                  <a:lnTo>
                    <a:pt x="1613" y="16"/>
                  </a:lnTo>
                  <a:lnTo>
                    <a:pt x="1449" y="32"/>
                  </a:lnTo>
                  <a:lnTo>
                    <a:pt x="1239" y="48"/>
                  </a:lnTo>
                  <a:lnTo>
                    <a:pt x="1052" y="75"/>
                  </a:lnTo>
                  <a:lnTo>
                    <a:pt x="865" y="102"/>
                  </a:lnTo>
                  <a:lnTo>
                    <a:pt x="702" y="129"/>
                  </a:lnTo>
                  <a:lnTo>
                    <a:pt x="562" y="166"/>
                  </a:lnTo>
                  <a:lnTo>
                    <a:pt x="421" y="204"/>
                  </a:lnTo>
                  <a:lnTo>
                    <a:pt x="328" y="241"/>
                  </a:lnTo>
                  <a:lnTo>
                    <a:pt x="211" y="284"/>
                  </a:lnTo>
                  <a:lnTo>
                    <a:pt x="141" y="327"/>
                  </a:lnTo>
                  <a:lnTo>
                    <a:pt x="71" y="370"/>
                  </a:lnTo>
                  <a:lnTo>
                    <a:pt x="48" y="418"/>
                  </a:lnTo>
                  <a:lnTo>
                    <a:pt x="24" y="466"/>
                  </a:lnTo>
                  <a:lnTo>
                    <a:pt x="1" y="515"/>
                  </a:lnTo>
                  <a:lnTo>
                    <a:pt x="24" y="563"/>
                  </a:lnTo>
                  <a:lnTo>
                    <a:pt x="71" y="611"/>
                  </a:lnTo>
                  <a:lnTo>
                    <a:pt x="141" y="659"/>
                  </a:lnTo>
                  <a:lnTo>
                    <a:pt x="328" y="772"/>
                  </a:lnTo>
                  <a:lnTo>
                    <a:pt x="538" y="879"/>
                  </a:lnTo>
                  <a:lnTo>
                    <a:pt x="842" y="1013"/>
                  </a:lnTo>
                  <a:lnTo>
                    <a:pt x="1239" y="1163"/>
                  </a:lnTo>
                  <a:lnTo>
                    <a:pt x="1706" y="1335"/>
                  </a:lnTo>
                  <a:lnTo>
                    <a:pt x="1987" y="1426"/>
                  </a:lnTo>
                  <a:lnTo>
                    <a:pt x="2290" y="1517"/>
                  </a:lnTo>
                  <a:lnTo>
                    <a:pt x="2641" y="1614"/>
                  </a:lnTo>
                  <a:lnTo>
                    <a:pt x="2991" y="1705"/>
                  </a:lnTo>
                  <a:lnTo>
                    <a:pt x="3365" y="1796"/>
                  </a:lnTo>
                  <a:lnTo>
                    <a:pt x="3786" y="1892"/>
                  </a:lnTo>
                  <a:lnTo>
                    <a:pt x="4230" y="1983"/>
                  </a:lnTo>
                  <a:lnTo>
                    <a:pt x="4697" y="2069"/>
                  </a:lnTo>
                  <a:lnTo>
                    <a:pt x="5211" y="2155"/>
                  </a:lnTo>
                  <a:lnTo>
                    <a:pt x="5748" y="2241"/>
                  </a:lnTo>
                  <a:lnTo>
                    <a:pt x="6309" y="2316"/>
                  </a:lnTo>
                  <a:lnTo>
                    <a:pt x="6893" y="2391"/>
                  </a:lnTo>
                  <a:lnTo>
                    <a:pt x="7524" y="2461"/>
                  </a:lnTo>
                  <a:lnTo>
                    <a:pt x="8178" y="2520"/>
                  </a:lnTo>
                  <a:lnTo>
                    <a:pt x="8879" y="2573"/>
                  </a:lnTo>
                  <a:lnTo>
                    <a:pt x="9603" y="2621"/>
                  </a:lnTo>
                  <a:lnTo>
                    <a:pt x="10374" y="2659"/>
                  </a:lnTo>
                  <a:lnTo>
                    <a:pt x="11168" y="2691"/>
                  </a:lnTo>
                  <a:lnTo>
                    <a:pt x="12009" y="2707"/>
                  </a:lnTo>
                  <a:lnTo>
                    <a:pt x="12874" y="2718"/>
                  </a:lnTo>
                  <a:lnTo>
                    <a:pt x="13131" y="2718"/>
                  </a:lnTo>
                  <a:lnTo>
                    <a:pt x="13364" y="2713"/>
                  </a:lnTo>
                  <a:lnTo>
                    <a:pt x="13575" y="2702"/>
                  </a:lnTo>
                  <a:lnTo>
                    <a:pt x="13785" y="2686"/>
                  </a:lnTo>
                  <a:lnTo>
                    <a:pt x="13972" y="2670"/>
                  </a:lnTo>
                  <a:lnTo>
                    <a:pt x="14159" y="2643"/>
                  </a:lnTo>
                  <a:lnTo>
                    <a:pt x="14322" y="2616"/>
                  </a:lnTo>
                  <a:lnTo>
                    <a:pt x="14462" y="2584"/>
                  </a:lnTo>
                  <a:lnTo>
                    <a:pt x="14603" y="2546"/>
                  </a:lnTo>
                  <a:lnTo>
                    <a:pt x="14719" y="2509"/>
                  </a:lnTo>
                  <a:lnTo>
                    <a:pt x="14813" y="2471"/>
                  </a:lnTo>
                  <a:lnTo>
                    <a:pt x="14906" y="2428"/>
                  </a:lnTo>
                  <a:lnTo>
                    <a:pt x="14976" y="2380"/>
                  </a:lnTo>
                  <a:lnTo>
                    <a:pt x="15023" y="2332"/>
                  </a:lnTo>
                  <a:lnTo>
                    <a:pt x="15070" y="2284"/>
                  </a:lnTo>
                  <a:lnTo>
                    <a:pt x="15070" y="2235"/>
                  </a:lnTo>
                  <a:lnTo>
                    <a:pt x="15070" y="2182"/>
                  </a:lnTo>
                  <a:lnTo>
                    <a:pt x="15047" y="2134"/>
                  </a:lnTo>
                  <a:lnTo>
                    <a:pt x="15000" y="2085"/>
                  </a:lnTo>
                  <a:lnTo>
                    <a:pt x="14930" y="2042"/>
                  </a:lnTo>
                  <a:lnTo>
                    <a:pt x="14836" y="2000"/>
                  </a:lnTo>
                  <a:lnTo>
                    <a:pt x="14743" y="1957"/>
                  </a:lnTo>
                  <a:lnTo>
                    <a:pt x="14603" y="1919"/>
                  </a:lnTo>
                  <a:lnTo>
                    <a:pt x="14486" y="1882"/>
                  </a:lnTo>
                  <a:lnTo>
                    <a:pt x="14322" y="1849"/>
                  </a:lnTo>
                  <a:lnTo>
                    <a:pt x="14159" y="1823"/>
                  </a:lnTo>
                  <a:lnTo>
                    <a:pt x="13995" y="1796"/>
                  </a:lnTo>
                  <a:lnTo>
                    <a:pt x="13808" y="1774"/>
                  </a:lnTo>
                  <a:lnTo>
                    <a:pt x="13598" y="1758"/>
                  </a:lnTo>
                  <a:lnTo>
                    <a:pt x="13411" y="1742"/>
                  </a:lnTo>
                  <a:lnTo>
                    <a:pt x="13178" y="1737"/>
                  </a:lnTo>
                  <a:lnTo>
                    <a:pt x="12967" y="1732"/>
                  </a:lnTo>
                  <a:lnTo>
                    <a:pt x="12360" y="1726"/>
                  </a:lnTo>
                  <a:lnTo>
                    <a:pt x="11776" y="1710"/>
                  </a:lnTo>
                  <a:lnTo>
                    <a:pt x="11238" y="1689"/>
                  </a:lnTo>
                  <a:lnTo>
                    <a:pt x="10701" y="1662"/>
                  </a:lnTo>
                  <a:lnTo>
                    <a:pt x="10210" y="1630"/>
                  </a:lnTo>
                  <a:lnTo>
                    <a:pt x="9720" y="1592"/>
                  </a:lnTo>
                  <a:lnTo>
                    <a:pt x="9253" y="1549"/>
                  </a:lnTo>
                  <a:lnTo>
                    <a:pt x="8832" y="1501"/>
                  </a:lnTo>
                  <a:lnTo>
                    <a:pt x="8412" y="1447"/>
                  </a:lnTo>
                  <a:lnTo>
                    <a:pt x="8014" y="1394"/>
                  </a:lnTo>
                  <a:lnTo>
                    <a:pt x="7664" y="1340"/>
                  </a:lnTo>
                  <a:lnTo>
                    <a:pt x="7313" y="1276"/>
                  </a:lnTo>
                  <a:lnTo>
                    <a:pt x="6986" y="1217"/>
                  </a:lnTo>
                  <a:lnTo>
                    <a:pt x="6683" y="1153"/>
                  </a:lnTo>
                  <a:lnTo>
                    <a:pt x="6402" y="1088"/>
                  </a:lnTo>
                  <a:lnTo>
                    <a:pt x="6122" y="1024"/>
                  </a:lnTo>
                  <a:lnTo>
                    <a:pt x="5655" y="895"/>
                  </a:lnTo>
                  <a:lnTo>
                    <a:pt x="5258" y="772"/>
                  </a:lnTo>
                  <a:lnTo>
                    <a:pt x="4907" y="654"/>
                  </a:lnTo>
                  <a:lnTo>
                    <a:pt x="4650" y="547"/>
                  </a:lnTo>
                  <a:lnTo>
                    <a:pt x="4440" y="461"/>
                  </a:lnTo>
                  <a:lnTo>
                    <a:pt x="4300" y="391"/>
                  </a:lnTo>
                  <a:lnTo>
                    <a:pt x="4183" y="327"/>
                  </a:lnTo>
                  <a:lnTo>
                    <a:pt x="4043" y="257"/>
                  </a:lnTo>
                  <a:lnTo>
                    <a:pt x="3879" y="193"/>
                  </a:lnTo>
                  <a:lnTo>
                    <a:pt x="3646" y="134"/>
                  </a:lnTo>
                  <a:lnTo>
                    <a:pt x="3389" y="91"/>
                  </a:lnTo>
                  <a:lnTo>
                    <a:pt x="3108" y="54"/>
                  </a:lnTo>
                  <a:lnTo>
                    <a:pt x="2804" y="21"/>
                  </a:lnTo>
                  <a:lnTo>
                    <a:pt x="2501" y="5"/>
                  </a:lnTo>
                  <a:lnTo>
                    <a:pt x="2174"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7;p44">
              <a:extLst>
                <a:ext uri="{FF2B5EF4-FFF2-40B4-BE49-F238E27FC236}">
                  <a16:creationId xmlns:a16="http://schemas.microsoft.com/office/drawing/2014/main" id="{936A62C6-39A9-4975-AC4B-02073116FD32}"/>
                </a:ext>
              </a:extLst>
            </p:cNvPr>
            <p:cNvSpPr/>
            <p:nvPr/>
          </p:nvSpPr>
          <p:spPr>
            <a:xfrm rot="10800000">
              <a:off x="3751504" y="-488840"/>
              <a:ext cx="145652" cy="106598"/>
            </a:xfrm>
            <a:custGeom>
              <a:avLst/>
              <a:gdLst/>
              <a:ahLst/>
              <a:cxnLst/>
              <a:rect l="l" t="t" r="r" b="b"/>
              <a:pathLst>
                <a:path w="15070" h="2719" extrusionOk="0">
                  <a:moveTo>
                    <a:pt x="2150" y="1"/>
                  </a:moveTo>
                  <a:lnTo>
                    <a:pt x="1963" y="6"/>
                  </a:lnTo>
                  <a:lnTo>
                    <a:pt x="1776" y="12"/>
                  </a:lnTo>
                  <a:lnTo>
                    <a:pt x="1589" y="17"/>
                  </a:lnTo>
                  <a:lnTo>
                    <a:pt x="1426" y="33"/>
                  </a:lnTo>
                  <a:lnTo>
                    <a:pt x="1216" y="49"/>
                  </a:lnTo>
                  <a:lnTo>
                    <a:pt x="1029" y="76"/>
                  </a:lnTo>
                  <a:lnTo>
                    <a:pt x="842" y="103"/>
                  </a:lnTo>
                  <a:lnTo>
                    <a:pt x="678" y="135"/>
                  </a:lnTo>
                  <a:lnTo>
                    <a:pt x="538" y="167"/>
                  </a:lnTo>
                  <a:lnTo>
                    <a:pt x="421" y="205"/>
                  </a:lnTo>
                  <a:lnTo>
                    <a:pt x="305" y="242"/>
                  </a:lnTo>
                  <a:lnTo>
                    <a:pt x="211" y="285"/>
                  </a:lnTo>
                  <a:lnTo>
                    <a:pt x="118" y="328"/>
                  </a:lnTo>
                  <a:lnTo>
                    <a:pt x="71" y="376"/>
                  </a:lnTo>
                  <a:lnTo>
                    <a:pt x="24" y="419"/>
                  </a:lnTo>
                  <a:lnTo>
                    <a:pt x="1" y="467"/>
                  </a:lnTo>
                  <a:lnTo>
                    <a:pt x="1" y="516"/>
                  </a:lnTo>
                  <a:lnTo>
                    <a:pt x="24" y="564"/>
                  </a:lnTo>
                  <a:lnTo>
                    <a:pt x="48" y="612"/>
                  </a:lnTo>
                  <a:lnTo>
                    <a:pt x="118" y="660"/>
                  </a:lnTo>
                  <a:lnTo>
                    <a:pt x="305" y="773"/>
                  </a:lnTo>
                  <a:lnTo>
                    <a:pt x="538" y="880"/>
                  </a:lnTo>
                  <a:lnTo>
                    <a:pt x="819" y="1014"/>
                  </a:lnTo>
                  <a:lnTo>
                    <a:pt x="1216" y="1164"/>
                  </a:lnTo>
                  <a:lnTo>
                    <a:pt x="1706" y="1336"/>
                  </a:lnTo>
                  <a:lnTo>
                    <a:pt x="1987" y="1427"/>
                  </a:lnTo>
                  <a:lnTo>
                    <a:pt x="2290" y="1518"/>
                  </a:lnTo>
                  <a:lnTo>
                    <a:pt x="2617" y="1609"/>
                  </a:lnTo>
                  <a:lnTo>
                    <a:pt x="2968" y="1706"/>
                  </a:lnTo>
                  <a:lnTo>
                    <a:pt x="3365" y="1797"/>
                  </a:lnTo>
                  <a:lnTo>
                    <a:pt x="3786" y="1893"/>
                  </a:lnTo>
                  <a:lnTo>
                    <a:pt x="4229" y="1984"/>
                  </a:lnTo>
                  <a:lnTo>
                    <a:pt x="4697" y="2070"/>
                  </a:lnTo>
                  <a:lnTo>
                    <a:pt x="5187" y="2156"/>
                  </a:lnTo>
                  <a:lnTo>
                    <a:pt x="5725" y="2242"/>
                  </a:lnTo>
                  <a:lnTo>
                    <a:pt x="6285" y="2317"/>
                  </a:lnTo>
                  <a:lnTo>
                    <a:pt x="6893" y="2392"/>
                  </a:lnTo>
                  <a:lnTo>
                    <a:pt x="7500" y="2461"/>
                  </a:lnTo>
                  <a:lnTo>
                    <a:pt x="8178" y="2520"/>
                  </a:lnTo>
                  <a:lnTo>
                    <a:pt x="8879" y="2574"/>
                  </a:lnTo>
                  <a:lnTo>
                    <a:pt x="9603" y="2622"/>
                  </a:lnTo>
                  <a:lnTo>
                    <a:pt x="10351" y="2660"/>
                  </a:lnTo>
                  <a:lnTo>
                    <a:pt x="11168" y="2692"/>
                  </a:lnTo>
                  <a:lnTo>
                    <a:pt x="11986" y="2713"/>
                  </a:lnTo>
                  <a:lnTo>
                    <a:pt x="12874" y="2719"/>
                  </a:lnTo>
                  <a:lnTo>
                    <a:pt x="13107" y="2719"/>
                  </a:lnTo>
                  <a:lnTo>
                    <a:pt x="13341" y="2713"/>
                  </a:lnTo>
                  <a:lnTo>
                    <a:pt x="13575" y="2697"/>
                  </a:lnTo>
                  <a:lnTo>
                    <a:pt x="13785" y="2681"/>
                  </a:lnTo>
                  <a:lnTo>
                    <a:pt x="13972" y="2665"/>
                  </a:lnTo>
                  <a:lnTo>
                    <a:pt x="14159" y="2638"/>
                  </a:lnTo>
                  <a:lnTo>
                    <a:pt x="14322" y="2612"/>
                  </a:lnTo>
                  <a:lnTo>
                    <a:pt x="14462" y="2579"/>
                  </a:lnTo>
                  <a:lnTo>
                    <a:pt x="14603" y="2547"/>
                  </a:lnTo>
                  <a:lnTo>
                    <a:pt x="14719" y="2510"/>
                  </a:lnTo>
                  <a:lnTo>
                    <a:pt x="14813" y="2467"/>
                  </a:lnTo>
                  <a:lnTo>
                    <a:pt x="14906" y="2424"/>
                  </a:lnTo>
                  <a:lnTo>
                    <a:pt x="14976" y="2381"/>
                  </a:lnTo>
                  <a:lnTo>
                    <a:pt x="15023" y="2333"/>
                  </a:lnTo>
                  <a:lnTo>
                    <a:pt x="15046" y="2285"/>
                  </a:lnTo>
                  <a:lnTo>
                    <a:pt x="15070" y="2236"/>
                  </a:lnTo>
                  <a:lnTo>
                    <a:pt x="15046" y="2188"/>
                  </a:lnTo>
                  <a:lnTo>
                    <a:pt x="15023" y="2134"/>
                  </a:lnTo>
                  <a:lnTo>
                    <a:pt x="14976" y="2086"/>
                  </a:lnTo>
                  <a:lnTo>
                    <a:pt x="14906" y="2043"/>
                  </a:lnTo>
                  <a:lnTo>
                    <a:pt x="14836" y="2000"/>
                  </a:lnTo>
                  <a:lnTo>
                    <a:pt x="14719" y="1958"/>
                  </a:lnTo>
                  <a:lnTo>
                    <a:pt x="14603" y="1920"/>
                  </a:lnTo>
                  <a:lnTo>
                    <a:pt x="14462" y="1883"/>
                  </a:lnTo>
                  <a:lnTo>
                    <a:pt x="14322" y="1850"/>
                  </a:lnTo>
                  <a:lnTo>
                    <a:pt x="14159" y="1824"/>
                  </a:lnTo>
                  <a:lnTo>
                    <a:pt x="13972" y="1797"/>
                  </a:lnTo>
                  <a:lnTo>
                    <a:pt x="13785" y="1775"/>
                  </a:lnTo>
                  <a:lnTo>
                    <a:pt x="13598" y="1759"/>
                  </a:lnTo>
                  <a:lnTo>
                    <a:pt x="13388" y="1743"/>
                  </a:lnTo>
                  <a:lnTo>
                    <a:pt x="13177" y="1738"/>
                  </a:lnTo>
                  <a:lnTo>
                    <a:pt x="12944" y="1732"/>
                  </a:lnTo>
                  <a:lnTo>
                    <a:pt x="12360" y="1727"/>
                  </a:lnTo>
                  <a:lnTo>
                    <a:pt x="11776" y="1711"/>
                  </a:lnTo>
                  <a:lnTo>
                    <a:pt x="11238" y="1695"/>
                  </a:lnTo>
                  <a:lnTo>
                    <a:pt x="10724" y="1668"/>
                  </a:lnTo>
                  <a:lnTo>
                    <a:pt x="10210" y="1636"/>
                  </a:lnTo>
                  <a:lnTo>
                    <a:pt x="9743" y="1598"/>
                  </a:lnTo>
                  <a:lnTo>
                    <a:pt x="9276" y="1556"/>
                  </a:lnTo>
                  <a:lnTo>
                    <a:pt x="8855" y="1507"/>
                  </a:lnTo>
                  <a:lnTo>
                    <a:pt x="8458" y="1459"/>
                  </a:lnTo>
                  <a:lnTo>
                    <a:pt x="8061" y="1405"/>
                  </a:lnTo>
                  <a:lnTo>
                    <a:pt x="7687" y="1346"/>
                  </a:lnTo>
                  <a:lnTo>
                    <a:pt x="7337" y="1287"/>
                  </a:lnTo>
                  <a:lnTo>
                    <a:pt x="7033" y="1229"/>
                  </a:lnTo>
                  <a:lnTo>
                    <a:pt x="6706" y="1164"/>
                  </a:lnTo>
                  <a:lnTo>
                    <a:pt x="6426" y="1105"/>
                  </a:lnTo>
                  <a:lnTo>
                    <a:pt x="6169" y="1041"/>
                  </a:lnTo>
                  <a:lnTo>
                    <a:pt x="5678" y="912"/>
                  </a:lnTo>
                  <a:lnTo>
                    <a:pt x="5281" y="789"/>
                  </a:lnTo>
                  <a:lnTo>
                    <a:pt x="4954" y="671"/>
                  </a:lnTo>
                  <a:lnTo>
                    <a:pt x="4673" y="564"/>
                  </a:lnTo>
                  <a:lnTo>
                    <a:pt x="4463" y="473"/>
                  </a:lnTo>
                  <a:lnTo>
                    <a:pt x="4300" y="403"/>
                  </a:lnTo>
                  <a:lnTo>
                    <a:pt x="4183" y="328"/>
                  </a:lnTo>
                  <a:lnTo>
                    <a:pt x="4019" y="253"/>
                  </a:lnTo>
                  <a:lnTo>
                    <a:pt x="3856" y="194"/>
                  </a:lnTo>
                  <a:lnTo>
                    <a:pt x="3622" y="135"/>
                  </a:lnTo>
                  <a:lnTo>
                    <a:pt x="3365" y="92"/>
                  </a:lnTo>
                  <a:lnTo>
                    <a:pt x="3085" y="55"/>
                  </a:lnTo>
                  <a:lnTo>
                    <a:pt x="2781" y="22"/>
                  </a:lnTo>
                  <a:lnTo>
                    <a:pt x="2477"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44">
              <a:extLst>
                <a:ext uri="{FF2B5EF4-FFF2-40B4-BE49-F238E27FC236}">
                  <a16:creationId xmlns:a16="http://schemas.microsoft.com/office/drawing/2014/main" id="{A2E522F0-AC86-4E90-B66F-98386BAEEA48}"/>
                </a:ext>
              </a:extLst>
            </p:cNvPr>
            <p:cNvSpPr/>
            <p:nvPr/>
          </p:nvSpPr>
          <p:spPr>
            <a:xfrm rot="10800000">
              <a:off x="4171718" y="-130114"/>
              <a:ext cx="145652" cy="106598"/>
            </a:xfrm>
            <a:custGeom>
              <a:avLst/>
              <a:gdLst/>
              <a:ahLst/>
              <a:cxnLst/>
              <a:rect l="l" t="t" r="r" b="b"/>
              <a:pathLst>
                <a:path w="15070" h="2719" extrusionOk="0">
                  <a:moveTo>
                    <a:pt x="2150" y="0"/>
                  </a:moveTo>
                  <a:lnTo>
                    <a:pt x="1963" y="6"/>
                  </a:lnTo>
                  <a:lnTo>
                    <a:pt x="1776" y="11"/>
                  </a:lnTo>
                  <a:lnTo>
                    <a:pt x="1613" y="16"/>
                  </a:lnTo>
                  <a:lnTo>
                    <a:pt x="1426" y="32"/>
                  </a:lnTo>
                  <a:lnTo>
                    <a:pt x="1216" y="54"/>
                  </a:lnTo>
                  <a:lnTo>
                    <a:pt x="1029" y="75"/>
                  </a:lnTo>
                  <a:lnTo>
                    <a:pt x="865" y="102"/>
                  </a:lnTo>
                  <a:lnTo>
                    <a:pt x="702" y="134"/>
                  </a:lnTo>
                  <a:lnTo>
                    <a:pt x="538" y="166"/>
                  </a:lnTo>
                  <a:lnTo>
                    <a:pt x="421" y="204"/>
                  </a:lnTo>
                  <a:lnTo>
                    <a:pt x="304" y="242"/>
                  </a:lnTo>
                  <a:lnTo>
                    <a:pt x="211" y="284"/>
                  </a:lnTo>
                  <a:lnTo>
                    <a:pt x="118" y="327"/>
                  </a:lnTo>
                  <a:lnTo>
                    <a:pt x="71" y="376"/>
                  </a:lnTo>
                  <a:lnTo>
                    <a:pt x="24" y="418"/>
                  </a:lnTo>
                  <a:lnTo>
                    <a:pt x="1" y="467"/>
                  </a:lnTo>
                  <a:lnTo>
                    <a:pt x="1" y="515"/>
                  </a:lnTo>
                  <a:lnTo>
                    <a:pt x="24" y="563"/>
                  </a:lnTo>
                  <a:lnTo>
                    <a:pt x="71" y="611"/>
                  </a:lnTo>
                  <a:lnTo>
                    <a:pt x="118" y="660"/>
                  </a:lnTo>
                  <a:lnTo>
                    <a:pt x="328" y="772"/>
                  </a:lnTo>
                  <a:lnTo>
                    <a:pt x="538" y="879"/>
                  </a:lnTo>
                  <a:lnTo>
                    <a:pt x="842" y="1013"/>
                  </a:lnTo>
                  <a:lnTo>
                    <a:pt x="1216" y="1164"/>
                  </a:lnTo>
                  <a:lnTo>
                    <a:pt x="1706" y="1335"/>
                  </a:lnTo>
                  <a:lnTo>
                    <a:pt x="1987" y="1426"/>
                  </a:lnTo>
                  <a:lnTo>
                    <a:pt x="2290" y="1517"/>
                  </a:lnTo>
                  <a:lnTo>
                    <a:pt x="2617" y="1614"/>
                  </a:lnTo>
                  <a:lnTo>
                    <a:pt x="2991" y="1705"/>
                  </a:lnTo>
                  <a:lnTo>
                    <a:pt x="3365" y="1796"/>
                  </a:lnTo>
                  <a:lnTo>
                    <a:pt x="3785" y="1893"/>
                  </a:lnTo>
                  <a:lnTo>
                    <a:pt x="4229" y="1984"/>
                  </a:lnTo>
                  <a:lnTo>
                    <a:pt x="4697" y="2069"/>
                  </a:lnTo>
                  <a:lnTo>
                    <a:pt x="5187" y="2155"/>
                  </a:lnTo>
                  <a:lnTo>
                    <a:pt x="5725" y="2241"/>
                  </a:lnTo>
                  <a:lnTo>
                    <a:pt x="6285" y="2316"/>
                  </a:lnTo>
                  <a:lnTo>
                    <a:pt x="6893" y="2391"/>
                  </a:lnTo>
                  <a:lnTo>
                    <a:pt x="7524" y="2461"/>
                  </a:lnTo>
                  <a:lnTo>
                    <a:pt x="8178" y="2520"/>
                  </a:lnTo>
                  <a:lnTo>
                    <a:pt x="8879" y="2573"/>
                  </a:lnTo>
                  <a:lnTo>
                    <a:pt x="9603" y="2622"/>
                  </a:lnTo>
                  <a:lnTo>
                    <a:pt x="10374" y="2659"/>
                  </a:lnTo>
                  <a:lnTo>
                    <a:pt x="11168" y="2691"/>
                  </a:lnTo>
                  <a:lnTo>
                    <a:pt x="12009" y="2713"/>
                  </a:lnTo>
                  <a:lnTo>
                    <a:pt x="12874" y="2718"/>
                  </a:lnTo>
                  <a:lnTo>
                    <a:pt x="13084" y="2713"/>
                  </a:lnTo>
                  <a:lnTo>
                    <a:pt x="13294" y="2707"/>
                  </a:lnTo>
                  <a:lnTo>
                    <a:pt x="13504" y="2691"/>
                  </a:lnTo>
                  <a:lnTo>
                    <a:pt x="13715" y="2675"/>
                  </a:lnTo>
                  <a:lnTo>
                    <a:pt x="13902" y="2654"/>
                  </a:lnTo>
                  <a:lnTo>
                    <a:pt x="14065" y="2632"/>
                  </a:lnTo>
                  <a:lnTo>
                    <a:pt x="14252" y="2606"/>
                  </a:lnTo>
                  <a:lnTo>
                    <a:pt x="14392" y="2573"/>
                  </a:lnTo>
                  <a:lnTo>
                    <a:pt x="14532" y="2541"/>
                  </a:lnTo>
                  <a:lnTo>
                    <a:pt x="14673" y="2504"/>
                  </a:lnTo>
                  <a:lnTo>
                    <a:pt x="14789" y="2466"/>
                  </a:lnTo>
                  <a:lnTo>
                    <a:pt x="14883" y="2423"/>
                  </a:lnTo>
                  <a:lnTo>
                    <a:pt x="14953" y="2380"/>
                  </a:lnTo>
                  <a:lnTo>
                    <a:pt x="15023" y="2332"/>
                  </a:lnTo>
                  <a:lnTo>
                    <a:pt x="15046" y="2284"/>
                  </a:lnTo>
                  <a:lnTo>
                    <a:pt x="15070" y="2236"/>
                  </a:lnTo>
                  <a:lnTo>
                    <a:pt x="15070" y="2187"/>
                  </a:lnTo>
                  <a:lnTo>
                    <a:pt x="15023" y="2134"/>
                  </a:lnTo>
                  <a:lnTo>
                    <a:pt x="14976" y="2091"/>
                  </a:lnTo>
                  <a:lnTo>
                    <a:pt x="14906" y="2043"/>
                  </a:lnTo>
                  <a:lnTo>
                    <a:pt x="14836" y="2000"/>
                  </a:lnTo>
                  <a:lnTo>
                    <a:pt x="14719" y="1957"/>
                  </a:lnTo>
                  <a:lnTo>
                    <a:pt x="14602" y="1919"/>
                  </a:lnTo>
                  <a:lnTo>
                    <a:pt x="14462" y="1882"/>
                  </a:lnTo>
                  <a:lnTo>
                    <a:pt x="14322" y="1850"/>
                  </a:lnTo>
                  <a:lnTo>
                    <a:pt x="14159" y="1823"/>
                  </a:lnTo>
                  <a:lnTo>
                    <a:pt x="13972" y="1796"/>
                  </a:lnTo>
                  <a:lnTo>
                    <a:pt x="13785" y="1775"/>
                  </a:lnTo>
                  <a:lnTo>
                    <a:pt x="13598" y="1759"/>
                  </a:lnTo>
                  <a:lnTo>
                    <a:pt x="13388" y="1742"/>
                  </a:lnTo>
                  <a:lnTo>
                    <a:pt x="13177" y="1737"/>
                  </a:lnTo>
                  <a:lnTo>
                    <a:pt x="12967" y="1732"/>
                  </a:lnTo>
                  <a:lnTo>
                    <a:pt x="12360" y="1726"/>
                  </a:lnTo>
                  <a:lnTo>
                    <a:pt x="11799" y="1710"/>
                  </a:lnTo>
                  <a:lnTo>
                    <a:pt x="11238" y="1694"/>
                  </a:lnTo>
                  <a:lnTo>
                    <a:pt x="10724" y="1667"/>
                  </a:lnTo>
                  <a:lnTo>
                    <a:pt x="10234" y="1635"/>
                  </a:lnTo>
                  <a:lnTo>
                    <a:pt x="9743" y="1598"/>
                  </a:lnTo>
                  <a:lnTo>
                    <a:pt x="9299" y="1555"/>
                  </a:lnTo>
                  <a:lnTo>
                    <a:pt x="8855" y="1507"/>
                  </a:lnTo>
                  <a:lnTo>
                    <a:pt x="8458" y="1458"/>
                  </a:lnTo>
                  <a:lnTo>
                    <a:pt x="8061" y="1405"/>
                  </a:lnTo>
                  <a:lnTo>
                    <a:pt x="7687" y="1346"/>
                  </a:lnTo>
                  <a:lnTo>
                    <a:pt x="7360" y="1287"/>
                  </a:lnTo>
                  <a:lnTo>
                    <a:pt x="7033" y="1228"/>
                  </a:lnTo>
                  <a:lnTo>
                    <a:pt x="6729" y="1164"/>
                  </a:lnTo>
                  <a:lnTo>
                    <a:pt x="6425" y="1105"/>
                  </a:lnTo>
                  <a:lnTo>
                    <a:pt x="6168" y="1040"/>
                  </a:lnTo>
                  <a:lnTo>
                    <a:pt x="5701" y="912"/>
                  </a:lnTo>
                  <a:lnTo>
                    <a:pt x="5281" y="788"/>
                  </a:lnTo>
                  <a:lnTo>
                    <a:pt x="4954" y="670"/>
                  </a:lnTo>
                  <a:lnTo>
                    <a:pt x="4673" y="563"/>
                  </a:lnTo>
                  <a:lnTo>
                    <a:pt x="4463" y="472"/>
                  </a:lnTo>
                  <a:lnTo>
                    <a:pt x="4323" y="402"/>
                  </a:lnTo>
                  <a:lnTo>
                    <a:pt x="4183" y="327"/>
                  </a:lnTo>
                  <a:lnTo>
                    <a:pt x="4042" y="258"/>
                  </a:lnTo>
                  <a:lnTo>
                    <a:pt x="3856" y="193"/>
                  </a:lnTo>
                  <a:lnTo>
                    <a:pt x="3622" y="134"/>
                  </a:lnTo>
                  <a:lnTo>
                    <a:pt x="3365" y="91"/>
                  </a:lnTo>
                  <a:lnTo>
                    <a:pt x="3085" y="54"/>
                  </a:lnTo>
                  <a:lnTo>
                    <a:pt x="2804" y="27"/>
                  </a:lnTo>
                  <a:lnTo>
                    <a:pt x="2477"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44">
              <a:extLst>
                <a:ext uri="{FF2B5EF4-FFF2-40B4-BE49-F238E27FC236}">
                  <a16:creationId xmlns:a16="http://schemas.microsoft.com/office/drawing/2014/main" id="{C2E31131-2CE4-481E-B0BC-12AAAE69E415}"/>
                </a:ext>
              </a:extLst>
            </p:cNvPr>
            <p:cNvSpPr/>
            <p:nvPr/>
          </p:nvSpPr>
          <p:spPr>
            <a:xfrm rot="10800000">
              <a:off x="4776409" y="-6932"/>
              <a:ext cx="145652" cy="106598"/>
            </a:xfrm>
            <a:custGeom>
              <a:avLst/>
              <a:gdLst/>
              <a:ahLst/>
              <a:cxnLst/>
              <a:rect l="l" t="t" r="r" b="b"/>
              <a:pathLst>
                <a:path w="15070" h="2719" extrusionOk="0">
                  <a:moveTo>
                    <a:pt x="1963" y="1"/>
                  </a:moveTo>
                  <a:lnTo>
                    <a:pt x="1799" y="6"/>
                  </a:lnTo>
                  <a:lnTo>
                    <a:pt x="1612" y="17"/>
                  </a:lnTo>
                  <a:lnTo>
                    <a:pt x="1425" y="28"/>
                  </a:lnTo>
                  <a:lnTo>
                    <a:pt x="1215" y="49"/>
                  </a:lnTo>
                  <a:lnTo>
                    <a:pt x="1028" y="71"/>
                  </a:lnTo>
                  <a:lnTo>
                    <a:pt x="865" y="97"/>
                  </a:lnTo>
                  <a:lnTo>
                    <a:pt x="701" y="130"/>
                  </a:lnTo>
                  <a:lnTo>
                    <a:pt x="538" y="162"/>
                  </a:lnTo>
                  <a:lnTo>
                    <a:pt x="421" y="199"/>
                  </a:lnTo>
                  <a:lnTo>
                    <a:pt x="304" y="242"/>
                  </a:lnTo>
                  <a:lnTo>
                    <a:pt x="210" y="280"/>
                  </a:lnTo>
                  <a:lnTo>
                    <a:pt x="117" y="328"/>
                  </a:lnTo>
                  <a:lnTo>
                    <a:pt x="70" y="371"/>
                  </a:lnTo>
                  <a:lnTo>
                    <a:pt x="24" y="419"/>
                  </a:lnTo>
                  <a:lnTo>
                    <a:pt x="0" y="467"/>
                  </a:lnTo>
                  <a:lnTo>
                    <a:pt x="0" y="510"/>
                  </a:lnTo>
                  <a:lnTo>
                    <a:pt x="24" y="564"/>
                  </a:lnTo>
                  <a:lnTo>
                    <a:pt x="70" y="612"/>
                  </a:lnTo>
                  <a:lnTo>
                    <a:pt x="117" y="660"/>
                  </a:lnTo>
                  <a:lnTo>
                    <a:pt x="327" y="768"/>
                  </a:lnTo>
                  <a:lnTo>
                    <a:pt x="538" y="875"/>
                  </a:lnTo>
                  <a:lnTo>
                    <a:pt x="841" y="1009"/>
                  </a:lnTo>
                  <a:lnTo>
                    <a:pt x="1215" y="1164"/>
                  </a:lnTo>
                  <a:lnTo>
                    <a:pt x="1706" y="1336"/>
                  </a:lnTo>
                  <a:lnTo>
                    <a:pt x="1986" y="1422"/>
                  </a:lnTo>
                  <a:lnTo>
                    <a:pt x="2290" y="1518"/>
                  </a:lnTo>
                  <a:lnTo>
                    <a:pt x="2617" y="1609"/>
                  </a:lnTo>
                  <a:lnTo>
                    <a:pt x="2991" y="1700"/>
                  </a:lnTo>
                  <a:lnTo>
                    <a:pt x="3364" y="1797"/>
                  </a:lnTo>
                  <a:lnTo>
                    <a:pt x="3785" y="1888"/>
                  </a:lnTo>
                  <a:lnTo>
                    <a:pt x="4229" y="1979"/>
                  </a:lnTo>
                  <a:lnTo>
                    <a:pt x="4696" y="2070"/>
                  </a:lnTo>
                  <a:lnTo>
                    <a:pt x="5187" y="2156"/>
                  </a:lnTo>
                  <a:lnTo>
                    <a:pt x="5724" y="2236"/>
                  </a:lnTo>
                  <a:lnTo>
                    <a:pt x="6285" y="2317"/>
                  </a:lnTo>
                  <a:lnTo>
                    <a:pt x="6892" y="2386"/>
                  </a:lnTo>
                  <a:lnTo>
                    <a:pt x="7523" y="2456"/>
                  </a:lnTo>
                  <a:lnTo>
                    <a:pt x="8177" y="2520"/>
                  </a:lnTo>
                  <a:lnTo>
                    <a:pt x="8878" y="2574"/>
                  </a:lnTo>
                  <a:lnTo>
                    <a:pt x="9602" y="2622"/>
                  </a:lnTo>
                  <a:lnTo>
                    <a:pt x="10373" y="2660"/>
                  </a:lnTo>
                  <a:lnTo>
                    <a:pt x="11168" y="2687"/>
                  </a:lnTo>
                  <a:lnTo>
                    <a:pt x="12009" y="2708"/>
                  </a:lnTo>
                  <a:lnTo>
                    <a:pt x="12873" y="2719"/>
                  </a:lnTo>
                  <a:lnTo>
                    <a:pt x="12920" y="2719"/>
                  </a:lnTo>
                  <a:lnTo>
                    <a:pt x="13130" y="2713"/>
                  </a:lnTo>
                  <a:lnTo>
                    <a:pt x="13340" y="2708"/>
                  </a:lnTo>
                  <a:lnTo>
                    <a:pt x="13551" y="2697"/>
                  </a:lnTo>
                  <a:lnTo>
                    <a:pt x="13738" y="2681"/>
                  </a:lnTo>
                  <a:lnTo>
                    <a:pt x="13924" y="2660"/>
                  </a:lnTo>
                  <a:lnTo>
                    <a:pt x="14111" y="2633"/>
                  </a:lnTo>
                  <a:lnTo>
                    <a:pt x="14275" y="2606"/>
                  </a:lnTo>
                  <a:lnTo>
                    <a:pt x="14415" y="2574"/>
                  </a:lnTo>
                  <a:lnTo>
                    <a:pt x="14555" y="2542"/>
                  </a:lnTo>
                  <a:lnTo>
                    <a:pt x="14695" y="2504"/>
                  </a:lnTo>
                  <a:lnTo>
                    <a:pt x="14789" y="2467"/>
                  </a:lnTo>
                  <a:lnTo>
                    <a:pt x="14882" y="2424"/>
                  </a:lnTo>
                  <a:lnTo>
                    <a:pt x="14952" y="2376"/>
                  </a:lnTo>
                  <a:lnTo>
                    <a:pt x="15022" y="2333"/>
                  </a:lnTo>
                  <a:lnTo>
                    <a:pt x="15046" y="2285"/>
                  </a:lnTo>
                  <a:lnTo>
                    <a:pt x="15069" y="2231"/>
                  </a:lnTo>
                  <a:lnTo>
                    <a:pt x="15069" y="2183"/>
                  </a:lnTo>
                  <a:lnTo>
                    <a:pt x="15022" y="2134"/>
                  </a:lnTo>
                  <a:lnTo>
                    <a:pt x="14976" y="2086"/>
                  </a:lnTo>
                  <a:lnTo>
                    <a:pt x="14906" y="2038"/>
                  </a:lnTo>
                  <a:lnTo>
                    <a:pt x="14836" y="1995"/>
                  </a:lnTo>
                  <a:lnTo>
                    <a:pt x="14719" y="1958"/>
                  </a:lnTo>
                  <a:lnTo>
                    <a:pt x="14602" y="1915"/>
                  </a:lnTo>
                  <a:lnTo>
                    <a:pt x="14462" y="1883"/>
                  </a:lnTo>
                  <a:lnTo>
                    <a:pt x="14322" y="1850"/>
                  </a:lnTo>
                  <a:lnTo>
                    <a:pt x="14158" y="1818"/>
                  </a:lnTo>
                  <a:lnTo>
                    <a:pt x="13971" y="1791"/>
                  </a:lnTo>
                  <a:lnTo>
                    <a:pt x="13784" y="1770"/>
                  </a:lnTo>
                  <a:lnTo>
                    <a:pt x="13597" y="1754"/>
                  </a:lnTo>
                  <a:lnTo>
                    <a:pt x="13387" y="1743"/>
                  </a:lnTo>
                  <a:lnTo>
                    <a:pt x="13177" y="1732"/>
                  </a:lnTo>
                  <a:lnTo>
                    <a:pt x="12967" y="1727"/>
                  </a:lnTo>
                  <a:lnTo>
                    <a:pt x="12359" y="1722"/>
                  </a:lnTo>
                  <a:lnTo>
                    <a:pt x="11798" y="1711"/>
                  </a:lnTo>
                  <a:lnTo>
                    <a:pt x="11238" y="1690"/>
                  </a:lnTo>
                  <a:lnTo>
                    <a:pt x="10724" y="1663"/>
                  </a:lnTo>
                  <a:lnTo>
                    <a:pt x="10233" y="1631"/>
                  </a:lnTo>
                  <a:lnTo>
                    <a:pt x="9743" y="1593"/>
                  </a:lnTo>
                  <a:lnTo>
                    <a:pt x="9299" y="1550"/>
                  </a:lnTo>
                  <a:lnTo>
                    <a:pt x="8855" y="1507"/>
                  </a:lnTo>
                  <a:lnTo>
                    <a:pt x="8458" y="1454"/>
                  </a:lnTo>
                  <a:lnTo>
                    <a:pt x="8060" y="1400"/>
                  </a:lnTo>
                  <a:lnTo>
                    <a:pt x="7710" y="1346"/>
                  </a:lnTo>
                  <a:lnTo>
                    <a:pt x="7360" y="1287"/>
                  </a:lnTo>
                  <a:lnTo>
                    <a:pt x="7032" y="1223"/>
                  </a:lnTo>
                  <a:lnTo>
                    <a:pt x="6729" y="1164"/>
                  </a:lnTo>
                  <a:lnTo>
                    <a:pt x="6448" y="1100"/>
                  </a:lnTo>
                  <a:lnTo>
                    <a:pt x="6168" y="1036"/>
                  </a:lnTo>
                  <a:lnTo>
                    <a:pt x="5701" y="907"/>
                  </a:lnTo>
                  <a:lnTo>
                    <a:pt x="5280" y="784"/>
                  </a:lnTo>
                  <a:lnTo>
                    <a:pt x="4953" y="671"/>
                  </a:lnTo>
                  <a:lnTo>
                    <a:pt x="4673" y="564"/>
                  </a:lnTo>
                  <a:lnTo>
                    <a:pt x="4463" y="473"/>
                  </a:lnTo>
                  <a:lnTo>
                    <a:pt x="4322" y="398"/>
                  </a:lnTo>
                  <a:lnTo>
                    <a:pt x="4182" y="323"/>
                  </a:lnTo>
                  <a:lnTo>
                    <a:pt x="4042" y="253"/>
                  </a:lnTo>
                  <a:lnTo>
                    <a:pt x="3855" y="189"/>
                  </a:lnTo>
                  <a:lnTo>
                    <a:pt x="3621" y="135"/>
                  </a:lnTo>
                  <a:lnTo>
                    <a:pt x="3364" y="87"/>
                  </a:lnTo>
                  <a:lnTo>
                    <a:pt x="3107" y="49"/>
                  </a:lnTo>
                  <a:lnTo>
                    <a:pt x="2804" y="22"/>
                  </a:lnTo>
                  <a:lnTo>
                    <a:pt x="2477"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0;p44">
              <a:extLst>
                <a:ext uri="{FF2B5EF4-FFF2-40B4-BE49-F238E27FC236}">
                  <a16:creationId xmlns:a16="http://schemas.microsoft.com/office/drawing/2014/main" id="{4C0ABA1B-45A6-496D-B5B7-CFA5DBAAACCC}"/>
                </a:ext>
              </a:extLst>
            </p:cNvPr>
            <p:cNvSpPr/>
            <p:nvPr/>
          </p:nvSpPr>
          <p:spPr>
            <a:xfrm rot="10800000">
              <a:off x="4648387" y="-261451"/>
              <a:ext cx="125548" cy="127612"/>
            </a:xfrm>
            <a:custGeom>
              <a:avLst/>
              <a:gdLst/>
              <a:ahLst/>
              <a:cxnLst/>
              <a:rect l="l" t="t" r="r" b="b"/>
              <a:pathLst>
                <a:path w="12990" h="3255" extrusionOk="0">
                  <a:moveTo>
                    <a:pt x="2150" y="1"/>
                  </a:moveTo>
                  <a:lnTo>
                    <a:pt x="1939" y="6"/>
                  </a:lnTo>
                  <a:lnTo>
                    <a:pt x="1706" y="11"/>
                  </a:lnTo>
                  <a:lnTo>
                    <a:pt x="1495" y="27"/>
                  </a:lnTo>
                  <a:lnTo>
                    <a:pt x="1309" y="44"/>
                  </a:lnTo>
                  <a:lnTo>
                    <a:pt x="1122" y="65"/>
                  </a:lnTo>
                  <a:lnTo>
                    <a:pt x="935" y="86"/>
                  </a:lnTo>
                  <a:lnTo>
                    <a:pt x="771" y="119"/>
                  </a:lnTo>
                  <a:lnTo>
                    <a:pt x="631" y="151"/>
                  </a:lnTo>
                  <a:lnTo>
                    <a:pt x="491" y="183"/>
                  </a:lnTo>
                  <a:lnTo>
                    <a:pt x="374" y="220"/>
                  </a:lnTo>
                  <a:lnTo>
                    <a:pt x="257" y="263"/>
                  </a:lnTo>
                  <a:lnTo>
                    <a:pt x="164" y="306"/>
                  </a:lnTo>
                  <a:lnTo>
                    <a:pt x="94" y="354"/>
                  </a:lnTo>
                  <a:lnTo>
                    <a:pt x="47" y="397"/>
                  </a:lnTo>
                  <a:lnTo>
                    <a:pt x="24" y="446"/>
                  </a:lnTo>
                  <a:lnTo>
                    <a:pt x="0" y="499"/>
                  </a:lnTo>
                  <a:lnTo>
                    <a:pt x="24" y="547"/>
                  </a:lnTo>
                  <a:lnTo>
                    <a:pt x="94" y="665"/>
                  </a:lnTo>
                  <a:lnTo>
                    <a:pt x="187" y="778"/>
                  </a:lnTo>
                  <a:lnTo>
                    <a:pt x="351" y="928"/>
                  </a:lnTo>
                  <a:lnTo>
                    <a:pt x="561" y="1100"/>
                  </a:lnTo>
                  <a:lnTo>
                    <a:pt x="865" y="1287"/>
                  </a:lnTo>
                  <a:lnTo>
                    <a:pt x="1028" y="1394"/>
                  </a:lnTo>
                  <a:lnTo>
                    <a:pt x="1238" y="1496"/>
                  </a:lnTo>
                  <a:lnTo>
                    <a:pt x="1472" y="1603"/>
                  </a:lnTo>
                  <a:lnTo>
                    <a:pt x="1706" y="1716"/>
                  </a:lnTo>
                  <a:lnTo>
                    <a:pt x="1986" y="1829"/>
                  </a:lnTo>
                  <a:lnTo>
                    <a:pt x="2290" y="1941"/>
                  </a:lnTo>
                  <a:lnTo>
                    <a:pt x="2640" y="2054"/>
                  </a:lnTo>
                  <a:lnTo>
                    <a:pt x="3014" y="2166"/>
                  </a:lnTo>
                  <a:lnTo>
                    <a:pt x="3411" y="2274"/>
                  </a:lnTo>
                  <a:lnTo>
                    <a:pt x="3832" y="2386"/>
                  </a:lnTo>
                  <a:lnTo>
                    <a:pt x="4299" y="2493"/>
                  </a:lnTo>
                  <a:lnTo>
                    <a:pt x="4813" y="2595"/>
                  </a:lnTo>
                  <a:lnTo>
                    <a:pt x="5350" y="2697"/>
                  </a:lnTo>
                  <a:lnTo>
                    <a:pt x="5911" y="2788"/>
                  </a:lnTo>
                  <a:lnTo>
                    <a:pt x="6542" y="2879"/>
                  </a:lnTo>
                  <a:lnTo>
                    <a:pt x="7196" y="2965"/>
                  </a:lnTo>
                  <a:lnTo>
                    <a:pt x="7897" y="3045"/>
                  </a:lnTo>
                  <a:lnTo>
                    <a:pt x="8644" y="3115"/>
                  </a:lnTo>
                  <a:lnTo>
                    <a:pt x="9439" y="3179"/>
                  </a:lnTo>
                  <a:lnTo>
                    <a:pt x="10280" y="3238"/>
                  </a:lnTo>
                  <a:lnTo>
                    <a:pt x="10490" y="3249"/>
                  </a:lnTo>
                  <a:lnTo>
                    <a:pt x="10700" y="3255"/>
                  </a:lnTo>
                  <a:lnTo>
                    <a:pt x="10911" y="3255"/>
                  </a:lnTo>
                  <a:lnTo>
                    <a:pt x="11121" y="3249"/>
                  </a:lnTo>
                  <a:lnTo>
                    <a:pt x="11331" y="3244"/>
                  </a:lnTo>
                  <a:lnTo>
                    <a:pt x="11541" y="3228"/>
                  </a:lnTo>
                  <a:lnTo>
                    <a:pt x="11728" y="3212"/>
                  </a:lnTo>
                  <a:lnTo>
                    <a:pt x="11915" y="3190"/>
                  </a:lnTo>
                  <a:lnTo>
                    <a:pt x="12079" y="3163"/>
                  </a:lnTo>
                  <a:lnTo>
                    <a:pt x="12242" y="3131"/>
                  </a:lnTo>
                  <a:lnTo>
                    <a:pt x="12406" y="3099"/>
                  </a:lnTo>
                  <a:lnTo>
                    <a:pt x="12546" y="3062"/>
                  </a:lnTo>
                  <a:lnTo>
                    <a:pt x="12663" y="3024"/>
                  </a:lnTo>
                  <a:lnTo>
                    <a:pt x="12756" y="2981"/>
                  </a:lnTo>
                  <a:lnTo>
                    <a:pt x="12850" y="2933"/>
                  </a:lnTo>
                  <a:lnTo>
                    <a:pt x="12920" y="2885"/>
                  </a:lnTo>
                  <a:lnTo>
                    <a:pt x="12967" y="2836"/>
                  </a:lnTo>
                  <a:lnTo>
                    <a:pt x="12990" y="2788"/>
                  </a:lnTo>
                  <a:lnTo>
                    <a:pt x="12990" y="2740"/>
                  </a:lnTo>
                  <a:lnTo>
                    <a:pt x="12967" y="2692"/>
                  </a:lnTo>
                  <a:lnTo>
                    <a:pt x="12920" y="2643"/>
                  </a:lnTo>
                  <a:lnTo>
                    <a:pt x="12873" y="2601"/>
                  </a:lnTo>
                  <a:lnTo>
                    <a:pt x="12780" y="2552"/>
                  </a:lnTo>
                  <a:lnTo>
                    <a:pt x="12686" y="2509"/>
                  </a:lnTo>
                  <a:lnTo>
                    <a:pt x="12569" y="2472"/>
                  </a:lnTo>
                  <a:lnTo>
                    <a:pt x="12453" y="2434"/>
                  </a:lnTo>
                  <a:lnTo>
                    <a:pt x="12312" y="2402"/>
                  </a:lnTo>
                  <a:lnTo>
                    <a:pt x="12149" y="2370"/>
                  </a:lnTo>
                  <a:lnTo>
                    <a:pt x="11985" y="2343"/>
                  </a:lnTo>
                  <a:lnTo>
                    <a:pt x="11798" y="2316"/>
                  </a:lnTo>
                  <a:lnTo>
                    <a:pt x="11588" y="2300"/>
                  </a:lnTo>
                  <a:lnTo>
                    <a:pt x="11378" y="2284"/>
                  </a:lnTo>
                  <a:lnTo>
                    <a:pt x="10794" y="2241"/>
                  </a:lnTo>
                  <a:lnTo>
                    <a:pt x="10256" y="2198"/>
                  </a:lnTo>
                  <a:lnTo>
                    <a:pt x="9742" y="2150"/>
                  </a:lnTo>
                  <a:lnTo>
                    <a:pt x="9252" y="2097"/>
                  </a:lnTo>
                  <a:lnTo>
                    <a:pt x="8808" y="2032"/>
                  </a:lnTo>
                  <a:lnTo>
                    <a:pt x="8364" y="1973"/>
                  </a:lnTo>
                  <a:lnTo>
                    <a:pt x="7967" y="1904"/>
                  </a:lnTo>
                  <a:lnTo>
                    <a:pt x="7593" y="1834"/>
                  </a:lnTo>
                  <a:lnTo>
                    <a:pt x="7243" y="1764"/>
                  </a:lnTo>
                  <a:lnTo>
                    <a:pt x="6916" y="1689"/>
                  </a:lnTo>
                  <a:lnTo>
                    <a:pt x="6635" y="1614"/>
                  </a:lnTo>
                  <a:lnTo>
                    <a:pt x="6355" y="1534"/>
                  </a:lnTo>
                  <a:lnTo>
                    <a:pt x="6098" y="1459"/>
                  </a:lnTo>
                  <a:lnTo>
                    <a:pt x="5864" y="1378"/>
                  </a:lnTo>
                  <a:lnTo>
                    <a:pt x="5654" y="1303"/>
                  </a:lnTo>
                  <a:lnTo>
                    <a:pt x="5467" y="1223"/>
                  </a:lnTo>
                  <a:lnTo>
                    <a:pt x="5140" y="1073"/>
                  </a:lnTo>
                  <a:lnTo>
                    <a:pt x="4860" y="933"/>
                  </a:lnTo>
                  <a:lnTo>
                    <a:pt x="4673" y="799"/>
                  </a:lnTo>
                  <a:lnTo>
                    <a:pt x="4509" y="681"/>
                  </a:lnTo>
                  <a:lnTo>
                    <a:pt x="4416" y="585"/>
                  </a:lnTo>
                  <a:lnTo>
                    <a:pt x="4346" y="510"/>
                  </a:lnTo>
                  <a:lnTo>
                    <a:pt x="4299" y="446"/>
                  </a:lnTo>
                  <a:lnTo>
                    <a:pt x="4276" y="397"/>
                  </a:lnTo>
                  <a:lnTo>
                    <a:pt x="4229" y="354"/>
                  </a:lnTo>
                  <a:lnTo>
                    <a:pt x="4159" y="312"/>
                  </a:lnTo>
                  <a:lnTo>
                    <a:pt x="4065" y="269"/>
                  </a:lnTo>
                  <a:lnTo>
                    <a:pt x="3972" y="231"/>
                  </a:lnTo>
                  <a:lnTo>
                    <a:pt x="3855" y="194"/>
                  </a:lnTo>
                  <a:lnTo>
                    <a:pt x="3738" y="161"/>
                  </a:lnTo>
                  <a:lnTo>
                    <a:pt x="3598" y="129"/>
                  </a:lnTo>
                  <a:lnTo>
                    <a:pt x="3435" y="102"/>
                  </a:lnTo>
                  <a:lnTo>
                    <a:pt x="3294" y="76"/>
                  </a:lnTo>
                  <a:lnTo>
                    <a:pt x="3107" y="54"/>
                  </a:lnTo>
                  <a:lnTo>
                    <a:pt x="2944" y="33"/>
                  </a:lnTo>
                  <a:lnTo>
                    <a:pt x="2757" y="22"/>
                  </a:lnTo>
                  <a:lnTo>
                    <a:pt x="2570" y="11"/>
                  </a:lnTo>
                  <a:lnTo>
                    <a:pt x="2360"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41;p44">
              <a:extLst>
                <a:ext uri="{FF2B5EF4-FFF2-40B4-BE49-F238E27FC236}">
                  <a16:creationId xmlns:a16="http://schemas.microsoft.com/office/drawing/2014/main" id="{C72E134C-EB69-4FF6-A75A-FCFC95438487}"/>
                </a:ext>
              </a:extLst>
            </p:cNvPr>
            <p:cNvSpPr/>
            <p:nvPr/>
          </p:nvSpPr>
          <p:spPr>
            <a:xfrm rot="10800000">
              <a:off x="4449906" y="-96280"/>
              <a:ext cx="124650" cy="128240"/>
            </a:xfrm>
            <a:custGeom>
              <a:avLst/>
              <a:gdLst/>
              <a:ahLst/>
              <a:cxnLst/>
              <a:rect l="l" t="t" r="r" b="b"/>
              <a:pathLst>
                <a:path w="12897" h="3271" extrusionOk="0">
                  <a:moveTo>
                    <a:pt x="2150" y="0"/>
                  </a:moveTo>
                  <a:lnTo>
                    <a:pt x="1940" y="5"/>
                  </a:lnTo>
                  <a:lnTo>
                    <a:pt x="1729" y="11"/>
                  </a:lnTo>
                  <a:lnTo>
                    <a:pt x="1519" y="22"/>
                  </a:lnTo>
                  <a:lnTo>
                    <a:pt x="1309" y="43"/>
                  </a:lnTo>
                  <a:lnTo>
                    <a:pt x="1122" y="59"/>
                  </a:lnTo>
                  <a:lnTo>
                    <a:pt x="935" y="86"/>
                  </a:lnTo>
                  <a:lnTo>
                    <a:pt x="772" y="113"/>
                  </a:lnTo>
                  <a:lnTo>
                    <a:pt x="631" y="145"/>
                  </a:lnTo>
                  <a:lnTo>
                    <a:pt x="491" y="182"/>
                  </a:lnTo>
                  <a:lnTo>
                    <a:pt x="351" y="220"/>
                  </a:lnTo>
                  <a:lnTo>
                    <a:pt x="258" y="263"/>
                  </a:lnTo>
                  <a:lnTo>
                    <a:pt x="164" y="306"/>
                  </a:lnTo>
                  <a:lnTo>
                    <a:pt x="94" y="349"/>
                  </a:lnTo>
                  <a:lnTo>
                    <a:pt x="47" y="397"/>
                  </a:lnTo>
                  <a:lnTo>
                    <a:pt x="1" y="445"/>
                  </a:lnTo>
                  <a:lnTo>
                    <a:pt x="1" y="493"/>
                  </a:lnTo>
                  <a:lnTo>
                    <a:pt x="1" y="541"/>
                  </a:lnTo>
                  <a:lnTo>
                    <a:pt x="71" y="659"/>
                  </a:lnTo>
                  <a:lnTo>
                    <a:pt x="164" y="777"/>
                  </a:lnTo>
                  <a:lnTo>
                    <a:pt x="328" y="922"/>
                  </a:lnTo>
                  <a:lnTo>
                    <a:pt x="538" y="1094"/>
                  </a:lnTo>
                  <a:lnTo>
                    <a:pt x="818" y="1287"/>
                  </a:lnTo>
                  <a:lnTo>
                    <a:pt x="1005" y="1388"/>
                  </a:lnTo>
                  <a:lnTo>
                    <a:pt x="1192" y="1496"/>
                  </a:lnTo>
                  <a:lnTo>
                    <a:pt x="1426" y="1603"/>
                  </a:lnTo>
                  <a:lnTo>
                    <a:pt x="1659" y="1715"/>
                  </a:lnTo>
                  <a:lnTo>
                    <a:pt x="1940" y="1828"/>
                  </a:lnTo>
                  <a:lnTo>
                    <a:pt x="2243" y="1941"/>
                  </a:lnTo>
                  <a:lnTo>
                    <a:pt x="2570" y="2053"/>
                  </a:lnTo>
                  <a:lnTo>
                    <a:pt x="2944" y="2166"/>
                  </a:lnTo>
                  <a:lnTo>
                    <a:pt x="3341" y="2278"/>
                  </a:lnTo>
                  <a:lnTo>
                    <a:pt x="3762" y="2386"/>
                  </a:lnTo>
                  <a:lnTo>
                    <a:pt x="4229" y="2498"/>
                  </a:lnTo>
                  <a:lnTo>
                    <a:pt x="4720" y="2600"/>
                  </a:lnTo>
                  <a:lnTo>
                    <a:pt x="5257" y="2702"/>
                  </a:lnTo>
                  <a:lnTo>
                    <a:pt x="5841" y="2798"/>
                  </a:lnTo>
                  <a:lnTo>
                    <a:pt x="6472" y="2889"/>
                  </a:lnTo>
                  <a:lnTo>
                    <a:pt x="7126" y="2975"/>
                  </a:lnTo>
                  <a:lnTo>
                    <a:pt x="7827" y="3056"/>
                  </a:lnTo>
                  <a:lnTo>
                    <a:pt x="8575" y="3131"/>
                  </a:lnTo>
                  <a:lnTo>
                    <a:pt x="9346" y="3195"/>
                  </a:lnTo>
                  <a:lnTo>
                    <a:pt x="10187" y="3254"/>
                  </a:lnTo>
                  <a:lnTo>
                    <a:pt x="10397" y="3265"/>
                  </a:lnTo>
                  <a:lnTo>
                    <a:pt x="10607" y="3270"/>
                  </a:lnTo>
                  <a:lnTo>
                    <a:pt x="10817" y="3270"/>
                  </a:lnTo>
                  <a:lnTo>
                    <a:pt x="11028" y="3265"/>
                  </a:lnTo>
                  <a:lnTo>
                    <a:pt x="11238" y="3254"/>
                  </a:lnTo>
                  <a:lnTo>
                    <a:pt x="11448" y="3243"/>
                  </a:lnTo>
                  <a:lnTo>
                    <a:pt x="11635" y="3227"/>
                  </a:lnTo>
                  <a:lnTo>
                    <a:pt x="11822" y="3206"/>
                  </a:lnTo>
                  <a:lnTo>
                    <a:pt x="11986" y="3179"/>
                  </a:lnTo>
                  <a:lnTo>
                    <a:pt x="12149" y="3147"/>
                  </a:lnTo>
                  <a:lnTo>
                    <a:pt x="12313" y="3115"/>
                  </a:lnTo>
                  <a:lnTo>
                    <a:pt x="12453" y="3082"/>
                  </a:lnTo>
                  <a:lnTo>
                    <a:pt x="12570" y="3040"/>
                  </a:lnTo>
                  <a:lnTo>
                    <a:pt x="12663" y="2997"/>
                  </a:lnTo>
                  <a:lnTo>
                    <a:pt x="12757" y="2954"/>
                  </a:lnTo>
                  <a:lnTo>
                    <a:pt x="12827" y="2906"/>
                  </a:lnTo>
                  <a:lnTo>
                    <a:pt x="12873" y="2857"/>
                  </a:lnTo>
                  <a:lnTo>
                    <a:pt x="12897" y="2804"/>
                  </a:lnTo>
                  <a:lnTo>
                    <a:pt x="12897" y="2755"/>
                  </a:lnTo>
                  <a:lnTo>
                    <a:pt x="12897" y="2707"/>
                  </a:lnTo>
                  <a:lnTo>
                    <a:pt x="12850" y="2664"/>
                  </a:lnTo>
                  <a:lnTo>
                    <a:pt x="12780" y="2616"/>
                  </a:lnTo>
                  <a:lnTo>
                    <a:pt x="12710" y="2573"/>
                  </a:lnTo>
                  <a:lnTo>
                    <a:pt x="12616" y="2530"/>
                  </a:lnTo>
                  <a:lnTo>
                    <a:pt x="12500" y="2487"/>
                  </a:lnTo>
                  <a:lnTo>
                    <a:pt x="12383" y="2450"/>
                  </a:lnTo>
                  <a:lnTo>
                    <a:pt x="12243" y="2418"/>
                  </a:lnTo>
                  <a:lnTo>
                    <a:pt x="12079" y="2386"/>
                  </a:lnTo>
                  <a:lnTo>
                    <a:pt x="11916" y="2359"/>
                  </a:lnTo>
                  <a:lnTo>
                    <a:pt x="11729" y="2332"/>
                  </a:lnTo>
                  <a:lnTo>
                    <a:pt x="11518" y="2316"/>
                  </a:lnTo>
                  <a:lnTo>
                    <a:pt x="11308" y="2300"/>
                  </a:lnTo>
                  <a:lnTo>
                    <a:pt x="10747" y="2257"/>
                  </a:lnTo>
                  <a:lnTo>
                    <a:pt x="10187" y="2214"/>
                  </a:lnTo>
                  <a:lnTo>
                    <a:pt x="9673" y="2160"/>
                  </a:lnTo>
                  <a:lnTo>
                    <a:pt x="9205" y="2107"/>
                  </a:lnTo>
                  <a:lnTo>
                    <a:pt x="8738" y="2048"/>
                  </a:lnTo>
                  <a:lnTo>
                    <a:pt x="8318" y="1984"/>
                  </a:lnTo>
                  <a:lnTo>
                    <a:pt x="7921" y="1914"/>
                  </a:lnTo>
                  <a:lnTo>
                    <a:pt x="7547" y="1844"/>
                  </a:lnTo>
                  <a:lnTo>
                    <a:pt x="7196" y="1774"/>
                  </a:lnTo>
                  <a:lnTo>
                    <a:pt x="6869" y="1699"/>
                  </a:lnTo>
                  <a:lnTo>
                    <a:pt x="6589" y="1619"/>
                  </a:lnTo>
                  <a:lnTo>
                    <a:pt x="6308" y="1544"/>
                  </a:lnTo>
                  <a:lnTo>
                    <a:pt x="6051" y="1464"/>
                  </a:lnTo>
                  <a:lnTo>
                    <a:pt x="5818" y="1388"/>
                  </a:lnTo>
                  <a:lnTo>
                    <a:pt x="5631" y="1308"/>
                  </a:lnTo>
                  <a:lnTo>
                    <a:pt x="5421" y="1233"/>
                  </a:lnTo>
                  <a:lnTo>
                    <a:pt x="5094" y="1078"/>
                  </a:lnTo>
                  <a:lnTo>
                    <a:pt x="4837" y="938"/>
                  </a:lnTo>
                  <a:lnTo>
                    <a:pt x="4650" y="804"/>
                  </a:lnTo>
                  <a:lnTo>
                    <a:pt x="4510" y="686"/>
                  </a:lnTo>
                  <a:lnTo>
                    <a:pt x="4393" y="590"/>
                  </a:lnTo>
                  <a:lnTo>
                    <a:pt x="4346" y="515"/>
                  </a:lnTo>
                  <a:lnTo>
                    <a:pt x="4299" y="450"/>
                  </a:lnTo>
                  <a:lnTo>
                    <a:pt x="4253" y="402"/>
                  </a:lnTo>
                  <a:lnTo>
                    <a:pt x="4206" y="354"/>
                  </a:lnTo>
                  <a:lnTo>
                    <a:pt x="4159" y="311"/>
                  </a:lnTo>
                  <a:lnTo>
                    <a:pt x="4066" y="273"/>
                  </a:lnTo>
                  <a:lnTo>
                    <a:pt x="3972" y="231"/>
                  </a:lnTo>
                  <a:lnTo>
                    <a:pt x="3855" y="193"/>
                  </a:lnTo>
                  <a:lnTo>
                    <a:pt x="3739" y="161"/>
                  </a:lnTo>
                  <a:lnTo>
                    <a:pt x="3598" y="129"/>
                  </a:lnTo>
                  <a:lnTo>
                    <a:pt x="3435" y="102"/>
                  </a:lnTo>
                  <a:lnTo>
                    <a:pt x="3271" y="75"/>
                  </a:lnTo>
                  <a:lnTo>
                    <a:pt x="3108" y="54"/>
                  </a:lnTo>
                  <a:lnTo>
                    <a:pt x="2921" y="38"/>
                  </a:lnTo>
                  <a:lnTo>
                    <a:pt x="2757" y="22"/>
                  </a:lnTo>
                  <a:lnTo>
                    <a:pt x="2547" y="11"/>
                  </a:lnTo>
                  <a:lnTo>
                    <a:pt x="2360" y="5"/>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42;p44">
              <a:extLst>
                <a:ext uri="{FF2B5EF4-FFF2-40B4-BE49-F238E27FC236}">
                  <a16:creationId xmlns:a16="http://schemas.microsoft.com/office/drawing/2014/main" id="{93756C90-EDDB-434A-AEAF-13CCE167F57A}"/>
                </a:ext>
              </a:extLst>
            </p:cNvPr>
            <p:cNvSpPr/>
            <p:nvPr/>
          </p:nvSpPr>
          <p:spPr>
            <a:xfrm rot="10800000">
              <a:off x="3201227" y="4006993"/>
              <a:ext cx="69327" cy="156193"/>
            </a:xfrm>
            <a:custGeom>
              <a:avLst/>
              <a:gdLst/>
              <a:ahLst/>
              <a:cxnLst/>
              <a:rect l="l" t="t" r="r" b="b"/>
              <a:pathLst>
                <a:path w="7173" h="3984" extrusionOk="0">
                  <a:moveTo>
                    <a:pt x="3692" y="1"/>
                  </a:moveTo>
                  <a:lnTo>
                    <a:pt x="3435" y="6"/>
                  </a:lnTo>
                  <a:lnTo>
                    <a:pt x="3201" y="17"/>
                  </a:lnTo>
                  <a:lnTo>
                    <a:pt x="2944" y="33"/>
                  </a:lnTo>
                  <a:lnTo>
                    <a:pt x="2711" y="60"/>
                  </a:lnTo>
                  <a:lnTo>
                    <a:pt x="2524" y="81"/>
                  </a:lnTo>
                  <a:lnTo>
                    <a:pt x="2337" y="113"/>
                  </a:lnTo>
                  <a:lnTo>
                    <a:pt x="2173" y="145"/>
                  </a:lnTo>
                  <a:lnTo>
                    <a:pt x="2033" y="178"/>
                  </a:lnTo>
                  <a:lnTo>
                    <a:pt x="1916" y="220"/>
                  </a:lnTo>
                  <a:lnTo>
                    <a:pt x="1799" y="258"/>
                  </a:lnTo>
                  <a:lnTo>
                    <a:pt x="1706" y="301"/>
                  </a:lnTo>
                  <a:lnTo>
                    <a:pt x="1636" y="344"/>
                  </a:lnTo>
                  <a:lnTo>
                    <a:pt x="1589" y="392"/>
                  </a:lnTo>
                  <a:lnTo>
                    <a:pt x="1542" y="440"/>
                  </a:lnTo>
                  <a:lnTo>
                    <a:pt x="1542" y="483"/>
                  </a:lnTo>
                  <a:lnTo>
                    <a:pt x="1542" y="531"/>
                  </a:lnTo>
                  <a:lnTo>
                    <a:pt x="1566" y="580"/>
                  </a:lnTo>
                  <a:lnTo>
                    <a:pt x="1613" y="628"/>
                  </a:lnTo>
                  <a:lnTo>
                    <a:pt x="1683" y="676"/>
                  </a:lnTo>
                  <a:lnTo>
                    <a:pt x="1776" y="724"/>
                  </a:lnTo>
                  <a:lnTo>
                    <a:pt x="2033" y="848"/>
                  </a:lnTo>
                  <a:lnTo>
                    <a:pt x="2243" y="966"/>
                  </a:lnTo>
                  <a:lnTo>
                    <a:pt x="2430" y="1089"/>
                  </a:lnTo>
                  <a:lnTo>
                    <a:pt x="2570" y="1207"/>
                  </a:lnTo>
                  <a:lnTo>
                    <a:pt x="2687" y="1319"/>
                  </a:lnTo>
                  <a:lnTo>
                    <a:pt x="2781" y="1437"/>
                  </a:lnTo>
                  <a:lnTo>
                    <a:pt x="2827" y="1550"/>
                  </a:lnTo>
                  <a:lnTo>
                    <a:pt x="2851" y="1657"/>
                  </a:lnTo>
                  <a:lnTo>
                    <a:pt x="2851" y="1764"/>
                  </a:lnTo>
                  <a:lnTo>
                    <a:pt x="2827" y="1866"/>
                  </a:lnTo>
                  <a:lnTo>
                    <a:pt x="2804" y="1968"/>
                  </a:lnTo>
                  <a:lnTo>
                    <a:pt x="2734" y="2065"/>
                  </a:lnTo>
                  <a:lnTo>
                    <a:pt x="2664" y="2161"/>
                  </a:lnTo>
                  <a:lnTo>
                    <a:pt x="2570" y="2252"/>
                  </a:lnTo>
                  <a:lnTo>
                    <a:pt x="2454" y="2338"/>
                  </a:lnTo>
                  <a:lnTo>
                    <a:pt x="2337" y="2424"/>
                  </a:lnTo>
                  <a:lnTo>
                    <a:pt x="2080" y="2579"/>
                  </a:lnTo>
                  <a:lnTo>
                    <a:pt x="1799" y="2719"/>
                  </a:lnTo>
                  <a:lnTo>
                    <a:pt x="1496" y="2842"/>
                  </a:lnTo>
                  <a:lnTo>
                    <a:pt x="1239" y="2949"/>
                  </a:lnTo>
                  <a:lnTo>
                    <a:pt x="982" y="3035"/>
                  </a:lnTo>
                  <a:lnTo>
                    <a:pt x="771" y="3099"/>
                  </a:lnTo>
                  <a:lnTo>
                    <a:pt x="538" y="3163"/>
                  </a:lnTo>
                  <a:lnTo>
                    <a:pt x="421" y="3201"/>
                  </a:lnTo>
                  <a:lnTo>
                    <a:pt x="304" y="3244"/>
                  </a:lnTo>
                  <a:lnTo>
                    <a:pt x="187" y="3287"/>
                  </a:lnTo>
                  <a:lnTo>
                    <a:pt x="117" y="3330"/>
                  </a:lnTo>
                  <a:lnTo>
                    <a:pt x="71" y="3378"/>
                  </a:lnTo>
                  <a:lnTo>
                    <a:pt x="24" y="3426"/>
                  </a:lnTo>
                  <a:lnTo>
                    <a:pt x="1" y="3469"/>
                  </a:lnTo>
                  <a:lnTo>
                    <a:pt x="1" y="3517"/>
                  </a:lnTo>
                  <a:lnTo>
                    <a:pt x="24" y="3566"/>
                  </a:lnTo>
                  <a:lnTo>
                    <a:pt x="71" y="3614"/>
                  </a:lnTo>
                  <a:lnTo>
                    <a:pt x="141" y="3657"/>
                  </a:lnTo>
                  <a:lnTo>
                    <a:pt x="211" y="3700"/>
                  </a:lnTo>
                  <a:lnTo>
                    <a:pt x="304" y="3742"/>
                  </a:lnTo>
                  <a:lnTo>
                    <a:pt x="421" y="3785"/>
                  </a:lnTo>
                  <a:lnTo>
                    <a:pt x="561" y="3823"/>
                  </a:lnTo>
                  <a:lnTo>
                    <a:pt x="725" y="3860"/>
                  </a:lnTo>
                  <a:lnTo>
                    <a:pt x="888" y="3893"/>
                  </a:lnTo>
                  <a:lnTo>
                    <a:pt x="1075" y="3919"/>
                  </a:lnTo>
                  <a:lnTo>
                    <a:pt x="1262" y="3941"/>
                  </a:lnTo>
                  <a:lnTo>
                    <a:pt x="1449" y="3957"/>
                  </a:lnTo>
                  <a:lnTo>
                    <a:pt x="1659" y="3973"/>
                  </a:lnTo>
                  <a:lnTo>
                    <a:pt x="1870" y="3978"/>
                  </a:lnTo>
                  <a:lnTo>
                    <a:pt x="2056" y="3984"/>
                  </a:lnTo>
                  <a:lnTo>
                    <a:pt x="2267" y="3984"/>
                  </a:lnTo>
                  <a:lnTo>
                    <a:pt x="2477" y="3978"/>
                  </a:lnTo>
                  <a:lnTo>
                    <a:pt x="2687" y="3973"/>
                  </a:lnTo>
                  <a:lnTo>
                    <a:pt x="2874" y="3957"/>
                  </a:lnTo>
                  <a:lnTo>
                    <a:pt x="3061" y="3941"/>
                  </a:lnTo>
                  <a:lnTo>
                    <a:pt x="3248" y="3914"/>
                  </a:lnTo>
                  <a:lnTo>
                    <a:pt x="3435" y="3887"/>
                  </a:lnTo>
                  <a:lnTo>
                    <a:pt x="3598" y="3860"/>
                  </a:lnTo>
                  <a:lnTo>
                    <a:pt x="3762" y="3823"/>
                  </a:lnTo>
                  <a:lnTo>
                    <a:pt x="4089" y="3732"/>
                  </a:lnTo>
                  <a:lnTo>
                    <a:pt x="4393" y="3635"/>
                  </a:lnTo>
                  <a:lnTo>
                    <a:pt x="4767" y="3512"/>
                  </a:lnTo>
                  <a:lnTo>
                    <a:pt x="5164" y="3362"/>
                  </a:lnTo>
                  <a:lnTo>
                    <a:pt x="5584" y="3180"/>
                  </a:lnTo>
                  <a:lnTo>
                    <a:pt x="5818" y="3083"/>
                  </a:lnTo>
                  <a:lnTo>
                    <a:pt x="6005" y="2976"/>
                  </a:lnTo>
                  <a:lnTo>
                    <a:pt x="6215" y="2869"/>
                  </a:lnTo>
                  <a:lnTo>
                    <a:pt x="6402" y="2751"/>
                  </a:lnTo>
                  <a:lnTo>
                    <a:pt x="6589" y="2627"/>
                  </a:lnTo>
                  <a:lnTo>
                    <a:pt x="6729" y="2499"/>
                  </a:lnTo>
                  <a:lnTo>
                    <a:pt x="6869" y="2370"/>
                  </a:lnTo>
                  <a:lnTo>
                    <a:pt x="6986" y="2231"/>
                  </a:lnTo>
                  <a:lnTo>
                    <a:pt x="7079" y="2086"/>
                  </a:lnTo>
                  <a:lnTo>
                    <a:pt x="7150" y="1941"/>
                  </a:lnTo>
                  <a:lnTo>
                    <a:pt x="7173" y="1791"/>
                  </a:lnTo>
                  <a:lnTo>
                    <a:pt x="7173" y="1636"/>
                  </a:lnTo>
                  <a:lnTo>
                    <a:pt x="7150" y="1475"/>
                  </a:lnTo>
                  <a:lnTo>
                    <a:pt x="7079" y="1314"/>
                  </a:lnTo>
                  <a:lnTo>
                    <a:pt x="6939" y="1148"/>
                  </a:lnTo>
                  <a:lnTo>
                    <a:pt x="6776" y="976"/>
                  </a:lnTo>
                  <a:lnTo>
                    <a:pt x="6565" y="805"/>
                  </a:lnTo>
                  <a:lnTo>
                    <a:pt x="6308" y="628"/>
                  </a:lnTo>
                  <a:lnTo>
                    <a:pt x="5981" y="451"/>
                  </a:lnTo>
                  <a:lnTo>
                    <a:pt x="5608" y="269"/>
                  </a:lnTo>
                  <a:lnTo>
                    <a:pt x="5444" y="210"/>
                  </a:lnTo>
                  <a:lnTo>
                    <a:pt x="5257" y="156"/>
                  </a:lnTo>
                  <a:lnTo>
                    <a:pt x="5047" y="113"/>
                  </a:lnTo>
                  <a:lnTo>
                    <a:pt x="4790" y="70"/>
                  </a:lnTo>
                  <a:lnTo>
                    <a:pt x="4533" y="44"/>
                  </a:lnTo>
                  <a:lnTo>
                    <a:pt x="4253" y="22"/>
                  </a:lnTo>
                  <a:lnTo>
                    <a:pt x="3972" y="6"/>
                  </a:lnTo>
                  <a:lnTo>
                    <a:pt x="369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43;p44">
              <a:extLst>
                <a:ext uri="{FF2B5EF4-FFF2-40B4-BE49-F238E27FC236}">
                  <a16:creationId xmlns:a16="http://schemas.microsoft.com/office/drawing/2014/main" id="{BBA69C20-8797-4474-A991-4A78F13939C5}"/>
                </a:ext>
              </a:extLst>
            </p:cNvPr>
            <p:cNvSpPr/>
            <p:nvPr/>
          </p:nvSpPr>
          <p:spPr>
            <a:xfrm rot="10800000">
              <a:off x="3059422" y="4174908"/>
              <a:ext cx="69327" cy="156193"/>
            </a:xfrm>
            <a:custGeom>
              <a:avLst/>
              <a:gdLst/>
              <a:ahLst/>
              <a:cxnLst/>
              <a:rect l="l" t="t" r="r" b="b"/>
              <a:pathLst>
                <a:path w="7173" h="3984" extrusionOk="0">
                  <a:moveTo>
                    <a:pt x="3435" y="1"/>
                  </a:moveTo>
                  <a:lnTo>
                    <a:pt x="3178" y="11"/>
                  </a:lnTo>
                  <a:lnTo>
                    <a:pt x="2944" y="27"/>
                  </a:lnTo>
                  <a:lnTo>
                    <a:pt x="2710" y="54"/>
                  </a:lnTo>
                  <a:lnTo>
                    <a:pt x="2500" y="81"/>
                  </a:lnTo>
                  <a:lnTo>
                    <a:pt x="2337" y="108"/>
                  </a:lnTo>
                  <a:lnTo>
                    <a:pt x="2173" y="140"/>
                  </a:lnTo>
                  <a:lnTo>
                    <a:pt x="2033" y="177"/>
                  </a:lnTo>
                  <a:lnTo>
                    <a:pt x="1916" y="215"/>
                  </a:lnTo>
                  <a:lnTo>
                    <a:pt x="1799" y="252"/>
                  </a:lnTo>
                  <a:lnTo>
                    <a:pt x="1706" y="295"/>
                  </a:lnTo>
                  <a:lnTo>
                    <a:pt x="1636" y="344"/>
                  </a:lnTo>
                  <a:lnTo>
                    <a:pt x="1589" y="386"/>
                  </a:lnTo>
                  <a:lnTo>
                    <a:pt x="1542" y="435"/>
                  </a:lnTo>
                  <a:lnTo>
                    <a:pt x="1542" y="483"/>
                  </a:lnTo>
                  <a:lnTo>
                    <a:pt x="1542" y="531"/>
                  </a:lnTo>
                  <a:lnTo>
                    <a:pt x="1566" y="579"/>
                  </a:lnTo>
                  <a:lnTo>
                    <a:pt x="1612" y="622"/>
                  </a:lnTo>
                  <a:lnTo>
                    <a:pt x="1682" y="671"/>
                  </a:lnTo>
                  <a:lnTo>
                    <a:pt x="1776" y="719"/>
                  </a:lnTo>
                  <a:lnTo>
                    <a:pt x="2033" y="842"/>
                  </a:lnTo>
                  <a:lnTo>
                    <a:pt x="2243" y="965"/>
                  </a:lnTo>
                  <a:lnTo>
                    <a:pt x="2430" y="1089"/>
                  </a:lnTo>
                  <a:lnTo>
                    <a:pt x="2594" y="1207"/>
                  </a:lnTo>
                  <a:lnTo>
                    <a:pt x="2687" y="1325"/>
                  </a:lnTo>
                  <a:lnTo>
                    <a:pt x="2780" y="1443"/>
                  </a:lnTo>
                  <a:lnTo>
                    <a:pt x="2827" y="1555"/>
                  </a:lnTo>
                  <a:lnTo>
                    <a:pt x="2851" y="1662"/>
                  </a:lnTo>
                  <a:lnTo>
                    <a:pt x="2851" y="1770"/>
                  </a:lnTo>
                  <a:lnTo>
                    <a:pt x="2827" y="1877"/>
                  </a:lnTo>
                  <a:lnTo>
                    <a:pt x="2780" y="1979"/>
                  </a:lnTo>
                  <a:lnTo>
                    <a:pt x="2710" y="2075"/>
                  </a:lnTo>
                  <a:lnTo>
                    <a:pt x="2640" y="2172"/>
                  </a:lnTo>
                  <a:lnTo>
                    <a:pt x="2547" y="2263"/>
                  </a:lnTo>
                  <a:lnTo>
                    <a:pt x="2430" y="2354"/>
                  </a:lnTo>
                  <a:lnTo>
                    <a:pt x="2313" y="2434"/>
                  </a:lnTo>
                  <a:lnTo>
                    <a:pt x="2033" y="2595"/>
                  </a:lnTo>
                  <a:lnTo>
                    <a:pt x="1753" y="2734"/>
                  </a:lnTo>
                  <a:lnTo>
                    <a:pt x="1472" y="2858"/>
                  </a:lnTo>
                  <a:lnTo>
                    <a:pt x="1192" y="2960"/>
                  </a:lnTo>
                  <a:lnTo>
                    <a:pt x="935" y="3040"/>
                  </a:lnTo>
                  <a:lnTo>
                    <a:pt x="748" y="3104"/>
                  </a:lnTo>
                  <a:lnTo>
                    <a:pt x="561" y="3158"/>
                  </a:lnTo>
                  <a:lnTo>
                    <a:pt x="421" y="3195"/>
                  </a:lnTo>
                  <a:lnTo>
                    <a:pt x="304" y="3238"/>
                  </a:lnTo>
                  <a:lnTo>
                    <a:pt x="187" y="3281"/>
                  </a:lnTo>
                  <a:lnTo>
                    <a:pt x="117" y="3324"/>
                  </a:lnTo>
                  <a:lnTo>
                    <a:pt x="70" y="3372"/>
                  </a:lnTo>
                  <a:lnTo>
                    <a:pt x="24" y="3421"/>
                  </a:lnTo>
                  <a:lnTo>
                    <a:pt x="0" y="3463"/>
                  </a:lnTo>
                  <a:lnTo>
                    <a:pt x="0" y="3512"/>
                  </a:lnTo>
                  <a:lnTo>
                    <a:pt x="24" y="3560"/>
                  </a:lnTo>
                  <a:lnTo>
                    <a:pt x="70" y="3608"/>
                  </a:lnTo>
                  <a:lnTo>
                    <a:pt x="117" y="3651"/>
                  </a:lnTo>
                  <a:lnTo>
                    <a:pt x="211" y="3699"/>
                  </a:lnTo>
                  <a:lnTo>
                    <a:pt x="304" y="3737"/>
                  </a:lnTo>
                  <a:lnTo>
                    <a:pt x="421" y="3780"/>
                  </a:lnTo>
                  <a:lnTo>
                    <a:pt x="561" y="3817"/>
                  </a:lnTo>
                  <a:lnTo>
                    <a:pt x="701" y="3855"/>
                  </a:lnTo>
                  <a:lnTo>
                    <a:pt x="888" y="3887"/>
                  </a:lnTo>
                  <a:lnTo>
                    <a:pt x="1052" y="3914"/>
                  </a:lnTo>
                  <a:lnTo>
                    <a:pt x="1239" y="3935"/>
                  </a:lnTo>
                  <a:lnTo>
                    <a:pt x="1449" y="3957"/>
                  </a:lnTo>
                  <a:lnTo>
                    <a:pt x="1636" y="3967"/>
                  </a:lnTo>
                  <a:lnTo>
                    <a:pt x="1846" y="3978"/>
                  </a:lnTo>
                  <a:lnTo>
                    <a:pt x="2056" y="3983"/>
                  </a:lnTo>
                  <a:lnTo>
                    <a:pt x="2267" y="3983"/>
                  </a:lnTo>
                  <a:lnTo>
                    <a:pt x="2477" y="3978"/>
                  </a:lnTo>
                  <a:lnTo>
                    <a:pt x="2664" y="3967"/>
                  </a:lnTo>
                  <a:lnTo>
                    <a:pt x="2874" y="3951"/>
                  </a:lnTo>
                  <a:lnTo>
                    <a:pt x="3061" y="3935"/>
                  </a:lnTo>
                  <a:lnTo>
                    <a:pt x="3248" y="3914"/>
                  </a:lnTo>
                  <a:lnTo>
                    <a:pt x="3435" y="3887"/>
                  </a:lnTo>
                  <a:lnTo>
                    <a:pt x="3598" y="3855"/>
                  </a:lnTo>
                  <a:lnTo>
                    <a:pt x="3762" y="3817"/>
                  </a:lnTo>
                  <a:lnTo>
                    <a:pt x="4089" y="3726"/>
                  </a:lnTo>
                  <a:lnTo>
                    <a:pt x="4393" y="3635"/>
                  </a:lnTo>
                  <a:lnTo>
                    <a:pt x="4766" y="3512"/>
                  </a:lnTo>
                  <a:lnTo>
                    <a:pt x="5163" y="3356"/>
                  </a:lnTo>
                  <a:lnTo>
                    <a:pt x="5607" y="3179"/>
                  </a:lnTo>
                  <a:lnTo>
                    <a:pt x="5818" y="3078"/>
                  </a:lnTo>
                  <a:lnTo>
                    <a:pt x="6005" y="2976"/>
                  </a:lnTo>
                  <a:lnTo>
                    <a:pt x="6215" y="2863"/>
                  </a:lnTo>
                  <a:lnTo>
                    <a:pt x="6402" y="2745"/>
                  </a:lnTo>
                  <a:lnTo>
                    <a:pt x="6589" y="2622"/>
                  </a:lnTo>
                  <a:lnTo>
                    <a:pt x="6729" y="2499"/>
                  </a:lnTo>
                  <a:lnTo>
                    <a:pt x="6869" y="2365"/>
                  </a:lnTo>
                  <a:lnTo>
                    <a:pt x="6986" y="2225"/>
                  </a:lnTo>
                  <a:lnTo>
                    <a:pt x="7079" y="2086"/>
                  </a:lnTo>
                  <a:lnTo>
                    <a:pt x="7149" y="1936"/>
                  </a:lnTo>
                  <a:lnTo>
                    <a:pt x="7173" y="1786"/>
                  </a:lnTo>
                  <a:lnTo>
                    <a:pt x="7173" y="1630"/>
                  </a:lnTo>
                  <a:lnTo>
                    <a:pt x="7149" y="1475"/>
                  </a:lnTo>
                  <a:lnTo>
                    <a:pt x="7056" y="1309"/>
                  </a:lnTo>
                  <a:lnTo>
                    <a:pt x="6939" y="1142"/>
                  </a:lnTo>
                  <a:lnTo>
                    <a:pt x="6776" y="976"/>
                  </a:lnTo>
                  <a:lnTo>
                    <a:pt x="6565" y="799"/>
                  </a:lnTo>
                  <a:lnTo>
                    <a:pt x="6308" y="628"/>
                  </a:lnTo>
                  <a:lnTo>
                    <a:pt x="5981" y="445"/>
                  </a:lnTo>
                  <a:lnTo>
                    <a:pt x="5607" y="269"/>
                  </a:lnTo>
                  <a:lnTo>
                    <a:pt x="5444" y="204"/>
                  </a:lnTo>
                  <a:lnTo>
                    <a:pt x="5257" y="151"/>
                  </a:lnTo>
                  <a:lnTo>
                    <a:pt x="5023" y="108"/>
                  </a:lnTo>
                  <a:lnTo>
                    <a:pt x="4790" y="70"/>
                  </a:lnTo>
                  <a:lnTo>
                    <a:pt x="4533" y="38"/>
                  </a:lnTo>
                  <a:lnTo>
                    <a:pt x="4252"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44;p44">
              <a:extLst>
                <a:ext uri="{FF2B5EF4-FFF2-40B4-BE49-F238E27FC236}">
                  <a16:creationId xmlns:a16="http://schemas.microsoft.com/office/drawing/2014/main" id="{E22E9867-6841-45DA-A07B-DC3140124451}"/>
                </a:ext>
              </a:extLst>
            </p:cNvPr>
            <p:cNvSpPr/>
            <p:nvPr/>
          </p:nvSpPr>
          <p:spPr>
            <a:xfrm rot="10800000">
              <a:off x="2924170" y="4157031"/>
              <a:ext cx="63228" cy="157055"/>
            </a:xfrm>
            <a:custGeom>
              <a:avLst/>
              <a:gdLst/>
              <a:ahLst/>
              <a:cxnLst/>
              <a:rect l="l" t="t" r="r" b="b"/>
              <a:pathLst>
                <a:path w="6542" h="4006" extrusionOk="0">
                  <a:moveTo>
                    <a:pt x="2524" y="1"/>
                  </a:moveTo>
                  <a:lnTo>
                    <a:pt x="2243" y="6"/>
                  </a:lnTo>
                  <a:lnTo>
                    <a:pt x="1940" y="22"/>
                  </a:lnTo>
                  <a:lnTo>
                    <a:pt x="1659" y="44"/>
                  </a:lnTo>
                  <a:lnTo>
                    <a:pt x="1379" y="81"/>
                  </a:lnTo>
                  <a:lnTo>
                    <a:pt x="1215" y="108"/>
                  </a:lnTo>
                  <a:lnTo>
                    <a:pt x="1052" y="140"/>
                  </a:lnTo>
                  <a:lnTo>
                    <a:pt x="888" y="178"/>
                  </a:lnTo>
                  <a:lnTo>
                    <a:pt x="771" y="215"/>
                  </a:lnTo>
                  <a:lnTo>
                    <a:pt x="655" y="253"/>
                  </a:lnTo>
                  <a:lnTo>
                    <a:pt x="561" y="296"/>
                  </a:lnTo>
                  <a:lnTo>
                    <a:pt x="491" y="344"/>
                  </a:lnTo>
                  <a:lnTo>
                    <a:pt x="444" y="387"/>
                  </a:lnTo>
                  <a:lnTo>
                    <a:pt x="398" y="435"/>
                  </a:lnTo>
                  <a:lnTo>
                    <a:pt x="374" y="483"/>
                  </a:lnTo>
                  <a:lnTo>
                    <a:pt x="374" y="531"/>
                  </a:lnTo>
                  <a:lnTo>
                    <a:pt x="398" y="574"/>
                  </a:lnTo>
                  <a:lnTo>
                    <a:pt x="444" y="623"/>
                  </a:lnTo>
                  <a:lnTo>
                    <a:pt x="514" y="671"/>
                  </a:lnTo>
                  <a:lnTo>
                    <a:pt x="608" y="719"/>
                  </a:lnTo>
                  <a:lnTo>
                    <a:pt x="701" y="762"/>
                  </a:lnTo>
                  <a:lnTo>
                    <a:pt x="1005" y="880"/>
                  </a:lnTo>
                  <a:lnTo>
                    <a:pt x="1285" y="998"/>
                  </a:lnTo>
                  <a:lnTo>
                    <a:pt x="1496" y="1110"/>
                  </a:lnTo>
                  <a:lnTo>
                    <a:pt x="1706" y="1228"/>
                  </a:lnTo>
                  <a:lnTo>
                    <a:pt x="1846" y="1341"/>
                  </a:lnTo>
                  <a:lnTo>
                    <a:pt x="1986" y="1453"/>
                  </a:lnTo>
                  <a:lnTo>
                    <a:pt x="2080" y="1561"/>
                  </a:lnTo>
                  <a:lnTo>
                    <a:pt x="2150" y="1668"/>
                  </a:lnTo>
                  <a:lnTo>
                    <a:pt x="2197" y="1775"/>
                  </a:lnTo>
                  <a:lnTo>
                    <a:pt x="2197" y="1877"/>
                  </a:lnTo>
                  <a:lnTo>
                    <a:pt x="2197" y="1979"/>
                  </a:lnTo>
                  <a:lnTo>
                    <a:pt x="2173" y="2081"/>
                  </a:lnTo>
                  <a:lnTo>
                    <a:pt x="2126" y="2172"/>
                  </a:lnTo>
                  <a:lnTo>
                    <a:pt x="2080" y="2268"/>
                  </a:lnTo>
                  <a:lnTo>
                    <a:pt x="2010" y="2354"/>
                  </a:lnTo>
                  <a:lnTo>
                    <a:pt x="1916" y="2445"/>
                  </a:lnTo>
                  <a:lnTo>
                    <a:pt x="1706" y="2606"/>
                  </a:lnTo>
                  <a:lnTo>
                    <a:pt x="1496" y="2751"/>
                  </a:lnTo>
                  <a:lnTo>
                    <a:pt x="1239" y="2879"/>
                  </a:lnTo>
                  <a:lnTo>
                    <a:pt x="1005" y="2987"/>
                  </a:lnTo>
                  <a:lnTo>
                    <a:pt x="795" y="3078"/>
                  </a:lnTo>
                  <a:lnTo>
                    <a:pt x="608" y="3147"/>
                  </a:lnTo>
                  <a:lnTo>
                    <a:pt x="421" y="3217"/>
                  </a:lnTo>
                  <a:lnTo>
                    <a:pt x="304" y="3260"/>
                  </a:lnTo>
                  <a:lnTo>
                    <a:pt x="187" y="3303"/>
                  </a:lnTo>
                  <a:lnTo>
                    <a:pt x="117" y="3346"/>
                  </a:lnTo>
                  <a:lnTo>
                    <a:pt x="47" y="3394"/>
                  </a:lnTo>
                  <a:lnTo>
                    <a:pt x="24" y="3437"/>
                  </a:lnTo>
                  <a:lnTo>
                    <a:pt x="0" y="3485"/>
                  </a:lnTo>
                  <a:lnTo>
                    <a:pt x="0" y="3533"/>
                  </a:lnTo>
                  <a:lnTo>
                    <a:pt x="24" y="3582"/>
                  </a:lnTo>
                  <a:lnTo>
                    <a:pt x="47" y="3630"/>
                  </a:lnTo>
                  <a:lnTo>
                    <a:pt x="117" y="3673"/>
                  </a:lnTo>
                  <a:lnTo>
                    <a:pt x="187" y="3716"/>
                  </a:lnTo>
                  <a:lnTo>
                    <a:pt x="281" y="3759"/>
                  </a:lnTo>
                  <a:lnTo>
                    <a:pt x="398" y="3801"/>
                  </a:lnTo>
                  <a:lnTo>
                    <a:pt x="538" y="3839"/>
                  </a:lnTo>
                  <a:lnTo>
                    <a:pt x="678" y="3871"/>
                  </a:lnTo>
                  <a:lnTo>
                    <a:pt x="865" y="3903"/>
                  </a:lnTo>
                  <a:lnTo>
                    <a:pt x="1028" y="3935"/>
                  </a:lnTo>
                  <a:lnTo>
                    <a:pt x="1215" y="3957"/>
                  </a:lnTo>
                  <a:lnTo>
                    <a:pt x="1426" y="3978"/>
                  </a:lnTo>
                  <a:lnTo>
                    <a:pt x="1612" y="3989"/>
                  </a:lnTo>
                  <a:lnTo>
                    <a:pt x="1823" y="4000"/>
                  </a:lnTo>
                  <a:lnTo>
                    <a:pt x="2033" y="4005"/>
                  </a:lnTo>
                  <a:lnTo>
                    <a:pt x="2243" y="4005"/>
                  </a:lnTo>
                  <a:lnTo>
                    <a:pt x="2454" y="4000"/>
                  </a:lnTo>
                  <a:lnTo>
                    <a:pt x="2640" y="3989"/>
                  </a:lnTo>
                  <a:lnTo>
                    <a:pt x="2851" y="3978"/>
                  </a:lnTo>
                  <a:lnTo>
                    <a:pt x="3038" y="3962"/>
                  </a:lnTo>
                  <a:lnTo>
                    <a:pt x="3224" y="3941"/>
                  </a:lnTo>
                  <a:lnTo>
                    <a:pt x="3388" y="3914"/>
                  </a:lnTo>
                  <a:lnTo>
                    <a:pt x="3552" y="3882"/>
                  </a:lnTo>
                  <a:lnTo>
                    <a:pt x="3715" y="3850"/>
                  </a:lnTo>
                  <a:lnTo>
                    <a:pt x="3855" y="3807"/>
                  </a:lnTo>
                  <a:lnTo>
                    <a:pt x="4159" y="3710"/>
                  </a:lnTo>
                  <a:lnTo>
                    <a:pt x="4416" y="3614"/>
                  </a:lnTo>
                  <a:lnTo>
                    <a:pt x="4743" y="3480"/>
                  </a:lnTo>
                  <a:lnTo>
                    <a:pt x="5094" y="3319"/>
                  </a:lnTo>
                  <a:lnTo>
                    <a:pt x="5444" y="3137"/>
                  </a:lnTo>
                  <a:lnTo>
                    <a:pt x="5631" y="3029"/>
                  </a:lnTo>
                  <a:lnTo>
                    <a:pt x="5794" y="2922"/>
                  </a:lnTo>
                  <a:lnTo>
                    <a:pt x="5958" y="2810"/>
                  </a:lnTo>
                  <a:lnTo>
                    <a:pt x="6098" y="2686"/>
                  </a:lnTo>
                  <a:lnTo>
                    <a:pt x="6215" y="2563"/>
                  </a:lnTo>
                  <a:lnTo>
                    <a:pt x="6332" y="2434"/>
                  </a:lnTo>
                  <a:lnTo>
                    <a:pt x="6425" y="2300"/>
                  </a:lnTo>
                  <a:lnTo>
                    <a:pt x="6495" y="2161"/>
                  </a:lnTo>
                  <a:lnTo>
                    <a:pt x="6519" y="2016"/>
                  </a:lnTo>
                  <a:lnTo>
                    <a:pt x="6542" y="1866"/>
                  </a:lnTo>
                  <a:lnTo>
                    <a:pt x="6519" y="1716"/>
                  </a:lnTo>
                  <a:lnTo>
                    <a:pt x="6449" y="1561"/>
                  </a:lnTo>
                  <a:lnTo>
                    <a:pt x="6355" y="1405"/>
                  </a:lnTo>
                  <a:lnTo>
                    <a:pt x="6215" y="1244"/>
                  </a:lnTo>
                  <a:lnTo>
                    <a:pt x="6028" y="1078"/>
                  </a:lnTo>
                  <a:lnTo>
                    <a:pt x="5794" y="917"/>
                  </a:lnTo>
                  <a:lnTo>
                    <a:pt x="5514" y="746"/>
                  </a:lnTo>
                  <a:lnTo>
                    <a:pt x="5187" y="580"/>
                  </a:lnTo>
                  <a:lnTo>
                    <a:pt x="4813" y="408"/>
                  </a:lnTo>
                  <a:lnTo>
                    <a:pt x="4369" y="231"/>
                  </a:lnTo>
                  <a:lnTo>
                    <a:pt x="4182" y="183"/>
                  </a:lnTo>
                  <a:lnTo>
                    <a:pt x="3995" y="135"/>
                  </a:lnTo>
                  <a:lnTo>
                    <a:pt x="3785" y="97"/>
                  </a:lnTo>
                  <a:lnTo>
                    <a:pt x="3552" y="65"/>
                  </a:lnTo>
                  <a:lnTo>
                    <a:pt x="3318" y="38"/>
                  </a:lnTo>
                  <a:lnTo>
                    <a:pt x="3061" y="17"/>
                  </a:lnTo>
                  <a:lnTo>
                    <a:pt x="2804" y="6"/>
                  </a:lnTo>
                  <a:lnTo>
                    <a:pt x="252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45;p44">
              <a:extLst>
                <a:ext uri="{FF2B5EF4-FFF2-40B4-BE49-F238E27FC236}">
                  <a16:creationId xmlns:a16="http://schemas.microsoft.com/office/drawing/2014/main" id="{306DB85B-BB09-4DF8-BAF4-69938DAAAC4E}"/>
                </a:ext>
              </a:extLst>
            </p:cNvPr>
            <p:cNvSpPr/>
            <p:nvPr/>
          </p:nvSpPr>
          <p:spPr>
            <a:xfrm rot="10800000">
              <a:off x="4900604" y="3863856"/>
              <a:ext cx="69327" cy="155997"/>
            </a:xfrm>
            <a:custGeom>
              <a:avLst/>
              <a:gdLst/>
              <a:ahLst/>
              <a:cxnLst/>
              <a:rect l="l" t="t" r="r" b="b"/>
              <a:pathLst>
                <a:path w="7173" h="3979" extrusionOk="0">
                  <a:moveTo>
                    <a:pt x="3435" y="1"/>
                  </a:moveTo>
                  <a:lnTo>
                    <a:pt x="3178" y="11"/>
                  </a:lnTo>
                  <a:lnTo>
                    <a:pt x="2944" y="27"/>
                  </a:lnTo>
                  <a:lnTo>
                    <a:pt x="2687" y="54"/>
                  </a:lnTo>
                  <a:lnTo>
                    <a:pt x="2500" y="81"/>
                  </a:lnTo>
                  <a:lnTo>
                    <a:pt x="2337" y="108"/>
                  </a:lnTo>
                  <a:lnTo>
                    <a:pt x="2173" y="140"/>
                  </a:lnTo>
                  <a:lnTo>
                    <a:pt x="2033" y="178"/>
                  </a:lnTo>
                  <a:lnTo>
                    <a:pt x="1916" y="215"/>
                  </a:lnTo>
                  <a:lnTo>
                    <a:pt x="1799" y="253"/>
                  </a:lnTo>
                  <a:lnTo>
                    <a:pt x="1706" y="295"/>
                  </a:lnTo>
                  <a:lnTo>
                    <a:pt x="1636" y="344"/>
                  </a:lnTo>
                  <a:lnTo>
                    <a:pt x="1589" y="387"/>
                  </a:lnTo>
                  <a:lnTo>
                    <a:pt x="1542" y="435"/>
                  </a:lnTo>
                  <a:lnTo>
                    <a:pt x="1519" y="483"/>
                  </a:lnTo>
                  <a:lnTo>
                    <a:pt x="1542" y="531"/>
                  </a:lnTo>
                  <a:lnTo>
                    <a:pt x="1566" y="580"/>
                  </a:lnTo>
                  <a:lnTo>
                    <a:pt x="1612" y="622"/>
                  </a:lnTo>
                  <a:lnTo>
                    <a:pt x="1682" y="671"/>
                  </a:lnTo>
                  <a:lnTo>
                    <a:pt x="1776" y="719"/>
                  </a:lnTo>
                  <a:lnTo>
                    <a:pt x="2033" y="842"/>
                  </a:lnTo>
                  <a:lnTo>
                    <a:pt x="2243" y="966"/>
                  </a:lnTo>
                  <a:lnTo>
                    <a:pt x="2430" y="1083"/>
                  </a:lnTo>
                  <a:lnTo>
                    <a:pt x="2570" y="1201"/>
                  </a:lnTo>
                  <a:lnTo>
                    <a:pt x="2687" y="1319"/>
                  </a:lnTo>
                  <a:lnTo>
                    <a:pt x="2780" y="1432"/>
                  </a:lnTo>
                  <a:lnTo>
                    <a:pt x="2827" y="1545"/>
                  </a:lnTo>
                  <a:lnTo>
                    <a:pt x="2851" y="1652"/>
                  </a:lnTo>
                  <a:lnTo>
                    <a:pt x="2851" y="1759"/>
                  </a:lnTo>
                  <a:lnTo>
                    <a:pt x="2827" y="1861"/>
                  </a:lnTo>
                  <a:lnTo>
                    <a:pt x="2780" y="1963"/>
                  </a:lnTo>
                  <a:lnTo>
                    <a:pt x="2734" y="2059"/>
                  </a:lnTo>
                  <a:lnTo>
                    <a:pt x="2640" y="2156"/>
                  </a:lnTo>
                  <a:lnTo>
                    <a:pt x="2547" y="2247"/>
                  </a:lnTo>
                  <a:lnTo>
                    <a:pt x="2453" y="2333"/>
                  </a:lnTo>
                  <a:lnTo>
                    <a:pt x="2337" y="2418"/>
                  </a:lnTo>
                  <a:lnTo>
                    <a:pt x="2080" y="2574"/>
                  </a:lnTo>
                  <a:lnTo>
                    <a:pt x="1799" y="2718"/>
                  </a:lnTo>
                  <a:lnTo>
                    <a:pt x="1496" y="2842"/>
                  </a:lnTo>
                  <a:lnTo>
                    <a:pt x="1215" y="2944"/>
                  </a:lnTo>
                  <a:lnTo>
                    <a:pt x="982" y="3029"/>
                  </a:lnTo>
                  <a:lnTo>
                    <a:pt x="771" y="3094"/>
                  </a:lnTo>
                  <a:lnTo>
                    <a:pt x="538" y="3158"/>
                  </a:lnTo>
                  <a:lnTo>
                    <a:pt x="397" y="3196"/>
                  </a:lnTo>
                  <a:lnTo>
                    <a:pt x="281" y="3238"/>
                  </a:lnTo>
                  <a:lnTo>
                    <a:pt x="187" y="3281"/>
                  </a:lnTo>
                  <a:lnTo>
                    <a:pt x="117" y="3330"/>
                  </a:lnTo>
                  <a:lnTo>
                    <a:pt x="47" y="3372"/>
                  </a:lnTo>
                  <a:lnTo>
                    <a:pt x="24" y="3421"/>
                  </a:lnTo>
                  <a:lnTo>
                    <a:pt x="0" y="3469"/>
                  </a:lnTo>
                  <a:lnTo>
                    <a:pt x="0" y="3517"/>
                  </a:lnTo>
                  <a:lnTo>
                    <a:pt x="24" y="3565"/>
                  </a:lnTo>
                  <a:lnTo>
                    <a:pt x="70" y="3608"/>
                  </a:lnTo>
                  <a:lnTo>
                    <a:pt x="141" y="3657"/>
                  </a:lnTo>
                  <a:lnTo>
                    <a:pt x="211" y="3699"/>
                  </a:lnTo>
                  <a:lnTo>
                    <a:pt x="304" y="3742"/>
                  </a:lnTo>
                  <a:lnTo>
                    <a:pt x="421" y="3780"/>
                  </a:lnTo>
                  <a:lnTo>
                    <a:pt x="561" y="3817"/>
                  </a:lnTo>
                  <a:lnTo>
                    <a:pt x="725" y="3855"/>
                  </a:lnTo>
                  <a:lnTo>
                    <a:pt x="888" y="3887"/>
                  </a:lnTo>
                  <a:lnTo>
                    <a:pt x="1075" y="3914"/>
                  </a:lnTo>
                  <a:lnTo>
                    <a:pt x="1262" y="3935"/>
                  </a:lnTo>
                  <a:lnTo>
                    <a:pt x="1449" y="3957"/>
                  </a:lnTo>
                  <a:lnTo>
                    <a:pt x="1659" y="3968"/>
                  </a:lnTo>
                  <a:lnTo>
                    <a:pt x="1846" y="3978"/>
                  </a:lnTo>
                  <a:lnTo>
                    <a:pt x="2477" y="3978"/>
                  </a:lnTo>
                  <a:lnTo>
                    <a:pt x="2664" y="3968"/>
                  </a:lnTo>
                  <a:lnTo>
                    <a:pt x="2874" y="3951"/>
                  </a:lnTo>
                  <a:lnTo>
                    <a:pt x="3061" y="3935"/>
                  </a:lnTo>
                  <a:lnTo>
                    <a:pt x="3248" y="3914"/>
                  </a:lnTo>
                  <a:lnTo>
                    <a:pt x="3435" y="3887"/>
                  </a:lnTo>
                  <a:lnTo>
                    <a:pt x="3598" y="3855"/>
                  </a:lnTo>
                  <a:lnTo>
                    <a:pt x="3738" y="3817"/>
                  </a:lnTo>
                  <a:lnTo>
                    <a:pt x="4089" y="3726"/>
                  </a:lnTo>
                  <a:lnTo>
                    <a:pt x="4393" y="3635"/>
                  </a:lnTo>
                  <a:lnTo>
                    <a:pt x="4766" y="3512"/>
                  </a:lnTo>
                  <a:lnTo>
                    <a:pt x="5163" y="3356"/>
                  </a:lnTo>
                  <a:lnTo>
                    <a:pt x="5584" y="3180"/>
                  </a:lnTo>
                  <a:lnTo>
                    <a:pt x="5794" y="3078"/>
                  </a:lnTo>
                  <a:lnTo>
                    <a:pt x="6005" y="2976"/>
                  </a:lnTo>
                  <a:lnTo>
                    <a:pt x="6215" y="2863"/>
                  </a:lnTo>
                  <a:lnTo>
                    <a:pt x="6402" y="2745"/>
                  </a:lnTo>
                  <a:lnTo>
                    <a:pt x="6565" y="2622"/>
                  </a:lnTo>
                  <a:lnTo>
                    <a:pt x="6729" y="2499"/>
                  </a:lnTo>
                  <a:lnTo>
                    <a:pt x="6869" y="2365"/>
                  </a:lnTo>
                  <a:lnTo>
                    <a:pt x="6986" y="2225"/>
                  </a:lnTo>
                  <a:lnTo>
                    <a:pt x="7079" y="2086"/>
                  </a:lnTo>
                  <a:lnTo>
                    <a:pt x="7149" y="1936"/>
                  </a:lnTo>
                  <a:lnTo>
                    <a:pt x="7173" y="1786"/>
                  </a:lnTo>
                  <a:lnTo>
                    <a:pt x="7173" y="1630"/>
                  </a:lnTo>
                  <a:lnTo>
                    <a:pt x="7149" y="1475"/>
                  </a:lnTo>
                  <a:lnTo>
                    <a:pt x="7056" y="1309"/>
                  </a:lnTo>
                  <a:lnTo>
                    <a:pt x="6939" y="1142"/>
                  </a:lnTo>
                  <a:lnTo>
                    <a:pt x="6776" y="976"/>
                  </a:lnTo>
                  <a:lnTo>
                    <a:pt x="6565" y="799"/>
                  </a:lnTo>
                  <a:lnTo>
                    <a:pt x="6285" y="628"/>
                  </a:lnTo>
                  <a:lnTo>
                    <a:pt x="5981" y="446"/>
                  </a:lnTo>
                  <a:lnTo>
                    <a:pt x="5607" y="269"/>
                  </a:lnTo>
                  <a:lnTo>
                    <a:pt x="5444" y="204"/>
                  </a:lnTo>
                  <a:lnTo>
                    <a:pt x="5257" y="151"/>
                  </a:lnTo>
                  <a:lnTo>
                    <a:pt x="5023" y="108"/>
                  </a:lnTo>
                  <a:lnTo>
                    <a:pt x="4790" y="70"/>
                  </a:lnTo>
                  <a:lnTo>
                    <a:pt x="4533" y="38"/>
                  </a:lnTo>
                  <a:lnTo>
                    <a:pt x="4252"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46;p44">
              <a:extLst>
                <a:ext uri="{FF2B5EF4-FFF2-40B4-BE49-F238E27FC236}">
                  <a16:creationId xmlns:a16="http://schemas.microsoft.com/office/drawing/2014/main" id="{EE425100-A2B2-43E1-9DA9-6F81A7B5E4E4}"/>
                </a:ext>
              </a:extLst>
            </p:cNvPr>
            <p:cNvSpPr/>
            <p:nvPr/>
          </p:nvSpPr>
          <p:spPr>
            <a:xfrm rot="10800000">
              <a:off x="5081243" y="3733970"/>
              <a:ext cx="69559" cy="156193"/>
            </a:xfrm>
            <a:custGeom>
              <a:avLst/>
              <a:gdLst/>
              <a:ahLst/>
              <a:cxnLst/>
              <a:rect l="l" t="t" r="r" b="b"/>
              <a:pathLst>
                <a:path w="7197" h="3984" extrusionOk="0">
                  <a:moveTo>
                    <a:pt x="3692" y="0"/>
                  </a:moveTo>
                  <a:lnTo>
                    <a:pt x="3435" y="6"/>
                  </a:lnTo>
                  <a:lnTo>
                    <a:pt x="3201" y="16"/>
                  </a:lnTo>
                  <a:lnTo>
                    <a:pt x="2944" y="32"/>
                  </a:lnTo>
                  <a:lnTo>
                    <a:pt x="2711" y="59"/>
                  </a:lnTo>
                  <a:lnTo>
                    <a:pt x="2524" y="81"/>
                  </a:lnTo>
                  <a:lnTo>
                    <a:pt x="2337" y="113"/>
                  </a:lnTo>
                  <a:lnTo>
                    <a:pt x="2173" y="145"/>
                  </a:lnTo>
                  <a:lnTo>
                    <a:pt x="2033" y="177"/>
                  </a:lnTo>
                  <a:lnTo>
                    <a:pt x="1916" y="220"/>
                  </a:lnTo>
                  <a:lnTo>
                    <a:pt x="1800" y="257"/>
                  </a:lnTo>
                  <a:lnTo>
                    <a:pt x="1706" y="300"/>
                  </a:lnTo>
                  <a:lnTo>
                    <a:pt x="1636" y="343"/>
                  </a:lnTo>
                  <a:lnTo>
                    <a:pt x="1589" y="391"/>
                  </a:lnTo>
                  <a:lnTo>
                    <a:pt x="1566" y="440"/>
                  </a:lnTo>
                  <a:lnTo>
                    <a:pt x="1543" y="488"/>
                  </a:lnTo>
                  <a:lnTo>
                    <a:pt x="1543" y="531"/>
                  </a:lnTo>
                  <a:lnTo>
                    <a:pt x="1566" y="579"/>
                  </a:lnTo>
                  <a:lnTo>
                    <a:pt x="1613" y="627"/>
                  </a:lnTo>
                  <a:lnTo>
                    <a:pt x="1683" y="676"/>
                  </a:lnTo>
                  <a:lnTo>
                    <a:pt x="1776" y="724"/>
                  </a:lnTo>
                  <a:lnTo>
                    <a:pt x="2033" y="847"/>
                  </a:lnTo>
                  <a:lnTo>
                    <a:pt x="2267" y="970"/>
                  </a:lnTo>
                  <a:lnTo>
                    <a:pt x="2454" y="1094"/>
                  </a:lnTo>
                  <a:lnTo>
                    <a:pt x="2594" y="1212"/>
                  </a:lnTo>
                  <a:lnTo>
                    <a:pt x="2711" y="1330"/>
                  </a:lnTo>
                  <a:lnTo>
                    <a:pt x="2781" y="1442"/>
                  </a:lnTo>
                  <a:lnTo>
                    <a:pt x="2828" y="1555"/>
                  </a:lnTo>
                  <a:lnTo>
                    <a:pt x="2851" y="1667"/>
                  </a:lnTo>
                  <a:lnTo>
                    <a:pt x="2851" y="1775"/>
                  </a:lnTo>
                  <a:lnTo>
                    <a:pt x="2828" y="1882"/>
                  </a:lnTo>
                  <a:lnTo>
                    <a:pt x="2781" y="1984"/>
                  </a:lnTo>
                  <a:lnTo>
                    <a:pt x="2734" y="2080"/>
                  </a:lnTo>
                  <a:lnTo>
                    <a:pt x="2641" y="2177"/>
                  </a:lnTo>
                  <a:lnTo>
                    <a:pt x="2547" y="2268"/>
                  </a:lnTo>
                  <a:lnTo>
                    <a:pt x="2430" y="2353"/>
                  </a:lnTo>
                  <a:lnTo>
                    <a:pt x="2314" y="2439"/>
                  </a:lnTo>
                  <a:lnTo>
                    <a:pt x="2033" y="2595"/>
                  </a:lnTo>
                  <a:lnTo>
                    <a:pt x="1753" y="2739"/>
                  </a:lnTo>
                  <a:lnTo>
                    <a:pt x="1473" y="2857"/>
                  </a:lnTo>
                  <a:lnTo>
                    <a:pt x="1192" y="2965"/>
                  </a:lnTo>
                  <a:lnTo>
                    <a:pt x="959" y="3045"/>
                  </a:lnTo>
                  <a:lnTo>
                    <a:pt x="748" y="3109"/>
                  </a:lnTo>
                  <a:lnTo>
                    <a:pt x="561" y="3158"/>
                  </a:lnTo>
                  <a:lnTo>
                    <a:pt x="421" y="3200"/>
                  </a:lnTo>
                  <a:lnTo>
                    <a:pt x="304" y="3238"/>
                  </a:lnTo>
                  <a:lnTo>
                    <a:pt x="211" y="3286"/>
                  </a:lnTo>
                  <a:lnTo>
                    <a:pt x="118" y="3329"/>
                  </a:lnTo>
                  <a:lnTo>
                    <a:pt x="71" y="3372"/>
                  </a:lnTo>
                  <a:lnTo>
                    <a:pt x="24" y="3420"/>
                  </a:lnTo>
                  <a:lnTo>
                    <a:pt x="1" y="3469"/>
                  </a:lnTo>
                  <a:lnTo>
                    <a:pt x="1" y="3517"/>
                  </a:lnTo>
                  <a:lnTo>
                    <a:pt x="24" y="3565"/>
                  </a:lnTo>
                  <a:lnTo>
                    <a:pt x="71" y="3608"/>
                  </a:lnTo>
                  <a:lnTo>
                    <a:pt x="141" y="3656"/>
                  </a:lnTo>
                  <a:lnTo>
                    <a:pt x="211" y="3699"/>
                  </a:lnTo>
                  <a:lnTo>
                    <a:pt x="304" y="3742"/>
                  </a:lnTo>
                  <a:lnTo>
                    <a:pt x="421" y="3785"/>
                  </a:lnTo>
                  <a:lnTo>
                    <a:pt x="561" y="3822"/>
                  </a:lnTo>
                  <a:lnTo>
                    <a:pt x="725" y="3860"/>
                  </a:lnTo>
                  <a:lnTo>
                    <a:pt x="889" y="3887"/>
                  </a:lnTo>
                  <a:lnTo>
                    <a:pt x="1075" y="3919"/>
                  </a:lnTo>
                  <a:lnTo>
                    <a:pt x="1262" y="3940"/>
                  </a:lnTo>
                  <a:lnTo>
                    <a:pt x="1449" y="3956"/>
                  </a:lnTo>
                  <a:lnTo>
                    <a:pt x="1660" y="3972"/>
                  </a:lnTo>
                  <a:lnTo>
                    <a:pt x="1846" y="3978"/>
                  </a:lnTo>
                  <a:lnTo>
                    <a:pt x="2057" y="3983"/>
                  </a:lnTo>
                  <a:lnTo>
                    <a:pt x="2267" y="3983"/>
                  </a:lnTo>
                  <a:lnTo>
                    <a:pt x="2477" y="3978"/>
                  </a:lnTo>
                  <a:lnTo>
                    <a:pt x="2687" y="3972"/>
                  </a:lnTo>
                  <a:lnTo>
                    <a:pt x="2874" y="3956"/>
                  </a:lnTo>
                  <a:lnTo>
                    <a:pt x="3061" y="3940"/>
                  </a:lnTo>
                  <a:lnTo>
                    <a:pt x="3248" y="3913"/>
                  </a:lnTo>
                  <a:lnTo>
                    <a:pt x="3435" y="3887"/>
                  </a:lnTo>
                  <a:lnTo>
                    <a:pt x="3599" y="3860"/>
                  </a:lnTo>
                  <a:lnTo>
                    <a:pt x="3762" y="3822"/>
                  </a:lnTo>
                  <a:lnTo>
                    <a:pt x="4089" y="3731"/>
                  </a:lnTo>
                  <a:lnTo>
                    <a:pt x="4393" y="3635"/>
                  </a:lnTo>
                  <a:lnTo>
                    <a:pt x="4767" y="3511"/>
                  </a:lnTo>
                  <a:lnTo>
                    <a:pt x="5187" y="3361"/>
                  </a:lnTo>
                  <a:lnTo>
                    <a:pt x="5608" y="3179"/>
                  </a:lnTo>
                  <a:lnTo>
                    <a:pt x="5818" y="3083"/>
                  </a:lnTo>
                  <a:lnTo>
                    <a:pt x="6028" y="2975"/>
                  </a:lnTo>
                  <a:lnTo>
                    <a:pt x="6215" y="2868"/>
                  </a:lnTo>
                  <a:lnTo>
                    <a:pt x="6402" y="2750"/>
                  </a:lnTo>
                  <a:lnTo>
                    <a:pt x="6589" y="2627"/>
                  </a:lnTo>
                  <a:lnTo>
                    <a:pt x="6753" y="2498"/>
                  </a:lnTo>
                  <a:lnTo>
                    <a:pt x="6893" y="2370"/>
                  </a:lnTo>
                  <a:lnTo>
                    <a:pt x="7010" y="2230"/>
                  </a:lnTo>
                  <a:lnTo>
                    <a:pt x="7103" y="2085"/>
                  </a:lnTo>
                  <a:lnTo>
                    <a:pt x="7150" y="1941"/>
                  </a:lnTo>
                  <a:lnTo>
                    <a:pt x="7196" y="1791"/>
                  </a:lnTo>
                  <a:lnTo>
                    <a:pt x="7196" y="1635"/>
                  </a:lnTo>
                  <a:lnTo>
                    <a:pt x="7150" y="1474"/>
                  </a:lnTo>
                  <a:lnTo>
                    <a:pt x="7080" y="1314"/>
                  </a:lnTo>
                  <a:lnTo>
                    <a:pt x="6963" y="1147"/>
                  </a:lnTo>
                  <a:lnTo>
                    <a:pt x="6799" y="976"/>
                  </a:lnTo>
                  <a:lnTo>
                    <a:pt x="6566" y="804"/>
                  </a:lnTo>
                  <a:lnTo>
                    <a:pt x="6309" y="627"/>
                  </a:lnTo>
                  <a:lnTo>
                    <a:pt x="5982" y="450"/>
                  </a:lnTo>
                  <a:lnTo>
                    <a:pt x="5608" y="268"/>
                  </a:lnTo>
                  <a:lnTo>
                    <a:pt x="5444" y="209"/>
                  </a:lnTo>
                  <a:lnTo>
                    <a:pt x="5257" y="156"/>
                  </a:lnTo>
                  <a:lnTo>
                    <a:pt x="5047" y="113"/>
                  </a:lnTo>
                  <a:lnTo>
                    <a:pt x="4790" y="70"/>
                  </a:lnTo>
                  <a:lnTo>
                    <a:pt x="4533" y="43"/>
                  </a:lnTo>
                  <a:lnTo>
                    <a:pt x="4276" y="22"/>
                  </a:lnTo>
                  <a:lnTo>
                    <a:pt x="3972" y="6"/>
                  </a:lnTo>
                  <a:lnTo>
                    <a:pt x="3692"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7;p44">
              <a:extLst>
                <a:ext uri="{FF2B5EF4-FFF2-40B4-BE49-F238E27FC236}">
                  <a16:creationId xmlns:a16="http://schemas.microsoft.com/office/drawing/2014/main" id="{EB0A1FD2-91F2-42C3-B127-35A9F36CD5D0}"/>
                </a:ext>
              </a:extLst>
            </p:cNvPr>
            <p:cNvSpPr/>
            <p:nvPr/>
          </p:nvSpPr>
          <p:spPr>
            <a:xfrm rot="10800000">
              <a:off x="4929280" y="3592322"/>
              <a:ext cx="69327" cy="155997"/>
            </a:xfrm>
            <a:custGeom>
              <a:avLst/>
              <a:gdLst/>
              <a:ahLst/>
              <a:cxnLst/>
              <a:rect l="l" t="t" r="r" b="b"/>
              <a:pathLst>
                <a:path w="7173" h="3979" extrusionOk="0">
                  <a:moveTo>
                    <a:pt x="3435" y="1"/>
                  </a:moveTo>
                  <a:lnTo>
                    <a:pt x="3178" y="11"/>
                  </a:lnTo>
                  <a:lnTo>
                    <a:pt x="2944" y="27"/>
                  </a:lnTo>
                  <a:lnTo>
                    <a:pt x="2687" y="54"/>
                  </a:lnTo>
                  <a:lnTo>
                    <a:pt x="2500" y="81"/>
                  </a:lnTo>
                  <a:lnTo>
                    <a:pt x="2337" y="108"/>
                  </a:lnTo>
                  <a:lnTo>
                    <a:pt x="2173" y="140"/>
                  </a:lnTo>
                  <a:lnTo>
                    <a:pt x="2033" y="178"/>
                  </a:lnTo>
                  <a:lnTo>
                    <a:pt x="1916" y="215"/>
                  </a:lnTo>
                  <a:lnTo>
                    <a:pt x="1799" y="253"/>
                  </a:lnTo>
                  <a:lnTo>
                    <a:pt x="1706" y="295"/>
                  </a:lnTo>
                  <a:lnTo>
                    <a:pt x="1636" y="344"/>
                  </a:lnTo>
                  <a:lnTo>
                    <a:pt x="1589" y="387"/>
                  </a:lnTo>
                  <a:lnTo>
                    <a:pt x="1542" y="435"/>
                  </a:lnTo>
                  <a:lnTo>
                    <a:pt x="1519" y="483"/>
                  </a:lnTo>
                  <a:lnTo>
                    <a:pt x="1542" y="531"/>
                  </a:lnTo>
                  <a:lnTo>
                    <a:pt x="1566" y="580"/>
                  </a:lnTo>
                  <a:lnTo>
                    <a:pt x="1612" y="622"/>
                  </a:lnTo>
                  <a:lnTo>
                    <a:pt x="1682" y="671"/>
                  </a:lnTo>
                  <a:lnTo>
                    <a:pt x="1776" y="719"/>
                  </a:lnTo>
                  <a:lnTo>
                    <a:pt x="2033" y="842"/>
                  </a:lnTo>
                  <a:lnTo>
                    <a:pt x="2243" y="966"/>
                  </a:lnTo>
                  <a:lnTo>
                    <a:pt x="2430" y="1083"/>
                  </a:lnTo>
                  <a:lnTo>
                    <a:pt x="2570" y="1201"/>
                  </a:lnTo>
                  <a:lnTo>
                    <a:pt x="2687" y="1319"/>
                  </a:lnTo>
                  <a:lnTo>
                    <a:pt x="2780" y="1432"/>
                  </a:lnTo>
                  <a:lnTo>
                    <a:pt x="2827" y="1544"/>
                  </a:lnTo>
                  <a:lnTo>
                    <a:pt x="2851" y="1652"/>
                  </a:lnTo>
                  <a:lnTo>
                    <a:pt x="2851" y="1759"/>
                  </a:lnTo>
                  <a:lnTo>
                    <a:pt x="2827" y="1861"/>
                  </a:lnTo>
                  <a:lnTo>
                    <a:pt x="2780" y="1963"/>
                  </a:lnTo>
                  <a:lnTo>
                    <a:pt x="2734" y="2059"/>
                  </a:lnTo>
                  <a:lnTo>
                    <a:pt x="2640" y="2156"/>
                  </a:lnTo>
                  <a:lnTo>
                    <a:pt x="2547" y="2247"/>
                  </a:lnTo>
                  <a:lnTo>
                    <a:pt x="2453" y="2332"/>
                  </a:lnTo>
                  <a:lnTo>
                    <a:pt x="2337" y="2418"/>
                  </a:lnTo>
                  <a:lnTo>
                    <a:pt x="2080" y="2574"/>
                  </a:lnTo>
                  <a:lnTo>
                    <a:pt x="1799" y="2713"/>
                  </a:lnTo>
                  <a:lnTo>
                    <a:pt x="1495" y="2836"/>
                  </a:lnTo>
                  <a:lnTo>
                    <a:pt x="1215" y="2944"/>
                  </a:lnTo>
                  <a:lnTo>
                    <a:pt x="981" y="3029"/>
                  </a:lnTo>
                  <a:lnTo>
                    <a:pt x="771" y="3094"/>
                  </a:lnTo>
                  <a:lnTo>
                    <a:pt x="538" y="3158"/>
                  </a:lnTo>
                  <a:lnTo>
                    <a:pt x="397" y="3196"/>
                  </a:lnTo>
                  <a:lnTo>
                    <a:pt x="281" y="3238"/>
                  </a:lnTo>
                  <a:lnTo>
                    <a:pt x="187" y="3281"/>
                  </a:lnTo>
                  <a:lnTo>
                    <a:pt x="117" y="3330"/>
                  </a:lnTo>
                  <a:lnTo>
                    <a:pt x="47" y="3372"/>
                  </a:lnTo>
                  <a:lnTo>
                    <a:pt x="24" y="3421"/>
                  </a:lnTo>
                  <a:lnTo>
                    <a:pt x="0" y="3469"/>
                  </a:lnTo>
                  <a:lnTo>
                    <a:pt x="0" y="3517"/>
                  </a:lnTo>
                  <a:lnTo>
                    <a:pt x="24" y="3560"/>
                  </a:lnTo>
                  <a:lnTo>
                    <a:pt x="70" y="3608"/>
                  </a:lnTo>
                  <a:lnTo>
                    <a:pt x="140" y="3651"/>
                  </a:lnTo>
                  <a:lnTo>
                    <a:pt x="211" y="3699"/>
                  </a:lnTo>
                  <a:lnTo>
                    <a:pt x="304" y="3742"/>
                  </a:lnTo>
                  <a:lnTo>
                    <a:pt x="421" y="3780"/>
                  </a:lnTo>
                  <a:lnTo>
                    <a:pt x="561" y="3817"/>
                  </a:lnTo>
                  <a:lnTo>
                    <a:pt x="724" y="3855"/>
                  </a:lnTo>
                  <a:lnTo>
                    <a:pt x="888" y="3887"/>
                  </a:lnTo>
                  <a:lnTo>
                    <a:pt x="1075" y="3914"/>
                  </a:lnTo>
                  <a:lnTo>
                    <a:pt x="1262" y="3935"/>
                  </a:lnTo>
                  <a:lnTo>
                    <a:pt x="1449" y="3951"/>
                  </a:lnTo>
                  <a:lnTo>
                    <a:pt x="1659" y="3967"/>
                  </a:lnTo>
                  <a:lnTo>
                    <a:pt x="1869" y="3978"/>
                  </a:lnTo>
                  <a:lnTo>
                    <a:pt x="2266" y="3978"/>
                  </a:lnTo>
                  <a:lnTo>
                    <a:pt x="2477" y="3973"/>
                  </a:lnTo>
                  <a:lnTo>
                    <a:pt x="2687" y="3967"/>
                  </a:lnTo>
                  <a:lnTo>
                    <a:pt x="2874" y="3951"/>
                  </a:lnTo>
                  <a:lnTo>
                    <a:pt x="3061" y="3935"/>
                  </a:lnTo>
                  <a:lnTo>
                    <a:pt x="3248" y="3914"/>
                  </a:lnTo>
                  <a:lnTo>
                    <a:pt x="3435" y="3887"/>
                  </a:lnTo>
                  <a:lnTo>
                    <a:pt x="3598" y="3855"/>
                  </a:lnTo>
                  <a:lnTo>
                    <a:pt x="3738" y="3817"/>
                  </a:lnTo>
                  <a:lnTo>
                    <a:pt x="4089" y="3726"/>
                  </a:lnTo>
                  <a:lnTo>
                    <a:pt x="4392" y="3630"/>
                  </a:lnTo>
                  <a:lnTo>
                    <a:pt x="4766" y="3506"/>
                  </a:lnTo>
                  <a:lnTo>
                    <a:pt x="5163" y="3356"/>
                  </a:lnTo>
                  <a:lnTo>
                    <a:pt x="5584" y="3179"/>
                  </a:lnTo>
                  <a:lnTo>
                    <a:pt x="5794" y="3078"/>
                  </a:lnTo>
                  <a:lnTo>
                    <a:pt x="6004" y="2976"/>
                  </a:lnTo>
                  <a:lnTo>
                    <a:pt x="6215" y="2863"/>
                  </a:lnTo>
                  <a:lnTo>
                    <a:pt x="6402" y="2745"/>
                  </a:lnTo>
                  <a:lnTo>
                    <a:pt x="6565" y="2622"/>
                  </a:lnTo>
                  <a:lnTo>
                    <a:pt x="6729" y="2493"/>
                  </a:lnTo>
                  <a:lnTo>
                    <a:pt x="6869" y="2365"/>
                  </a:lnTo>
                  <a:lnTo>
                    <a:pt x="6986" y="2225"/>
                  </a:lnTo>
                  <a:lnTo>
                    <a:pt x="7079" y="2086"/>
                  </a:lnTo>
                  <a:lnTo>
                    <a:pt x="7149" y="1936"/>
                  </a:lnTo>
                  <a:lnTo>
                    <a:pt x="7173" y="1786"/>
                  </a:lnTo>
                  <a:lnTo>
                    <a:pt x="7173" y="1630"/>
                  </a:lnTo>
                  <a:lnTo>
                    <a:pt x="7149" y="1469"/>
                  </a:lnTo>
                  <a:lnTo>
                    <a:pt x="7056" y="1309"/>
                  </a:lnTo>
                  <a:lnTo>
                    <a:pt x="6939" y="1142"/>
                  </a:lnTo>
                  <a:lnTo>
                    <a:pt x="6775" y="971"/>
                  </a:lnTo>
                  <a:lnTo>
                    <a:pt x="6565" y="799"/>
                  </a:lnTo>
                  <a:lnTo>
                    <a:pt x="6285" y="628"/>
                  </a:lnTo>
                  <a:lnTo>
                    <a:pt x="5981" y="446"/>
                  </a:lnTo>
                  <a:lnTo>
                    <a:pt x="5607" y="269"/>
                  </a:lnTo>
                  <a:lnTo>
                    <a:pt x="5444" y="204"/>
                  </a:lnTo>
                  <a:lnTo>
                    <a:pt x="5257" y="151"/>
                  </a:lnTo>
                  <a:lnTo>
                    <a:pt x="5023" y="108"/>
                  </a:lnTo>
                  <a:lnTo>
                    <a:pt x="4790" y="70"/>
                  </a:lnTo>
                  <a:lnTo>
                    <a:pt x="4533" y="38"/>
                  </a:lnTo>
                  <a:lnTo>
                    <a:pt x="4252"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8;p44">
              <a:extLst>
                <a:ext uri="{FF2B5EF4-FFF2-40B4-BE49-F238E27FC236}">
                  <a16:creationId xmlns:a16="http://schemas.microsoft.com/office/drawing/2014/main" id="{F7351A92-03D7-4D41-9AF2-5634E25A8C1C}"/>
                </a:ext>
              </a:extLst>
            </p:cNvPr>
            <p:cNvSpPr/>
            <p:nvPr/>
          </p:nvSpPr>
          <p:spPr>
            <a:xfrm rot="10800000">
              <a:off x="5131820" y="3509952"/>
              <a:ext cx="69559" cy="156193"/>
            </a:xfrm>
            <a:custGeom>
              <a:avLst/>
              <a:gdLst/>
              <a:ahLst/>
              <a:cxnLst/>
              <a:rect l="l" t="t" r="r" b="b"/>
              <a:pathLst>
                <a:path w="7197" h="3984" extrusionOk="0">
                  <a:moveTo>
                    <a:pt x="3692" y="1"/>
                  </a:moveTo>
                  <a:lnTo>
                    <a:pt x="3435" y="6"/>
                  </a:lnTo>
                  <a:lnTo>
                    <a:pt x="3201" y="17"/>
                  </a:lnTo>
                  <a:lnTo>
                    <a:pt x="2944" y="33"/>
                  </a:lnTo>
                  <a:lnTo>
                    <a:pt x="2711" y="60"/>
                  </a:lnTo>
                  <a:lnTo>
                    <a:pt x="2524" y="81"/>
                  </a:lnTo>
                  <a:lnTo>
                    <a:pt x="2337" y="113"/>
                  </a:lnTo>
                  <a:lnTo>
                    <a:pt x="2173" y="145"/>
                  </a:lnTo>
                  <a:lnTo>
                    <a:pt x="2033" y="178"/>
                  </a:lnTo>
                  <a:lnTo>
                    <a:pt x="1916" y="220"/>
                  </a:lnTo>
                  <a:lnTo>
                    <a:pt x="1799" y="258"/>
                  </a:lnTo>
                  <a:lnTo>
                    <a:pt x="1706" y="301"/>
                  </a:lnTo>
                  <a:lnTo>
                    <a:pt x="1636" y="344"/>
                  </a:lnTo>
                  <a:lnTo>
                    <a:pt x="1589" y="392"/>
                  </a:lnTo>
                  <a:lnTo>
                    <a:pt x="1566" y="440"/>
                  </a:lnTo>
                  <a:lnTo>
                    <a:pt x="1542" y="488"/>
                  </a:lnTo>
                  <a:lnTo>
                    <a:pt x="1542" y="531"/>
                  </a:lnTo>
                  <a:lnTo>
                    <a:pt x="1566" y="580"/>
                  </a:lnTo>
                  <a:lnTo>
                    <a:pt x="1613" y="628"/>
                  </a:lnTo>
                  <a:lnTo>
                    <a:pt x="1683" y="676"/>
                  </a:lnTo>
                  <a:lnTo>
                    <a:pt x="1776" y="724"/>
                  </a:lnTo>
                  <a:lnTo>
                    <a:pt x="2033" y="848"/>
                  </a:lnTo>
                  <a:lnTo>
                    <a:pt x="2267" y="971"/>
                  </a:lnTo>
                  <a:lnTo>
                    <a:pt x="2430" y="1094"/>
                  </a:lnTo>
                  <a:lnTo>
                    <a:pt x="2594" y="1212"/>
                  </a:lnTo>
                  <a:lnTo>
                    <a:pt x="2711" y="1330"/>
                  </a:lnTo>
                  <a:lnTo>
                    <a:pt x="2781" y="1443"/>
                  </a:lnTo>
                  <a:lnTo>
                    <a:pt x="2827" y="1561"/>
                  </a:lnTo>
                  <a:lnTo>
                    <a:pt x="2851" y="1668"/>
                  </a:lnTo>
                  <a:lnTo>
                    <a:pt x="2851" y="1775"/>
                  </a:lnTo>
                  <a:lnTo>
                    <a:pt x="2827" y="1882"/>
                  </a:lnTo>
                  <a:lnTo>
                    <a:pt x="2781" y="1984"/>
                  </a:lnTo>
                  <a:lnTo>
                    <a:pt x="2734" y="2081"/>
                  </a:lnTo>
                  <a:lnTo>
                    <a:pt x="2640" y="2177"/>
                  </a:lnTo>
                  <a:lnTo>
                    <a:pt x="2547" y="2268"/>
                  </a:lnTo>
                  <a:lnTo>
                    <a:pt x="2430" y="2359"/>
                  </a:lnTo>
                  <a:lnTo>
                    <a:pt x="2313" y="2440"/>
                  </a:lnTo>
                  <a:lnTo>
                    <a:pt x="2033" y="2601"/>
                  </a:lnTo>
                  <a:lnTo>
                    <a:pt x="1753" y="2740"/>
                  </a:lnTo>
                  <a:lnTo>
                    <a:pt x="1472" y="2863"/>
                  </a:lnTo>
                  <a:lnTo>
                    <a:pt x="1192" y="2965"/>
                  </a:lnTo>
                  <a:lnTo>
                    <a:pt x="935" y="3045"/>
                  </a:lnTo>
                  <a:lnTo>
                    <a:pt x="748" y="3110"/>
                  </a:lnTo>
                  <a:lnTo>
                    <a:pt x="561" y="3163"/>
                  </a:lnTo>
                  <a:lnTo>
                    <a:pt x="421" y="3201"/>
                  </a:lnTo>
                  <a:lnTo>
                    <a:pt x="304" y="3244"/>
                  </a:lnTo>
                  <a:lnTo>
                    <a:pt x="211" y="3287"/>
                  </a:lnTo>
                  <a:lnTo>
                    <a:pt x="117" y="3330"/>
                  </a:lnTo>
                  <a:lnTo>
                    <a:pt x="71" y="3378"/>
                  </a:lnTo>
                  <a:lnTo>
                    <a:pt x="24" y="3421"/>
                  </a:lnTo>
                  <a:lnTo>
                    <a:pt x="0" y="3469"/>
                  </a:lnTo>
                  <a:lnTo>
                    <a:pt x="0" y="3517"/>
                  </a:lnTo>
                  <a:lnTo>
                    <a:pt x="24" y="3565"/>
                  </a:lnTo>
                  <a:lnTo>
                    <a:pt x="71" y="3614"/>
                  </a:lnTo>
                  <a:lnTo>
                    <a:pt x="117" y="3657"/>
                  </a:lnTo>
                  <a:lnTo>
                    <a:pt x="211" y="3699"/>
                  </a:lnTo>
                  <a:lnTo>
                    <a:pt x="304" y="3742"/>
                  </a:lnTo>
                  <a:lnTo>
                    <a:pt x="421" y="3785"/>
                  </a:lnTo>
                  <a:lnTo>
                    <a:pt x="561" y="3823"/>
                  </a:lnTo>
                  <a:lnTo>
                    <a:pt x="725" y="3860"/>
                  </a:lnTo>
                  <a:lnTo>
                    <a:pt x="888" y="3892"/>
                  </a:lnTo>
                  <a:lnTo>
                    <a:pt x="1075" y="3919"/>
                  </a:lnTo>
                  <a:lnTo>
                    <a:pt x="1262" y="3941"/>
                  </a:lnTo>
                  <a:lnTo>
                    <a:pt x="1449" y="3957"/>
                  </a:lnTo>
                  <a:lnTo>
                    <a:pt x="1659" y="3973"/>
                  </a:lnTo>
                  <a:lnTo>
                    <a:pt x="1846" y="3984"/>
                  </a:lnTo>
                  <a:lnTo>
                    <a:pt x="2267" y="3984"/>
                  </a:lnTo>
                  <a:lnTo>
                    <a:pt x="2477" y="3978"/>
                  </a:lnTo>
                  <a:lnTo>
                    <a:pt x="2687" y="3973"/>
                  </a:lnTo>
                  <a:lnTo>
                    <a:pt x="2874" y="3957"/>
                  </a:lnTo>
                  <a:lnTo>
                    <a:pt x="3061" y="3941"/>
                  </a:lnTo>
                  <a:lnTo>
                    <a:pt x="3248" y="3919"/>
                  </a:lnTo>
                  <a:lnTo>
                    <a:pt x="3435" y="3892"/>
                  </a:lnTo>
                  <a:lnTo>
                    <a:pt x="3598" y="3860"/>
                  </a:lnTo>
                  <a:lnTo>
                    <a:pt x="3762" y="3823"/>
                  </a:lnTo>
                  <a:lnTo>
                    <a:pt x="4089" y="3732"/>
                  </a:lnTo>
                  <a:lnTo>
                    <a:pt x="4393" y="3641"/>
                  </a:lnTo>
                  <a:lnTo>
                    <a:pt x="4766" y="3512"/>
                  </a:lnTo>
                  <a:lnTo>
                    <a:pt x="5164" y="3362"/>
                  </a:lnTo>
                  <a:lnTo>
                    <a:pt x="5608" y="3185"/>
                  </a:lnTo>
                  <a:lnTo>
                    <a:pt x="5818" y="3083"/>
                  </a:lnTo>
                  <a:lnTo>
                    <a:pt x="6028" y="2981"/>
                  </a:lnTo>
                  <a:lnTo>
                    <a:pt x="6215" y="2869"/>
                  </a:lnTo>
                  <a:lnTo>
                    <a:pt x="6402" y="2751"/>
                  </a:lnTo>
                  <a:lnTo>
                    <a:pt x="6589" y="2627"/>
                  </a:lnTo>
                  <a:lnTo>
                    <a:pt x="6752" y="2504"/>
                  </a:lnTo>
                  <a:lnTo>
                    <a:pt x="6893" y="2370"/>
                  </a:lnTo>
                  <a:lnTo>
                    <a:pt x="7009" y="2231"/>
                  </a:lnTo>
                  <a:lnTo>
                    <a:pt x="7103" y="2091"/>
                  </a:lnTo>
                  <a:lnTo>
                    <a:pt x="7149" y="1941"/>
                  </a:lnTo>
                  <a:lnTo>
                    <a:pt x="7196" y="1791"/>
                  </a:lnTo>
                  <a:lnTo>
                    <a:pt x="7196" y="1636"/>
                  </a:lnTo>
                  <a:lnTo>
                    <a:pt x="7149" y="1480"/>
                  </a:lnTo>
                  <a:lnTo>
                    <a:pt x="7079" y="1314"/>
                  </a:lnTo>
                  <a:lnTo>
                    <a:pt x="6963" y="1148"/>
                  </a:lnTo>
                  <a:lnTo>
                    <a:pt x="6776" y="982"/>
                  </a:lnTo>
                  <a:lnTo>
                    <a:pt x="6565" y="805"/>
                  </a:lnTo>
                  <a:lnTo>
                    <a:pt x="6308" y="633"/>
                  </a:lnTo>
                  <a:lnTo>
                    <a:pt x="5981" y="451"/>
                  </a:lnTo>
                  <a:lnTo>
                    <a:pt x="5608" y="269"/>
                  </a:lnTo>
                  <a:lnTo>
                    <a:pt x="5444" y="210"/>
                  </a:lnTo>
                  <a:lnTo>
                    <a:pt x="5257" y="156"/>
                  </a:lnTo>
                  <a:lnTo>
                    <a:pt x="5047" y="113"/>
                  </a:lnTo>
                  <a:lnTo>
                    <a:pt x="4790" y="76"/>
                  </a:lnTo>
                  <a:lnTo>
                    <a:pt x="4533" y="44"/>
                  </a:lnTo>
                  <a:lnTo>
                    <a:pt x="4276" y="22"/>
                  </a:lnTo>
                  <a:lnTo>
                    <a:pt x="3972" y="6"/>
                  </a:lnTo>
                  <a:lnTo>
                    <a:pt x="369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9;p44">
              <a:extLst>
                <a:ext uri="{FF2B5EF4-FFF2-40B4-BE49-F238E27FC236}">
                  <a16:creationId xmlns:a16="http://schemas.microsoft.com/office/drawing/2014/main" id="{343A72BB-06F3-4C49-9D8C-0C8311EAF4C7}"/>
                </a:ext>
              </a:extLst>
            </p:cNvPr>
            <p:cNvSpPr/>
            <p:nvPr/>
          </p:nvSpPr>
          <p:spPr>
            <a:xfrm rot="10800000">
              <a:off x="4947344" y="3392259"/>
              <a:ext cx="69327" cy="156193"/>
            </a:xfrm>
            <a:custGeom>
              <a:avLst/>
              <a:gdLst/>
              <a:ahLst/>
              <a:cxnLst/>
              <a:rect l="l" t="t" r="r" b="b"/>
              <a:pathLst>
                <a:path w="7173" h="3984" extrusionOk="0">
                  <a:moveTo>
                    <a:pt x="3668" y="1"/>
                  </a:moveTo>
                  <a:lnTo>
                    <a:pt x="3435" y="6"/>
                  </a:lnTo>
                  <a:lnTo>
                    <a:pt x="3178" y="17"/>
                  </a:lnTo>
                  <a:lnTo>
                    <a:pt x="2921" y="33"/>
                  </a:lnTo>
                  <a:lnTo>
                    <a:pt x="2687" y="60"/>
                  </a:lnTo>
                  <a:lnTo>
                    <a:pt x="2500" y="81"/>
                  </a:lnTo>
                  <a:lnTo>
                    <a:pt x="2337" y="113"/>
                  </a:lnTo>
                  <a:lnTo>
                    <a:pt x="2173" y="145"/>
                  </a:lnTo>
                  <a:lnTo>
                    <a:pt x="2033" y="183"/>
                  </a:lnTo>
                  <a:lnTo>
                    <a:pt x="1893" y="220"/>
                  </a:lnTo>
                  <a:lnTo>
                    <a:pt x="1799" y="258"/>
                  </a:lnTo>
                  <a:lnTo>
                    <a:pt x="1706" y="301"/>
                  </a:lnTo>
                  <a:lnTo>
                    <a:pt x="1636" y="344"/>
                  </a:lnTo>
                  <a:lnTo>
                    <a:pt x="1566" y="392"/>
                  </a:lnTo>
                  <a:lnTo>
                    <a:pt x="1542" y="440"/>
                  </a:lnTo>
                  <a:lnTo>
                    <a:pt x="1519" y="488"/>
                  </a:lnTo>
                  <a:lnTo>
                    <a:pt x="1519" y="537"/>
                  </a:lnTo>
                  <a:lnTo>
                    <a:pt x="1566" y="580"/>
                  </a:lnTo>
                  <a:lnTo>
                    <a:pt x="1612" y="628"/>
                  </a:lnTo>
                  <a:lnTo>
                    <a:pt x="1659" y="676"/>
                  </a:lnTo>
                  <a:lnTo>
                    <a:pt x="1752" y="724"/>
                  </a:lnTo>
                  <a:lnTo>
                    <a:pt x="2009" y="848"/>
                  </a:lnTo>
                  <a:lnTo>
                    <a:pt x="2243" y="971"/>
                  </a:lnTo>
                  <a:lnTo>
                    <a:pt x="2430" y="1089"/>
                  </a:lnTo>
                  <a:lnTo>
                    <a:pt x="2570" y="1207"/>
                  </a:lnTo>
                  <a:lnTo>
                    <a:pt x="2687" y="1325"/>
                  </a:lnTo>
                  <a:lnTo>
                    <a:pt x="2757" y="1437"/>
                  </a:lnTo>
                  <a:lnTo>
                    <a:pt x="2827" y="1550"/>
                  </a:lnTo>
                  <a:lnTo>
                    <a:pt x="2850" y="1657"/>
                  </a:lnTo>
                  <a:lnTo>
                    <a:pt x="2850" y="1764"/>
                  </a:lnTo>
                  <a:lnTo>
                    <a:pt x="2827" y="1866"/>
                  </a:lnTo>
                  <a:lnTo>
                    <a:pt x="2780" y="1968"/>
                  </a:lnTo>
                  <a:lnTo>
                    <a:pt x="2710" y="2064"/>
                  </a:lnTo>
                  <a:lnTo>
                    <a:pt x="2640" y="2161"/>
                  </a:lnTo>
                  <a:lnTo>
                    <a:pt x="2547" y="2252"/>
                  </a:lnTo>
                  <a:lnTo>
                    <a:pt x="2453" y="2338"/>
                  </a:lnTo>
                  <a:lnTo>
                    <a:pt x="2313" y="2424"/>
                  </a:lnTo>
                  <a:lnTo>
                    <a:pt x="2056" y="2579"/>
                  </a:lnTo>
                  <a:lnTo>
                    <a:pt x="1776" y="2718"/>
                  </a:lnTo>
                  <a:lnTo>
                    <a:pt x="1495" y="2842"/>
                  </a:lnTo>
                  <a:lnTo>
                    <a:pt x="1215" y="2949"/>
                  </a:lnTo>
                  <a:lnTo>
                    <a:pt x="958" y="3035"/>
                  </a:lnTo>
                  <a:lnTo>
                    <a:pt x="748" y="3099"/>
                  </a:lnTo>
                  <a:lnTo>
                    <a:pt x="538" y="3163"/>
                  </a:lnTo>
                  <a:lnTo>
                    <a:pt x="397" y="3201"/>
                  </a:lnTo>
                  <a:lnTo>
                    <a:pt x="281" y="3244"/>
                  </a:lnTo>
                  <a:lnTo>
                    <a:pt x="187" y="3287"/>
                  </a:lnTo>
                  <a:lnTo>
                    <a:pt x="117" y="3330"/>
                  </a:lnTo>
                  <a:lnTo>
                    <a:pt x="47" y="3378"/>
                  </a:lnTo>
                  <a:lnTo>
                    <a:pt x="24" y="3426"/>
                  </a:lnTo>
                  <a:lnTo>
                    <a:pt x="0" y="3474"/>
                  </a:lnTo>
                  <a:lnTo>
                    <a:pt x="0" y="3517"/>
                  </a:lnTo>
                  <a:lnTo>
                    <a:pt x="24" y="3565"/>
                  </a:lnTo>
                  <a:lnTo>
                    <a:pt x="70" y="3614"/>
                  </a:lnTo>
                  <a:lnTo>
                    <a:pt x="117" y="3657"/>
                  </a:lnTo>
                  <a:lnTo>
                    <a:pt x="210" y="3705"/>
                  </a:lnTo>
                  <a:lnTo>
                    <a:pt x="304" y="3748"/>
                  </a:lnTo>
                  <a:lnTo>
                    <a:pt x="421" y="3785"/>
                  </a:lnTo>
                  <a:lnTo>
                    <a:pt x="561" y="3823"/>
                  </a:lnTo>
                  <a:lnTo>
                    <a:pt x="701" y="3860"/>
                  </a:lnTo>
                  <a:lnTo>
                    <a:pt x="888" y="3892"/>
                  </a:lnTo>
                  <a:lnTo>
                    <a:pt x="1052" y="3919"/>
                  </a:lnTo>
                  <a:lnTo>
                    <a:pt x="1262" y="3941"/>
                  </a:lnTo>
                  <a:lnTo>
                    <a:pt x="1449" y="3957"/>
                  </a:lnTo>
                  <a:lnTo>
                    <a:pt x="1636" y="3973"/>
                  </a:lnTo>
                  <a:lnTo>
                    <a:pt x="1846" y="3978"/>
                  </a:lnTo>
                  <a:lnTo>
                    <a:pt x="2056" y="3984"/>
                  </a:lnTo>
                  <a:lnTo>
                    <a:pt x="2266" y="3984"/>
                  </a:lnTo>
                  <a:lnTo>
                    <a:pt x="2453" y="3978"/>
                  </a:lnTo>
                  <a:lnTo>
                    <a:pt x="2664" y="3973"/>
                  </a:lnTo>
                  <a:lnTo>
                    <a:pt x="2874" y="3957"/>
                  </a:lnTo>
                  <a:lnTo>
                    <a:pt x="3061" y="3941"/>
                  </a:lnTo>
                  <a:lnTo>
                    <a:pt x="3248" y="3919"/>
                  </a:lnTo>
                  <a:lnTo>
                    <a:pt x="3411" y="3892"/>
                  </a:lnTo>
                  <a:lnTo>
                    <a:pt x="3575" y="3860"/>
                  </a:lnTo>
                  <a:lnTo>
                    <a:pt x="3738" y="3823"/>
                  </a:lnTo>
                  <a:lnTo>
                    <a:pt x="4065" y="3732"/>
                  </a:lnTo>
                  <a:lnTo>
                    <a:pt x="4369" y="3635"/>
                  </a:lnTo>
                  <a:lnTo>
                    <a:pt x="4743" y="3512"/>
                  </a:lnTo>
                  <a:lnTo>
                    <a:pt x="5163" y="3362"/>
                  </a:lnTo>
                  <a:lnTo>
                    <a:pt x="5584" y="3185"/>
                  </a:lnTo>
                  <a:lnTo>
                    <a:pt x="5794" y="3083"/>
                  </a:lnTo>
                  <a:lnTo>
                    <a:pt x="6004" y="2976"/>
                  </a:lnTo>
                  <a:lnTo>
                    <a:pt x="6191" y="2869"/>
                  </a:lnTo>
                  <a:lnTo>
                    <a:pt x="6378" y="2751"/>
                  </a:lnTo>
                  <a:lnTo>
                    <a:pt x="6565" y="2627"/>
                  </a:lnTo>
                  <a:lnTo>
                    <a:pt x="6729" y="2499"/>
                  </a:lnTo>
                  <a:lnTo>
                    <a:pt x="6869" y="2370"/>
                  </a:lnTo>
                  <a:lnTo>
                    <a:pt x="6986" y="2231"/>
                  </a:lnTo>
                  <a:lnTo>
                    <a:pt x="7079" y="2091"/>
                  </a:lnTo>
                  <a:lnTo>
                    <a:pt x="7149" y="1941"/>
                  </a:lnTo>
                  <a:lnTo>
                    <a:pt x="7173" y="1791"/>
                  </a:lnTo>
                  <a:lnTo>
                    <a:pt x="7173" y="1636"/>
                  </a:lnTo>
                  <a:lnTo>
                    <a:pt x="7126" y="1475"/>
                  </a:lnTo>
                  <a:lnTo>
                    <a:pt x="7056" y="1314"/>
                  </a:lnTo>
                  <a:lnTo>
                    <a:pt x="6939" y="1148"/>
                  </a:lnTo>
                  <a:lnTo>
                    <a:pt x="6775" y="976"/>
                  </a:lnTo>
                  <a:lnTo>
                    <a:pt x="6565" y="805"/>
                  </a:lnTo>
                  <a:lnTo>
                    <a:pt x="6285" y="628"/>
                  </a:lnTo>
                  <a:lnTo>
                    <a:pt x="5958" y="451"/>
                  </a:lnTo>
                  <a:lnTo>
                    <a:pt x="5584" y="274"/>
                  </a:lnTo>
                  <a:lnTo>
                    <a:pt x="5420" y="210"/>
                  </a:lnTo>
                  <a:lnTo>
                    <a:pt x="5233" y="156"/>
                  </a:lnTo>
                  <a:lnTo>
                    <a:pt x="5023" y="113"/>
                  </a:lnTo>
                  <a:lnTo>
                    <a:pt x="4790" y="76"/>
                  </a:lnTo>
                  <a:lnTo>
                    <a:pt x="4533" y="43"/>
                  </a:lnTo>
                  <a:lnTo>
                    <a:pt x="4252" y="22"/>
                  </a:lnTo>
                  <a:lnTo>
                    <a:pt x="3972" y="6"/>
                  </a:lnTo>
                  <a:lnTo>
                    <a:pt x="366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0;p44">
              <a:extLst>
                <a:ext uri="{FF2B5EF4-FFF2-40B4-BE49-F238E27FC236}">
                  <a16:creationId xmlns:a16="http://schemas.microsoft.com/office/drawing/2014/main" id="{0A5C708B-C846-4909-AF1A-F1E0DAE9EF03}"/>
                </a:ext>
              </a:extLst>
            </p:cNvPr>
            <p:cNvSpPr/>
            <p:nvPr/>
          </p:nvSpPr>
          <p:spPr>
            <a:xfrm rot="10800000">
              <a:off x="5105183" y="3973787"/>
              <a:ext cx="69327" cy="156193"/>
            </a:xfrm>
            <a:custGeom>
              <a:avLst/>
              <a:gdLst/>
              <a:ahLst/>
              <a:cxnLst/>
              <a:rect l="l" t="t" r="r" b="b"/>
              <a:pathLst>
                <a:path w="7173" h="3984" extrusionOk="0">
                  <a:moveTo>
                    <a:pt x="3692" y="1"/>
                  </a:moveTo>
                  <a:lnTo>
                    <a:pt x="3435" y="6"/>
                  </a:lnTo>
                  <a:lnTo>
                    <a:pt x="3178" y="11"/>
                  </a:lnTo>
                  <a:lnTo>
                    <a:pt x="2944" y="33"/>
                  </a:lnTo>
                  <a:lnTo>
                    <a:pt x="2711" y="54"/>
                  </a:lnTo>
                  <a:lnTo>
                    <a:pt x="2500" y="81"/>
                  </a:lnTo>
                  <a:lnTo>
                    <a:pt x="2337" y="108"/>
                  </a:lnTo>
                  <a:lnTo>
                    <a:pt x="2173" y="140"/>
                  </a:lnTo>
                  <a:lnTo>
                    <a:pt x="2033" y="178"/>
                  </a:lnTo>
                  <a:lnTo>
                    <a:pt x="1916" y="215"/>
                  </a:lnTo>
                  <a:lnTo>
                    <a:pt x="1800" y="258"/>
                  </a:lnTo>
                  <a:lnTo>
                    <a:pt x="1706" y="301"/>
                  </a:lnTo>
                  <a:lnTo>
                    <a:pt x="1636" y="344"/>
                  </a:lnTo>
                  <a:lnTo>
                    <a:pt x="1589" y="387"/>
                  </a:lnTo>
                  <a:lnTo>
                    <a:pt x="1543" y="435"/>
                  </a:lnTo>
                  <a:lnTo>
                    <a:pt x="1543" y="483"/>
                  </a:lnTo>
                  <a:lnTo>
                    <a:pt x="1543" y="531"/>
                  </a:lnTo>
                  <a:lnTo>
                    <a:pt x="1566" y="580"/>
                  </a:lnTo>
                  <a:lnTo>
                    <a:pt x="1613" y="628"/>
                  </a:lnTo>
                  <a:lnTo>
                    <a:pt x="1683" y="676"/>
                  </a:lnTo>
                  <a:lnTo>
                    <a:pt x="1776" y="719"/>
                  </a:lnTo>
                  <a:lnTo>
                    <a:pt x="2033" y="842"/>
                  </a:lnTo>
                  <a:lnTo>
                    <a:pt x="2243" y="971"/>
                  </a:lnTo>
                  <a:lnTo>
                    <a:pt x="2430" y="1089"/>
                  </a:lnTo>
                  <a:lnTo>
                    <a:pt x="2594" y="1207"/>
                  </a:lnTo>
                  <a:lnTo>
                    <a:pt x="2687" y="1325"/>
                  </a:lnTo>
                  <a:lnTo>
                    <a:pt x="2781" y="1443"/>
                  </a:lnTo>
                  <a:lnTo>
                    <a:pt x="2828" y="1555"/>
                  </a:lnTo>
                  <a:lnTo>
                    <a:pt x="2851" y="1668"/>
                  </a:lnTo>
                  <a:lnTo>
                    <a:pt x="2851" y="1775"/>
                  </a:lnTo>
                  <a:lnTo>
                    <a:pt x="2828" y="1877"/>
                  </a:lnTo>
                  <a:lnTo>
                    <a:pt x="2781" y="1979"/>
                  </a:lnTo>
                  <a:lnTo>
                    <a:pt x="2711" y="2081"/>
                  </a:lnTo>
                  <a:lnTo>
                    <a:pt x="2641" y="2172"/>
                  </a:lnTo>
                  <a:lnTo>
                    <a:pt x="2547" y="2263"/>
                  </a:lnTo>
                  <a:lnTo>
                    <a:pt x="2430" y="2354"/>
                  </a:lnTo>
                  <a:lnTo>
                    <a:pt x="2314" y="2440"/>
                  </a:lnTo>
                  <a:lnTo>
                    <a:pt x="2033" y="2595"/>
                  </a:lnTo>
                  <a:lnTo>
                    <a:pt x="1753" y="2735"/>
                  </a:lnTo>
                  <a:lnTo>
                    <a:pt x="1449" y="2858"/>
                  </a:lnTo>
                  <a:lnTo>
                    <a:pt x="1192" y="2960"/>
                  </a:lnTo>
                  <a:lnTo>
                    <a:pt x="935" y="3046"/>
                  </a:lnTo>
                  <a:lnTo>
                    <a:pt x="748" y="3104"/>
                  </a:lnTo>
                  <a:lnTo>
                    <a:pt x="561" y="3158"/>
                  </a:lnTo>
                  <a:lnTo>
                    <a:pt x="421" y="3196"/>
                  </a:lnTo>
                  <a:lnTo>
                    <a:pt x="304" y="3238"/>
                  </a:lnTo>
                  <a:lnTo>
                    <a:pt x="188" y="3281"/>
                  </a:lnTo>
                  <a:lnTo>
                    <a:pt x="117" y="3330"/>
                  </a:lnTo>
                  <a:lnTo>
                    <a:pt x="47" y="3373"/>
                  </a:lnTo>
                  <a:lnTo>
                    <a:pt x="24" y="3421"/>
                  </a:lnTo>
                  <a:lnTo>
                    <a:pt x="1" y="3469"/>
                  </a:lnTo>
                  <a:lnTo>
                    <a:pt x="1" y="3517"/>
                  </a:lnTo>
                  <a:lnTo>
                    <a:pt x="24" y="3560"/>
                  </a:lnTo>
                  <a:lnTo>
                    <a:pt x="71" y="3608"/>
                  </a:lnTo>
                  <a:lnTo>
                    <a:pt x="117" y="3657"/>
                  </a:lnTo>
                  <a:lnTo>
                    <a:pt x="211" y="3700"/>
                  </a:lnTo>
                  <a:lnTo>
                    <a:pt x="304" y="3742"/>
                  </a:lnTo>
                  <a:lnTo>
                    <a:pt x="421" y="3780"/>
                  </a:lnTo>
                  <a:lnTo>
                    <a:pt x="561" y="3823"/>
                  </a:lnTo>
                  <a:lnTo>
                    <a:pt x="702" y="3855"/>
                  </a:lnTo>
                  <a:lnTo>
                    <a:pt x="888" y="3887"/>
                  </a:lnTo>
                  <a:lnTo>
                    <a:pt x="1052" y="3914"/>
                  </a:lnTo>
                  <a:lnTo>
                    <a:pt x="1239" y="3935"/>
                  </a:lnTo>
                  <a:lnTo>
                    <a:pt x="1449" y="3957"/>
                  </a:lnTo>
                  <a:lnTo>
                    <a:pt x="1636" y="3968"/>
                  </a:lnTo>
                  <a:lnTo>
                    <a:pt x="1846" y="3978"/>
                  </a:lnTo>
                  <a:lnTo>
                    <a:pt x="2057" y="3984"/>
                  </a:lnTo>
                  <a:lnTo>
                    <a:pt x="2267" y="3984"/>
                  </a:lnTo>
                  <a:lnTo>
                    <a:pt x="2477" y="3978"/>
                  </a:lnTo>
                  <a:lnTo>
                    <a:pt x="2664" y="3968"/>
                  </a:lnTo>
                  <a:lnTo>
                    <a:pt x="2874" y="3957"/>
                  </a:lnTo>
                  <a:lnTo>
                    <a:pt x="3061" y="3935"/>
                  </a:lnTo>
                  <a:lnTo>
                    <a:pt x="3248" y="3914"/>
                  </a:lnTo>
                  <a:lnTo>
                    <a:pt x="3435" y="3887"/>
                  </a:lnTo>
                  <a:lnTo>
                    <a:pt x="3599" y="3855"/>
                  </a:lnTo>
                  <a:lnTo>
                    <a:pt x="3739" y="3823"/>
                  </a:lnTo>
                  <a:lnTo>
                    <a:pt x="4089" y="3732"/>
                  </a:lnTo>
                  <a:lnTo>
                    <a:pt x="4393" y="3635"/>
                  </a:lnTo>
                  <a:lnTo>
                    <a:pt x="4767" y="3512"/>
                  </a:lnTo>
                  <a:lnTo>
                    <a:pt x="5164" y="3362"/>
                  </a:lnTo>
                  <a:lnTo>
                    <a:pt x="5584" y="3180"/>
                  </a:lnTo>
                  <a:lnTo>
                    <a:pt x="5795" y="3083"/>
                  </a:lnTo>
                  <a:lnTo>
                    <a:pt x="6005" y="2976"/>
                  </a:lnTo>
                  <a:lnTo>
                    <a:pt x="6215" y="2863"/>
                  </a:lnTo>
                  <a:lnTo>
                    <a:pt x="6402" y="2751"/>
                  </a:lnTo>
                  <a:lnTo>
                    <a:pt x="6566" y="2627"/>
                  </a:lnTo>
                  <a:lnTo>
                    <a:pt x="6729" y="2499"/>
                  </a:lnTo>
                  <a:lnTo>
                    <a:pt x="6869" y="2365"/>
                  </a:lnTo>
                  <a:lnTo>
                    <a:pt x="6986" y="2231"/>
                  </a:lnTo>
                  <a:lnTo>
                    <a:pt x="7080" y="2086"/>
                  </a:lnTo>
                  <a:lnTo>
                    <a:pt x="7150" y="1941"/>
                  </a:lnTo>
                  <a:lnTo>
                    <a:pt x="7173" y="1791"/>
                  </a:lnTo>
                  <a:lnTo>
                    <a:pt x="7173" y="1636"/>
                  </a:lnTo>
                  <a:lnTo>
                    <a:pt x="7150" y="1475"/>
                  </a:lnTo>
                  <a:lnTo>
                    <a:pt x="7056" y="1314"/>
                  </a:lnTo>
                  <a:lnTo>
                    <a:pt x="6939" y="1148"/>
                  </a:lnTo>
                  <a:lnTo>
                    <a:pt x="6776" y="976"/>
                  </a:lnTo>
                  <a:lnTo>
                    <a:pt x="6566" y="805"/>
                  </a:lnTo>
                  <a:lnTo>
                    <a:pt x="6309" y="628"/>
                  </a:lnTo>
                  <a:lnTo>
                    <a:pt x="5982" y="451"/>
                  </a:lnTo>
                  <a:lnTo>
                    <a:pt x="5608" y="269"/>
                  </a:lnTo>
                  <a:lnTo>
                    <a:pt x="5444" y="210"/>
                  </a:lnTo>
                  <a:lnTo>
                    <a:pt x="5257" y="156"/>
                  </a:lnTo>
                  <a:lnTo>
                    <a:pt x="5024" y="108"/>
                  </a:lnTo>
                  <a:lnTo>
                    <a:pt x="4790" y="70"/>
                  </a:lnTo>
                  <a:lnTo>
                    <a:pt x="4533" y="38"/>
                  </a:lnTo>
                  <a:lnTo>
                    <a:pt x="4253" y="17"/>
                  </a:lnTo>
                  <a:lnTo>
                    <a:pt x="3972" y="6"/>
                  </a:lnTo>
                  <a:lnTo>
                    <a:pt x="369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51;p44">
              <a:extLst>
                <a:ext uri="{FF2B5EF4-FFF2-40B4-BE49-F238E27FC236}">
                  <a16:creationId xmlns:a16="http://schemas.microsoft.com/office/drawing/2014/main" id="{62A3590C-300C-43D2-B01D-20A7014EF377}"/>
                </a:ext>
              </a:extLst>
            </p:cNvPr>
            <p:cNvSpPr/>
            <p:nvPr/>
          </p:nvSpPr>
          <p:spPr>
            <a:xfrm rot="10800000">
              <a:off x="4963379" y="4141898"/>
              <a:ext cx="69327" cy="156193"/>
            </a:xfrm>
            <a:custGeom>
              <a:avLst/>
              <a:gdLst/>
              <a:ahLst/>
              <a:cxnLst/>
              <a:rect l="l" t="t" r="r" b="b"/>
              <a:pathLst>
                <a:path w="7173" h="3984" extrusionOk="0">
                  <a:moveTo>
                    <a:pt x="3692" y="0"/>
                  </a:moveTo>
                  <a:lnTo>
                    <a:pt x="3435" y="5"/>
                  </a:lnTo>
                  <a:lnTo>
                    <a:pt x="3178" y="16"/>
                  </a:lnTo>
                  <a:lnTo>
                    <a:pt x="2944" y="32"/>
                  </a:lnTo>
                  <a:lnTo>
                    <a:pt x="2711" y="59"/>
                  </a:lnTo>
                  <a:lnTo>
                    <a:pt x="2500" y="81"/>
                  </a:lnTo>
                  <a:lnTo>
                    <a:pt x="2337" y="113"/>
                  </a:lnTo>
                  <a:lnTo>
                    <a:pt x="2173" y="145"/>
                  </a:lnTo>
                  <a:lnTo>
                    <a:pt x="2033" y="177"/>
                  </a:lnTo>
                  <a:lnTo>
                    <a:pt x="1916" y="215"/>
                  </a:lnTo>
                  <a:lnTo>
                    <a:pt x="1799" y="257"/>
                  </a:lnTo>
                  <a:lnTo>
                    <a:pt x="1706" y="300"/>
                  </a:lnTo>
                  <a:lnTo>
                    <a:pt x="1636" y="343"/>
                  </a:lnTo>
                  <a:lnTo>
                    <a:pt x="1589" y="391"/>
                  </a:lnTo>
                  <a:lnTo>
                    <a:pt x="1542" y="434"/>
                  </a:lnTo>
                  <a:lnTo>
                    <a:pt x="1542" y="483"/>
                  </a:lnTo>
                  <a:lnTo>
                    <a:pt x="1542" y="531"/>
                  </a:lnTo>
                  <a:lnTo>
                    <a:pt x="1566" y="579"/>
                  </a:lnTo>
                  <a:lnTo>
                    <a:pt x="1613" y="627"/>
                  </a:lnTo>
                  <a:lnTo>
                    <a:pt x="1683" y="676"/>
                  </a:lnTo>
                  <a:lnTo>
                    <a:pt x="1776" y="724"/>
                  </a:lnTo>
                  <a:lnTo>
                    <a:pt x="2033" y="847"/>
                  </a:lnTo>
                  <a:lnTo>
                    <a:pt x="2243" y="965"/>
                  </a:lnTo>
                  <a:lnTo>
                    <a:pt x="2430" y="1088"/>
                  </a:lnTo>
                  <a:lnTo>
                    <a:pt x="2570" y="1206"/>
                  </a:lnTo>
                  <a:lnTo>
                    <a:pt x="2687" y="1319"/>
                  </a:lnTo>
                  <a:lnTo>
                    <a:pt x="2781" y="1437"/>
                  </a:lnTo>
                  <a:lnTo>
                    <a:pt x="2827" y="1544"/>
                  </a:lnTo>
                  <a:lnTo>
                    <a:pt x="2851" y="1657"/>
                  </a:lnTo>
                  <a:lnTo>
                    <a:pt x="2851" y="1764"/>
                  </a:lnTo>
                  <a:lnTo>
                    <a:pt x="2827" y="1866"/>
                  </a:lnTo>
                  <a:lnTo>
                    <a:pt x="2804" y="1967"/>
                  </a:lnTo>
                  <a:lnTo>
                    <a:pt x="2734" y="2064"/>
                  </a:lnTo>
                  <a:lnTo>
                    <a:pt x="2664" y="2160"/>
                  </a:lnTo>
                  <a:lnTo>
                    <a:pt x="2570" y="2252"/>
                  </a:lnTo>
                  <a:lnTo>
                    <a:pt x="2454" y="2337"/>
                  </a:lnTo>
                  <a:lnTo>
                    <a:pt x="2337" y="2423"/>
                  </a:lnTo>
                  <a:lnTo>
                    <a:pt x="2080" y="2579"/>
                  </a:lnTo>
                  <a:lnTo>
                    <a:pt x="1799" y="2718"/>
                  </a:lnTo>
                  <a:lnTo>
                    <a:pt x="1496" y="2841"/>
                  </a:lnTo>
                  <a:lnTo>
                    <a:pt x="1215" y="2948"/>
                  </a:lnTo>
                  <a:lnTo>
                    <a:pt x="982" y="3034"/>
                  </a:lnTo>
                  <a:lnTo>
                    <a:pt x="771" y="3099"/>
                  </a:lnTo>
                  <a:lnTo>
                    <a:pt x="538" y="3163"/>
                  </a:lnTo>
                  <a:lnTo>
                    <a:pt x="398" y="3200"/>
                  </a:lnTo>
                  <a:lnTo>
                    <a:pt x="281" y="3243"/>
                  </a:lnTo>
                  <a:lnTo>
                    <a:pt x="187" y="3286"/>
                  </a:lnTo>
                  <a:lnTo>
                    <a:pt x="117" y="3329"/>
                  </a:lnTo>
                  <a:lnTo>
                    <a:pt x="71" y="3377"/>
                  </a:lnTo>
                  <a:lnTo>
                    <a:pt x="24" y="3426"/>
                  </a:lnTo>
                  <a:lnTo>
                    <a:pt x="0" y="3468"/>
                  </a:lnTo>
                  <a:lnTo>
                    <a:pt x="0" y="3517"/>
                  </a:lnTo>
                  <a:lnTo>
                    <a:pt x="24" y="3565"/>
                  </a:lnTo>
                  <a:lnTo>
                    <a:pt x="71" y="3613"/>
                  </a:lnTo>
                  <a:lnTo>
                    <a:pt x="141" y="3656"/>
                  </a:lnTo>
                  <a:lnTo>
                    <a:pt x="211" y="3699"/>
                  </a:lnTo>
                  <a:lnTo>
                    <a:pt x="304" y="3742"/>
                  </a:lnTo>
                  <a:lnTo>
                    <a:pt x="421" y="3785"/>
                  </a:lnTo>
                  <a:lnTo>
                    <a:pt x="561" y="3822"/>
                  </a:lnTo>
                  <a:lnTo>
                    <a:pt x="725" y="3860"/>
                  </a:lnTo>
                  <a:lnTo>
                    <a:pt x="888" y="3887"/>
                  </a:lnTo>
                  <a:lnTo>
                    <a:pt x="1075" y="3919"/>
                  </a:lnTo>
                  <a:lnTo>
                    <a:pt x="1262" y="3940"/>
                  </a:lnTo>
                  <a:lnTo>
                    <a:pt x="1449" y="3956"/>
                  </a:lnTo>
                  <a:lnTo>
                    <a:pt x="1659" y="3972"/>
                  </a:lnTo>
                  <a:lnTo>
                    <a:pt x="1869" y="3978"/>
                  </a:lnTo>
                  <a:lnTo>
                    <a:pt x="2056" y="3983"/>
                  </a:lnTo>
                  <a:lnTo>
                    <a:pt x="2267" y="3983"/>
                  </a:lnTo>
                  <a:lnTo>
                    <a:pt x="2477" y="3978"/>
                  </a:lnTo>
                  <a:lnTo>
                    <a:pt x="2664" y="3967"/>
                  </a:lnTo>
                  <a:lnTo>
                    <a:pt x="2874" y="3956"/>
                  </a:lnTo>
                  <a:lnTo>
                    <a:pt x="3061" y="3935"/>
                  </a:lnTo>
                  <a:lnTo>
                    <a:pt x="3248" y="3913"/>
                  </a:lnTo>
                  <a:lnTo>
                    <a:pt x="3435" y="3887"/>
                  </a:lnTo>
                  <a:lnTo>
                    <a:pt x="3598" y="3854"/>
                  </a:lnTo>
                  <a:lnTo>
                    <a:pt x="3739" y="3822"/>
                  </a:lnTo>
                  <a:lnTo>
                    <a:pt x="4089" y="3731"/>
                  </a:lnTo>
                  <a:lnTo>
                    <a:pt x="4393" y="3635"/>
                  </a:lnTo>
                  <a:lnTo>
                    <a:pt x="4766" y="3511"/>
                  </a:lnTo>
                  <a:lnTo>
                    <a:pt x="5164" y="3361"/>
                  </a:lnTo>
                  <a:lnTo>
                    <a:pt x="5584" y="3179"/>
                  </a:lnTo>
                  <a:lnTo>
                    <a:pt x="5794" y="3083"/>
                  </a:lnTo>
                  <a:lnTo>
                    <a:pt x="6005" y="2975"/>
                  </a:lnTo>
                  <a:lnTo>
                    <a:pt x="6215" y="2868"/>
                  </a:lnTo>
                  <a:lnTo>
                    <a:pt x="6402" y="2750"/>
                  </a:lnTo>
                  <a:lnTo>
                    <a:pt x="6565" y="2627"/>
                  </a:lnTo>
                  <a:lnTo>
                    <a:pt x="6729" y="2498"/>
                  </a:lnTo>
                  <a:lnTo>
                    <a:pt x="6869" y="2364"/>
                  </a:lnTo>
                  <a:lnTo>
                    <a:pt x="6986" y="2230"/>
                  </a:lnTo>
                  <a:lnTo>
                    <a:pt x="7079" y="2085"/>
                  </a:lnTo>
                  <a:lnTo>
                    <a:pt x="7149" y="1941"/>
                  </a:lnTo>
                  <a:lnTo>
                    <a:pt x="7173" y="1791"/>
                  </a:lnTo>
                  <a:lnTo>
                    <a:pt x="7173" y="1635"/>
                  </a:lnTo>
                  <a:lnTo>
                    <a:pt x="7149" y="1474"/>
                  </a:lnTo>
                  <a:lnTo>
                    <a:pt x="7056" y="1313"/>
                  </a:lnTo>
                  <a:lnTo>
                    <a:pt x="6939" y="1147"/>
                  </a:lnTo>
                  <a:lnTo>
                    <a:pt x="6776" y="976"/>
                  </a:lnTo>
                  <a:lnTo>
                    <a:pt x="6565" y="804"/>
                  </a:lnTo>
                  <a:lnTo>
                    <a:pt x="6308" y="627"/>
                  </a:lnTo>
                  <a:lnTo>
                    <a:pt x="5981" y="450"/>
                  </a:lnTo>
                  <a:lnTo>
                    <a:pt x="5608" y="268"/>
                  </a:lnTo>
                  <a:lnTo>
                    <a:pt x="5444" y="209"/>
                  </a:lnTo>
                  <a:lnTo>
                    <a:pt x="5257" y="156"/>
                  </a:lnTo>
                  <a:lnTo>
                    <a:pt x="5023" y="107"/>
                  </a:lnTo>
                  <a:lnTo>
                    <a:pt x="4790" y="70"/>
                  </a:lnTo>
                  <a:lnTo>
                    <a:pt x="4533" y="43"/>
                  </a:lnTo>
                  <a:lnTo>
                    <a:pt x="4252" y="22"/>
                  </a:lnTo>
                  <a:lnTo>
                    <a:pt x="3972" y="5"/>
                  </a:lnTo>
                  <a:lnTo>
                    <a:pt x="3692"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52;p44">
              <a:extLst>
                <a:ext uri="{FF2B5EF4-FFF2-40B4-BE49-F238E27FC236}">
                  <a16:creationId xmlns:a16="http://schemas.microsoft.com/office/drawing/2014/main" id="{E1AAB78A-BB00-43DA-8D65-ED46556F2E52}"/>
                </a:ext>
              </a:extLst>
            </p:cNvPr>
            <p:cNvSpPr/>
            <p:nvPr/>
          </p:nvSpPr>
          <p:spPr>
            <a:xfrm rot="10800000">
              <a:off x="4828349" y="4124059"/>
              <a:ext cx="63006" cy="156820"/>
            </a:xfrm>
            <a:custGeom>
              <a:avLst/>
              <a:gdLst/>
              <a:ahLst/>
              <a:cxnLst/>
              <a:rect l="l" t="t" r="r" b="b"/>
              <a:pathLst>
                <a:path w="6519" h="4000" extrusionOk="0">
                  <a:moveTo>
                    <a:pt x="2524" y="1"/>
                  </a:moveTo>
                  <a:lnTo>
                    <a:pt x="2243" y="6"/>
                  </a:lnTo>
                  <a:lnTo>
                    <a:pt x="1940" y="17"/>
                  </a:lnTo>
                  <a:lnTo>
                    <a:pt x="1659" y="44"/>
                  </a:lnTo>
                  <a:lnTo>
                    <a:pt x="1379" y="76"/>
                  </a:lnTo>
                  <a:lnTo>
                    <a:pt x="1215" y="108"/>
                  </a:lnTo>
                  <a:lnTo>
                    <a:pt x="1052" y="140"/>
                  </a:lnTo>
                  <a:lnTo>
                    <a:pt x="888" y="172"/>
                  </a:lnTo>
                  <a:lnTo>
                    <a:pt x="772" y="210"/>
                  </a:lnTo>
                  <a:lnTo>
                    <a:pt x="655" y="253"/>
                  </a:lnTo>
                  <a:lnTo>
                    <a:pt x="561" y="296"/>
                  </a:lnTo>
                  <a:lnTo>
                    <a:pt x="491" y="338"/>
                  </a:lnTo>
                  <a:lnTo>
                    <a:pt x="421" y="387"/>
                  </a:lnTo>
                  <a:lnTo>
                    <a:pt x="398" y="430"/>
                  </a:lnTo>
                  <a:lnTo>
                    <a:pt x="374" y="478"/>
                  </a:lnTo>
                  <a:lnTo>
                    <a:pt x="374" y="526"/>
                  </a:lnTo>
                  <a:lnTo>
                    <a:pt x="398" y="574"/>
                  </a:lnTo>
                  <a:lnTo>
                    <a:pt x="444" y="623"/>
                  </a:lnTo>
                  <a:lnTo>
                    <a:pt x="515" y="671"/>
                  </a:lnTo>
                  <a:lnTo>
                    <a:pt x="608" y="714"/>
                  </a:lnTo>
                  <a:lnTo>
                    <a:pt x="701" y="757"/>
                  </a:lnTo>
                  <a:lnTo>
                    <a:pt x="1005" y="874"/>
                  </a:lnTo>
                  <a:lnTo>
                    <a:pt x="1286" y="992"/>
                  </a:lnTo>
                  <a:lnTo>
                    <a:pt x="1496" y="1110"/>
                  </a:lnTo>
                  <a:lnTo>
                    <a:pt x="1706" y="1223"/>
                  </a:lnTo>
                  <a:lnTo>
                    <a:pt x="1846" y="1336"/>
                  </a:lnTo>
                  <a:lnTo>
                    <a:pt x="1986" y="1448"/>
                  </a:lnTo>
                  <a:lnTo>
                    <a:pt x="2080" y="1561"/>
                  </a:lnTo>
                  <a:lnTo>
                    <a:pt x="2150" y="1668"/>
                  </a:lnTo>
                  <a:lnTo>
                    <a:pt x="2173" y="1775"/>
                  </a:lnTo>
                  <a:lnTo>
                    <a:pt x="2197" y="1877"/>
                  </a:lnTo>
                  <a:lnTo>
                    <a:pt x="2197" y="1979"/>
                  </a:lnTo>
                  <a:lnTo>
                    <a:pt x="2173" y="2075"/>
                  </a:lnTo>
                  <a:lnTo>
                    <a:pt x="2127" y="2172"/>
                  </a:lnTo>
                  <a:lnTo>
                    <a:pt x="2080" y="2263"/>
                  </a:lnTo>
                  <a:lnTo>
                    <a:pt x="2010" y="2354"/>
                  </a:lnTo>
                  <a:lnTo>
                    <a:pt x="1916" y="2440"/>
                  </a:lnTo>
                  <a:lnTo>
                    <a:pt x="1706" y="2601"/>
                  </a:lnTo>
                  <a:lnTo>
                    <a:pt x="1496" y="2751"/>
                  </a:lnTo>
                  <a:lnTo>
                    <a:pt x="1239" y="2879"/>
                  </a:lnTo>
                  <a:lnTo>
                    <a:pt x="1005" y="2987"/>
                  </a:lnTo>
                  <a:lnTo>
                    <a:pt x="795" y="3078"/>
                  </a:lnTo>
                  <a:lnTo>
                    <a:pt x="608" y="3147"/>
                  </a:lnTo>
                  <a:lnTo>
                    <a:pt x="421" y="3212"/>
                  </a:lnTo>
                  <a:lnTo>
                    <a:pt x="281" y="3255"/>
                  </a:lnTo>
                  <a:lnTo>
                    <a:pt x="187" y="3298"/>
                  </a:lnTo>
                  <a:lnTo>
                    <a:pt x="117" y="3346"/>
                  </a:lnTo>
                  <a:lnTo>
                    <a:pt x="47" y="3389"/>
                  </a:lnTo>
                  <a:lnTo>
                    <a:pt x="1" y="3437"/>
                  </a:lnTo>
                  <a:lnTo>
                    <a:pt x="1" y="3485"/>
                  </a:lnTo>
                  <a:lnTo>
                    <a:pt x="1" y="3533"/>
                  </a:lnTo>
                  <a:lnTo>
                    <a:pt x="24" y="3582"/>
                  </a:lnTo>
                  <a:lnTo>
                    <a:pt x="47" y="3625"/>
                  </a:lnTo>
                  <a:lnTo>
                    <a:pt x="117" y="3673"/>
                  </a:lnTo>
                  <a:lnTo>
                    <a:pt x="187" y="3716"/>
                  </a:lnTo>
                  <a:lnTo>
                    <a:pt x="281" y="3759"/>
                  </a:lnTo>
                  <a:lnTo>
                    <a:pt x="398" y="3801"/>
                  </a:lnTo>
                  <a:lnTo>
                    <a:pt x="538" y="3839"/>
                  </a:lnTo>
                  <a:lnTo>
                    <a:pt x="678" y="3871"/>
                  </a:lnTo>
                  <a:lnTo>
                    <a:pt x="842" y="3903"/>
                  </a:lnTo>
                  <a:lnTo>
                    <a:pt x="1029" y="3930"/>
                  </a:lnTo>
                  <a:lnTo>
                    <a:pt x="1215" y="3957"/>
                  </a:lnTo>
                  <a:lnTo>
                    <a:pt x="1426" y="3973"/>
                  </a:lnTo>
                  <a:lnTo>
                    <a:pt x="1613" y="3989"/>
                  </a:lnTo>
                  <a:lnTo>
                    <a:pt x="1823" y="3994"/>
                  </a:lnTo>
                  <a:lnTo>
                    <a:pt x="2033" y="4000"/>
                  </a:lnTo>
                  <a:lnTo>
                    <a:pt x="2454" y="4000"/>
                  </a:lnTo>
                  <a:lnTo>
                    <a:pt x="2641" y="3989"/>
                  </a:lnTo>
                  <a:lnTo>
                    <a:pt x="2851" y="3978"/>
                  </a:lnTo>
                  <a:lnTo>
                    <a:pt x="3038" y="3957"/>
                  </a:lnTo>
                  <a:lnTo>
                    <a:pt x="3225" y="3935"/>
                  </a:lnTo>
                  <a:lnTo>
                    <a:pt x="3388" y="3909"/>
                  </a:lnTo>
                  <a:lnTo>
                    <a:pt x="3552" y="3882"/>
                  </a:lnTo>
                  <a:lnTo>
                    <a:pt x="3715" y="3844"/>
                  </a:lnTo>
                  <a:lnTo>
                    <a:pt x="3855" y="3807"/>
                  </a:lnTo>
                  <a:lnTo>
                    <a:pt x="4159" y="3710"/>
                  </a:lnTo>
                  <a:lnTo>
                    <a:pt x="4416" y="3608"/>
                  </a:lnTo>
                  <a:lnTo>
                    <a:pt x="4743" y="3480"/>
                  </a:lnTo>
                  <a:lnTo>
                    <a:pt x="5094" y="3319"/>
                  </a:lnTo>
                  <a:lnTo>
                    <a:pt x="5444" y="3131"/>
                  </a:lnTo>
                  <a:lnTo>
                    <a:pt x="5631" y="3029"/>
                  </a:lnTo>
                  <a:lnTo>
                    <a:pt x="5795" y="2922"/>
                  </a:lnTo>
                  <a:lnTo>
                    <a:pt x="5935" y="2804"/>
                  </a:lnTo>
                  <a:lnTo>
                    <a:pt x="6098" y="2686"/>
                  </a:lnTo>
                  <a:lnTo>
                    <a:pt x="6215" y="2563"/>
                  </a:lnTo>
                  <a:lnTo>
                    <a:pt x="6332" y="2429"/>
                  </a:lnTo>
                  <a:lnTo>
                    <a:pt x="6425" y="2295"/>
                  </a:lnTo>
                  <a:lnTo>
                    <a:pt x="6472" y="2156"/>
                  </a:lnTo>
                  <a:lnTo>
                    <a:pt x="6519" y="2011"/>
                  </a:lnTo>
                  <a:lnTo>
                    <a:pt x="6519" y="1866"/>
                  </a:lnTo>
                  <a:lnTo>
                    <a:pt x="6495" y="1716"/>
                  </a:lnTo>
                  <a:lnTo>
                    <a:pt x="6449" y="1561"/>
                  </a:lnTo>
                  <a:lnTo>
                    <a:pt x="6355" y="1400"/>
                  </a:lnTo>
                  <a:lnTo>
                    <a:pt x="6215" y="1239"/>
                  </a:lnTo>
                  <a:lnTo>
                    <a:pt x="6028" y="1078"/>
                  </a:lnTo>
                  <a:lnTo>
                    <a:pt x="5795" y="912"/>
                  </a:lnTo>
                  <a:lnTo>
                    <a:pt x="5514" y="746"/>
                  </a:lnTo>
                  <a:lnTo>
                    <a:pt x="5187" y="574"/>
                  </a:lnTo>
                  <a:lnTo>
                    <a:pt x="4790" y="403"/>
                  </a:lnTo>
                  <a:lnTo>
                    <a:pt x="4346" y="231"/>
                  </a:lnTo>
                  <a:lnTo>
                    <a:pt x="4183" y="178"/>
                  </a:lnTo>
                  <a:lnTo>
                    <a:pt x="3996" y="135"/>
                  </a:lnTo>
                  <a:lnTo>
                    <a:pt x="3785" y="92"/>
                  </a:lnTo>
                  <a:lnTo>
                    <a:pt x="3552" y="60"/>
                  </a:lnTo>
                  <a:lnTo>
                    <a:pt x="3318" y="33"/>
                  </a:lnTo>
                  <a:lnTo>
                    <a:pt x="3061" y="17"/>
                  </a:lnTo>
                  <a:lnTo>
                    <a:pt x="2804" y="6"/>
                  </a:lnTo>
                  <a:lnTo>
                    <a:pt x="252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682;p44">
            <a:extLst>
              <a:ext uri="{FF2B5EF4-FFF2-40B4-BE49-F238E27FC236}">
                <a16:creationId xmlns:a16="http://schemas.microsoft.com/office/drawing/2014/main" id="{FE91813B-6699-4BCE-AD3E-A43EF402B86C}"/>
              </a:ext>
            </a:extLst>
          </p:cNvPr>
          <p:cNvGrpSpPr/>
          <p:nvPr/>
        </p:nvGrpSpPr>
        <p:grpSpPr>
          <a:xfrm flipH="1">
            <a:off x="2831857" y="4330556"/>
            <a:ext cx="1102190" cy="766407"/>
            <a:chOff x="-4949741" y="-1657345"/>
            <a:chExt cx="12036337" cy="6600005"/>
          </a:xfrm>
        </p:grpSpPr>
        <p:sp>
          <p:nvSpPr>
            <p:cNvPr id="79" name="Google Shape;683;p44">
              <a:extLst>
                <a:ext uri="{FF2B5EF4-FFF2-40B4-BE49-F238E27FC236}">
                  <a16:creationId xmlns:a16="http://schemas.microsoft.com/office/drawing/2014/main" id="{A571977B-D0FC-4B1F-B1E0-D6C5E630F1B0}"/>
                </a:ext>
              </a:extLst>
            </p:cNvPr>
            <p:cNvSpPr/>
            <p:nvPr/>
          </p:nvSpPr>
          <p:spPr>
            <a:xfrm rot="10800000">
              <a:off x="-4949741" y="-1657345"/>
              <a:ext cx="11658571" cy="6580481"/>
            </a:xfrm>
            <a:custGeom>
              <a:avLst/>
              <a:gdLst/>
              <a:ahLst/>
              <a:cxnLst/>
              <a:rect l="l" t="t" r="r" b="b"/>
              <a:pathLst>
                <a:path w="1206267" h="167848" extrusionOk="0">
                  <a:moveTo>
                    <a:pt x="901687" y="1"/>
                  </a:moveTo>
                  <a:lnTo>
                    <a:pt x="799007" y="9430"/>
                  </a:lnTo>
                  <a:lnTo>
                    <a:pt x="799428" y="9682"/>
                  </a:lnTo>
                  <a:lnTo>
                    <a:pt x="799895" y="9993"/>
                  </a:lnTo>
                  <a:lnTo>
                    <a:pt x="800526" y="10411"/>
                  </a:lnTo>
                  <a:lnTo>
                    <a:pt x="801273" y="10931"/>
                  </a:lnTo>
                  <a:lnTo>
                    <a:pt x="802115" y="11547"/>
                  </a:lnTo>
                  <a:lnTo>
                    <a:pt x="802558" y="11885"/>
                  </a:lnTo>
                  <a:lnTo>
                    <a:pt x="803002" y="12250"/>
                  </a:lnTo>
                  <a:lnTo>
                    <a:pt x="803470" y="12630"/>
                  </a:lnTo>
                  <a:lnTo>
                    <a:pt x="803937" y="13032"/>
                  </a:lnTo>
                  <a:lnTo>
                    <a:pt x="804404" y="13450"/>
                  </a:lnTo>
                  <a:lnTo>
                    <a:pt x="804871" y="13885"/>
                  </a:lnTo>
                  <a:lnTo>
                    <a:pt x="805339" y="14335"/>
                  </a:lnTo>
                  <a:lnTo>
                    <a:pt x="805806" y="14801"/>
                  </a:lnTo>
                  <a:lnTo>
                    <a:pt x="806250" y="15284"/>
                  </a:lnTo>
                  <a:lnTo>
                    <a:pt x="806670" y="15777"/>
                  </a:lnTo>
                  <a:lnTo>
                    <a:pt x="807091" y="16286"/>
                  </a:lnTo>
                  <a:lnTo>
                    <a:pt x="807465" y="16806"/>
                  </a:lnTo>
                  <a:lnTo>
                    <a:pt x="807838" y="17332"/>
                  </a:lnTo>
                  <a:lnTo>
                    <a:pt x="808166" y="17868"/>
                  </a:lnTo>
                  <a:lnTo>
                    <a:pt x="808469" y="18414"/>
                  </a:lnTo>
                  <a:lnTo>
                    <a:pt x="808726" y="18972"/>
                  </a:lnTo>
                  <a:lnTo>
                    <a:pt x="808960" y="19529"/>
                  </a:lnTo>
                  <a:lnTo>
                    <a:pt x="809147" y="20098"/>
                  </a:lnTo>
                  <a:lnTo>
                    <a:pt x="809287" y="20666"/>
                  </a:lnTo>
                  <a:lnTo>
                    <a:pt x="809380" y="21245"/>
                  </a:lnTo>
                  <a:lnTo>
                    <a:pt x="809404" y="21818"/>
                  </a:lnTo>
                  <a:lnTo>
                    <a:pt x="809404" y="22108"/>
                  </a:lnTo>
                  <a:lnTo>
                    <a:pt x="809380" y="22397"/>
                  </a:lnTo>
                  <a:lnTo>
                    <a:pt x="809357" y="22692"/>
                  </a:lnTo>
                  <a:lnTo>
                    <a:pt x="809310" y="22982"/>
                  </a:lnTo>
                  <a:lnTo>
                    <a:pt x="809240" y="23271"/>
                  </a:lnTo>
                  <a:lnTo>
                    <a:pt x="809147" y="23561"/>
                  </a:lnTo>
                  <a:lnTo>
                    <a:pt x="809053" y="23850"/>
                  </a:lnTo>
                  <a:lnTo>
                    <a:pt x="808936" y="24140"/>
                  </a:lnTo>
                  <a:lnTo>
                    <a:pt x="808820" y="24429"/>
                  </a:lnTo>
                  <a:lnTo>
                    <a:pt x="808656" y="24719"/>
                  </a:lnTo>
                  <a:lnTo>
                    <a:pt x="808493" y="25003"/>
                  </a:lnTo>
                  <a:lnTo>
                    <a:pt x="808306" y="25292"/>
                  </a:lnTo>
                  <a:lnTo>
                    <a:pt x="808095" y="25576"/>
                  </a:lnTo>
                  <a:lnTo>
                    <a:pt x="807885" y="25860"/>
                  </a:lnTo>
                  <a:lnTo>
                    <a:pt x="807628" y="26144"/>
                  </a:lnTo>
                  <a:lnTo>
                    <a:pt x="807371" y="26429"/>
                  </a:lnTo>
                  <a:lnTo>
                    <a:pt x="807067" y="26707"/>
                  </a:lnTo>
                  <a:lnTo>
                    <a:pt x="806764" y="26986"/>
                  </a:lnTo>
                  <a:lnTo>
                    <a:pt x="806437" y="27265"/>
                  </a:lnTo>
                  <a:lnTo>
                    <a:pt x="806086" y="27538"/>
                  </a:lnTo>
                  <a:lnTo>
                    <a:pt x="805712" y="27817"/>
                  </a:lnTo>
                  <a:lnTo>
                    <a:pt x="805315" y="28085"/>
                  </a:lnTo>
                  <a:lnTo>
                    <a:pt x="804871" y="28358"/>
                  </a:lnTo>
                  <a:lnTo>
                    <a:pt x="804427" y="28621"/>
                  </a:lnTo>
                  <a:lnTo>
                    <a:pt x="803960" y="28889"/>
                  </a:lnTo>
                  <a:lnTo>
                    <a:pt x="803470" y="29152"/>
                  </a:lnTo>
                  <a:lnTo>
                    <a:pt x="802956" y="29409"/>
                  </a:lnTo>
                  <a:lnTo>
                    <a:pt x="802395" y="29666"/>
                  </a:lnTo>
                  <a:lnTo>
                    <a:pt x="801834" y="29924"/>
                  </a:lnTo>
                  <a:lnTo>
                    <a:pt x="801227" y="30176"/>
                  </a:lnTo>
                  <a:lnTo>
                    <a:pt x="800596" y="30422"/>
                  </a:lnTo>
                  <a:lnTo>
                    <a:pt x="799942" y="30669"/>
                  </a:lnTo>
                  <a:lnTo>
                    <a:pt x="799264" y="30910"/>
                  </a:lnTo>
                  <a:lnTo>
                    <a:pt x="798540" y="31146"/>
                  </a:lnTo>
                  <a:lnTo>
                    <a:pt x="797816" y="31382"/>
                  </a:lnTo>
                  <a:lnTo>
                    <a:pt x="797045" y="31612"/>
                  </a:lnTo>
                  <a:lnTo>
                    <a:pt x="796250" y="31837"/>
                  </a:lnTo>
                  <a:lnTo>
                    <a:pt x="795409" y="32063"/>
                  </a:lnTo>
                  <a:lnTo>
                    <a:pt x="794568" y="32282"/>
                  </a:lnTo>
                  <a:lnTo>
                    <a:pt x="793681" y="32497"/>
                  </a:lnTo>
                  <a:lnTo>
                    <a:pt x="792746" y="32706"/>
                  </a:lnTo>
                  <a:lnTo>
                    <a:pt x="791788" y="32915"/>
                  </a:lnTo>
                  <a:lnTo>
                    <a:pt x="790807" y="33113"/>
                  </a:lnTo>
                  <a:lnTo>
                    <a:pt x="789802" y="33312"/>
                  </a:lnTo>
                  <a:lnTo>
                    <a:pt x="788751" y="33505"/>
                  </a:lnTo>
                  <a:lnTo>
                    <a:pt x="787653" y="33692"/>
                  </a:lnTo>
                  <a:lnTo>
                    <a:pt x="786555" y="33875"/>
                  </a:lnTo>
                  <a:lnTo>
                    <a:pt x="785387" y="34051"/>
                  </a:lnTo>
                  <a:lnTo>
                    <a:pt x="784195" y="34223"/>
                  </a:lnTo>
                  <a:lnTo>
                    <a:pt x="782980" y="34389"/>
                  </a:lnTo>
                  <a:lnTo>
                    <a:pt x="781719" y="34550"/>
                  </a:lnTo>
                  <a:lnTo>
                    <a:pt x="780434" y="34705"/>
                  </a:lnTo>
                  <a:lnTo>
                    <a:pt x="779102" y="34856"/>
                  </a:lnTo>
                  <a:lnTo>
                    <a:pt x="777747" y="35000"/>
                  </a:lnTo>
                  <a:lnTo>
                    <a:pt x="776322" y="35140"/>
                  </a:lnTo>
                  <a:lnTo>
                    <a:pt x="774897" y="35274"/>
                  </a:lnTo>
                  <a:lnTo>
                    <a:pt x="773402" y="35397"/>
                  </a:lnTo>
                  <a:lnTo>
                    <a:pt x="771883" y="35520"/>
                  </a:lnTo>
                  <a:lnTo>
                    <a:pt x="770341" y="35633"/>
                  </a:lnTo>
                  <a:lnTo>
                    <a:pt x="768729" y="35740"/>
                  </a:lnTo>
                  <a:lnTo>
                    <a:pt x="767094" y="35837"/>
                  </a:lnTo>
                  <a:lnTo>
                    <a:pt x="765435" y="35933"/>
                  </a:lnTo>
                  <a:lnTo>
                    <a:pt x="740670" y="35912"/>
                  </a:lnTo>
                  <a:lnTo>
                    <a:pt x="713827" y="35901"/>
                  </a:lnTo>
                  <a:lnTo>
                    <a:pt x="721840" y="596"/>
                  </a:lnTo>
                  <a:lnTo>
                    <a:pt x="592948" y="596"/>
                  </a:lnTo>
                  <a:lnTo>
                    <a:pt x="602480" y="35912"/>
                  </a:lnTo>
                  <a:lnTo>
                    <a:pt x="577552" y="35928"/>
                  </a:lnTo>
                  <a:lnTo>
                    <a:pt x="552226" y="35944"/>
                  </a:lnTo>
                  <a:lnTo>
                    <a:pt x="526574" y="35960"/>
                  </a:lnTo>
                  <a:lnTo>
                    <a:pt x="500688" y="35987"/>
                  </a:lnTo>
                  <a:lnTo>
                    <a:pt x="474732" y="36013"/>
                  </a:lnTo>
                  <a:lnTo>
                    <a:pt x="448729" y="36040"/>
                  </a:lnTo>
                  <a:lnTo>
                    <a:pt x="422867" y="36078"/>
                  </a:lnTo>
                  <a:lnTo>
                    <a:pt x="397168" y="36115"/>
                  </a:lnTo>
                  <a:lnTo>
                    <a:pt x="405251" y="596"/>
                  </a:lnTo>
                  <a:lnTo>
                    <a:pt x="276359" y="596"/>
                  </a:lnTo>
                  <a:lnTo>
                    <a:pt x="285984" y="36340"/>
                  </a:lnTo>
                  <a:lnTo>
                    <a:pt x="262575" y="36399"/>
                  </a:lnTo>
                  <a:lnTo>
                    <a:pt x="240123" y="36469"/>
                  </a:lnTo>
                  <a:lnTo>
                    <a:pt x="218723" y="36539"/>
                  </a:lnTo>
                  <a:lnTo>
                    <a:pt x="198514" y="36619"/>
                  </a:lnTo>
                  <a:lnTo>
                    <a:pt x="198514" y="36619"/>
                  </a:lnTo>
                  <a:lnTo>
                    <a:pt x="206691" y="596"/>
                  </a:lnTo>
                  <a:lnTo>
                    <a:pt x="77822" y="596"/>
                  </a:lnTo>
                  <a:lnTo>
                    <a:pt x="87775" y="37584"/>
                  </a:lnTo>
                  <a:lnTo>
                    <a:pt x="87518" y="37600"/>
                  </a:lnTo>
                  <a:lnTo>
                    <a:pt x="87331" y="37616"/>
                  </a:lnTo>
                  <a:lnTo>
                    <a:pt x="87167" y="37638"/>
                  </a:lnTo>
                  <a:lnTo>
                    <a:pt x="87004" y="37665"/>
                  </a:lnTo>
                  <a:lnTo>
                    <a:pt x="86817" y="37702"/>
                  </a:lnTo>
                  <a:lnTo>
                    <a:pt x="86653" y="37750"/>
                  </a:lnTo>
                  <a:lnTo>
                    <a:pt x="86490" y="37804"/>
                  </a:lnTo>
                  <a:lnTo>
                    <a:pt x="86326" y="37868"/>
                  </a:lnTo>
                  <a:lnTo>
                    <a:pt x="86163" y="37938"/>
                  </a:lnTo>
                  <a:lnTo>
                    <a:pt x="85999" y="38018"/>
                  </a:lnTo>
                  <a:lnTo>
                    <a:pt x="85672" y="38201"/>
                  </a:lnTo>
                  <a:lnTo>
                    <a:pt x="85345" y="38420"/>
                  </a:lnTo>
                  <a:lnTo>
                    <a:pt x="85041" y="38667"/>
                  </a:lnTo>
                  <a:lnTo>
                    <a:pt x="84714" y="38946"/>
                  </a:lnTo>
                  <a:lnTo>
                    <a:pt x="84410" y="39257"/>
                  </a:lnTo>
                  <a:lnTo>
                    <a:pt x="84107" y="39594"/>
                  </a:lnTo>
                  <a:lnTo>
                    <a:pt x="83803" y="39970"/>
                  </a:lnTo>
                  <a:lnTo>
                    <a:pt x="83523" y="40366"/>
                  </a:lnTo>
                  <a:lnTo>
                    <a:pt x="83242" y="40795"/>
                  </a:lnTo>
                  <a:lnTo>
                    <a:pt x="82962" y="41251"/>
                  </a:lnTo>
                  <a:lnTo>
                    <a:pt x="82705" y="41733"/>
                  </a:lnTo>
                  <a:lnTo>
                    <a:pt x="82448" y="42248"/>
                  </a:lnTo>
                  <a:lnTo>
                    <a:pt x="82191" y="42784"/>
                  </a:lnTo>
                  <a:lnTo>
                    <a:pt x="81981" y="43347"/>
                  </a:lnTo>
                  <a:lnTo>
                    <a:pt x="81747" y="43936"/>
                  </a:lnTo>
                  <a:lnTo>
                    <a:pt x="81537" y="44553"/>
                  </a:lnTo>
                  <a:lnTo>
                    <a:pt x="81350" y="45191"/>
                  </a:lnTo>
                  <a:lnTo>
                    <a:pt x="81186" y="45856"/>
                  </a:lnTo>
                  <a:lnTo>
                    <a:pt x="81023" y="46547"/>
                  </a:lnTo>
                  <a:lnTo>
                    <a:pt x="80883" y="47255"/>
                  </a:lnTo>
                  <a:lnTo>
                    <a:pt x="80766" y="47989"/>
                  </a:lnTo>
                  <a:lnTo>
                    <a:pt x="80649" y="48745"/>
                  </a:lnTo>
                  <a:lnTo>
                    <a:pt x="80556" y="49522"/>
                  </a:lnTo>
                  <a:lnTo>
                    <a:pt x="80485" y="50321"/>
                  </a:lnTo>
                  <a:lnTo>
                    <a:pt x="80439" y="51141"/>
                  </a:lnTo>
                  <a:lnTo>
                    <a:pt x="80415" y="51977"/>
                  </a:lnTo>
                  <a:lnTo>
                    <a:pt x="80415" y="52835"/>
                  </a:lnTo>
                  <a:lnTo>
                    <a:pt x="80439" y="53714"/>
                  </a:lnTo>
                  <a:lnTo>
                    <a:pt x="80462" y="54610"/>
                  </a:lnTo>
                  <a:lnTo>
                    <a:pt x="80532" y="55526"/>
                  </a:lnTo>
                  <a:lnTo>
                    <a:pt x="80626" y="56459"/>
                  </a:lnTo>
                  <a:lnTo>
                    <a:pt x="80742" y="57408"/>
                  </a:lnTo>
                  <a:lnTo>
                    <a:pt x="80883" y="58373"/>
                  </a:lnTo>
                  <a:lnTo>
                    <a:pt x="81046" y="59354"/>
                  </a:lnTo>
                  <a:lnTo>
                    <a:pt x="81256" y="60351"/>
                  </a:lnTo>
                  <a:lnTo>
                    <a:pt x="81467" y="61364"/>
                  </a:lnTo>
                  <a:lnTo>
                    <a:pt x="81724" y="62393"/>
                  </a:lnTo>
                  <a:lnTo>
                    <a:pt x="82027" y="63433"/>
                  </a:lnTo>
                  <a:lnTo>
                    <a:pt x="82331" y="64484"/>
                  </a:lnTo>
                  <a:lnTo>
                    <a:pt x="82682" y="65556"/>
                  </a:lnTo>
                  <a:lnTo>
                    <a:pt x="83079" y="66633"/>
                  </a:lnTo>
                  <a:lnTo>
                    <a:pt x="83499" y="67727"/>
                  </a:lnTo>
                  <a:lnTo>
                    <a:pt x="83943" y="68831"/>
                  </a:lnTo>
                  <a:lnTo>
                    <a:pt x="84434" y="69941"/>
                  </a:lnTo>
                  <a:lnTo>
                    <a:pt x="84948" y="71067"/>
                  </a:lnTo>
                  <a:lnTo>
                    <a:pt x="85508" y="72203"/>
                  </a:lnTo>
                  <a:lnTo>
                    <a:pt x="86092" y="73345"/>
                  </a:lnTo>
                  <a:lnTo>
                    <a:pt x="86723" y="74503"/>
                  </a:lnTo>
                  <a:lnTo>
                    <a:pt x="87401" y="75661"/>
                  </a:lnTo>
                  <a:lnTo>
                    <a:pt x="88125" y="76835"/>
                  </a:lnTo>
                  <a:lnTo>
                    <a:pt x="88873" y="78009"/>
                  </a:lnTo>
                  <a:lnTo>
                    <a:pt x="89667" y="79193"/>
                  </a:lnTo>
                  <a:lnTo>
                    <a:pt x="90485" y="80384"/>
                  </a:lnTo>
                  <a:lnTo>
                    <a:pt x="91372" y="81579"/>
                  </a:lnTo>
                  <a:lnTo>
                    <a:pt x="92284" y="82780"/>
                  </a:lnTo>
                  <a:lnTo>
                    <a:pt x="93265" y="83986"/>
                  </a:lnTo>
                  <a:lnTo>
                    <a:pt x="94269" y="85197"/>
                  </a:lnTo>
                  <a:lnTo>
                    <a:pt x="95321" y="86414"/>
                  </a:lnTo>
                  <a:lnTo>
                    <a:pt x="96419" y="87631"/>
                  </a:lnTo>
                  <a:lnTo>
                    <a:pt x="97587" y="88853"/>
                  </a:lnTo>
                  <a:lnTo>
                    <a:pt x="97587" y="88853"/>
                  </a:lnTo>
                  <a:lnTo>
                    <a:pt x="96232" y="88768"/>
                  </a:lnTo>
                  <a:lnTo>
                    <a:pt x="94900" y="88676"/>
                  </a:lnTo>
                  <a:lnTo>
                    <a:pt x="93569" y="88575"/>
                  </a:lnTo>
                  <a:lnTo>
                    <a:pt x="92284" y="88467"/>
                  </a:lnTo>
                  <a:lnTo>
                    <a:pt x="90975" y="88360"/>
                  </a:lnTo>
                  <a:lnTo>
                    <a:pt x="89690" y="88242"/>
                  </a:lnTo>
                  <a:lnTo>
                    <a:pt x="88429" y="88119"/>
                  </a:lnTo>
                  <a:lnTo>
                    <a:pt x="87167" y="87990"/>
                  </a:lnTo>
                  <a:lnTo>
                    <a:pt x="85929" y="87856"/>
                  </a:lnTo>
                  <a:lnTo>
                    <a:pt x="84691" y="87717"/>
                  </a:lnTo>
                  <a:lnTo>
                    <a:pt x="83476" y="87572"/>
                  </a:lnTo>
                  <a:lnTo>
                    <a:pt x="82261" y="87422"/>
                  </a:lnTo>
                  <a:lnTo>
                    <a:pt x="81069" y="87272"/>
                  </a:lnTo>
                  <a:lnTo>
                    <a:pt x="79901" y="87111"/>
                  </a:lnTo>
                  <a:lnTo>
                    <a:pt x="78733" y="86945"/>
                  </a:lnTo>
                  <a:lnTo>
                    <a:pt x="77565" y="86779"/>
                  </a:lnTo>
                  <a:lnTo>
                    <a:pt x="76420" y="86602"/>
                  </a:lnTo>
                  <a:lnTo>
                    <a:pt x="75299" y="86425"/>
                  </a:lnTo>
                  <a:lnTo>
                    <a:pt x="74177" y="86243"/>
                  </a:lnTo>
                  <a:lnTo>
                    <a:pt x="73056" y="86055"/>
                  </a:lnTo>
                  <a:lnTo>
                    <a:pt x="71958" y="85862"/>
                  </a:lnTo>
                  <a:lnTo>
                    <a:pt x="70883" y="85669"/>
                  </a:lnTo>
                  <a:lnTo>
                    <a:pt x="69809" y="85471"/>
                  </a:lnTo>
                  <a:lnTo>
                    <a:pt x="68757" y="85267"/>
                  </a:lnTo>
                  <a:lnTo>
                    <a:pt x="67706" y="85063"/>
                  </a:lnTo>
                  <a:lnTo>
                    <a:pt x="66678" y="84849"/>
                  </a:lnTo>
                  <a:lnTo>
                    <a:pt x="65650" y="84635"/>
                  </a:lnTo>
                  <a:lnTo>
                    <a:pt x="64622" y="84420"/>
                  </a:lnTo>
                  <a:lnTo>
                    <a:pt x="63618" y="84200"/>
                  </a:lnTo>
                  <a:lnTo>
                    <a:pt x="62636" y="83975"/>
                  </a:lnTo>
                  <a:lnTo>
                    <a:pt x="61655" y="83750"/>
                  </a:lnTo>
                  <a:lnTo>
                    <a:pt x="60697" y="83520"/>
                  </a:lnTo>
                  <a:lnTo>
                    <a:pt x="59739" y="83289"/>
                  </a:lnTo>
                  <a:lnTo>
                    <a:pt x="58805" y="83053"/>
                  </a:lnTo>
                  <a:lnTo>
                    <a:pt x="57870" y="82812"/>
                  </a:lnTo>
                  <a:lnTo>
                    <a:pt x="56959" y="82571"/>
                  </a:lnTo>
                  <a:lnTo>
                    <a:pt x="56048" y="82329"/>
                  </a:lnTo>
                  <a:lnTo>
                    <a:pt x="55137" y="82083"/>
                  </a:lnTo>
                  <a:lnTo>
                    <a:pt x="54272" y="81836"/>
                  </a:lnTo>
                  <a:lnTo>
                    <a:pt x="53385" y="81590"/>
                  </a:lnTo>
                  <a:lnTo>
                    <a:pt x="52520" y="81338"/>
                  </a:lnTo>
                  <a:lnTo>
                    <a:pt x="51679" y="81086"/>
                  </a:lnTo>
                  <a:lnTo>
                    <a:pt x="50020" y="80571"/>
                  </a:lnTo>
                  <a:lnTo>
                    <a:pt x="48385" y="80051"/>
                  </a:lnTo>
                  <a:lnTo>
                    <a:pt x="46820" y="79531"/>
                  </a:lnTo>
                  <a:lnTo>
                    <a:pt x="45278" y="79001"/>
                  </a:lnTo>
                  <a:lnTo>
                    <a:pt x="43783" y="78470"/>
                  </a:lnTo>
                  <a:lnTo>
                    <a:pt x="42357" y="77939"/>
                  </a:lnTo>
                  <a:lnTo>
                    <a:pt x="40956" y="77403"/>
                  </a:lnTo>
                  <a:lnTo>
                    <a:pt x="39601" y="76867"/>
                  </a:lnTo>
                  <a:lnTo>
                    <a:pt x="38269" y="76331"/>
                  </a:lnTo>
                  <a:lnTo>
                    <a:pt x="37007" y="75795"/>
                  </a:lnTo>
                  <a:lnTo>
                    <a:pt x="35769" y="75259"/>
                  </a:lnTo>
                  <a:lnTo>
                    <a:pt x="34578" y="74728"/>
                  </a:lnTo>
                  <a:lnTo>
                    <a:pt x="33433" y="74197"/>
                  </a:lnTo>
                  <a:lnTo>
                    <a:pt x="32335" y="73677"/>
                  </a:lnTo>
                  <a:lnTo>
                    <a:pt x="31283" y="73157"/>
                  </a:lnTo>
                  <a:lnTo>
                    <a:pt x="30255" y="72648"/>
                  </a:lnTo>
                  <a:lnTo>
                    <a:pt x="29274" y="72139"/>
                  </a:lnTo>
                  <a:lnTo>
                    <a:pt x="28340" y="71640"/>
                  </a:lnTo>
                  <a:lnTo>
                    <a:pt x="27429" y="71153"/>
                  </a:lnTo>
                  <a:lnTo>
                    <a:pt x="26588" y="70675"/>
                  </a:lnTo>
                  <a:lnTo>
                    <a:pt x="25770" y="70209"/>
                  </a:lnTo>
                  <a:lnTo>
                    <a:pt x="24975" y="69748"/>
                  </a:lnTo>
                  <a:lnTo>
                    <a:pt x="24228" y="69303"/>
                  </a:lnTo>
                  <a:lnTo>
                    <a:pt x="23527" y="68874"/>
                  </a:lnTo>
                  <a:lnTo>
                    <a:pt x="22873" y="68456"/>
                  </a:lnTo>
                  <a:lnTo>
                    <a:pt x="21658" y="67668"/>
                  </a:lnTo>
                  <a:lnTo>
                    <a:pt x="20607" y="66944"/>
                  </a:lnTo>
                  <a:lnTo>
                    <a:pt x="19696" y="66296"/>
                  </a:lnTo>
                  <a:lnTo>
                    <a:pt x="18925" y="65728"/>
                  </a:lnTo>
                  <a:lnTo>
                    <a:pt x="18294" y="65245"/>
                  </a:lnTo>
                  <a:lnTo>
                    <a:pt x="17826" y="64859"/>
                  </a:lnTo>
                  <a:lnTo>
                    <a:pt x="17476" y="64575"/>
                  </a:lnTo>
                  <a:lnTo>
                    <a:pt x="17219" y="64339"/>
                  </a:lnTo>
                  <a:lnTo>
                    <a:pt x="1" y="63932"/>
                  </a:lnTo>
                  <a:lnTo>
                    <a:pt x="445" y="64596"/>
                  </a:lnTo>
                  <a:lnTo>
                    <a:pt x="888" y="65256"/>
                  </a:lnTo>
                  <a:lnTo>
                    <a:pt x="1356" y="65904"/>
                  </a:lnTo>
                  <a:lnTo>
                    <a:pt x="1846" y="66542"/>
                  </a:lnTo>
                  <a:lnTo>
                    <a:pt x="2337" y="67175"/>
                  </a:lnTo>
                  <a:lnTo>
                    <a:pt x="2851" y="67802"/>
                  </a:lnTo>
                  <a:lnTo>
                    <a:pt x="3365" y="68419"/>
                  </a:lnTo>
                  <a:lnTo>
                    <a:pt x="3902" y="69024"/>
                  </a:lnTo>
                  <a:lnTo>
                    <a:pt x="4463" y="69625"/>
                  </a:lnTo>
                  <a:lnTo>
                    <a:pt x="5024" y="70220"/>
                  </a:lnTo>
                  <a:lnTo>
                    <a:pt x="5608" y="70804"/>
                  </a:lnTo>
                  <a:lnTo>
                    <a:pt x="6192" y="71383"/>
                  </a:lnTo>
                  <a:lnTo>
                    <a:pt x="6799" y="71951"/>
                  </a:lnTo>
                  <a:lnTo>
                    <a:pt x="7407" y="72514"/>
                  </a:lnTo>
                  <a:lnTo>
                    <a:pt x="8037" y="73066"/>
                  </a:lnTo>
                  <a:lnTo>
                    <a:pt x="8692" y="73613"/>
                  </a:lnTo>
                  <a:lnTo>
                    <a:pt x="9346" y="74154"/>
                  </a:lnTo>
                  <a:lnTo>
                    <a:pt x="10023" y="74685"/>
                  </a:lnTo>
                  <a:lnTo>
                    <a:pt x="10701" y="75211"/>
                  </a:lnTo>
                  <a:lnTo>
                    <a:pt x="11378" y="75725"/>
                  </a:lnTo>
                  <a:lnTo>
                    <a:pt x="12079" y="76234"/>
                  </a:lnTo>
                  <a:lnTo>
                    <a:pt x="12803" y="76738"/>
                  </a:lnTo>
                  <a:lnTo>
                    <a:pt x="13528" y="77231"/>
                  </a:lnTo>
                  <a:lnTo>
                    <a:pt x="14252" y="77725"/>
                  </a:lnTo>
                  <a:lnTo>
                    <a:pt x="15000" y="78202"/>
                  </a:lnTo>
                  <a:lnTo>
                    <a:pt x="15747" y="78679"/>
                  </a:lnTo>
                  <a:lnTo>
                    <a:pt x="16518" y="79145"/>
                  </a:lnTo>
                  <a:lnTo>
                    <a:pt x="17289" y="79606"/>
                  </a:lnTo>
                  <a:lnTo>
                    <a:pt x="18083" y="80057"/>
                  </a:lnTo>
                  <a:lnTo>
                    <a:pt x="18878" y="80507"/>
                  </a:lnTo>
                  <a:lnTo>
                    <a:pt x="19672" y="80946"/>
                  </a:lnTo>
                  <a:lnTo>
                    <a:pt x="20490" y="81381"/>
                  </a:lnTo>
                  <a:lnTo>
                    <a:pt x="21308" y="81804"/>
                  </a:lnTo>
                  <a:lnTo>
                    <a:pt x="22149" y="82222"/>
                  </a:lnTo>
                  <a:lnTo>
                    <a:pt x="22990" y="82635"/>
                  </a:lnTo>
                  <a:lnTo>
                    <a:pt x="23831" y="83042"/>
                  </a:lnTo>
                  <a:lnTo>
                    <a:pt x="24695" y="83444"/>
                  </a:lnTo>
                  <a:lnTo>
                    <a:pt x="25560" y="83841"/>
                  </a:lnTo>
                  <a:lnTo>
                    <a:pt x="26424" y="84227"/>
                  </a:lnTo>
                  <a:lnTo>
                    <a:pt x="27312" y="84608"/>
                  </a:lnTo>
                  <a:lnTo>
                    <a:pt x="28176" y="84983"/>
                  </a:lnTo>
                  <a:lnTo>
                    <a:pt x="29087" y="85353"/>
                  </a:lnTo>
                  <a:lnTo>
                    <a:pt x="29975" y="85712"/>
                  </a:lnTo>
                  <a:lnTo>
                    <a:pt x="30886" y="86071"/>
                  </a:lnTo>
                  <a:lnTo>
                    <a:pt x="31797" y="86420"/>
                  </a:lnTo>
                  <a:lnTo>
                    <a:pt x="32709" y="86763"/>
                  </a:lnTo>
                  <a:lnTo>
                    <a:pt x="33643" y="87106"/>
                  </a:lnTo>
                  <a:lnTo>
                    <a:pt x="34578" y="87438"/>
                  </a:lnTo>
                  <a:lnTo>
                    <a:pt x="35512" y="87765"/>
                  </a:lnTo>
                  <a:lnTo>
                    <a:pt x="36447" y="88087"/>
                  </a:lnTo>
                  <a:lnTo>
                    <a:pt x="37404" y="88398"/>
                  </a:lnTo>
                  <a:lnTo>
                    <a:pt x="38339" y="88709"/>
                  </a:lnTo>
                  <a:lnTo>
                    <a:pt x="39297" y="89014"/>
                  </a:lnTo>
                  <a:lnTo>
                    <a:pt x="40278" y="89309"/>
                  </a:lnTo>
                  <a:lnTo>
                    <a:pt x="41236" y="89604"/>
                  </a:lnTo>
                  <a:lnTo>
                    <a:pt x="42194" y="89893"/>
                  </a:lnTo>
                  <a:lnTo>
                    <a:pt x="43175" y="90172"/>
                  </a:lnTo>
                  <a:lnTo>
                    <a:pt x="44156" y="90451"/>
                  </a:lnTo>
                  <a:lnTo>
                    <a:pt x="45138" y="90719"/>
                  </a:lnTo>
                  <a:lnTo>
                    <a:pt x="46119" y="90987"/>
                  </a:lnTo>
                  <a:lnTo>
                    <a:pt x="47100" y="91250"/>
                  </a:lnTo>
                  <a:lnTo>
                    <a:pt x="48105" y="91502"/>
                  </a:lnTo>
                  <a:lnTo>
                    <a:pt x="49086" y="91754"/>
                  </a:lnTo>
                  <a:lnTo>
                    <a:pt x="50090" y="92000"/>
                  </a:lnTo>
                  <a:lnTo>
                    <a:pt x="51095" y="92236"/>
                  </a:lnTo>
                  <a:lnTo>
                    <a:pt x="52076" y="92472"/>
                  </a:lnTo>
                  <a:lnTo>
                    <a:pt x="53081" y="92702"/>
                  </a:lnTo>
                  <a:lnTo>
                    <a:pt x="54085" y="92927"/>
                  </a:lnTo>
                  <a:lnTo>
                    <a:pt x="55090" y="93153"/>
                  </a:lnTo>
                  <a:lnTo>
                    <a:pt x="56095" y="93367"/>
                  </a:lnTo>
                  <a:lnTo>
                    <a:pt x="57099" y="93576"/>
                  </a:lnTo>
                  <a:lnTo>
                    <a:pt x="58127" y="93785"/>
                  </a:lnTo>
                  <a:lnTo>
                    <a:pt x="59132" y="93984"/>
                  </a:lnTo>
                  <a:lnTo>
                    <a:pt x="60136" y="94182"/>
                  </a:lnTo>
                  <a:lnTo>
                    <a:pt x="61141" y="94375"/>
                  </a:lnTo>
                  <a:lnTo>
                    <a:pt x="62146" y="94562"/>
                  </a:lnTo>
                  <a:lnTo>
                    <a:pt x="63174" y="94750"/>
                  </a:lnTo>
                  <a:lnTo>
                    <a:pt x="64178" y="94927"/>
                  </a:lnTo>
                  <a:lnTo>
                    <a:pt x="65183" y="95104"/>
                  </a:lnTo>
                  <a:lnTo>
                    <a:pt x="66187" y="95275"/>
                  </a:lnTo>
                  <a:lnTo>
                    <a:pt x="67192" y="95442"/>
                  </a:lnTo>
                  <a:lnTo>
                    <a:pt x="68197" y="95602"/>
                  </a:lnTo>
                  <a:lnTo>
                    <a:pt x="70206" y="95913"/>
                  </a:lnTo>
                  <a:lnTo>
                    <a:pt x="72215" y="96214"/>
                  </a:lnTo>
                  <a:lnTo>
                    <a:pt x="74201" y="96492"/>
                  </a:lnTo>
                  <a:lnTo>
                    <a:pt x="76187" y="96760"/>
                  </a:lnTo>
                  <a:lnTo>
                    <a:pt x="78149" y="97012"/>
                  </a:lnTo>
                  <a:lnTo>
                    <a:pt x="80112" y="97248"/>
                  </a:lnTo>
                  <a:lnTo>
                    <a:pt x="82051" y="97473"/>
                  </a:lnTo>
                  <a:lnTo>
                    <a:pt x="83966" y="97682"/>
                  </a:lnTo>
                  <a:lnTo>
                    <a:pt x="85882" y="97875"/>
                  </a:lnTo>
                  <a:lnTo>
                    <a:pt x="87751" y="98063"/>
                  </a:lnTo>
                  <a:lnTo>
                    <a:pt x="89620" y="98235"/>
                  </a:lnTo>
                  <a:lnTo>
                    <a:pt x="91466" y="98390"/>
                  </a:lnTo>
                  <a:lnTo>
                    <a:pt x="93265" y="98540"/>
                  </a:lnTo>
                  <a:lnTo>
                    <a:pt x="95040" y="98679"/>
                  </a:lnTo>
                  <a:lnTo>
                    <a:pt x="96816" y="98803"/>
                  </a:lnTo>
                  <a:lnTo>
                    <a:pt x="98545" y="98921"/>
                  </a:lnTo>
                  <a:lnTo>
                    <a:pt x="100227" y="99028"/>
                  </a:lnTo>
                  <a:lnTo>
                    <a:pt x="101886" y="99124"/>
                  </a:lnTo>
                  <a:lnTo>
                    <a:pt x="103521" y="99210"/>
                  </a:lnTo>
                  <a:lnTo>
                    <a:pt x="105110" y="99291"/>
                  </a:lnTo>
                  <a:lnTo>
                    <a:pt x="106652" y="99360"/>
                  </a:lnTo>
                  <a:lnTo>
                    <a:pt x="108170" y="99425"/>
                  </a:lnTo>
                  <a:lnTo>
                    <a:pt x="109642" y="99478"/>
                  </a:lnTo>
                  <a:lnTo>
                    <a:pt x="110787" y="100341"/>
                  </a:lnTo>
                  <a:lnTo>
                    <a:pt x="111978" y="101199"/>
                  </a:lnTo>
                  <a:lnTo>
                    <a:pt x="113170" y="102057"/>
                  </a:lnTo>
                  <a:lnTo>
                    <a:pt x="114408" y="102914"/>
                  </a:lnTo>
                  <a:lnTo>
                    <a:pt x="115670" y="103772"/>
                  </a:lnTo>
                  <a:lnTo>
                    <a:pt x="116978" y="104624"/>
                  </a:lnTo>
                  <a:lnTo>
                    <a:pt x="118286" y="105477"/>
                  </a:lnTo>
                  <a:lnTo>
                    <a:pt x="119641" y="106324"/>
                  </a:lnTo>
                  <a:lnTo>
                    <a:pt x="121020" y="107171"/>
                  </a:lnTo>
                  <a:lnTo>
                    <a:pt x="122445" y="108012"/>
                  </a:lnTo>
                  <a:lnTo>
                    <a:pt x="123870" y="108854"/>
                  </a:lnTo>
                  <a:lnTo>
                    <a:pt x="125342" y="109696"/>
                  </a:lnTo>
                  <a:lnTo>
                    <a:pt x="126837" y="110532"/>
                  </a:lnTo>
                  <a:lnTo>
                    <a:pt x="128379" y="111363"/>
                  </a:lnTo>
                  <a:lnTo>
                    <a:pt x="129944" y="112188"/>
                  </a:lnTo>
                  <a:lnTo>
                    <a:pt x="131533" y="113014"/>
                  </a:lnTo>
                  <a:lnTo>
                    <a:pt x="133145" y="113834"/>
                  </a:lnTo>
                  <a:lnTo>
                    <a:pt x="134804" y="114654"/>
                  </a:lnTo>
                  <a:lnTo>
                    <a:pt x="136509" y="115464"/>
                  </a:lnTo>
                  <a:lnTo>
                    <a:pt x="138215" y="116273"/>
                  </a:lnTo>
                  <a:lnTo>
                    <a:pt x="139967" y="117077"/>
                  </a:lnTo>
                  <a:lnTo>
                    <a:pt x="141766" y="117876"/>
                  </a:lnTo>
                  <a:lnTo>
                    <a:pt x="143565" y="118669"/>
                  </a:lnTo>
                  <a:lnTo>
                    <a:pt x="145434" y="119457"/>
                  </a:lnTo>
                  <a:lnTo>
                    <a:pt x="147303" y="120240"/>
                  </a:lnTo>
                  <a:lnTo>
                    <a:pt x="149242" y="121023"/>
                  </a:lnTo>
                  <a:lnTo>
                    <a:pt x="151181" y="121795"/>
                  </a:lnTo>
                  <a:lnTo>
                    <a:pt x="153167" y="122561"/>
                  </a:lnTo>
                  <a:lnTo>
                    <a:pt x="155200" y="123322"/>
                  </a:lnTo>
                  <a:lnTo>
                    <a:pt x="157255" y="124078"/>
                  </a:lnTo>
                  <a:lnTo>
                    <a:pt x="159335" y="124823"/>
                  </a:lnTo>
                  <a:lnTo>
                    <a:pt x="161484" y="125569"/>
                  </a:lnTo>
                  <a:lnTo>
                    <a:pt x="163633" y="126303"/>
                  </a:lnTo>
                  <a:lnTo>
                    <a:pt x="165830" y="127032"/>
                  </a:lnTo>
                  <a:lnTo>
                    <a:pt x="168072" y="127750"/>
                  </a:lnTo>
                  <a:lnTo>
                    <a:pt x="170339" y="128463"/>
                  </a:lnTo>
                  <a:lnTo>
                    <a:pt x="172652" y="129171"/>
                  </a:lnTo>
                  <a:lnTo>
                    <a:pt x="175011" y="129873"/>
                  </a:lnTo>
                  <a:lnTo>
                    <a:pt x="177394" y="130559"/>
                  </a:lnTo>
                  <a:lnTo>
                    <a:pt x="179801" y="131245"/>
                  </a:lnTo>
                  <a:lnTo>
                    <a:pt x="182254" y="131921"/>
                  </a:lnTo>
                  <a:lnTo>
                    <a:pt x="184753" y="132586"/>
                  </a:lnTo>
                  <a:lnTo>
                    <a:pt x="187300" y="133245"/>
                  </a:lnTo>
                  <a:lnTo>
                    <a:pt x="189870" y="133894"/>
                  </a:lnTo>
                  <a:lnTo>
                    <a:pt x="192486" y="134537"/>
                  </a:lnTo>
                  <a:lnTo>
                    <a:pt x="195126" y="135169"/>
                  </a:lnTo>
                  <a:lnTo>
                    <a:pt x="196482" y="135480"/>
                  </a:lnTo>
                  <a:lnTo>
                    <a:pt x="197837" y="135791"/>
                  </a:lnTo>
                  <a:lnTo>
                    <a:pt x="199192" y="136102"/>
                  </a:lnTo>
                  <a:lnTo>
                    <a:pt x="200570" y="136408"/>
                  </a:lnTo>
                  <a:lnTo>
                    <a:pt x="201948" y="136708"/>
                  </a:lnTo>
                  <a:lnTo>
                    <a:pt x="203327" y="137008"/>
                  </a:lnTo>
                  <a:lnTo>
                    <a:pt x="204729" y="137308"/>
                  </a:lnTo>
                  <a:lnTo>
                    <a:pt x="206154" y="137603"/>
                  </a:lnTo>
                  <a:lnTo>
                    <a:pt x="207555" y="137898"/>
                  </a:lnTo>
                  <a:lnTo>
                    <a:pt x="209004" y="138188"/>
                  </a:lnTo>
                  <a:lnTo>
                    <a:pt x="210429" y="138477"/>
                  </a:lnTo>
                  <a:lnTo>
                    <a:pt x="211901" y="138761"/>
                  </a:lnTo>
                  <a:lnTo>
                    <a:pt x="213349" y="139045"/>
                  </a:lnTo>
                  <a:lnTo>
                    <a:pt x="214821" y="139329"/>
                  </a:lnTo>
                  <a:lnTo>
                    <a:pt x="216317" y="139608"/>
                  </a:lnTo>
                  <a:lnTo>
                    <a:pt x="217812" y="139881"/>
                  </a:lnTo>
                  <a:lnTo>
                    <a:pt x="219307" y="140155"/>
                  </a:lnTo>
                  <a:lnTo>
                    <a:pt x="220826" y="140423"/>
                  </a:lnTo>
                  <a:lnTo>
                    <a:pt x="222344" y="140691"/>
                  </a:lnTo>
                  <a:lnTo>
                    <a:pt x="223886" y="140959"/>
                  </a:lnTo>
                  <a:lnTo>
                    <a:pt x="225428" y="141222"/>
                  </a:lnTo>
                  <a:lnTo>
                    <a:pt x="226970" y="141479"/>
                  </a:lnTo>
                  <a:lnTo>
                    <a:pt x="228535" y="141736"/>
                  </a:lnTo>
                  <a:lnTo>
                    <a:pt x="230124" y="141988"/>
                  </a:lnTo>
                  <a:lnTo>
                    <a:pt x="231713" y="142240"/>
                  </a:lnTo>
                  <a:lnTo>
                    <a:pt x="233301" y="142487"/>
                  </a:lnTo>
                  <a:lnTo>
                    <a:pt x="234913" y="142733"/>
                  </a:lnTo>
                  <a:lnTo>
                    <a:pt x="236549" y="142975"/>
                  </a:lnTo>
                  <a:lnTo>
                    <a:pt x="238161" y="143216"/>
                  </a:lnTo>
                  <a:lnTo>
                    <a:pt x="239819" y="143452"/>
                  </a:lnTo>
                  <a:lnTo>
                    <a:pt x="241455" y="143688"/>
                  </a:lnTo>
                  <a:lnTo>
                    <a:pt x="243137" y="143918"/>
                  </a:lnTo>
                  <a:lnTo>
                    <a:pt x="244796" y="144143"/>
                  </a:lnTo>
                  <a:lnTo>
                    <a:pt x="246478" y="144368"/>
                  </a:lnTo>
                  <a:lnTo>
                    <a:pt x="248183" y="144588"/>
                  </a:lnTo>
                  <a:lnTo>
                    <a:pt x="249889" y="144808"/>
                  </a:lnTo>
                  <a:lnTo>
                    <a:pt x="251618" y="145022"/>
                  </a:lnTo>
                  <a:lnTo>
                    <a:pt x="253347" y="145237"/>
                  </a:lnTo>
                  <a:lnTo>
                    <a:pt x="255075" y="145446"/>
                  </a:lnTo>
                  <a:lnTo>
                    <a:pt x="256828" y="145650"/>
                  </a:lnTo>
                  <a:lnTo>
                    <a:pt x="258603" y="145853"/>
                  </a:lnTo>
                  <a:lnTo>
                    <a:pt x="260379" y="146057"/>
                  </a:lnTo>
                  <a:lnTo>
                    <a:pt x="262154" y="146250"/>
                  </a:lnTo>
                  <a:lnTo>
                    <a:pt x="263953" y="146443"/>
                  </a:lnTo>
                  <a:lnTo>
                    <a:pt x="265752" y="146636"/>
                  </a:lnTo>
                  <a:lnTo>
                    <a:pt x="267574" y="146818"/>
                  </a:lnTo>
                  <a:lnTo>
                    <a:pt x="269420" y="147006"/>
                  </a:lnTo>
                  <a:lnTo>
                    <a:pt x="271266" y="147183"/>
                  </a:lnTo>
                  <a:lnTo>
                    <a:pt x="273111" y="147360"/>
                  </a:lnTo>
                  <a:lnTo>
                    <a:pt x="274980" y="147531"/>
                  </a:lnTo>
                  <a:lnTo>
                    <a:pt x="276849" y="147703"/>
                  </a:lnTo>
                  <a:lnTo>
                    <a:pt x="278742" y="147869"/>
                  </a:lnTo>
                  <a:lnTo>
                    <a:pt x="280634" y="148035"/>
                  </a:lnTo>
                  <a:lnTo>
                    <a:pt x="282550" y="148190"/>
                  </a:lnTo>
                  <a:lnTo>
                    <a:pt x="284466" y="148346"/>
                  </a:lnTo>
                  <a:lnTo>
                    <a:pt x="286405" y="148501"/>
                  </a:lnTo>
                  <a:lnTo>
                    <a:pt x="288367" y="148652"/>
                  </a:lnTo>
                  <a:lnTo>
                    <a:pt x="290330" y="148796"/>
                  </a:lnTo>
                  <a:lnTo>
                    <a:pt x="292292" y="148936"/>
                  </a:lnTo>
                  <a:lnTo>
                    <a:pt x="294278" y="149075"/>
                  </a:lnTo>
                  <a:lnTo>
                    <a:pt x="296264" y="149209"/>
                  </a:lnTo>
                  <a:lnTo>
                    <a:pt x="298273" y="149343"/>
                  </a:lnTo>
                  <a:lnTo>
                    <a:pt x="300282" y="149466"/>
                  </a:lnTo>
                  <a:lnTo>
                    <a:pt x="302315" y="149590"/>
                  </a:lnTo>
                  <a:lnTo>
                    <a:pt x="304371" y="149713"/>
                  </a:lnTo>
                  <a:lnTo>
                    <a:pt x="306427" y="149825"/>
                  </a:lnTo>
                  <a:lnTo>
                    <a:pt x="308483" y="149938"/>
                  </a:lnTo>
                  <a:lnTo>
                    <a:pt x="310562" y="150051"/>
                  </a:lnTo>
                  <a:lnTo>
                    <a:pt x="312665" y="150152"/>
                  </a:lnTo>
                  <a:lnTo>
                    <a:pt x="314767" y="150254"/>
                  </a:lnTo>
                  <a:lnTo>
                    <a:pt x="316870" y="150351"/>
                  </a:lnTo>
                  <a:lnTo>
                    <a:pt x="318996" y="150447"/>
                  </a:lnTo>
                  <a:lnTo>
                    <a:pt x="321145" y="150533"/>
                  </a:lnTo>
                  <a:lnTo>
                    <a:pt x="323295" y="150619"/>
                  </a:lnTo>
                  <a:lnTo>
                    <a:pt x="325467" y="150705"/>
                  </a:lnTo>
                  <a:lnTo>
                    <a:pt x="327640" y="150780"/>
                  </a:lnTo>
                  <a:lnTo>
                    <a:pt x="329813" y="150855"/>
                  </a:lnTo>
                  <a:lnTo>
                    <a:pt x="332032" y="150924"/>
                  </a:lnTo>
                  <a:lnTo>
                    <a:pt x="334228" y="150989"/>
                  </a:lnTo>
                  <a:lnTo>
                    <a:pt x="336471" y="151048"/>
                  </a:lnTo>
                  <a:lnTo>
                    <a:pt x="338714" y="151107"/>
                  </a:lnTo>
                  <a:lnTo>
                    <a:pt x="340957" y="151160"/>
                  </a:lnTo>
                  <a:lnTo>
                    <a:pt x="343223" y="151209"/>
                  </a:lnTo>
                  <a:lnTo>
                    <a:pt x="345489" y="151257"/>
                  </a:lnTo>
                  <a:lnTo>
                    <a:pt x="347779" y="151300"/>
                  </a:lnTo>
                  <a:lnTo>
                    <a:pt x="350092" y="151332"/>
                  </a:lnTo>
                  <a:lnTo>
                    <a:pt x="352405" y="151369"/>
                  </a:lnTo>
                  <a:lnTo>
                    <a:pt x="354741" y="151396"/>
                  </a:lnTo>
                  <a:lnTo>
                    <a:pt x="357077" y="151418"/>
                  </a:lnTo>
                  <a:lnTo>
                    <a:pt x="359437" y="151439"/>
                  </a:lnTo>
                  <a:lnTo>
                    <a:pt x="361796" y="151455"/>
                  </a:lnTo>
                  <a:lnTo>
                    <a:pt x="364179" y="151466"/>
                  </a:lnTo>
                  <a:lnTo>
                    <a:pt x="366562" y="151471"/>
                  </a:lnTo>
                  <a:lnTo>
                    <a:pt x="368969" y="151477"/>
                  </a:lnTo>
                  <a:lnTo>
                    <a:pt x="371399" y="151477"/>
                  </a:lnTo>
                  <a:lnTo>
                    <a:pt x="373828" y="151471"/>
                  </a:lnTo>
                  <a:lnTo>
                    <a:pt x="376258" y="151460"/>
                  </a:lnTo>
                  <a:lnTo>
                    <a:pt x="378711" y="151444"/>
                  </a:lnTo>
                  <a:lnTo>
                    <a:pt x="381188" y="151423"/>
                  </a:lnTo>
                  <a:lnTo>
                    <a:pt x="383687" y="151402"/>
                  </a:lnTo>
                  <a:lnTo>
                    <a:pt x="386164" y="151369"/>
                  </a:lnTo>
                  <a:lnTo>
                    <a:pt x="388687" y="151337"/>
                  </a:lnTo>
                  <a:lnTo>
                    <a:pt x="391210" y="151300"/>
                  </a:lnTo>
                  <a:lnTo>
                    <a:pt x="393757" y="151257"/>
                  </a:lnTo>
                  <a:lnTo>
                    <a:pt x="396303" y="151214"/>
                  </a:lnTo>
                  <a:lnTo>
                    <a:pt x="398850" y="151160"/>
                  </a:lnTo>
                  <a:lnTo>
                    <a:pt x="401443" y="151107"/>
                  </a:lnTo>
                  <a:lnTo>
                    <a:pt x="404036" y="151042"/>
                  </a:lnTo>
                  <a:lnTo>
                    <a:pt x="406630" y="150978"/>
                  </a:lnTo>
                  <a:lnTo>
                    <a:pt x="409246" y="150908"/>
                  </a:lnTo>
                  <a:lnTo>
                    <a:pt x="411886" y="150833"/>
                  </a:lnTo>
                  <a:lnTo>
                    <a:pt x="414526" y="150758"/>
                  </a:lnTo>
                  <a:lnTo>
                    <a:pt x="417190" y="150672"/>
                  </a:lnTo>
                  <a:lnTo>
                    <a:pt x="419853" y="150581"/>
                  </a:lnTo>
                  <a:lnTo>
                    <a:pt x="422540" y="150490"/>
                  </a:lnTo>
                  <a:lnTo>
                    <a:pt x="425250" y="150388"/>
                  </a:lnTo>
                  <a:lnTo>
                    <a:pt x="427960" y="150287"/>
                  </a:lnTo>
                  <a:lnTo>
                    <a:pt x="430693" y="150179"/>
                  </a:lnTo>
                  <a:lnTo>
                    <a:pt x="433427" y="150067"/>
                  </a:lnTo>
                  <a:lnTo>
                    <a:pt x="436184" y="149949"/>
                  </a:lnTo>
                  <a:lnTo>
                    <a:pt x="438940" y="149825"/>
                  </a:lnTo>
                  <a:lnTo>
                    <a:pt x="441720" y="149697"/>
                  </a:lnTo>
                  <a:lnTo>
                    <a:pt x="444524" y="149563"/>
                  </a:lnTo>
                  <a:lnTo>
                    <a:pt x="447328" y="149423"/>
                  </a:lnTo>
                  <a:lnTo>
                    <a:pt x="450154" y="149279"/>
                  </a:lnTo>
                  <a:lnTo>
                    <a:pt x="453005" y="149134"/>
                  </a:lnTo>
                  <a:lnTo>
                    <a:pt x="455855" y="148979"/>
                  </a:lnTo>
                  <a:lnTo>
                    <a:pt x="458729" y="148823"/>
                  </a:lnTo>
                  <a:lnTo>
                    <a:pt x="461602" y="148657"/>
                  </a:lnTo>
                  <a:lnTo>
                    <a:pt x="464499" y="148491"/>
                  </a:lnTo>
                  <a:lnTo>
                    <a:pt x="467396" y="148314"/>
                  </a:lnTo>
                  <a:lnTo>
                    <a:pt x="470340" y="148137"/>
                  </a:lnTo>
                  <a:lnTo>
                    <a:pt x="473260" y="147949"/>
                  </a:lnTo>
                  <a:lnTo>
                    <a:pt x="476227" y="147762"/>
                  </a:lnTo>
                  <a:lnTo>
                    <a:pt x="479194" y="147569"/>
                  </a:lnTo>
                  <a:lnTo>
                    <a:pt x="482161" y="147365"/>
                  </a:lnTo>
                  <a:lnTo>
                    <a:pt x="485175" y="147161"/>
                  </a:lnTo>
                  <a:lnTo>
                    <a:pt x="488166" y="146952"/>
                  </a:lnTo>
                  <a:lnTo>
                    <a:pt x="491203" y="146738"/>
                  </a:lnTo>
                  <a:lnTo>
                    <a:pt x="494240" y="146513"/>
                  </a:lnTo>
                  <a:lnTo>
                    <a:pt x="497301" y="146287"/>
                  </a:lnTo>
                  <a:lnTo>
                    <a:pt x="500361" y="146057"/>
                  </a:lnTo>
                  <a:lnTo>
                    <a:pt x="503445" y="145816"/>
                  </a:lnTo>
                  <a:lnTo>
                    <a:pt x="506529" y="145574"/>
                  </a:lnTo>
                  <a:lnTo>
                    <a:pt x="509659" y="145328"/>
                  </a:lnTo>
                  <a:lnTo>
                    <a:pt x="512790" y="145071"/>
                  </a:lnTo>
                  <a:lnTo>
                    <a:pt x="515921" y="144813"/>
                  </a:lnTo>
                  <a:lnTo>
                    <a:pt x="519075" y="144545"/>
                  </a:lnTo>
                  <a:lnTo>
                    <a:pt x="522252" y="144277"/>
                  </a:lnTo>
                  <a:lnTo>
                    <a:pt x="525429" y="143998"/>
                  </a:lnTo>
                  <a:lnTo>
                    <a:pt x="528630" y="143720"/>
                  </a:lnTo>
                  <a:lnTo>
                    <a:pt x="531854" y="143430"/>
                  </a:lnTo>
                  <a:lnTo>
                    <a:pt x="535078" y="143135"/>
                  </a:lnTo>
                  <a:lnTo>
                    <a:pt x="538326" y="142835"/>
                  </a:lnTo>
                  <a:lnTo>
                    <a:pt x="541596" y="142535"/>
                  </a:lnTo>
                  <a:lnTo>
                    <a:pt x="544867" y="142224"/>
                  </a:lnTo>
                  <a:lnTo>
                    <a:pt x="548161" y="141908"/>
                  </a:lnTo>
                  <a:lnTo>
                    <a:pt x="551455" y="141586"/>
                  </a:lnTo>
                  <a:lnTo>
                    <a:pt x="554796" y="141259"/>
                  </a:lnTo>
                  <a:lnTo>
                    <a:pt x="558114" y="140921"/>
                  </a:lnTo>
                  <a:lnTo>
                    <a:pt x="561478" y="140584"/>
                  </a:lnTo>
                  <a:lnTo>
                    <a:pt x="564842" y="140241"/>
                  </a:lnTo>
                  <a:lnTo>
                    <a:pt x="568230" y="139887"/>
                  </a:lnTo>
                  <a:lnTo>
                    <a:pt x="571617" y="139533"/>
                  </a:lnTo>
                  <a:lnTo>
                    <a:pt x="571991" y="139656"/>
                  </a:lnTo>
                  <a:lnTo>
                    <a:pt x="573113" y="140021"/>
                  </a:lnTo>
                  <a:lnTo>
                    <a:pt x="574935" y="140611"/>
                  </a:lnTo>
                  <a:lnTo>
                    <a:pt x="576103" y="140975"/>
                  </a:lnTo>
                  <a:lnTo>
                    <a:pt x="577458" y="141393"/>
                  </a:lnTo>
                  <a:lnTo>
                    <a:pt x="579000" y="141854"/>
                  </a:lnTo>
                  <a:lnTo>
                    <a:pt x="580682" y="142353"/>
                  </a:lnTo>
                  <a:lnTo>
                    <a:pt x="582551" y="142894"/>
                  </a:lnTo>
                  <a:lnTo>
                    <a:pt x="584584" y="143473"/>
                  </a:lnTo>
                  <a:lnTo>
                    <a:pt x="586780" y="144084"/>
                  </a:lnTo>
                  <a:lnTo>
                    <a:pt x="589140" y="144733"/>
                  </a:lnTo>
                  <a:lnTo>
                    <a:pt x="591663" y="145403"/>
                  </a:lnTo>
                  <a:lnTo>
                    <a:pt x="594349" y="146105"/>
                  </a:lnTo>
                  <a:lnTo>
                    <a:pt x="597176" y="146834"/>
                  </a:lnTo>
                  <a:lnTo>
                    <a:pt x="600167" y="147579"/>
                  </a:lnTo>
                  <a:lnTo>
                    <a:pt x="601732" y="147960"/>
                  </a:lnTo>
                  <a:lnTo>
                    <a:pt x="603321" y="148346"/>
                  </a:lnTo>
                  <a:lnTo>
                    <a:pt x="604956" y="148737"/>
                  </a:lnTo>
                  <a:lnTo>
                    <a:pt x="606615" y="149129"/>
                  </a:lnTo>
                  <a:lnTo>
                    <a:pt x="608320" y="149525"/>
                  </a:lnTo>
                  <a:lnTo>
                    <a:pt x="610073" y="149927"/>
                  </a:lnTo>
                  <a:lnTo>
                    <a:pt x="611848" y="150329"/>
                  </a:lnTo>
                  <a:lnTo>
                    <a:pt x="613670" y="150737"/>
                  </a:lnTo>
                  <a:lnTo>
                    <a:pt x="615516" y="151144"/>
                  </a:lnTo>
                  <a:lnTo>
                    <a:pt x="617408" y="151552"/>
                  </a:lnTo>
                  <a:lnTo>
                    <a:pt x="619324" y="151964"/>
                  </a:lnTo>
                  <a:lnTo>
                    <a:pt x="621287" y="152377"/>
                  </a:lnTo>
                  <a:lnTo>
                    <a:pt x="623296" y="152790"/>
                  </a:lnTo>
                  <a:lnTo>
                    <a:pt x="625328" y="153208"/>
                  </a:lnTo>
                  <a:lnTo>
                    <a:pt x="627384" y="153621"/>
                  </a:lnTo>
                  <a:lnTo>
                    <a:pt x="629487" y="154034"/>
                  </a:lnTo>
                  <a:lnTo>
                    <a:pt x="631613" y="154452"/>
                  </a:lnTo>
                  <a:lnTo>
                    <a:pt x="633786" y="154865"/>
                  </a:lnTo>
                  <a:lnTo>
                    <a:pt x="636005" y="155277"/>
                  </a:lnTo>
                  <a:lnTo>
                    <a:pt x="638225" y="155690"/>
                  </a:lnTo>
                  <a:lnTo>
                    <a:pt x="640514" y="156103"/>
                  </a:lnTo>
                  <a:lnTo>
                    <a:pt x="642804" y="156510"/>
                  </a:lnTo>
                  <a:lnTo>
                    <a:pt x="645140" y="156918"/>
                  </a:lnTo>
                  <a:lnTo>
                    <a:pt x="647523" y="157320"/>
                  </a:lnTo>
                  <a:lnTo>
                    <a:pt x="649929" y="157722"/>
                  </a:lnTo>
                  <a:lnTo>
                    <a:pt x="652359" y="158118"/>
                  </a:lnTo>
                  <a:lnTo>
                    <a:pt x="654836" y="158515"/>
                  </a:lnTo>
                  <a:lnTo>
                    <a:pt x="657335" y="158906"/>
                  </a:lnTo>
                  <a:lnTo>
                    <a:pt x="659859" y="159292"/>
                  </a:lnTo>
                  <a:lnTo>
                    <a:pt x="662429" y="159673"/>
                  </a:lnTo>
                  <a:lnTo>
                    <a:pt x="665022" y="160054"/>
                  </a:lnTo>
                  <a:lnTo>
                    <a:pt x="667638" y="160424"/>
                  </a:lnTo>
                  <a:lnTo>
                    <a:pt x="670302" y="160793"/>
                  </a:lnTo>
                  <a:lnTo>
                    <a:pt x="672989" y="161153"/>
                  </a:lnTo>
                  <a:lnTo>
                    <a:pt x="675722" y="161512"/>
                  </a:lnTo>
                  <a:lnTo>
                    <a:pt x="678455" y="161860"/>
                  </a:lnTo>
                  <a:lnTo>
                    <a:pt x="681236" y="162203"/>
                  </a:lnTo>
                  <a:lnTo>
                    <a:pt x="684039" y="162541"/>
                  </a:lnTo>
                  <a:lnTo>
                    <a:pt x="686889" y="162868"/>
                  </a:lnTo>
                  <a:lnTo>
                    <a:pt x="689740" y="163190"/>
                  </a:lnTo>
                  <a:lnTo>
                    <a:pt x="692637" y="163501"/>
                  </a:lnTo>
                  <a:lnTo>
                    <a:pt x="695557" y="163806"/>
                  </a:lnTo>
                  <a:lnTo>
                    <a:pt x="698524" y="164106"/>
                  </a:lnTo>
                  <a:lnTo>
                    <a:pt x="701491" y="164390"/>
                  </a:lnTo>
                  <a:lnTo>
                    <a:pt x="704505" y="164669"/>
                  </a:lnTo>
                  <a:lnTo>
                    <a:pt x="707542" y="164937"/>
                  </a:lnTo>
                  <a:lnTo>
                    <a:pt x="710603" y="165200"/>
                  </a:lnTo>
                  <a:lnTo>
                    <a:pt x="713686" y="165446"/>
                  </a:lnTo>
                  <a:lnTo>
                    <a:pt x="716817" y="165688"/>
                  </a:lnTo>
                  <a:lnTo>
                    <a:pt x="719948" y="165913"/>
                  </a:lnTo>
                  <a:lnTo>
                    <a:pt x="723125" y="166133"/>
                  </a:lnTo>
                  <a:lnTo>
                    <a:pt x="726326" y="166336"/>
                  </a:lnTo>
                  <a:lnTo>
                    <a:pt x="727938" y="166438"/>
                  </a:lnTo>
                  <a:lnTo>
                    <a:pt x="729550" y="166535"/>
                  </a:lnTo>
                  <a:lnTo>
                    <a:pt x="731162" y="166626"/>
                  </a:lnTo>
                  <a:lnTo>
                    <a:pt x="732797" y="166712"/>
                  </a:lnTo>
                  <a:lnTo>
                    <a:pt x="734433" y="166803"/>
                  </a:lnTo>
                  <a:lnTo>
                    <a:pt x="736068" y="166883"/>
                  </a:lnTo>
                  <a:lnTo>
                    <a:pt x="737727" y="166963"/>
                  </a:lnTo>
                  <a:lnTo>
                    <a:pt x="739362" y="167039"/>
                  </a:lnTo>
                  <a:lnTo>
                    <a:pt x="741021" y="167114"/>
                  </a:lnTo>
                  <a:lnTo>
                    <a:pt x="742703" y="167183"/>
                  </a:lnTo>
                  <a:lnTo>
                    <a:pt x="744362" y="167253"/>
                  </a:lnTo>
                  <a:lnTo>
                    <a:pt x="746044" y="167317"/>
                  </a:lnTo>
                  <a:lnTo>
                    <a:pt x="747726" y="167376"/>
                  </a:lnTo>
                  <a:lnTo>
                    <a:pt x="749432" y="167435"/>
                  </a:lnTo>
                  <a:lnTo>
                    <a:pt x="751114" y="167489"/>
                  </a:lnTo>
                  <a:lnTo>
                    <a:pt x="752819" y="167537"/>
                  </a:lnTo>
                  <a:lnTo>
                    <a:pt x="754525" y="167585"/>
                  </a:lnTo>
                  <a:lnTo>
                    <a:pt x="756253" y="167628"/>
                  </a:lnTo>
                  <a:lnTo>
                    <a:pt x="757959" y="167666"/>
                  </a:lnTo>
                  <a:lnTo>
                    <a:pt x="759688" y="167703"/>
                  </a:lnTo>
                  <a:lnTo>
                    <a:pt x="761417" y="167730"/>
                  </a:lnTo>
                  <a:lnTo>
                    <a:pt x="763169" y="167762"/>
                  </a:lnTo>
                  <a:lnTo>
                    <a:pt x="764898" y="167784"/>
                  </a:lnTo>
                  <a:lnTo>
                    <a:pt x="766650" y="167805"/>
                  </a:lnTo>
                  <a:lnTo>
                    <a:pt x="768402" y="167821"/>
                  </a:lnTo>
                  <a:lnTo>
                    <a:pt x="770178" y="167832"/>
                  </a:lnTo>
                  <a:lnTo>
                    <a:pt x="771930" y="167843"/>
                  </a:lnTo>
                  <a:lnTo>
                    <a:pt x="773705" y="167848"/>
                  </a:lnTo>
                  <a:lnTo>
                    <a:pt x="775481" y="167848"/>
                  </a:lnTo>
                  <a:lnTo>
                    <a:pt x="777280" y="167843"/>
                  </a:lnTo>
                  <a:lnTo>
                    <a:pt x="779055" y="167837"/>
                  </a:lnTo>
                  <a:lnTo>
                    <a:pt x="780854" y="167827"/>
                  </a:lnTo>
                  <a:lnTo>
                    <a:pt x="782653" y="167810"/>
                  </a:lnTo>
                  <a:lnTo>
                    <a:pt x="784476" y="167789"/>
                  </a:lnTo>
                  <a:lnTo>
                    <a:pt x="786275" y="167768"/>
                  </a:lnTo>
                  <a:lnTo>
                    <a:pt x="788097" y="167735"/>
                  </a:lnTo>
                  <a:lnTo>
                    <a:pt x="789919" y="167703"/>
                  </a:lnTo>
                  <a:lnTo>
                    <a:pt x="791741" y="167666"/>
                  </a:lnTo>
                  <a:lnTo>
                    <a:pt x="793587" y="167623"/>
                  </a:lnTo>
                  <a:lnTo>
                    <a:pt x="795433" y="167580"/>
                  </a:lnTo>
                  <a:lnTo>
                    <a:pt x="797255" y="167526"/>
                  </a:lnTo>
                  <a:lnTo>
                    <a:pt x="799124" y="167473"/>
                  </a:lnTo>
                  <a:lnTo>
                    <a:pt x="800970" y="167414"/>
                  </a:lnTo>
                  <a:lnTo>
                    <a:pt x="802839" y="167349"/>
                  </a:lnTo>
                  <a:lnTo>
                    <a:pt x="804708" y="167280"/>
                  </a:lnTo>
                  <a:lnTo>
                    <a:pt x="806577" y="167205"/>
                  </a:lnTo>
                  <a:lnTo>
                    <a:pt x="808446" y="167124"/>
                  </a:lnTo>
                  <a:lnTo>
                    <a:pt x="810315" y="167044"/>
                  </a:lnTo>
                  <a:lnTo>
                    <a:pt x="812207" y="166953"/>
                  </a:lnTo>
                  <a:lnTo>
                    <a:pt x="814100" y="166862"/>
                  </a:lnTo>
                  <a:lnTo>
                    <a:pt x="815992" y="166765"/>
                  </a:lnTo>
                  <a:lnTo>
                    <a:pt x="817908" y="166658"/>
                  </a:lnTo>
                  <a:lnTo>
                    <a:pt x="819800" y="166551"/>
                  </a:lnTo>
                  <a:lnTo>
                    <a:pt x="821716" y="166438"/>
                  </a:lnTo>
                  <a:lnTo>
                    <a:pt x="823632" y="166320"/>
                  </a:lnTo>
                  <a:lnTo>
                    <a:pt x="825547" y="166197"/>
                  </a:lnTo>
                  <a:lnTo>
                    <a:pt x="827487" y="166068"/>
                  </a:lnTo>
                  <a:lnTo>
                    <a:pt x="829402" y="165934"/>
                  </a:lnTo>
                  <a:lnTo>
                    <a:pt x="831341" y="165800"/>
                  </a:lnTo>
                  <a:lnTo>
                    <a:pt x="833280" y="165656"/>
                  </a:lnTo>
                  <a:lnTo>
                    <a:pt x="835220" y="165505"/>
                  </a:lnTo>
                  <a:lnTo>
                    <a:pt x="837182" y="165350"/>
                  </a:lnTo>
                  <a:lnTo>
                    <a:pt x="839145" y="165189"/>
                  </a:lnTo>
                  <a:lnTo>
                    <a:pt x="841084" y="165023"/>
                  </a:lnTo>
                  <a:lnTo>
                    <a:pt x="843046" y="164857"/>
                  </a:lnTo>
                  <a:lnTo>
                    <a:pt x="845032" y="164680"/>
                  </a:lnTo>
                  <a:lnTo>
                    <a:pt x="846994" y="164498"/>
                  </a:lnTo>
                  <a:lnTo>
                    <a:pt x="848980" y="164310"/>
                  </a:lnTo>
                  <a:lnTo>
                    <a:pt x="850966" y="164117"/>
                  </a:lnTo>
                  <a:lnTo>
                    <a:pt x="852952" y="163919"/>
                  </a:lnTo>
                  <a:lnTo>
                    <a:pt x="854938" y="163715"/>
                  </a:lnTo>
                  <a:lnTo>
                    <a:pt x="856924" y="163501"/>
                  </a:lnTo>
                  <a:lnTo>
                    <a:pt x="858933" y="163286"/>
                  </a:lnTo>
                  <a:lnTo>
                    <a:pt x="860919" y="163066"/>
                  </a:lnTo>
                  <a:lnTo>
                    <a:pt x="862928" y="162836"/>
                  </a:lnTo>
                  <a:lnTo>
                    <a:pt x="864960" y="162605"/>
                  </a:lnTo>
                  <a:lnTo>
                    <a:pt x="866970" y="162364"/>
                  </a:lnTo>
                  <a:lnTo>
                    <a:pt x="868979" y="162117"/>
                  </a:lnTo>
                  <a:lnTo>
                    <a:pt x="871011" y="161866"/>
                  </a:lnTo>
                  <a:lnTo>
                    <a:pt x="873044" y="161608"/>
                  </a:lnTo>
                  <a:lnTo>
                    <a:pt x="875053" y="161346"/>
                  </a:lnTo>
                  <a:lnTo>
                    <a:pt x="877062" y="161083"/>
                  </a:lnTo>
                  <a:lnTo>
                    <a:pt x="879048" y="160809"/>
                  </a:lnTo>
                  <a:lnTo>
                    <a:pt x="880987" y="160531"/>
                  </a:lnTo>
                  <a:lnTo>
                    <a:pt x="882926" y="160252"/>
                  </a:lnTo>
                  <a:lnTo>
                    <a:pt x="884842" y="159968"/>
                  </a:lnTo>
                  <a:lnTo>
                    <a:pt x="886758" y="159673"/>
                  </a:lnTo>
                  <a:lnTo>
                    <a:pt x="888627" y="159384"/>
                  </a:lnTo>
                  <a:lnTo>
                    <a:pt x="890473" y="159083"/>
                  </a:lnTo>
                  <a:lnTo>
                    <a:pt x="892318" y="158778"/>
                  </a:lnTo>
                  <a:lnTo>
                    <a:pt x="894117" y="158472"/>
                  </a:lnTo>
                  <a:lnTo>
                    <a:pt x="895916" y="158161"/>
                  </a:lnTo>
                  <a:lnTo>
                    <a:pt x="897692" y="157845"/>
                  </a:lnTo>
                  <a:lnTo>
                    <a:pt x="899444" y="157529"/>
                  </a:lnTo>
                  <a:lnTo>
                    <a:pt x="901196" y="157207"/>
                  </a:lnTo>
                  <a:lnTo>
                    <a:pt x="902902" y="156880"/>
                  </a:lnTo>
                  <a:lnTo>
                    <a:pt x="904607" y="156548"/>
                  </a:lnTo>
                  <a:lnTo>
                    <a:pt x="906289" y="156210"/>
                  </a:lnTo>
                  <a:lnTo>
                    <a:pt x="907948" y="155872"/>
                  </a:lnTo>
                  <a:lnTo>
                    <a:pt x="909583" y="155529"/>
                  </a:lnTo>
                  <a:lnTo>
                    <a:pt x="911195" y="155181"/>
                  </a:lnTo>
                  <a:lnTo>
                    <a:pt x="912807" y="154832"/>
                  </a:lnTo>
                  <a:lnTo>
                    <a:pt x="914373" y="154479"/>
                  </a:lnTo>
                  <a:lnTo>
                    <a:pt x="915938" y="154119"/>
                  </a:lnTo>
                  <a:lnTo>
                    <a:pt x="917503" y="153760"/>
                  </a:lnTo>
                  <a:lnTo>
                    <a:pt x="919022" y="153396"/>
                  </a:lnTo>
                  <a:lnTo>
                    <a:pt x="920540" y="153026"/>
                  </a:lnTo>
                  <a:lnTo>
                    <a:pt x="922036" y="152656"/>
                  </a:lnTo>
                  <a:lnTo>
                    <a:pt x="923507" y="152281"/>
                  </a:lnTo>
                  <a:lnTo>
                    <a:pt x="924956" y="151905"/>
                  </a:lnTo>
                  <a:lnTo>
                    <a:pt x="926381" y="151525"/>
                  </a:lnTo>
                  <a:lnTo>
                    <a:pt x="927806" y="151139"/>
                  </a:lnTo>
                  <a:lnTo>
                    <a:pt x="929208" y="150748"/>
                  </a:lnTo>
                  <a:lnTo>
                    <a:pt x="930610" y="150362"/>
                  </a:lnTo>
                  <a:lnTo>
                    <a:pt x="931965" y="149965"/>
                  </a:lnTo>
                  <a:lnTo>
                    <a:pt x="933320" y="149568"/>
                  </a:lnTo>
                  <a:lnTo>
                    <a:pt x="934652" y="149166"/>
                  </a:lnTo>
                  <a:lnTo>
                    <a:pt x="935983" y="148764"/>
                  </a:lnTo>
                  <a:lnTo>
                    <a:pt x="937268" y="148357"/>
                  </a:lnTo>
                  <a:lnTo>
                    <a:pt x="938553" y="147949"/>
                  </a:lnTo>
                  <a:lnTo>
                    <a:pt x="939815" y="147536"/>
                  </a:lnTo>
                  <a:lnTo>
                    <a:pt x="941076" y="147124"/>
                  </a:lnTo>
                  <a:lnTo>
                    <a:pt x="942315" y="146706"/>
                  </a:lnTo>
                  <a:lnTo>
                    <a:pt x="943529" y="146287"/>
                  </a:lnTo>
                  <a:lnTo>
                    <a:pt x="944721" y="145864"/>
                  </a:lnTo>
                  <a:lnTo>
                    <a:pt x="945912" y="145435"/>
                  </a:lnTo>
                  <a:lnTo>
                    <a:pt x="947081" y="145012"/>
                  </a:lnTo>
                  <a:lnTo>
                    <a:pt x="948249" y="144577"/>
                  </a:lnTo>
                  <a:lnTo>
                    <a:pt x="949370" y="144143"/>
                  </a:lnTo>
                  <a:lnTo>
                    <a:pt x="950515" y="143709"/>
                  </a:lnTo>
                  <a:lnTo>
                    <a:pt x="951613" y="143275"/>
                  </a:lnTo>
                  <a:lnTo>
                    <a:pt x="952711" y="142835"/>
                  </a:lnTo>
                  <a:lnTo>
                    <a:pt x="953786" y="142390"/>
                  </a:lnTo>
                  <a:lnTo>
                    <a:pt x="954837" y="141945"/>
                  </a:lnTo>
                  <a:lnTo>
                    <a:pt x="955888" y="141500"/>
                  </a:lnTo>
                  <a:lnTo>
                    <a:pt x="956916" y="141050"/>
                  </a:lnTo>
                  <a:lnTo>
                    <a:pt x="957944" y="140600"/>
                  </a:lnTo>
                  <a:lnTo>
                    <a:pt x="958949" y="140144"/>
                  </a:lnTo>
                  <a:lnTo>
                    <a:pt x="959930" y="139688"/>
                  </a:lnTo>
                  <a:lnTo>
                    <a:pt x="960911" y="139233"/>
                  </a:lnTo>
                  <a:lnTo>
                    <a:pt x="961869" y="138777"/>
                  </a:lnTo>
                  <a:lnTo>
                    <a:pt x="962827" y="138316"/>
                  </a:lnTo>
                  <a:lnTo>
                    <a:pt x="963762" y="137850"/>
                  </a:lnTo>
                  <a:lnTo>
                    <a:pt x="964673" y="137389"/>
                  </a:lnTo>
                  <a:lnTo>
                    <a:pt x="965584" y="136922"/>
                  </a:lnTo>
                  <a:lnTo>
                    <a:pt x="966472" y="136451"/>
                  </a:lnTo>
                  <a:lnTo>
                    <a:pt x="967336" y="135984"/>
                  </a:lnTo>
                  <a:lnTo>
                    <a:pt x="968200" y="135513"/>
                  </a:lnTo>
                  <a:lnTo>
                    <a:pt x="969065" y="135041"/>
                  </a:lnTo>
                  <a:lnTo>
                    <a:pt x="969906" y="134564"/>
                  </a:lnTo>
                  <a:lnTo>
                    <a:pt x="970724" y="134087"/>
                  </a:lnTo>
                  <a:lnTo>
                    <a:pt x="971541" y="133610"/>
                  </a:lnTo>
                  <a:lnTo>
                    <a:pt x="973130" y="132655"/>
                  </a:lnTo>
                  <a:lnTo>
                    <a:pt x="974649" y="131690"/>
                  </a:lnTo>
                  <a:lnTo>
                    <a:pt x="976144" y="130720"/>
                  </a:lnTo>
                  <a:lnTo>
                    <a:pt x="977569" y="129750"/>
                  </a:lnTo>
                  <a:lnTo>
                    <a:pt x="978971" y="128774"/>
                  </a:lnTo>
                  <a:lnTo>
                    <a:pt x="980302" y="127793"/>
                  </a:lnTo>
                  <a:lnTo>
                    <a:pt x="981611" y="126807"/>
                  </a:lnTo>
                  <a:lnTo>
                    <a:pt x="982849" y="125820"/>
                  </a:lnTo>
                  <a:lnTo>
                    <a:pt x="984064" y="124829"/>
                  </a:lnTo>
                  <a:lnTo>
                    <a:pt x="985232" y="123837"/>
                  </a:lnTo>
                  <a:lnTo>
                    <a:pt x="986353" y="122845"/>
                  </a:lnTo>
                  <a:lnTo>
                    <a:pt x="987428" y="121854"/>
                  </a:lnTo>
                  <a:lnTo>
                    <a:pt x="988479" y="120857"/>
                  </a:lnTo>
                  <a:lnTo>
                    <a:pt x="989484" y="119859"/>
                  </a:lnTo>
                  <a:lnTo>
                    <a:pt x="990442" y="118862"/>
                  </a:lnTo>
                  <a:lnTo>
                    <a:pt x="991376" y="117865"/>
                  </a:lnTo>
                  <a:lnTo>
                    <a:pt x="992264" y="116868"/>
                  </a:lnTo>
                  <a:lnTo>
                    <a:pt x="993129" y="115871"/>
                  </a:lnTo>
                  <a:lnTo>
                    <a:pt x="993946" y="114874"/>
                  </a:lnTo>
                  <a:lnTo>
                    <a:pt x="994741" y="113882"/>
                  </a:lnTo>
                  <a:lnTo>
                    <a:pt x="995488" y="112891"/>
                  </a:lnTo>
                  <a:lnTo>
                    <a:pt x="996212" y="111899"/>
                  </a:lnTo>
                  <a:lnTo>
                    <a:pt x="996890" y="110912"/>
                  </a:lnTo>
                  <a:lnTo>
                    <a:pt x="997567" y="109926"/>
                  </a:lnTo>
                  <a:lnTo>
                    <a:pt x="998198" y="108945"/>
                  </a:lnTo>
                  <a:lnTo>
                    <a:pt x="998806" y="107969"/>
                  </a:lnTo>
                  <a:lnTo>
                    <a:pt x="999390" y="106994"/>
                  </a:lnTo>
                  <a:lnTo>
                    <a:pt x="999927" y="106029"/>
                  </a:lnTo>
                  <a:lnTo>
                    <a:pt x="1000464" y="105064"/>
                  </a:lnTo>
                  <a:lnTo>
                    <a:pt x="1000955" y="104104"/>
                  </a:lnTo>
                  <a:lnTo>
                    <a:pt x="1001446" y="103150"/>
                  </a:lnTo>
                  <a:lnTo>
                    <a:pt x="1001890" y="102201"/>
                  </a:lnTo>
                  <a:lnTo>
                    <a:pt x="1002333" y="101258"/>
                  </a:lnTo>
                  <a:lnTo>
                    <a:pt x="1002754" y="100325"/>
                  </a:lnTo>
                  <a:lnTo>
                    <a:pt x="1003151" y="99392"/>
                  </a:lnTo>
                  <a:lnTo>
                    <a:pt x="1003525" y="98476"/>
                  </a:lnTo>
                  <a:lnTo>
                    <a:pt x="1003875" y="97559"/>
                  </a:lnTo>
                  <a:lnTo>
                    <a:pt x="1004226" y="96653"/>
                  </a:lnTo>
                  <a:lnTo>
                    <a:pt x="1004857" y="94868"/>
                  </a:lnTo>
                  <a:lnTo>
                    <a:pt x="1005441" y="93120"/>
                  </a:lnTo>
                  <a:lnTo>
                    <a:pt x="1005978" y="91410"/>
                  </a:lnTo>
                  <a:lnTo>
                    <a:pt x="1006469" y="89743"/>
                  </a:lnTo>
                  <a:lnTo>
                    <a:pt x="1006936" y="88119"/>
                  </a:lnTo>
                  <a:lnTo>
                    <a:pt x="1007777" y="85021"/>
                  </a:lnTo>
                  <a:lnTo>
                    <a:pt x="1008174" y="83552"/>
                  </a:lnTo>
                  <a:lnTo>
                    <a:pt x="1008571" y="82136"/>
                  </a:lnTo>
                  <a:lnTo>
                    <a:pt x="1008968" y="80786"/>
                  </a:lnTo>
                  <a:lnTo>
                    <a:pt x="1009389" y="79494"/>
                  </a:lnTo>
                  <a:lnTo>
                    <a:pt x="1009810" y="78266"/>
                  </a:lnTo>
                  <a:lnTo>
                    <a:pt x="1010043" y="77682"/>
                  </a:lnTo>
                  <a:lnTo>
                    <a:pt x="1010277" y="77108"/>
                  </a:lnTo>
                  <a:lnTo>
                    <a:pt x="1010510" y="76561"/>
                  </a:lnTo>
                  <a:lnTo>
                    <a:pt x="1010767" y="76025"/>
                  </a:lnTo>
                  <a:lnTo>
                    <a:pt x="1011024" y="75511"/>
                  </a:lnTo>
                  <a:lnTo>
                    <a:pt x="1011305" y="75012"/>
                  </a:lnTo>
                  <a:lnTo>
                    <a:pt x="1011585" y="74540"/>
                  </a:lnTo>
                  <a:lnTo>
                    <a:pt x="1011865" y="74079"/>
                  </a:lnTo>
                  <a:lnTo>
                    <a:pt x="1012193" y="73645"/>
                  </a:lnTo>
                  <a:lnTo>
                    <a:pt x="1012520" y="73227"/>
                  </a:lnTo>
                  <a:lnTo>
                    <a:pt x="1012847" y="72830"/>
                  </a:lnTo>
                  <a:lnTo>
                    <a:pt x="1013220" y="72455"/>
                  </a:lnTo>
                  <a:lnTo>
                    <a:pt x="1013594" y="72101"/>
                  </a:lnTo>
                  <a:lnTo>
                    <a:pt x="1013991" y="71774"/>
                  </a:lnTo>
                  <a:lnTo>
                    <a:pt x="1014389" y="71463"/>
                  </a:lnTo>
                  <a:lnTo>
                    <a:pt x="1014833" y="71179"/>
                  </a:lnTo>
                  <a:lnTo>
                    <a:pt x="1015066" y="71040"/>
                  </a:lnTo>
                  <a:lnTo>
                    <a:pt x="1015276" y="70911"/>
                  </a:lnTo>
                  <a:lnTo>
                    <a:pt x="1015533" y="70788"/>
                  </a:lnTo>
                  <a:lnTo>
                    <a:pt x="1015767" y="70675"/>
                  </a:lnTo>
                  <a:lnTo>
                    <a:pt x="1016024" y="70563"/>
                  </a:lnTo>
                  <a:lnTo>
                    <a:pt x="1016258" y="70456"/>
                  </a:lnTo>
                  <a:lnTo>
                    <a:pt x="1016515" y="70359"/>
                  </a:lnTo>
                  <a:lnTo>
                    <a:pt x="1016795" y="70263"/>
                  </a:lnTo>
                  <a:lnTo>
                    <a:pt x="1017075" y="70177"/>
                  </a:lnTo>
                  <a:lnTo>
                    <a:pt x="1017332" y="70096"/>
                  </a:lnTo>
                  <a:lnTo>
                    <a:pt x="1017636" y="70021"/>
                  </a:lnTo>
                  <a:lnTo>
                    <a:pt x="1017916" y="69952"/>
                  </a:lnTo>
                  <a:lnTo>
                    <a:pt x="1018220" y="69893"/>
                  </a:lnTo>
                  <a:lnTo>
                    <a:pt x="1018524" y="69834"/>
                  </a:lnTo>
                  <a:lnTo>
                    <a:pt x="1018828" y="69786"/>
                  </a:lnTo>
                  <a:lnTo>
                    <a:pt x="1019155" y="69743"/>
                  </a:lnTo>
                  <a:lnTo>
                    <a:pt x="1019482" y="69705"/>
                  </a:lnTo>
                  <a:lnTo>
                    <a:pt x="1019809" y="69678"/>
                  </a:lnTo>
                  <a:lnTo>
                    <a:pt x="1020159" y="69652"/>
                  </a:lnTo>
                  <a:lnTo>
                    <a:pt x="1020510" y="69635"/>
                  </a:lnTo>
                  <a:lnTo>
                    <a:pt x="1020860" y="69625"/>
                  </a:lnTo>
                  <a:lnTo>
                    <a:pt x="1021608" y="69625"/>
                  </a:lnTo>
                  <a:lnTo>
                    <a:pt x="1021982" y="69635"/>
                  </a:lnTo>
                  <a:lnTo>
                    <a:pt x="1022379" y="69652"/>
                  </a:lnTo>
                  <a:lnTo>
                    <a:pt x="1022776" y="69678"/>
                  </a:lnTo>
                  <a:lnTo>
                    <a:pt x="1023173" y="69705"/>
                  </a:lnTo>
                  <a:lnTo>
                    <a:pt x="1023594" y="69743"/>
                  </a:lnTo>
                  <a:lnTo>
                    <a:pt x="1024435" y="69834"/>
                  </a:lnTo>
                  <a:lnTo>
                    <a:pt x="1025299" y="69930"/>
                  </a:lnTo>
                  <a:lnTo>
                    <a:pt x="1026187" y="70043"/>
                  </a:lnTo>
                  <a:lnTo>
                    <a:pt x="1027098" y="70166"/>
                  </a:lnTo>
                  <a:lnTo>
                    <a:pt x="1028032" y="70306"/>
                  </a:lnTo>
                  <a:lnTo>
                    <a:pt x="1028990" y="70450"/>
                  </a:lnTo>
                  <a:lnTo>
                    <a:pt x="1029948" y="70606"/>
                  </a:lnTo>
                  <a:lnTo>
                    <a:pt x="1030953" y="70777"/>
                  </a:lnTo>
                  <a:lnTo>
                    <a:pt x="1031934" y="70954"/>
                  </a:lnTo>
                  <a:lnTo>
                    <a:pt x="1032962" y="71142"/>
                  </a:lnTo>
                  <a:lnTo>
                    <a:pt x="1034013" y="71345"/>
                  </a:lnTo>
                  <a:lnTo>
                    <a:pt x="1035065" y="71555"/>
                  </a:lnTo>
                  <a:lnTo>
                    <a:pt x="1036116" y="71774"/>
                  </a:lnTo>
                  <a:lnTo>
                    <a:pt x="1037214" y="72005"/>
                  </a:lnTo>
                  <a:lnTo>
                    <a:pt x="1038312" y="72246"/>
                  </a:lnTo>
                  <a:lnTo>
                    <a:pt x="1039410" y="72493"/>
                  </a:lnTo>
                  <a:lnTo>
                    <a:pt x="1040532" y="72755"/>
                  </a:lnTo>
                  <a:lnTo>
                    <a:pt x="1041676" y="73023"/>
                  </a:lnTo>
                  <a:lnTo>
                    <a:pt x="1042821" y="73297"/>
                  </a:lnTo>
                  <a:lnTo>
                    <a:pt x="1043966" y="73586"/>
                  </a:lnTo>
                  <a:lnTo>
                    <a:pt x="1045134" y="73876"/>
                  </a:lnTo>
                  <a:lnTo>
                    <a:pt x="1046302" y="74181"/>
                  </a:lnTo>
                  <a:lnTo>
                    <a:pt x="1047494" y="74492"/>
                  </a:lnTo>
                  <a:lnTo>
                    <a:pt x="1048685" y="74814"/>
                  </a:lnTo>
                  <a:lnTo>
                    <a:pt x="1049877" y="75141"/>
                  </a:lnTo>
                  <a:lnTo>
                    <a:pt x="1051092" y="75473"/>
                  </a:lnTo>
                  <a:lnTo>
                    <a:pt x="1052306" y="75816"/>
                  </a:lnTo>
                  <a:lnTo>
                    <a:pt x="1053521" y="76165"/>
                  </a:lnTo>
                  <a:lnTo>
                    <a:pt x="1054760" y="76524"/>
                  </a:lnTo>
                  <a:lnTo>
                    <a:pt x="1055974" y="76888"/>
                  </a:lnTo>
                  <a:lnTo>
                    <a:pt x="1057213" y="77258"/>
                  </a:lnTo>
                  <a:lnTo>
                    <a:pt x="1058451" y="77639"/>
                  </a:lnTo>
                  <a:lnTo>
                    <a:pt x="1059689" y="78025"/>
                  </a:lnTo>
                  <a:lnTo>
                    <a:pt x="1060927" y="78411"/>
                  </a:lnTo>
                  <a:lnTo>
                    <a:pt x="1062189" y="78813"/>
                  </a:lnTo>
                  <a:lnTo>
                    <a:pt x="1063427" y="79215"/>
                  </a:lnTo>
                  <a:lnTo>
                    <a:pt x="1064665" y="79622"/>
                  </a:lnTo>
                  <a:lnTo>
                    <a:pt x="1065904" y="80040"/>
                  </a:lnTo>
                  <a:lnTo>
                    <a:pt x="1067165" y="80459"/>
                  </a:lnTo>
                  <a:lnTo>
                    <a:pt x="1068403" y="80882"/>
                  </a:lnTo>
                  <a:lnTo>
                    <a:pt x="1069642" y="81316"/>
                  </a:lnTo>
                  <a:lnTo>
                    <a:pt x="1070880" y="81751"/>
                  </a:lnTo>
                  <a:lnTo>
                    <a:pt x="1072118" y="82190"/>
                  </a:lnTo>
                  <a:lnTo>
                    <a:pt x="1073333" y="82635"/>
                  </a:lnTo>
                  <a:lnTo>
                    <a:pt x="1074571" y="83085"/>
                  </a:lnTo>
                  <a:lnTo>
                    <a:pt x="1075786" y="83541"/>
                  </a:lnTo>
                  <a:lnTo>
                    <a:pt x="1077001" y="83997"/>
                  </a:lnTo>
                  <a:lnTo>
                    <a:pt x="1078192" y="84463"/>
                  </a:lnTo>
                  <a:lnTo>
                    <a:pt x="1079407" y="84924"/>
                  </a:lnTo>
                  <a:lnTo>
                    <a:pt x="1080599" y="85396"/>
                  </a:lnTo>
                  <a:lnTo>
                    <a:pt x="1081790" y="85868"/>
                  </a:lnTo>
                  <a:lnTo>
                    <a:pt x="1082958" y="86345"/>
                  </a:lnTo>
                  <a:lnTo>
                    <a:pt x="1084127" y="86822"/>
                  </a:lnTo>
                  <a:lnTo>
                    <a:pt x="1085271" y="87304"/>
                  </a:lnTo>
                  <a:lnTo>
                    <a:pt x="1086416" y="87792"/>
                  </a:lnTo>
                  <a:lnTo>
                    <a:pt x="1087561" y="88280"/>
                  </a:lnTo>
                  <a:lnTo>
                    <a:pt x="1088682" y="88768"/>
                  </a:lnTo>
                  <a:lnTo>
                    <a:pt x="1089804" y="89261"/>
                  </a:lnTo>
                  <a:lnTo>
                    <a:pt x="1090902" y="89754"/>
                  </a:lnTo>
                  <a:lnTo>
                    <a:pt x="1091976" y="90253"/>
                  </a:lnTo>
                  <a:lnTo>
                    <a:pt x="1093051" y="90746"/>
                  </a:lnTo>
                  <a:lnTo>
                    <a:pt x="1094102" y="91250"/>
                  </a:lnTo>
                  <a:lnTo>
                    <a:pt x="1095130" y="91748"/>
                  </a:lnTo>
                  <a:lnTo>
                    <a:pt x="1096158" y="92247"/>
                  </a:lnTo>
                  <a:lnTo>
                    <a:pt x="1097163" y="92751"/>
                  </a:lnTo>
                  <a:lnTo>
                    <a:pt x="1098144" y="93254"/>
                  </a:lnTo>
                  <a:lnTo>
                    <a:pt x="1099125" y="93758"/>
                  </a:lnTo>
                  <a:lnTo>
                    <a:pt x="1100060" y="94262"/>
                  </a:lnTo>
                  <a:lnTo>
                    <a:pt x="1100994" y="94766"/>
                  </a:lnTo>
                  <a:lnTo>
                    <a:pt x="1101906" y="95275"/>
                  </a:lnTo>
                  <a:lnTo>
                    <a:pt x="1102817" y="95779"/>
                  </a:lnTo>
                  <a:lnTo>
                    <a:pt x="1103681" y="96283"/>
                  </a:lnTo>
                  <a:lnTo>
                    <a:pt x="1104522" y="96787"/>
                  </a:lnTo>
                  <a:lnTo>
                    <a:pt x="1105363" y="97291"/>
                  </a:lnTo>
                  <a:lnTo>
                    <a:pt x="1106158" y="97795"/>
                  </a:lnTo>
                  <a:lnTo>
                    <a:pt x="1106929" y="98294"/>
                  </a:lnTo>
                  <a:lnTo>
                    <a:pt x="1107700" y="98797"/>
                  </a:lnTo>
                  <a:lnTo>
                    <a:pt x="1108424" y="99296"/>
                  </a:lnTo>
                  <a:lnTo>
                    <a:pt x="1109125" y="99794"/>
                  </a:lnTo>
                  <a:lnTo>
                    <a:pt x="1109802" y="100288"/>
                  </a:lnTo>
                  <a:lnTo>
                    <a:pt x="1110456" y="100786"/>
                  </a:lnTo>
                  <a:lnTo>
                    <a:pt x="1111087" y="101279"/>
                  </a:lnTo>
                  <a:lnTo>
                    <a:pt x="1111695" y="101767"/>
                  </a:lnTo>
                  <a:lnTo>
                    <a:pt x="1112255" y="102255"/>
                  </a:lnTo>
                  <a:lnTo>
                    <a:pt x="1112793" y="102743"/>
                  </a:lnTo>
                  <a:lnTo>
                    <a:pt x="1113307" y="103225"/>
                  </a:lnTo>
                  <a:lnTo>
                    <a:pt x="1113797" y="103708"/>
                  </a:lnTo>
                  <a:lnTo>
                    <a:pt x="1114241" y="104185"/>
                  </a:lnTo>
                  <a:lnTo>
                    <a:pt x="1114662" y="104657"/>
                  </a:lnTo>
                  <a:lnTo>
                    <a:pt x="1115035" y="105128"/>
                  </a:lnTo>
                  <a:lnTo>
                    <a:pt x="1115409" y="105595"/>
                  </a:lnTo>
                  <a:lnTo>
                    <a:pt x="1115713" y="106056"/>
                  </a:lnTo>
                  <a:lnTo>
                    <a:pt x="1116017" y="106517"/>
                  </a:lnTo>
                  <a:lnTo>
                    <a:pt x="1116250" y="106972"/>
                  </a:lnTo>
                  <a:lnTo>
                    <a:pt x="1116484" y="107423"/>
                  </a:lnTo>
                  <a:lnTo>
                    <a:pt x="1116647" y="107868"/>
                  </a:lnTo>
                  <a:lnTo>
                    <a:pt x="1116811" y="108313"/>
                  </a:lnTo>
                  <a:lnTo>
                    <a:pt x="1116904" y="108752"/>
                  </a:lnTo>
                  <a:lnTo>
                    <a:pt x="1116975" y="109181"/>
                  </a:lnTo>
                  <a:lnTo>
                    <a:pt x="1117021" y="109610"/>
                  </a:lnTo>
                  <a:lnTo>
                    <a:pt x="1116998" y="110033"/>
                  </a:lnTo>
                  <a:lnTo>
                    <a:pt x="1116951" y="110446"/>
                  </a:lnTo>
                  <a:lnTo>
                    <a:pt x="1116881" y="110859"/>
                  </a:lnTo>
                  <a:lnTo>
                    <a:pt x="1116741" y="111266"/>
                  </a:lnTo>
                  <a:lnTo>
                    <a:pt x="1116577" y="111663"/>
                  </a:lnTo>
                  <a:lnTo>
                    <a:pt x="1116367" y="112054"/>
                  </a:lnTo>
                  <a:lnTo>
                    <a:pt x="1116110" y="112446"/>
                  </a:lnTo>
                  <a:lnTo>
                    <a:pt x="1115806" y="112821"/>
                  </a:lnTo>
                  <a:lnTo>
                    <a:pt x="1115479" y="113196"/>
                  </a:lnTo>
                  <a:lnTo>
                    <a:pt x="1115082" y="113566"/>
                  </a:lnTo>
                  <a:lnTo>
                    <a:pt x="1114662" y="113925"/>
                  </a:lnTo>
                  <a:lnTo>
                    <a:pt x="1114194" y="114274"/>
                  </a:lnTo>
                  <a:lnTo>
                    <a:pt x="1113657" y="114622"/>
                  </a:lnTo>
                  <a:lnTo>
                    <a:pt x="1113400" y="114788"/>
                  </a:lnTo>
                  <a:lnTo>
                    <a:pt x="1113096" y="114960"/>
                  </a:lnTo>
                  <a:lnTo>
                    <a:pt x="1112793" y="115126"/>
                  </a:lnTo>
                  <a:lnTo>
                    <a:pt x="1112489" y="115287"/>
                  </a:lnTo>
                  <a:lnTo>
                    <a:pt x="1112162" y="115448"/>
                  </a:lnTo>
                  <a:lnTo>
                    <a:pt x="1111835" y="115608"/>
                  </a:lnTo>
                  <a:lnTo>
                    <a:pt x="1111484" y="115769"/>
                  </a:lnTo>
                  <a:lnTo>
                    <a:pt x="1111111" y="115925"/>
                  </a:lnTo>
                  <a:lnTo>
                    <a:pt x="1110737" y="116080"/>
                  </a:lnTo>
                  <a:lnTo>
                    <a:pt x="1110363" y="116230"/>
                  </a:lnTo>
                  <a:lnTo>
                    <a:pt x="1109942" y="116380"/>
                  </a:lnTo>
                  <a:lnTo>
                    <a:pt x="1109545" y="116525"/>
                  </a:lnTo>
                  <a:lnTo>
                    <a:pt x="1109125" y="116670"/>
                  </a:lnTo>
                  <a:lnTo>
                    <a:pt x="1108681" y="116815"/>
                  </a:lnTo>
                  <a:lnTo>
                    <a:pt x="1108237" y="116954"/>
                  </a:lnTo>
                  <a:lnTo>
                    <a:pt x="1107770" y="117093"/>
                  </a:lnTo>
                  <a:lnTo>
                    <a:pt x="1107302" y="117233"/>
                  </a:lnTo>
                  <a:lnTo>
                    <a:pt x="1106812" y="117367"/>
                  </a:lnTo>
                  <a:lnTo>
                    <a:pt x="1106298" y="117495"/>
                  </a:lnTo>
                  <a:lnTo>
                    <a:pt x="1105784" y="117629"/>
                  </a:lnTo>
                  <a:lnTo>
                    <a:pt x="1105270" y="117753"/>
                  </a:lnTo>
                  <a:lnTo>
                    <a:pt x="1104709" y="117881"/>
                  </a:lnTo>
                  <a:lnTo>
                    <a:pt x="1104172" y="118005"/>
                  </a:lnTo>
                  <a:lnTo>
                    <a:pt x="1103588" y="118123"/>
                  </a:lnTo>
                  <a:lnTo>
                    <a:pt x="1103027" y="118241"/>
                  </a:lnTo>
                  <a:lnTo>
                    <a:pt x="1102420" y="118358"/>
                  </a:lnTo>
                  <a:lnTo>
                    <a:pt x="1101812" y="118471"/>
                  </a:lnTo>
                  <a:lnTo>
                    <a:pt x="1101181" y="118578"/>
                  </a:lnTo>
                  <a:lnTo>
                    <a:pt x="1100551" y="118685"/>
                  </a:lnTo>
                  <a:lnTo>
                    <a:pt x="1099896" y="118793"/>
                  </a:lnTo>
                  <a:lnTo>
                    <a:pt x="1098611" y="119002"/>
                  </a:lnTo>
                  <a:lnTo>
                    <a:pt x="1097373" y="119205"/>
                  </a:lnTo>
                  <a:lnTo>
                    <a:pt x="1096205" y="119404"/>
                  </a:lnTo>
                  <a:lnTo>
                    <a:pt x="1095084" y="119602"/>
                  </a:lnTo>
                  <a:lnTo>
                    <a:pt x="1094009" y="119795"/>
                  </a:lnTo>
                  <a:lnTo>
                    <a:pt x="1092981" y="119988"/>
                  </a:lnTo>
                  <a:lnTo>
                    <a:pt x="1092000" y="120176"/>
                  </a:lnTo>
                  <a:lnTo>
                    <a:pt x="1091065" y="120363"/>
                  </a:lnTo>
                  <a:lnTo>
                    <a:pt x="1090201" y="120546"/>
                  </a:lnTo>
                  <a:lnTo>
                    <a:pt x="1089360" y="120722"/>
                  </a:lnTo>
                  <a:lnTo>
                    <a:pt x="1088589" y="120899"/>
                  </a:lnTo>
                  <a:lnTo>
                    <a:pt x="1087865" y="121076"/>
                  </a:lnTo>
                  <a:lnTo>
                    <a:pt x="1087164" y="121242"/>
                  </a:lnTo>
                  <a:lnTo>
                    <a:pt x="1086533" y="121409"/>
                  </a:lnTo>
                  <a:lnTo>
                    <a:pt x="1085925" y="121575"/>
                  </a:lnTo>
                  <a:lnTo>
                    <a:pt x="1085388" y="121736"/>
                  </a:lnTo>
                  <a:lnTo>
                    <a:pt x="1084874" y="121891"/>
                  </a:lnTo>
                  <a:lnTo>
                    <a:pt x="1084407" y="122047"/>
                  </a:lnTo>
                  <a:lnTo>
                    <a:pt x="1083986" y="122197"/>
                  </a:lnTo>
                  <a:lnTo>
                    <a:pt x="1083589" y="122347"/>
                  </a:lnTo>
                  <a:lnTo>
                    <a:pt x="1083262" y="122492"/>
                  </a:lnTo>
                  <a:lnTo>
                    <a:pt x="1082958" y="122636"/>
                  </a:lnTo>
                  <a:lnTo>
                    <a:pt x="1082701" y="122770"/>
                  </a:lnTo>
                  <a:lnTo>
                    <a:pt x="1082468" y="122910"/>
                  </a:lnTo>
                  <a:lnTo>
                    <a:pt x="1082304" y="123044"/>
                  </a:lnTo>
                  <a:lnTo>
                    <a:pt x="1082141" y="123172"/>
                  </a:lnTo>
                  <a:lnTo>
                    <a:pt x="1082047" y="123296"/>
                  </a:lnTo>
                  <a:lnTo>
                    <a:pt x="1081977" y="123419"/>
                  </a:lnTo>
                  <a:lnTo>
                    <a:pt x="1081930" y="123542"/>
                  </a:lnTo>
                  <a:lnTo>
                    <a:pt x="1081930" y="123655"/>
                  </a:lnTo>
                  <a:lnTo>
                    <a:pt x="1081954" y="123773"/>
                  </a:lnTo>
                  <a:lnTo>
                    <a:pt x="1082024" y="123880"/>
                  </a:lnTo>
                  <a:lnTo>
                    <a:pt x="1082117" y="123987"/>
                  </a:lnTo>
                  <a:lnTo>
                    <a:pt x="1082258" y="124094"/>
                  </a:lnTo>
                  <a:lnTo>
                    <a:pt x="1082421" y="124191"/>
                  </a:lnTo>
                  <a:lnTo>
                    <a:pt x="1082608" y="124293"/>
                  </a:lnTo>
                  <a:lnTo>
                    <a:pt x="1082842" y="124384"/>
                  </a:lnTo>
                  <a:lnTo>
                    <a:pt x="1083099" y="124475"/>
                  </a:lnTo>
                  <a:lnTo>
                    <a:pt x="1083379" y="124566"/>
                  </a:lnTo>
                  <a:lnTo>
                    <a:pt x="1083683" y="124652"/>
                  </a:lnTo>
                  <a:lnTo>
                    <a:pt x="1084033" y="124732"/>
                  </a:lnTo>
                  <a:lnTo>
                    <a:pt x="1084384" y="124807"/>
                  </a:lnTo>
                  <a:lnTo>
                    <a:pt x="1084781" y="124882"/>
                  </a:lnTo>
                  <a:lnTo>
                    <a:pt x="1085201" y="124957"/>
                  </a:lnTo>
                  <a:lnTo>
                    <a:pt x="1085645" y="125027"/>
                  </a:lnTo>
                  <a:lnTo>
                    <a:pt x="1086112" y="125091"/>
                  </a:lnTo>
                  <a:lnTo>
                    <a:pt x="1086603" y="125156"/>
                  </a:lnTo>
                  <a:lnTo>
                    <a:pt x="1087117" y="125215"/>
                  </a:lnTo>
                  <a:lnTo>
                    <a:pt x="1087654" y="125268"/>
                  </a:lnTo>
                  <a:lnTo>
                    <a:pt x="1088192" y="125322"/>
                  </a:lnTo>
                  <a:lnTo>
                    <a:pt x="1088776" y="125370"/>
                  </a:lnTo>
                  <a:lnTo>
                    <a:pt x="1089383" y="125418"/>
                  </a:lnTo>
                  <a:lnTo>
                    <a:pt x="1089991" y="125461"/>
                  </a:lnTo>
                  <a:lnTo>
                    <a:pt x="1090621" y="125499"/>
                  </a:lnTo>
                  <a:lnTo>
                    <a:pt x="1091276" y="125536"/>
                  </a:lnTo>
                  <a:lnTo>
                    <a:pt x="1091953" y="125569"/>
                  </a:lnTo>
                  <a:lnTo>
                    <a:pt x="1092654" y="125601"/>
                  </a:lnTo>
                  <a:lnTo>
                    <a:pt x="1093355" y="125627"/>
                  </a:lnTo>
                  <a:lnTo>
                    <a:pt x="1094079" y="125649"/>
                  </a:lnTo>
                  <a:lnTo>
                    <a:pt x="1094803" y="125670"/>
                  </a:lnTo>
                  <a:lnTo>
                    <a:pt x="1095551" y="125686"/>
                  </a:lnTo>
                  <a:lnTo>
                    <a:pt x="1096322" y="125703"/>
                  </a:lnTo>
                  <a:lnTo>
                    <a:pt x="1097093" y="125708"/>
                  </a:lnTo>
                  <a:lnTo>
                    <a:pt x="1097887" y="125719"/>
                  </a:lnTo>
                  <a:lnTo>
                    <a:pt x="1098682" y="125719"/>
                  </a:lnTo>
                  <a:lnTo>
                    <a:pt x="1099499" y="125724"/>
                  </a:lnTo>
                  <a:lnTo>
                    <a:pt x="1100317" y="125719"/>
                  </a:lnTo>
                  <a:lnTo>
                    <a:pt x="1101135" y="125713"/>
                  </a:lnTo>
                  <a:lnTo>
                    <a:pt x="1102840" y="125692"/>
                  </a:lnTo>
                  <a:lnTo>
                    <a:pt x="1104546" y="125654"/>
                  </a:lnTo>
                  <a:lnTo>
                    <a:pt x="1106274" y="125606"/>
                  </a:lnTo>
                  <a:lnTo>
                    <a:pt x="1108050" y="125542"/>
                  </a:lnTo>
                  <a:lnTo>
                    <a:pt x="1109826" y="125467"/>
                  </a:lnTo>
                  <a:lnTo>
                    <a:pt x="1111601" y="125376"/>
                  </a:lnTo>
                  <a:lnTo>
                    <a:pt x="1112489" y="125327"/>
                  </a:lnTo>
                  <a:lnTo>
                    <a:pt x="1113377" y="125274"/>
                  </a:lnTo>
                  <a:lnTo>
                    <a:pt x="1114288" y="125220"/>
                  </a:lnTo>
                  <a:lnTo>
                    <a:pt x="1115176" y="125161"/>
                  </a:lnTo>
                  <a:lnTo>
                    <a:pt x="1116063" y="125097"/>
                  </a:lnTo>
                  <a:lnTo>
                    <a:pt x="1116951" y="125027"/>
                  </a:lnTo>
                  <a:lnTo>
                    <a:pt x="1117839" y="124957"/>
                  </a:lnTo>
                  <a:lnTo>
                    <a:pt x="1118703" y="124888"/>
                  </a:lnTo>
                  <a:lnTo>
                    <a:pt x="1119591" y="124807"/>
                  </a:lnTo>
                  <a:lnTo>
                    <a:pt x="1120456" y="124732"/>
                  </a:lnTo>
                  <a:lnTo>
                    <a:pt x="1121320" y="124646"/>
                  </a:lnTo>
                  <a:lnTo>
                    <a:pt x="1122184" y="124561"/>
                  </a:lnTo>
                  <a:lnTo>
                    <a:pt x="1123026" y="124470"/>
                  </a:lnTo>
                  <a:lnTo>
                    <a:pt x="1123867" y="124373"/>
                  </a:lnTo>
                  <a:lnTo>
                    <a:pt x="1124708" y="124277"/>
                  </a:lnTo>
                  <a:lnTo>
                    <a:pt x="1125525" y="124180"/>
                  </a:lnTo>
                  <a:lnTo>
                    <a:pt x="1126343" y="124073"/>
                  </a:lnTo>
                  <a:lnTo>
                    <a:pt x="1127137" y="123966"/>
                  </a:lnTo>
                  <a:lnTo>
                    <a:pt x="1127932" y="123858"/>
                  </a:lnTo>
                  <a:lnTo>
                    <a:pt x="1128726" y="123741"/>
                  </a:lnTo>
                  <a:lnTo>
                    <a:pt x="1129474" y="123623"/>
                  </a:lnTo>
                  <a:lnTo>
                    <a:pt x="1130245" y="123505"/>
                  </a:lnTo>
                  <a:lnTo>
                    <a:pt x="1130969" y="123381"/>
                  </a:lnTo>
                  <a:lnTo>
                    <a:pt x="1131693" y="123253"/>
                  </a:lnTo>
                  <a:lnTo>
                    <a:pt x="1132417" y="123119"/>
                  </a:lnTo>
                  <a:lnTo>
                    <a:pt x="1133118" y="122985"/>
                  </a:lnTo>
                  <a:lnTo>
                    <a:pt x="1133796" y="122845"/>
                  </a:lnTo>
                  <a:lnTo>
                    <a:pt x="1134450" y="122706"/>
                  </a:lnTo>
                  <a:lnTo>
                    <a:pt x="1135081" y="122561"/>
                  </a:lnTo>
                  <a:lnTo>
                    <a:pt x="1135712" y="122411"/>
                  </a:lnTo>
                  <a:lnTo>
                    <a:pt x="1136319" y="122261"/>
                  </a:lnTo>
                  <a:lnTo>
                    <a:pt x="1136903" y="122106"/>
                  </a:lnTo>
                  <a:lnTo>
                    <a:pt x="1137464" y="121945"/>
                  </a:lnTo>
                  <a:lnTo>
                    <a:pt x="1138024" y="121784"/>
                  </a:lnTo>
                  <a:lnTo>
                    <a:pt x="1138538" y="121618"/>
                  </a:lnTo>
                  <a:lnTo>
                    <a:pt x="1139029" y="121446"/>
                  </a:lnTo>
                  <a:lnTo>
                    <a:pt x="1139520" y="121275"/>
                  </a:lnTo>
                  <a:lnTo>
                    <a:pt x="1139964" y="121098"/>
                  </a:lnTo>
                  <a:lnTo>
                    <a:pt x="1140384" y="120915"/>
                  </a:lnTo>
                  <a:lnTo>
                    <a:pt x="1140781" y="120733"/>
                  </a:lnTo>
                  <a:lnTo>
                    <a:pt x="1141155" y="120546"/>
                  </a:lnTo>
                  <a:lnTo>
                    <a:pt x="1141505" y="120353"/>
                  </a:lnTo>
                  <a:lnTo>
                    <a:pt x="1141833" y="120160"/>
                  </a:lnTo>
                  <a:lnTo>
                    <a:pt x="1142136" y="119961"/>
                  </a:lnTo>
                  <a:lnTo>
                    <a:pt x="1142393" y="119763"/>
                  </a:lnTo>
                  <a:lnTo>
                    <a:pt x="1142627" y="119559"/>
                  </a:lnTo>
                  <a:lnTo>
                    <a:pt x="1142837" y="119350"/>
                  </a:lnTo>
                  <a:lnTo>
                    <a:pt x="1143001" y="119136"/>
                  </a:lnTo>
                  <a:lnTo>
                    <a:pt x="1143398" y="119248"/>
                  </a:lnTo>
                  <a:lnTo>
                    <a:pt x="1144543" y="119554"/>
                  </a:lnTo>
                  <a:lnTo>
                    <a:pt x="1145384" y="119768"/>
                  </a:lnTo>
                  <a:lnTo>
                    <a:pt x="1146365" y="120026"/>
                  </a:lnTo>
                  <a:lnTo>
                    <a:pt x="1147533" y="120315"/>
                  </a:lnTo>
                  <a:lnTo>
                    <a:pt x="1148818" y="120631"/>
                  </a:lnTo>
                  <a:lnTo>
                    <a:pt x="1150243" y="120980"/>
                  </a:lnTo>
                  <a:lnTo>
                    <a:pt x="1151808" y="121344"/>
                  </a:lnTo>
                  <a:lnTo>
                    <a:pt x="1153467" y="121730"/>
                  </a:lnTo>
                  <a:lnTo>
                    <a:pt x="1155266" y="122127"/>
                  </a:lnTo>
                  <a:lnTo>
                    <a:pt x="1157159" y="122534"/>
                  </a:lnTo>
                  <a:lnTo>
                    <a:pt x="1159144" y="122947"/>
                  </a:lnTo>
                  <a:lnTo>
                    <a:pt x="1161200" y="123360"/>
                  </a:lnTo>
                  <a:lnTo>
                    <a:pt x="1162275" y="123569"/>
                  </a:lnTo>
                  <a:lnTo>
                    <a:pt x="1163350" y="123778"/>
                  </a:lnTo>
                  <a:lnTo>
                    <a:pt x="1164448" y="123982"/>
                  </a:lnTo>
                  <a:lnTo>
                    <a:pt x="1165569" y="124185"/>
                  </a:lnTo>
                  <a:lnTo>
                    <a:pt x="1166691" y="124384"/>
                  </a:lnTo>
                  <a:lnTo>
                    <a:pt x="1167835" y="124582"/>
                  </a:lnTo>
                  <a:lnTo>
                    <a:pt x="1168980" y="124775"/>
                  </a:lnTo>
                  <a:lnTo>
                    <a:pt x="1170148" y="124968"/>
                  </a:lnTo>
                  <a:lnTo>
                    <a:pt x="1171340" y="125150"/>
                  </a:lnTo>
                  <a:lnTo>
                    <a:pt x="1172508" y="125333"/>
                  </a:lnTo>
                  <a:lnTo>
                    <a:pt x="1173723" y="125510"/>
                  </a:lnTo>
                  <a:lnTo>
                    <a:pt x="1174914" y="125676"/>
                  </a:lnTo>
                  <a:lnTo>
                    <a:pt x="1176129" y="125842"/>
                  </a:lnTo>
                  <a:lnTo>
                    <a:pt x="1177344" y="125997"/>
                  </a:lnTo>
                  <a:lnTo>
                    <a:pt x="1178559" y="126147"/>
                  </a:lnTo>
                  <a:lnTo>
                    <a:pt x="1179774" y="126287"/>
                  </a:lnTo>
                  <a:lnTo>
                    <a:pt x="1181012" y="126421"/>
                  </a:lnTo>
                  <a:lnTo>
                    <a:pt x="1182227" y="126544"/>
                  </a:lnTo>
                  <a:lnTo>
                    <a:pt x="1183465" y="126657"/>
                  </a:lnTo>
                  <a:lnTo>
                    <a:pt x="1184680" y="126764"/>
                  </a:lnTo>
                  <a:lnTo>
                    <a:pt x="1185918" y="126855"/>
                  </a:lnTo>
                  <a:lnTo>
                    <a:pt x="1187133" y="126941"/>
                  </a:lnTo>
                  <a:lnTo>
                    <a:pt x="1188348" y="127011"/>
                  </a:lnTo>
                  <a:lnTo>
                    <a:pt x="1189563" y="127075"/>
                  </a:lnTo>
                  <a:lnTo>
                    <a:pt x="1190754" y="127123"/>
                  </a:lnTo>
                  <a:lnTo>
                    <a:pt x="1191946" y="127155"/>
                  </a:lnTo>
                  <a:lnTo>
                    <a:pt x="1192553" y="127166"/>
                  </a:lnTo>
                  <a:lnTo>
                    <a:pt x="1193137" y="127177"/>
                  </a:lnTo>
                  <a:lnTo>
                    <a:pt x="1193721" y="127182"/>
                  </a:lnTo>
                  <a:lnTo>
                    <a:pt x="1194305" y="127187"/>
                  </a:lnTo>
                  <a:lnTo>
                    <a:pt x="1194913" y="127182"/>
                  </a:lnTo>
                  <a:lnTo>
                    <a:pt x="1195473" y="127177"/>
                  </a:lnTo>
                  <a:lnTo>
                    <a:pt x="1196058" y="127171"/>
                  </a:lnTo>
                  <a:lnTo>
                    <a:pt x="1196642" y="127155"/>
                  </a:lnTo>
                  <a:lnTo>
                    <a:pt x="1197202" y="127139"/>
                  </a:lnTo>
                  <a:lnTo>
                    <a:pt x="1197786" y="127123"/>
                  </a:lnTo>
                  <a:lnTo>
                    <a:pt x="1198347" y="127096"/>
                  </a:lnTo>
                  <a:lnTo>
                    <a:pt x="1198908" y="127070"/>
                  </a:lnTo>
                  <a:lnTo>
                    <a:pt x="1199468" y="127037"/>
                  </a:lnTo>
                  <a:lnTo>
                    <a:pt x="1200029" y="127000"/>
                  </a:lnTo>
                  <a:lnTo>
                    <a:pt x="1200567" y="126962"/>
                  </a:lnTo>
                  <a:lnTo>
                    <a:pt x="1201127" y="126914"/>
                  </a:lnTo>
                  <a:lnTo>
                    <a:pt x="1201641" y="126866"/>
                  </a:lnTo>
                  <a:lnTo>
                    <a:pt x="1202155" y="126818"/>
                  </a:lnTo>
                  <a:lnTo>
                    <a:pt x="1202622" y="126764"/>
                  </a:lnTo>
                  <a:lnTo>
                    <a:pt x="1203043" y="126705"/>
                  </a:lnTo>
                  <a:lnTo>
                    <a:pt x="1203464" y="126646"/>
                  </a:lnTo>
                  <a:lnTo>
                    <a:pt x="1203837" y="126582"/>
                  </a:lnTo>
                  <a:lnTo>
                    <a:pt x="1204188" y="126517"/>
                  </a:lnTo>
                  <a:lnTo>
                    <a:pt x="1204515" y="126448"/>
                  </a:lnTo>
                  <a:lnTo>
                    <a:pt x="1204795" y="126378"/>
                  </a:lnTo>
                  <a:lnTo>
                    <a:pt x="1205052" y="126303"/>
                  </a:lnTo>
                  <a:lnTo>
                    <a:pt x="1205309" y="126228"/>
                  </a:lnTo>
                  <a:lnTo>
                    <a:pt x="1205519" y="126153"/>
                  </a:lnTo>
                  <a:lnTo>
                    <a:pt x="1205683" y="126067"/>
                  </a:lnTo>
                  <a:lnTo>
                    <a:pt x="1205847" y="125987"/>
                  </a:lnTo>
                  <a:lnTo>
                    <a:pt x="1205987" y="125901"/>
                  </a:lnTo>
                  <a:lnTo>
                    <a:pt x="1206080" y="125810"/>
                  </a:lnTo>
                  <a:lnTo>
                    <a:pt x="1206174" y="125719"/>
                  </a:lnTo>
                  <a:lnTo>
                    <a:pt x="1206220" y="125627"/>
                  </a:lnTo>
                  <a:lnTo>
                    <a:pt x="1206267" y="125531"/>
                  </a:lnTo>
                  <a:lnTo>
                    <a:pt x="1206267" y="125435"/>
                  </a:lnTo>
                  <a:lnTo>
                    <a:pt x="1206267" y="125333"/>
                  </a:lnTo>
                  <a:lnTo>
                    <a:pt x="1206220" y="125231"/>
                  </a:lnTo>
                  <a:lnTo>
                    <a:pt x="1206174" y="125124"/>
                  </a:lnTo>
                  <a:lnTo>
                    <a:pt x="1206080" y="125016"/>
                  </a:lnTo>
                  <a:lnTo>
                    <a:pt x="1205987" y="124909"/>
                  </a:lnTo>
                  <a:lnTo>
                    <a:pt x="1205870" y="124797"/>
                  </a:lnTo>
                  <a:lnTo>
                    <a:pt x="1205706" y="124684"/>
                  </a:lnTo>
                  <a:lnTo>
                    <a:pt x="1205543" y="124566"/>
                  </a:lnTo>
                  <a:lnTo>
                    <a:pt x="1205379" y="124448"/>
                  </a:lnTo>
                  <a:lnTo>
                    <a:pt x="1205169" y="124330"/>
                  </a:lnTo>
                  <a:lnTo>
                    <a:pt x="1204702" y="124084"/>
                  </a:lnTo>
                  <a:lnTo>
                    <a:pt x="1204188" y="123826"/>
                  </a:lnTo>
                  <a:lnTo>
                    <a:pt x="1203580" y="123569"/>
                  </a:lnTo>
                  <a:lnTo>
                    <a:pt x="1202903" y="123296"/>
                  </a:lnTo>
                  <a:lnTo>
                    <a:pt x="1202179" y="123022"/>
                  </a:lnTo>
                  <a:lnTo>
                    <a:pt x="1201408" y="122738"/>
                  </a:lnTo>
                  <a:lnTo>
                    <a:pt x="1200567" y="122449"/>
                  </a:lnTo>
                  <a:lnTo>
                    <a:pt x="1199655" y="122154"/>
                  </a:lnTo>
                  <a:lnTo>
                    <a:pt x="1198721" y="121854"/>
                  </a:lnTo>
                  <a:lnTo>
                    <a:pt x="1197740" y="121543"/>
                  </a:lnTo>
                  <a:lnTo>
                    <a:pt x="1196712" y="121232"/>
                  </a:lnTo>
                  <a:lnTo>
                    <a:pt x="1195637" y="120915"/>
                  </a:lnTo>
                  <a:lnTo>
                    <a:pt x="1194539" y="120588"/>
                  </a:lnTo>
                  <a:lnTo>
                    <a:pt x="1192249" y="119929"/>
                  </a:lnTo>
                  <a:lnTo>
                    <a:pt x="1189866" y="119248"/>
                  </a:lnTo>
                  <a:lnTo>
                    <a:pt x="1184890" y="117844"/>
                  </a:lnTo>
                  <a:lnTo>
                    <a:pt x="1182367" y="117125"/>
                  </a:lnTo>
                  <a:lnTo>
                    <a:pt x="1179867" y="116391"/>
                  </a:lnTo>
                  <a:lnTo>
                    <a:pt x="1178629" y="116027"/>
                  </a:lnTo>
                  <a:lnTo>
                    <a:pt x="1177391" y="115657"/>
                  </a:lnTo>
                  <a:lnTo>
                    <a:pt x="1176176" y="115281"/>
                  </a:lnTo>
                  <a:lnTo>
                    <a:pt x="1174984" y="114912"/>
                  </a:lnTo>
                  <a:lnTo>
                    <a:pt x="1173816" y="114536"/>
                  </a:lnTo>
                  <a:lnTo>
                    <a:pt x="1172671" y="114161"/>
                  </a:lnTo>
                  <a:lnTo>
                    <a:pt x="1171550" y="113791"/>
                  </a:lnTo>
                  <a:lnTo>
                    <a:pt x="1170475" y="113416"/>
                  </a:lnTo>
                  <a:lnTo>
                    <a:pt x="1169424" y="113041"/>
                  </a:lnTo>
                  <a:lnTo>
                    <a:pt x="1168419" y="112665"/>
                  </a:lnTo>
                  <a:lnTo>
                    <a:pt x="1167462" y="112290"/>
                  </a:lnTo>
                  <a:lnTo>
                    <a:pt x="1166550" y="111915"/>
                  </a:lnTo>
                  <a:lnTo>
                    <a:pt x="1165686" y="111545"/>
                  </a:lnTo>
                  <a:lnTo>
                    <a:pt x="1164868" y="111170"/>
                  </a:lnTo>
                  <a:lnTo>
                    <a:pt x="1164121" y="110800"/>
                  </a:lnTo>
                  <a:lnTo>
                    <a:pt x="1163420" y="110435"/>
                  </a:lnTo>
                  <a:lnTo>
                    <a:pt x="1163093" y="110253"/>
                  </a:lnTo>
                  <a:lnTo>
                    <a:pt x="1162789" y="110066"/>
                  </a:lnTo>
                  <a:lnTo>
                    <a:pt x="1162509" y="109883"/>
                  </a:lnTo>
                  <a:lnTo>
                    <a:pt x="1162228" y="109706"/>
                  </a:lnTo>
                  <a:lnTo>
                    <a:pt x="1161971" y="109524"/>
                  </a:lnTo>
                  <a:lnTo>
                    <a:pt x="1161738" y="109342"/>
                  </a:lnTo>
                  <a:lnTo>
                    <a:pt x="1161504" y="109165"/>
                  </a:lnTo>
                  <a:lnTo>
                    <a:pt x="1161317" y="108983"/>
                  </a:lnTo>
                  <a:lnTo>
                    <a:pt x="1161130" y="108806"/>
                  </a:lnTo>
                  <a:lnTo>
                    <a:pt x="1160967" y="108629"/>
                  </a:lnTo>
                  <a:lnTo>
                    <a:pt x="1160826" y="108452"/>
                  </a:lnTo>
                  <a:lnTo>
                    <a:pt x="1160710" y="108275"/>
                  </a:lnTo>
                  <a:lnTo>
                    <a:pt x="1160616" y="108098"/>
                  </a:lnTo>
                  <a:lnTo>
                    <a:pt x="1160523" y="107927"/>
                  </a:lnTo>
                  <a:lnTo>
                    <a:pt x="1160476" y="107750"/>
                  </a:lnTo>
                  <a:lnTo>
                    <a:pt x="1160429" y="107578"/>
                  </a:lnTo>
                  <a:lnTo>
                    <a:pt x="1160196" y="105638"/>
                  </a:lnTo>
                  <a:lnTo>
                    <a:pt x="1159985" y="104271"/>
                  </a:lnTo>
                  <a:lnTo>
                    <a:pt x="1159869" y="103499"/>
                  </a:lnTo>
                  <a:lnTo>
                    <a:pt x="1159705" y="102668"/>
                  </a:lnTo>
                  <a:lnTo>
                    <a:pt x="1159542" y="101783"/>
                  </a:lnTo>
                  <a:lnTo>
                    <a:pt x="1159308" y="100845"/>
                  </a:lnTo>
                  <a:lnTo>
                    <a:pt x="1159074" y="99859"/>
                  </a:lnTo>
                  <a:lnTo>
                    <a:pt x="1158794" y="98824"/>
                  </a:lnTo>
                  <a:lnTo>
                    <a:pt x="1158467" y="97747"/>
                  </a:lnTo>
                  <a:lnTo>
                    <a:pt x="1158116" y="96626"/>
                  </a:lnTo>
                  <a:lnTo>
                    <a:pt x="1157719" y="95463"/>
                  </a:lnTo>
                  <a:lnTo>
                    <a:pt x="1157275" y="94268"/>
                  </a:lnTo>
                  <a:lnTo>
                    <a:pt x="1156761" y="93035"/>
                  </a:lnTo>
                  <a:lnTo>
                    <a:pt x="1156201" y="91770"/>
                  </a:lnTo>
                  <a:lnTo>
                    <a:pt x="1155593" y="90472"/>
                  </a:lnTo>
                  <a:lnTo>
                    <a:pt x="1154939" y="89154"/>
                  </a:lnTo>
                  <a:lnTo>
                    <a:pt x="1154191" y="87803"/>
                  </a:lnTo>
                  <a:lnTo>
                    <a:pt x="1153397" y="86436"/>
                  </a:lnTo>
                  <a:lnTo>
                    <a:pt x="1152977" y="85744"/>
                  </a:lnTo>
                  <a:lnTo>
                    <a:pt x="1152556" y="85047"/>
                  </a:lnTo>
                  <a:lnTo>
                    <a:pt x="1152089" y="84345"/>
                  </a:lnTo>
                  <a:lnTo>
                    <a:pt x="1151622" y="83637"/>
                  </a:lnTo>
                  <a:lnTo>
                    <a:pt x="1151131" y="82930"/>
                  </a:lnTo>
                  <a:lnTo>
                    <a:pt x="1150617" y="82217"/>
                  </a:lnTo>
                  <a:lnTo>
                    <a:pt x="1150080" y="81499"/>
                  </a:lnTo>
                  <a:lnTo>
                    <a:pt x="1149519" y="80780"/>
                  </a:lnTo>
                  <a:lnTo>
                    <a:pt x="1148958" y="80057"/>
                  </a:lnTo>
                  <a:lnTo>
                    <a:pt x="1148374" y="79333"/>
                  </a:lnTo>
                  <a:lnTo>
                    <a:pt x="1147767" y="78609"/>
                  </a:lnTo>
                  <a:lnTo>
                    <a:pt x="1147136" y="77880"/>
                  </a:lnTo>
                  <a:lnTo>
                    <a:pt x="1146482" y="77151"/>
                  </a:lnTo>
                  <a:lnTo>
                    <a:pt x="1145804" y="76422"/>
                  </a:lnTo>
                  <a:lnTo>
                    <a:pt x="1145103" y="75693"/>
                  </a:lnTo>
                  <a:lnTo>
                    <a:pt x="1144379" y="74964"/>
                  </a:lnTo>
                  <a:lnTo>
                    <a:pt x="1143631" y="74230"/>
                  </a:lnTo>
                  <a:lnTo>
                    <a:pt x="1142884" y="73500"/>
                  </a:lnTo>
                  <a:lnTo>
                    <a:pt x="1142090" y="72771"/>
                  </a:lnTo>
                  <a:lnTo>
                    <a:pt x="1141272" y="72042"/>
                  </a:lnTo>
                  <a:lnTo>
                    <a:pt x="1140454" y="71313"/>
                  </a:lnTo>
                  <a:lnTo>
                    <a:pt x="1139590" y="70584"/>
                  </a:lnTo>
                  <a:lnTo>
                    <a:pt x="1138702" y="69861"/>
                  </a:lnTo>
                  <a:lnTo>
                    <a:pt x="1137791" y="69137"/>
                  </a:lnTo>
                  <a:lnTo>
                    <a:pt x="1136856" y="68419"/>
                  </a:lnTo>
                  <a:lnTo>
                    <a:pt x="1135898" y="67700"/>
                  </a:lnTo>
                  <a:lnTo>
                    <a:pt x="1134917" y="66982"/>
                  </a:lnTo>
                  <a:lnTo>
                    <a:pt x="1133889" y="66274"/>
                  </a:lnTo>
                  <a:lnTo>
                    <a:pt x="1132861" y="65561"/>
                  </a:lnTo>
                  <a:lnTo>
                    <a:pt x="1131787" y="64859"/>
                  </a:lnTo>
                  <a:lnTo>
                    <a:pt x="1130689" y="64157"/>
                  </a:lnTo>
                  <a:lnTo>
                    <a:pt x="1129567" y="63465"/>
                  </a:lnTo>
                  <a:lnTo>
                    <a:pt x="1128399" y="62774"/>
                  </a:lnTo>
                  <a:lnTo>
                    <a:pt x="1127231" y="62088"/>
                  </a:lnTo>
                  <a:lnTo>
                    <a:pt x="1126016" y="61407"/>
                  </a:lnTo>
                  <a:lnTo>
                    <a:pt x="1124778" y="60731"/>
                  </a:lnTo>
                  <a:lnTo>
                    <a:pt x="1123516" y="60061"/>
                  </a:lnTo>
                  <a:lnTo>
                    <a:pt x="1122208" y="59402"/>
                  </a:lnTo>
                  <a:lnTo>
                    <a:pt x="1120876" y="58748"/>
                  </a:lnTo>
                  <a:lnTo>
                    <a:pt x="1119521" y="58099"/>
                  </a:lnTo>
                  <a:lnTo>
                    <a:pt x="1118119" y="57456"/>
                  </a:lnTo>
                  <a:lnTo>
                    <a:pt x="1116694" y="56823"/>
                  </a:lnTo>
                  <a:lnTo>
                    <a:pt x="1115246" y="56196"/>
                  </a:lnTo>
                  <a:lnTo>
                    <a:pt x="1113751" y="55580"/>
                  </a:lnTo>
                  <a:lnTo>
                    <a:pt x="1112232" y="54969"/>
                  </a:lnTo>
                  <a:lnTo>
                    <a:pt x="1110667" y="54368"/>
                  </a:lnTo>
                  <a:lnTo>
                    <a:pt x="1109078" y="53779"/>
                  </a:lnTo>
                  <a:lnTo>
                    <a:pt x="1107466" y="53200"/>
                  </a:lnTo>
                  <a:lnTo>
                    <a:pt x="1105807" y="52626"/>
                  </a:lnTo>
                  <a:lnTo>
                    <a:pt x="1104102" y="52063"/>
                  </a:lnTo>
                  <a:lnTo>
                    <a:pt x="1102396" y="51511"/>
                  </a:lnTo>
                  <a:lnTo>
                    <a:pt x="1101508" y="51238"/>
                  </a:lnTo>
                  <a:lnTo>
                    <a:pt x="1100621" y="50970"/>
                  </a:lnTo>
                  <a:lnTo>
                    <a:pt x="1099733" y="50707"/>
                  </a:lnTo>
                  <a:lnTo>
                    <a:pt x="1098822" y="50439"/>
                  </a:lnTo>
                  <a:lnTo>
                    <a:pt x="1097911" y="50182"/>
                  </a:lnTo>
                  <a:lnTo>
                    <a:pt x="1096999" y="49924"/>
                  </a:lnTo>
                  <a:lnTo>
                    <a:pt x="1096065" y="49667"/>
                  </a:lnTo>
                  <a:lnTo>
                    <a:pt x="1095130" y="49415"/>
                  </a:lnTo>
                  <a:lnTo>
                    <a:pt x="1094173" y="49168"/>
                  </a:lnTo>
                  <a:lnTo>
                    <a:pt x="1093215" y="48922"/>
                  </a:lnTo>
                  <a:lnTo>
                    <a:pt x="1092257" y="48675"/>
                  </a:lnTo>
                  <a:lnTo>
                    <a:pt x="1091276" y="48439"/>
                  </a:lnTo>
                  <a:lnTo>
                    <a:pt x="1090294" y="48198"/>
                  </a:lnTo>
                  <a:lnTo>
                    <a:pt x="1089290" y="47968"/>
                  </a:lnTo>
                  <a:lnTo>
                    <a:pt x="1088285" y="47737"/>
                  </a:lnTo>
                  <a:lnTo>
                    <a:pt x="1087280" y="47507"/>
                  </a:lnTo>
                  <a:lnTo>
                    <a:pt x="1086253" y="47287"/>
                  </a:lnTo>
                  <a:lnTo>
                    <a:pt x="1085225" y="47062"/>
                  </a:lnTo>
                  <a:lnTo>
                    <a:pt x="1084173" y="46847"/>
                  </a:lnTo>
                  <a:lnTo>
                    <a:pt x="1083122" y="46633"/>
                  </a:lnTo>
                  <a:lnTo>
                    <a:pt x="1082047" y="46424"/>
                  </a:lnTo>
                  <a:lnTo>
                    <a:pt x="1080973" y="46215"/>
                  </a:lnTo>
                  <a:lnTo>
                    <a:pt x="1079898" y="46011"/>
                  </a:lnTo>
                  <a:lnTo>
                    <a:pt x="1078800" y="45813"/>
                  </a:lnTo>
                  <a:lnTo>
                    <a:pt x="1077702" y="45614"/>
                  </a:lnTo>
                  <a:lnTo>
                    <a:pt x="1076604" y="45421"/>
                  </a:lnTo>
                  <a:lnTo>
                    <a:pt x="1075482" y="45234"/>
                  </a:lnTo>
                  <a:lnTo>
                    <a:pt x="1074338" y="45046"/>
                  </a:lnTo>
                  <a:lnTo>
                    <a:pt x="1073193" y="44869"/>
                  </a:lnTo>
                  <a:lnTo>
                    <a:pt x="1072048" y="44687"/>
                  </a:lnTo>
                  <a:lnTo>
                    <a:pt x="1070880" y="44515"/>
                  </a:lnTo>
                  <a:lnTo>
                    <a:pt x="1069712" y="44344"/>
                  </a:lnTo>
                  <a:lnTo>
                    <a:pt x="1068520" y="44178"/>
                  </a:lnTo>
                  <a:lnTo>
                    <a:pt x="1067329" y="44017"/>
                  </a:lnTo>
                  <a:lnTo>
                    <a:pt x="1066137" y="43856"/>
                  </a:lnTo>
                  <a:lnTo>
                    <a:pt x="1064922" y="43706"/>
                  </a:lnTo>
                  <a:lnTo>
                    <a:pt x="1063684" y="43551"/>
                  </a:lnTo>
                  <a:lnTo>
                    <a:pt x="1062469" y="43406"/>
                  </a:lnTo>
                  <a:lnTo>
                    <a:pt x="1061208" y="43266"/>
                  </a:lnTo>
                  <a:lnTo>
                    <a:pt x="1059969" y="43127"/>
                  </a:lnTo>
                  <a:lnTo>
                    <a:pt x="1058684" y="42993"/>
                  </a:lnTo>
                  <a:lnTo>
                    <a:pt x="1057423" y="42864"/>
                  </a:lnTo>
                  <a:lnTo>
                    <a:pt x="1056115" y="42736"/>
                  </a:lnTo>
                  <a:lnTo>
                    <a:pt x="1054830" y="42618"/>
                  </a:lnTo>
                  <a:lnTo>
                    <a:pt x="1053521" y="42500"/>
                  </a:lnTo>
                  <a:lnTo>
                    <a:pt x="1052190" y="42387"/>
                  </a:lnTo>
                  <a:lnTo>
                    <a:pt x="1050858" y="42280"/>
                  </a:lnTo>
                  <a:lnTo>
                    <a:pt x="1049526" y="42178"/>
                  </a:lnTo>
                  <a:lnTo>
                    <a:pt x="1048171" y="42076"/>
                  </a:lnTo>
                  <a:lnTo>
                    <a:pt x="1046816" y="41985"/>
                  </a:lnTo>
                  <a:lnTo>
                    <a:pt x="1045438" y="41894"/>
                  </a:lnTo>
                  <a:lnTo>
                    <a:pt x="1044036" y="41808"/>
                  </a:lnTo>
                  <a:lnTo>
                    <a:pt x="1042634" y="41728"/>
                  </a:lnTo>
                  <a:lnTo>
                    <a:pt x="1041232" y="41653"/>
                  </a:lnTo>
                  <a:lnTo>
                    <a:pt x="1039807" y="41583"/>
                  </a:lnTo>
                  <a:lnTo>
                    <a:pt x="1038382" y="41519"/>
                  </a:lnTo>
                  <a:lnTo>
                    <a:pt x="1036934" y="41454"/>
                  </a:lnTo>
                  <a:lnTo>
                    <a:pt x="1035485" y="41401"/>
                  </a:lnTo>
                  <a:lnTo>
                    <a:pt x="1034013" y="41347"/>
                  </a:lnTo>
                  <a:lnTo>
                    <a:pt x="1032542" y="41299"/>
                  </a:lnTo>
                  <a:lnTo>
                    <a:pt x="1031046" y="41256"/>
                  </a:lnTo>
                  <a:lnTo>
                    <a:pt x="1029551" y="41224"/>
                  </a:lnTo>
                  <a:lnTo>
                    <a:pt x="1028032" y="41192"/>
                  </a:lnTo>
                  <a:lnTo>
                    <a:pt x="1026514" y="41165"/>
                  </a:lnTo>
                  <a:lnTo>
                    <a:pt x="1024972" y="41144"/>
                  </a:lnTo>
                  <a:lnTo>
                    <a:pt x="1023430" y="41127"/>
                  </a:lnTo>
                  <a:lnTo>
                    <a:pt x="1021024" y="41111"/>
                  </a:lnTo>
                  <a:lnTo>
                    <a:pt x="1018641" y="41101"/>
                  </a:lnTo>
                  <a:lnTo>
                    <a:pt x="1016258" y="41101"/>
                  </a:lnTo>
                  <a:lnTo>
                    <a:pt x="1013875" y="41111"/>
                  </a:lnTo>
                  <a:lnTo>
                    <a:pt x="1011515" y="41127"/>
                  </a:lnTo>
                  <a:lnTo>
                    <a:pt x="1009179" y="41154"/>
                  </a:lnTo>
                  <a:lnTo>
                    <a:pt x="1006842" y="41192"/>
                  </a:lnTo>
                  <a:lnTo>
                    <a:pt x="1004506" y="41235"/>
                  </a:lnTo>
                  <a:lnTo>
                    <a:pt x="1002193" y="41283"/>
                  </a:lnTo>
                  <a:lnTo>
                    <a:pt x="999904" y="41342"/>
                  </a:lnTo>
                  <a:lnTo>
                    <a:pt x="997591" y="41406"/>
                  </a:lnTo>
                  <a:lnTo>
                    <a:pt x="995325" y="41481"/>
                  </a:lnTo>
                  <a:lnTo>
                    <a:pt x="993058" y="41562"/>
                  </a:lnTo>
                  <a:lnTo>
                    <a:pt x="990792" y="41647"/>
                  </a:lnTo>
                  <a:lnTo>
                    <a:pt x="988549" y="41744"/>
                  </a:lnTo>
                  <a:lnTo>
                    <a:pt x="986330" y="41846"/>
                  </a:lnTo>
                  <a:lnTo>
                    <a:pt x="984110" y="41953"/>
                  </a:lnTo>
                  <a:lnTo>
                    <a:pt x="981914" y="42071"/>
                  </a:lnTo>
                  <a:lnTo>
                    <a:pt x="979718" y="42189"/>
                  </a:lnTo>
                  <a:lnTo>
                    <a:pt x="977522" y="42318"/>
                  </a:lnTo>
                  <a:lnTo>
                    <a:pt x="975373" y="42452"/>
                  </a:lnTo>
                  <a:lnTo>
                    <a:pt x="973223" y="42596"/>
                  </a:lnTo>
                  <a:lnTo>
                    <a:pt x="971074" y="42741"/>
                  </a:lnTo>
                  <a:lnTo>
                    <a:pt x="968948" y="42891"/>
                  </a:lnTo>
                  <a:lnTo>
                    <a:pt x="966822" y="43052"/>
                  </a:lnTo>
                  <a:lnTo>
                    <a:pt x="964743" y="43218"/>
                  </a:lnTo>
                  <a:lnTo>
                    <a:pt x="962640" y="43384"/>
                  </a:lnTo>
                  <a:lnTo>
                    <a:pt x="960584" y="43561"/>
                  </a:lnTo>
                  <a:lnTo>
                    <a:pt x="958528" y="43738"/>
                  </a:lnTo>
                  <a:lnTo>
                    <a:pt x="956472" y="43926"/>
                  </a:lnTo>
                  <a:lnTo>
                    <a:pt x="954440" y="44113"/>
                  </a:lnTo>
                  <a:lnTo>
                    <a:pt x="952431" y="44306"/>
                  </a:lnTo>
                  <a:lnTo>
                    <a:pt x="950445" y="44505"/>
                  </a:lnTo>
                  <a:lnTo>
                    <a:pt x="948459" y="44708"/>
                  </a:lnTo>
                  <a:lnTo>
                    <a:pt x="946473" y="44917"/>
                  </a:lnTo>
                  <a:lnTo>
                    <a:pt x="944534" y="45127"/>
                  </a:lnTo>
                  <a:lnTo>
                    <a:pt x="942595" y="45341"/>
                  </a:lnTo>
                  <a:lnTo>
                    <a:pt x="940656" y="45561"/>
                  </a:lnTo>
                  <a:lnTo>
                    <a:pt x="938763" y="45786"/>
                  </a:lnTo>
                  <a:lnTo>
                    <a:pt x="936871" y="46011"/>
                  </a:lnTo>
                  <a:lnTo>
                    <a:pt x="934979" y="46242"/>
                  </a:lnTo>
                  <a:lnTo>
                    <a:pt x="933133" y="46477"/>
                  </a:lnTo>
                  <a:lnTo>
                    <a:pt x="931287" y="46713"/>
                  </a:lnTo>
                  <a:lnTo>
                    <a:pt x="929442" y="46955"/>
                  </a:lnTo>
                  <a:lnTo>
                    <a:pt x="927643" y="47196"/>
                  </a:lnTo>
                  <a:lnTo>
                    <a:pt x="925844" y="47442"/>
                  </a:lnTo>
                  <a:lnTo>
                    <a:pt x="924068" y="47694"/>
                  </a:lnTo>
                  <a:lnTo>
                    <a:pt x="922293" y="47941"/>
                  </a:lnTo>
                  <a:lnTo>
                    <a:pt x="920540" y="48198"/>
                  </a:lnTo>
                  <a:lnTo>
                    <a:pt x="918812" y="48450"/>
                  </a:lnTo>
                  <a:lnTo>
                    <a:pt x="917106" y="48713"/>
                  </a:lnTo>
                  <a:lnTo>
                    <a:pt x="915401" y="48970"/>
                  </a:lnTo>
                  <a:lnTo>
                    <a:pt x="913742" y="49233"/>
                  </a:lnTo>
                  <a:lnTo>
                    <a:pt x="912060" y="49495"/>
                  </a:lnTo>
                  <a:lnTo>
                    <a:pt x="910424" y="49758"/>
                  </a:lnTo>
                  <a:lnTo>
                    <a:pt x="908789" y="50026"/>
                  </a:lnTo>
                  <a:lnTo>
                    <a:pt x="907200" y="50294"/>
                  </a:lnTo>
                  <a:lnTo>
                    <a:pt x="905612" y="50562"/>
                  </a:lnTo>
                  <a:lnTo>
                    <a:pt x="904023" y="50830"/>
                  </a:lnTo>
                  <a:lnTo>
                    <a:pt x="902481" y="51104"/>
                  </a:lnTo>
                  <a:lnTo>
                    <a:pt x="899420" y="51645"/>
                  </a:lnTo>
                  <a:lnTo>
                    <a:pt x="896430" y="52187"/>
                  </a:lnTo>
                  <a:lnTo>
                    <a:pt x="893533" y="52733"/>
                  </a:lnTo>
                  <a:lnTo>
                    <a:pt x="890706" y="53280"/>
                  </a:lnTo>
                  <a:lnTo>
                    <a:pt x="887949" y="53822"/>
                  </a:lnTo>
                  <a:lnTo>
                    <a:pt x="885286" y="54363"/>
                  </a:lnTo>
                  <a:lnTo>
                    <a:pt x="882693" y="54899"/>
                  </a:lnTo>
                  <a:lnTo>
                    <a:pt x="880193" y="55430"/>
                  </a:lnTo>
                  <a:lnTo>
                    <a:pt x="877740" y="55960"/>
                  </a:lnTo>
                  <a:lnTo>
                    <a:pt x="875404" y="56475"/>
                  </a:lnTo>
                  <a:lnTo>
                    <a:pt x="873137" y="56990"/>
                  </a:lnTo>
                  <a:lnTo>
                    <a:pt x="870965" y="57488"/>
                  </a:lnTo>
                  <a:lnTo>
                    <a:pt x="868862" y="57981"/>
                  </a:lnTo>
                  <a:lnTo>
                    <a:pt x="866853" y="58458"/>
                  </a:lnTo>
                  <a:lnTo>
                    <a:pt x="864937" y="58925"/>
                  </a:lnTo>
                  <a:lnTo>
                    <a:pt x="863115" y="59381"/>
                  </a:lnTo>
                  <a:lnTo>
                    <a:pt x="861363" y="59820"/>
                  </a:lnTo>
                  <a:lnTo>
                    <a:pt x="859704" y="60244"/>
                  </a:lnTo>
                  <a:lnTo>
                    <a:pt x="858162" y="60646"/>
                  </a:lnTo>
                  <a:lnTo>
                    <a:pt x="856690" y="61037"/>
                  </a:lnTo>
                  <a:lnTo>
                    <a:pt x="855312" y="61401"/>
                  </a:lnTo>
                  <a:lnTo>
                    <a:pt x="854050" y="61750"/>
                  </a:lnTo>
                  <a:lnTo>
                    <a:pt x="851784" y="62382"/>
                  </a:lnTo>
                  <a:lnTo>
                    <a:pt x="849915" y="62913"/>
                  </a:lnTo>
                  <a:lnTo>
                    <a:pt x="848443" y="63347"/>
                  </a:lnTo>
                  <a:lnTo>
                    <a:pt x="847392" y="63669"/>
                  </a:lnTo>
                  <a:lnTo>
                    <a:pt x="846527" y="63932"/>
                  </a:lnTo>
                  <a:lnTo>
                    <a:pt x="850102" y="55966"/>
                  </a:lnTo>
                  <a:lnTo>
                    <a:pt x="852274" y="55591"/>
                  </a:lnTo>
                  <a:lnTo>
                    <a:pt x="854751" y="55156"/>
                  </a:lnTo>
                  <a:lnTo>
                    <a:pt x="857508" y="54663"/>
                  </a:lnTo>
                  <a:lnTo>
                    <a:pt x="860498" y="54116"/>
                  </a:lnTo>
                  <a:lnTo>
                    <a:pt x="863699" y="53521"/>
                  </a:lnTo>
                  <a:lnTo>
                    <a:pt x="867110" y="52867"/>
                  </a:lnTo>
                  <a:lnTo>
                    <a:pt x="870708" y="52170"/>
                  </a:lnTo>
                  <a:lnTo>
                    <a:pt x="872553" y="51801"/>
                  </a:lnTo>
                  <a:lnTo>
                    <a:pt x="874446" y="51420"/>
                  </a:lnTo>
                  <a:lnTo>
                    <a:pt x="876361" y="51034"/>
                  </a:lnTo>
                  <a:lnTo>
                    <a:pt x="878301" y="50632"/>
                  </a:lnTo>
                  <a:lnTo>
                    <a:pt x="880286" y="50219"/>
                  </a:lnTo>
                  <a:lnTo>
                    <a:pt x="882272" y="49796"/>
                  </a:lnTo>
                  <a:lnTo>
                    <a:pt x="884305" y="49361"/>
                  </a:lnTo>
                  <a:lnTo>
                    <a:pt x="886314" y="48917"/>
                  </a:lnTo>
                  <a:lnTo>
                    <a:pt x="888370" y="48466"/>
                  </a:lnTo>
                  <a:lnTo>
                    <a:pt x="890426" y="48005"/>
                  </a:lnTo>
                  <a:lnTo>
                    <a:pt x="892482" y="47533"/>
                  </a:lnTo>
                  <a:lnTo>
                    <a:pt x="894538" y="47051"/>
                  </a:lnTo>
                  <a:lnTo>
                    <a:pt x="896617" y="46558"/>
                  </a:lnTo>
                  <a:lnTo>
                    <a:pt x="898673" y="46059"/>
                  </a:lnTo>
                  <a:lnTo>
                    <a:pt x="900752" y="45555"/>
                  </a:lnTo>
                  <a:lnTo>
                    <a:pt x="902785" y="45041"/>
                  </a:lnTo>
                  <a:lnTo>
                    <a:pt x="904841" y="44515"/>
                  </a:lnTo>
                  <a:lnTo>
                    <a:pt x="906850" y="43985"/>
                  </a:lnTo>
                  <a:lnTo>
                    <a:pt x="908882" y="43449"/>
                  </a:lnTo>
                  <a:lnTo>
                    <a:pt x="910868" y="42902"/>
                  </a:lnTo>
                  <a:lnTo>
                    <a:pt x="912831" y="42350"/>
                  </a:lnTo>
                  <a:lnTo>
                    <a:pt x="914770" y="41787"/>
                  </a:lnTo>
                  <a:lnTo>
                    <a:pt x="916686" y="41224"/>
                  </a:lnTo>
                  <a:lnTo>
                    <a:pt x="918555" y="40650"/>
                  </a:lnTo>
                  <a:lnTo>
                    <a:pt x="920400" y="40077"/>
                  </a:lnTo>
                  <a:lnTo>
                    <a:pt x="922223" y="39492"/>
                  </a:lnTo>
                  <a:lnTo>
                    <a:pt x="923975" y="38903"/>
                  </a:lnTo>
                  <a:lnTo>
                    <a:pt x="925704" y="38308"/>
                  </a:lnTo>
                  <a:lnTo>
                    <a:pt x="927362" y="37707"/>
                  </a:lnTo>
                  <a:lnTo>
                    <a:pt x="928998" y="37107"/>
                  </a:lnTo>
                  <a:lnTo>
                    <a:pt x="929792" y="36801"/>
                  </a:lnTo>
                  <a:lnTo>
                    <a:pt x="930563" y="36496"/>
                  </a:lnTo>
                  <a:lnTo>
                    <a:pt x="931334" y="36190"/>
                  </a:lnTo>
                  <a:lnTo>
                    <a:pt x="932082" y="35885"/>
                  </a:lnTo>
                  <a:lnTo>
                    <a:pt x="932806" y="35574"/>
                  </a:lnTo>
                  <a:lnTo>
                    <a:pt x="933530" y="35268"/>
                  </a:lnTo>
                  <a:lnTo>
                    <a:pt x="934231" y="34957"/>
                  </a:lnTo>
                  <a:lnTo>
                    <a:pt x="934932" y="34646"/>
                  </a:lnTo>
                  <a:lnTo>
                    <a:pt x="935586" y="34336"/>
                  </a:lnTo>
                  <a:lnTo>
                    <a:pt x="936240" y="34019"/>
                  </a:lnTo>
                  <a:lnTo>
                    <a:pt x="936894" y="33708"/>
                  </a:lnTo>
                  <a:lnTo>
                    <a:pt x="937502" y="33392"/>
                  </a:lnTo>
                  <a:lnTo>
                    <a:pt x="938109" y="33081"/>
                  </a:lnTo>
                  <a:lnTo>
                    <a:pt x="938693" y="32765"/>
                  </a:lnTo>
                  <a:lnTo>
                    <a:pt x="939254" y="32449"/>
                  </a:lnTo>
                  <a:lnTo>
                    <a:pt x="939791" y="32132"/>
                  </a:lnTo>
                  <a:lnTo>
                    <a:pt x="940329" y="31811"/>
                  </a:lnTo>
                  <a:lnTo>
                    <a:pt x="940843" y="31494"/>
                  </a:lnTo>
                  <a:lnTo>
                    <a:pt x="941310" y="31178"/>
                  </a:lnTo>
                  <a:lnTo>
                    <a:pt x="941777" y="30856"/>
                  </a:lnTo>
                  <a:lnTo>
                    <a:pt x="942221" y="30535"/>
                  </a:lnTo>
                  <a:lnTo>
                    <a:pt x="942642" y="30213"/>
                  </a:lnTo>
                  <a:lnTo>
                    <a:pt x="943062" y="29897"/>
                  </a:lnTo>
                  <a:lnTo>
                    <a:pt x="943436" y="29575"/>
                  </a:lnTo>
                  <a:lnTo>
                    <a:pt x="943786" y="29254"/>
                  </a:lnTo>
                  <a:lnTo>
                    <a:pt x="944113" y="28932"/>
                  </a:lnTo>
                  <a:lnTo>
                    <a:pt x="944441" y="28605"/>
                  </a:lnTo>
                  <a:lnTo>
                    <a:pt x="944721" y="28283"/>
                  </a:lnTo>
                  <a:lnTo>
                    <a:pt x="944978" y="27962"/>
                  </a:lnTo>
                  <a:lnTo>
                    <a:pt x="945235" y="27640"/>
                  </a:lnTo>
                  <a:lnTo>
                    <a:pt x="945445" y="27313"/>
                  </a:lnTo>
                  <a:lnTo>
                    <a:pt x="945632" y="26991"/>
                  </a:lnTo>
                  <a:lnTo>
                    <a:pt x="945796" y="26664"/>
                  </a:lnTo>
                  <a:lnTo>
                    <a:pt x="945936" y="26343"/>
                  </a:lnTo>
                  <a:lnTo>
                    <a:pt x="946053" y="26021"/>
                  </a:lnTo>
                  <a:lnTo>
                    <a:pt x="946123" y="25694"/>
                  </a:lnTo>
                  <a:lnTo>
                    <a:pt x="946193" y="25373"/>
                  </a:lnTo>
                  <a:lnTo>
                    <a:pt x="946216" y="25046"/>
                  </a:lnTo>
                  <a:lnTo>
                    <a:pt x="946216" y="24724"/>
                  </a:lnTo>
                  <a:lnTo>
                    <a:pt x="946193" y="24397"/>
                  </a:lnTo>
                  <a:lnTo>
                    <a:pt x="946169" y="24166"/>
                  </a:lnTo>
                  <a:lnTo>
                    <a:pt x="946099" y="23931"/>
                  </a:lnTo>
                  <a:lnTo>
                    <a:pt x="946053" y="23695"/>
                  </a:lnTo>
                  <a:lnTo>
                    <a:pt x="945959" y="23453"/>
                  </a:lnTo>
                  <a:lnTo>
                    <a:pt x="945749" y="22976"/>
                  </a:lnTo>
                  <a:lnTo>
                    <a:pt x="945492" y="22488"/>
                  </a:lnTo>
                  <a:lnTo>
                    <a:pt x="945188" y="22001"/>
                  </a:lnTo>
                  <a:lnTo>
                    <a:pt x="944814" y="21502"/>
                  </a:lnTo>
                  <a:lnTo>
                    <a:pt x="944394" y="21004"/>
                  </a:lnTo>
                  <a:lnTo>
                    <a:pt x="943927" y="20505"/>
                  </a:lnTo>
                  <a:lnTo>
                    <a:pt x="943436" y="19996"/>
                  </a:lnTo>
                  <a:lnTo>
                    <a:pt x="942875" y="19487"/>
                  </a:lnTo>
                  <a:lnTo>
                    <a:pt x="942268" y="18977"/>
                  </a:lnTo>
                  <a:lnTo>
                    <a:pt x="941637" y="18463"/>
                  </a:lnTo>
                  <a:lnTo>
                    <a:pt x="940959" y="17948"/>
                  </a:lnTo>
                  <a:lnTo>
                    <a:pt x="940259" y="17433"/>
                  </a:lnTo>
                  <a:lnTo>
                    <a:pt x="939511" y="16919"/>
                  </a:lnTo>
                  <a:lnTo>
                    <a:pt x="938740" y="16404"/>
                  </a:lnTo>
                  <a:lnTo>
                    <a:pt x="937922" y="15884"/>
                  </a:lnTo>
                  <a:lnTo>
                    <a:pt x="937081" y="15370"/>
                  </a:lnTo>
                  <a:lnTo>
                    <a:pt x="936217" y="14855"/>
                  </a:lnTo>
                  <a:lnTo>
                    <a:pt x="935329" y="14346"/>
                  </a:lnTo>
                  <a:lnTo>
                    <a:pt x="934418" y="13836"/>
                  </a:lnTo>
                  <a:lnTo>
                    <a:pt x="933507" y="13327"/>
                  </a:lnTo>
                  <a:lnTo>
                    <a:pt x="932549" y="12823"/>
                  </a:lnTo>
                  <a:lnTo>
                    <a:pt x="931591" y="12319"/>
                  </a:lnTo>
                  <a:lnTo>
                    <a:pt x="930610" y="11821"/>
                  </a:lnTo>
                  <a:lnTo>
                    <a:pt x="929605" y="11328"/>
                  </a:lnTo>
                  <a:lnTo>
                    <a:pt x="928601" y="10840"/>
                  </a:lnTo>
                  <a:lnTo>
                    <a:pt x="927596" y="10357"/>
                  </a:lnTo>
                  <a:lnTo>
                    <a:pt x="926568" y="9875"/>
                  </a:lnTo>
                  <a:lnTo>
                    <a:pt x="925540" y="9403"/>
                  </a:lnTo>
                  <a:lnTo>
                    <a:pt x="924512" y="8937"/>
                  </a:lnTo>
                  <a:lnTo>
                    <a:pt x="923484" y="8481"/>
                  </a:lnTo>
                  <a:lnTo>
                    <a:pt x="921428" y="7586"/>
                  </a:lnTo>
                  <a:lnTo>
                    <a:pt x="919396" y="6717"/>
                  </a:lnTo>
                  <a:lnTo>
                    <a:pt x="917386" y="5892"/>
                  </a:lnTo>
                  <a:lnTo>
                    <a:pt x="915447" y="5104"/>
                  </a:lnTo>
                  <a:lnTo>
                    <a:pt x="913555" y="4359"/>
                  </a:lnTo>
                  <a:lnTo>
                    <a:pt x="911756" y="3662"/>
                  </a:lnTo>
                  <a:lnTo>
                    <a:pt x="910051" y="3013"/>
                  </a:lnTo>
                  <a:lnTo>
                    <a:pt x="908462" y="2418"/>
                  </a:lnTo>
                  <a:lnTo>
                    <a:pt x="906990" y="1877"/>
                  </a:lnTo>
                  <a:lnTo>
                    <a:pt x="905682" y="1400"/>
                  </a:lnTo>
                  <a:lnTo>
                    <a:pt x="903532" y="638"/>
                  </a:lnTo>
                  <a:lnTo>
                    <a:pt x="902154" y="161"/>
                  </a:lnTo>
                  <a:lnTo>
                    <a:pt x="901687" y="1"/>
                  </a:lnTo>
                  <a:close/>
                </a:path>
              </a:pathLst>
            </a:custGeom>
            <a:solidFill>
              <a:srgbClr val="A69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84;p44">
              <a:extLst>
                <a:ext uri="{FF2B5EF4-FFF2-40B4-BE49-F238E27FC236}">
                  <a16:creationId xmlns:a16="http://schemas.microsoft.com/office/drawing/2014/main" id="{D3B131F7-D3D9-4C1C-8E78-8D0B2EBD8C39}"/>
                </a:ext>
              </a:extLst>
            </p:cNvPr>
            <p:cNvSpPr/>
            <p:nvPr/>
          </p:nvSpPr>
          <p:spPr>
            <a:xfrm rot="10800000">
              <a:off x="-444566" y="-957928"/>
              <a:ext cx="1955906" cy="2867532"/>
            </a:xfrm>
            <a:custGeom>
              <a:avLst/>
              <a:gdLst/>
              <a:ahLst/>
              <a:cxnLst/>
              <a:rect l="l" t="t" r="r" b="b"/>
              <a:pathLst>
                <a:path w="202370" h="73142" extrusionOk="0">
                  <a:moveTo>
                    <a:pt x="71047" y="1"/>
                  </a:moveTo>
                  <a:lnTo>
                    <a:pt x="63337" y="6"/>
                  </a:lnTo>
                  <a:lnTo>
                    <a:pt x="55931" y="12"/>
                  </a:lnTo>
                  <a:lnTo>
                    <a:pt x="48899" y="28"/>
                  </a:lnTo>
                  <a:lnTo>
                    <a:pt x="42241" y="55"/>
                  </a:lnTo>
                  <a:lnTo>
                    <a:pt x="36073" y="87"/>
                  </a:lnTo>
                  <a:lnTo>
                    <a:pt x="33176" y="108"/>
                  </a:lnTo>
                  <a:lnTo>
                    <a:pt x="30419" y="130"/>
                  </a:lnTo>
                  <a:lnTo>
                    <a:pt x="27826" y="156"/>
                  </a:lnTo>
                  <a:lnTo>
                    <a:pt x="25349" y="189"/>
                  </a:lnTo>
                  <a:lnTo>
                    <a:pt x="23060" y="215"/>
                  </a:lnTo>
                  <a:lnTo>
                    <a:pt x="20934" y="253"/>
                  </a:lnTo>
                  <a:lnTo>
                    <a:pt x="18995" y="290"/>
                  </a:lnTo>
                  <a:lnTo>
                    <a:pt x="17219" y="328"/>
                  </a:lnTo>
                  <a:lnTo>
                    <a:pt x="15631" y="371"/>
                  </a:lnTo>
                  <a:lnTo>
                    <a:pt x="14252" y="419"/>
                  </a:lnTo>
                  <a:lnTo>
                    <a:pt x="13061" y="467"/>
                  </a:lnTo>
                  <a:lnTo>
                    <a:pt x="12547" y="494"/>
                  </a:lnTo>
                  <a:lnTo>
                    <a:pt x="12103" y="521"/>
                  </a:lnTo>
                  <a:lnTo>
                    <a:pt x="11892" y="537"/>
                  </a:lnTo>
                  <a:lnTo>
                    <a:pt x="11659" y="558"/>
                  </a:lnTo>
                  <a:lnTo>
                    <a:pt x="11449" y="585"/>
                  </a:lnTo>
                  <a:lnTo>
                    <a:pt x="11238" y="617"/>
                  </a:lnTo>
                  <a:lnTo>
                    <a:pt x="11028" y="650"/>
                  </a:lnTo>
                  <a:lnTo>
                    <a:pt x="10818" y="692"/>
                  </a:lnTo>
                  <a:lnTo>
                    <a:pt x="10584" y="735"/>
                  </a:lnTo>
                  <a:lnTo>
                    <a:pt x="10374" y="789"/>
                  </a:lnTo>
                  <a:lnTo>
                    <a:pt x="9953" y="902"/>
                  </a:lnTo>
                  <a:lnTo>
                    <a:pt x="9533" y="1036"/>
                  </a:lnTo>
                  <a:lnTo>
                    <a:pt x="9112" y="1186"/>
                  </a:lnTo>
                  <a:lnTo>
                    <a:pt x="8692" y="1352"/>
                  </a:lnTo>
                  <a:lnTo>
                    <a:pt x="8295" y="1539"/>
                  </a:lnTo>
                  <a:lnTo>
                    <a:pt x="7874" y="1743"/>
                  </a:lnTo>
                  <a:lnTo>
                    <a:pt x="7477" y="1963"/>
                  </a:lnTo>
                  <a:lnTo>
                    <a:pt x="7080" y="2199"/>
                  </a:lnTo>
                  <a:lnTo>
                    <a:pt x="6706" y="2456"/>
                  </a:lnTo>
                  <a:lnTo>
                    <a:pt x="6309" y="2724"/>
                  </a:lnTo>
                  <a:lnTo>
                    <a:pt x="5935" y="3014"/>
                  </a:lnTo>
                  <a:lnTo>
                    <a:pt x="5561" y="3314"/>
                  </a:lnTo>
                  <a:lnTo>
                    <a:pt x="5211" y="3630"/>
                  </a:lnTo>
                  <a:lnTo>
                    <a:pt x="4860" y="3968"/>
                  </a:lnTo>
                  <a:lnTo>
                    <a:pt x="4510" y="4316"/>
                  </a:lnTo>
                  <a:lnTo>
                    <a:pt x="4183" y="4675"/>
                  </a:lnTo>
                  <a:lnTo>
                    <a:pt x="3856" y="5056"/>
                  </a:lnTo>
                  <a:lnTo>
                    <a:pt x="3529" y="5447"/>
                  </a:lnTo>
                  <a:lnTo>
                    <a:pt x="3225" y="5849"/>
                  </a:lnTo>
                  <a:lnTo>
                    <a:pt x="2921" y="6268"/>
                  </a:lnTo>
                  <a:lnTo>
                    <a:pt x="2641" y="6702"/>
                  </a:lnTo>
                  <a:lnTo>
                    <a:pt x="2384" y="7147"/>
                  </a:lnTo>
                  <a:lnTo>
                    <a:pt x="2103" y="7608"/>
                  </a:lnTo>
                  <a:lnTo>
                    <a:pt x="1870" y="8079"/>
                  </a:lnTo>
                  <a:lnTo>
                    <a:pt x="1636" y="8562"/>
                  </a:lnTo>
                  <a:lnTo>
                    <a:pt x="1403" y="9055"/>
                  </a:lnTo>
                  <a:lnTo>
                    <a:pt x="1216" y="9564"/>
                  </a:lnTo>
                  <a:lnTo>
                    <a:pt x="1005" y="10079"/>
                  </a:lnTo>
                  <a:lnTo>
                    <a:pt x="842" y="10610"/>
                  </a:lnTo>
                  <a:lnTo>
                    <a:pt x="678" y="11151"/>
                  </a:lnTo>
                  <a:lnTo>
                    <a:pt x="538" y="11703"/>
                  </a:lnTo>
                  <a:lnTo>
                    <a:pt x="398" y="12266"/>
                  </a:lnTo>
                  <a:lnTo>
                    <a:pt x="305" y="12834"/>
                  </a:lnTo>
                  <a:lnTo>
                    <a:pt x="211" y="13419"/>
                  </a:lnTo>
                  <a:lnTo>
                    <a:pt x="118" y="14008"/>
                  </a:lnTo>
                  <a:lnTo>
                    <a:pt x="71" y="14609"/>
                  </a:lnTo>
                  <a:lnTo>
                    <a:pt x="24" y="15220"/>
                  </a:lnTo>
                  <a:lnTo>
                    <a:pt x="1" y="15836"/>
                  </a:lnTo>
                  <a:lnTo>
                    <a:pt x="1" y="16464"/>
                  </a:lnTo>
                  <a:lnTo>
                    <a:pt x="24" y="17101"/>
                  </a:lnTo>
                  <a:lnTo>
                    <a:pt x="71" y="17745"/>
                  </a:lnTo>
                  <a:lnTo>
                    <a:pt x="118" y="18393"/>
                  </a:lnTo>
                  <a:lnTo>
                    <a:pt x="211" y="19053"/>
                  </a:lnTo>
                  <a:lnTo>
                    <a:pt x="305" y="19717"/>
                  </a:lnTo>
                  <a:lnTo>
                    <a:pt x="421" y="20393"/>
                  </a:lnTo>
                  <a:lnTo>
                    <a:pt x="585" y="21068"/>
                  </a:lnTo>
                  <a:lnTo>
                    <a:pt x="748" y="21755"/>
                  </a:lnTo>
                  <a:lnTo>
                    <a:pt x="935" y="22446"/>
                  </a:lnTo>
                  <a:lnTo>
                    <a:pt x="1169" y="23143"/>
                  </a:lnTo>
                  <a:lnTo>
                    <a:pt x="1403" y="23851"/>
                  </a:lnTo>
                  <a:lnTo>
                    <a:pt x="1683" y="24558"/>
                  </a:lnTo>
                  <a:lnTo>
                    <a:pt x="1963" y="25271"/>
                  </a:lnTo>
                  <a:lnTo>
                    <a:pt x="2290" y="25989"/>
                  </a:lnTo>
                  <a:lnTo>
                    <a:pt x="2641" y="26713"/>
                  </a:lnTo>
                  <a:lnTo>
                    <a:pt x="3015" y="27437"/>
                  </a:lnTo>
                  <a:lnTo>
                    <a:pt x="3412" y="28166"/>
                  </a:lnTo>
                  <a:lnTo>
                    <a:pt x="3832" y="28906"/>
                  </a:lnTo>
                  <a:lnTo>
                    <a:pt x="4300" y="29640"/>
                  </a:lnTo>
                  <a:lnTo>
                    <a:pt x="4790" y="30380"/>
                  </a:lnTo>
                  <a:lnTo>
                    <a:pt x="5304" y="31125"/>
                  </a:lnTo>
                  <a:lnTo>
                    <a:pt x="5842" y="31870"/>
                  </a:lnTo>
                  <a:lnTo>
                    <a:pt x="6426" y="32621"/>
                  </a:lnTo>
                  <a:lnTo>
                    <a:pt x="7033" y="33371"/>
                  </a:lnTo>
                  <a:lnTo>
                    <a:pt x="7664" y="34127"/>
                  </a:lnTo>
                  <a:lnTo>
                    <a:pt x="8318" y="34877"/>
                  </a:lnTo>
                  <a:lnTo>
                    <a:pt x="9019" y="35633"/>
                  </a:lnTo>
                  <a:lnTo>
                    <a:pt x="9766" y="36389"/>
                  </a:lnTo>
                  <a:lnTo>
                    <a:pt x="10514" y="37150"/>
                  </a:lnTo>
                  <a:lnTo>
                    <a:pt x="11308" y="37906"/>
                  </a:lnTo>
                  <a:lnTo>
                    <a:pt x="12149" y="38662"/>
                  </a:lnTo>
                  <a:lnTo>
                    <a:pt x="13014" y="39423"/>
                  </a:lnTo>
                  <a:lnTo>
                    <a:pt x="13902" y="40179"/>
                  </a:lnTo>
                  <a:lnTo>
                    <a:pt x="14836" y="40935"/>
                  </a:lnTo>
                  <a:lnTo>
                    <a:pt x="15817" y="41691"/>
                  </a:lnTo>
                  <a:lnTo>
                    <a:pt x="16822" y="42447"/>
                  </a:lnTo>
                  <a:lnTo>
                    <a:pt x="17873" y="43202"/>
                  </a:lnTo>
                  <a:lnTo>
                    <a:pt x="18948" y="43953"/>
                  </a:lnTo>
                  <a:lnTo>
                    <a:pt x="20069" y="44703"/>
                  </a:lnTo>
                  <a:lnTo>
                    <a:pt x="21214" y="45449"/>
                  </a:lnTo>
                  <a:lnTo>
                    <a:pt x="22406" y="46194"/>
                  </a:lnTo>
                  <a:lnTo>
                    <a:pt x="23644" y="46939"/>
                  </a:lnTo>
                  <a:lnTo>
                    <a:pt x="24906" y="47679"/>
                  </a:lnTo>
                  <a:lnTo>
                    <a:pt x="26214" y="48413"/>
                  </a:lnTo>
                  <a:lnTo>
                    <a:pt x="27569" y="49142"/>
                  </a:lnTo>
                  <a:lnTo>
                    <a:pt x="28971" y="49871"/>
                  </a:lnTo>
                  <a:lnTo>
                    <a:pt x="30396" y="50595"/>
                  </a:lnTo>
                  <a:lnTo>
                    <a:pt x="31868" y="51319"/>
                  </a:lnTo>
                  <a:lnTo>
                    <a:pt x="33386" y="52031"/>
                  </a:lnTo>
                  <a:lnTo>
                    <a:pt x="34928" y="52744"/>
                  </a:lnTo>
                  <a:lnTo>
                    <a:pt x="36540" y="53447"/>
                  </a:lnTo>
                  <a:lnTo>
                    <a:pt x="38176" y="54149"/>
                  </a:lnTo>
                  <a:lnTo>
                    <a:pt x="39858" y="54840"/>
                  </a:lnTo>
                  <a:lnTo>
                    <a:pt x="41587" y="55532"/>
                  </a:lnTo>
                  <a:lnTo>
                    <a:pt x="43362" y="56213"/>
                  </a:lnTo>
                  <a:lnTo>
                    <a:pt x="45184" y="56888"/>
                  </a:lnTo>
                  <a:lnTo>
                    <a:pt x="47053" y="57553"/>
                  </a:lnTo>
                  <a:lnTo>
                    <a:pt x="48969" y="58218"/>
                  </a:lnTo>
                  <a:lnTo>
                    <a:pt x="49950" y="58545"/>
                  </a:lnTo>
                  <a:lnTo>
                    <a:pt x="50932" y="58872"/>
                  </a:lnTo>
                  <a:lnTo>
                    <a:pt x="51936" y="59193"/>
                  </a:lnTo>
                  <a:lnTo>
                    <a:pt x="52941" y="59515"/>
                  </a:lnTo>
                  <a:lnTo>
                    <a:pt x="53945" y="59837"/>
                  </a:lnTo>
                  <a:lnTo>
                    <a:pt x="54997" y="60153"/>
                  </a:lnTo>
                  <a:lnTo>
                    <a:pt x="56025" y="60469"/>
                  </a:lnTo>
                  <a:lnTo>
                    <a:pt x="57099" y="60785"/>
                  </a:lnTo>
                  <a:lnTo>
                    <a:pt x="58151" y="61096"/>
                  </a:lnTo>
                  <a:lnTo>
                    <a:pt x="59225" y="61407"/>
                  </a:lnTo>
                  <a:lnTo>
                    <a:pt x="60323" y="61713"/>
                  </a:lnTo>
                  <a:lnTo>
                    <a:pt x="61445" y="62018"/>
                  </a:lnTo>
                  <a:lnTo>
                    <a:pt x="62543" y="62324"/>
                  </a:lnTo>
                  <a:lnTo>
                    <a:pt x="63688" y="62624"/>
                  </a:lnTo>
                  <a:lnTo>
                    <a:pt x="64833" y="62924"/>
                  </a:lnTo>
                  <a:lnTo>
                    <a:pt x="65977" y="63219"/>
                  </a:lnTo>
                  <a:lnTo>
                    <a:pt x="67145" y="63514"/>
                  </a:lnTo>
                  <a:lnTo>
                    <a:pt x="68314" y="63803"/>
                  </a:lnTo>
                  <a:lnTo>
                    <a:pt x="69505" y="64093"/>
                  </a:lnTo>
                  <a:lnTo>
                    <a:pt x="70720" y="64382"/>
                  </a:lnTo>
                  <a:lnTo>
                    <a:pt x="71935" y="64667"/>
                  </a:lnTo>
                  <a:lnTo>
                    <a:pt x="73173" y="64945"/>
                  </a:lnTo>
                  <a:lnTo>
                    <a:pt x="74411" y="65224"/>
                  </a:lnTo>
                  <a:lnTo>
                    <a:pt x="75673" y="65503"/>
                  </a:lnTo>
                  <a:lnTo>
                    <a:pt x="76934" y="65776"/>
                  </a:lnTo>
                  <a:lnTo>
                    <a:pt x="78219" y="66044"/>
                  </a:lnTo>
                  <a:lnTo>
                    <a:pt x="79504" y="66318"/>
                  </a:lnTo>
                  <a:lnTo>
                    <a:pt x="80813" y="66580"/>
                  </a:lnTo>
                  <a:lnTo>
                    <a:pt x="82144" y="66843"/>
                  </a:lnTo>
                  <a:lnTo>
                    <a:pt x="83476" y="67106"/>
                  </a:lnTo>
                  <a:lnTo>
                    <a:pt x="84831" y="67363"/>
                  </a:lnTo>
                  <a:lnTo>
                    <a:pt x="86186" y="67615"/>
                  </a:lnTo>
                  <a:lnTo>
                    <a:pt x="87564" y="67867"/>
                  </a:lnTo>
                  <a:lnTo>
                    <a:pt x="88943" y="68113"/>
                  </a:lnTo>
                  <a:lnTo>
                    <a:pt x="90345" y="68360"/>
                  </a:lnTo>
                  <a:lnTo>
                    <a:pt x="91770" y="68601"/>
                  </a:lnTo>
                  <a:lnTo>
                    <a:pt x="93195" y="68843"/>
                  </a:lnTo>
                  <a:lnTo>
                    <a:pt x="94643" y="69078"/>
                  </a:lnTo>
                  <a:lnTo>
                    <a:pt x="96092" y="69314"/>
                  </a:lnTo>
                  <a:lnTo>
                    <a:pt x="97564" y="69539"/>
                  </a:lnTo>
                  <a:lnTo>
                    <a:pt x="99059" y="69770"/>
                  </a:lnTo>
                  <a:lnTo>
                    <a:pt x="100554" y="69995"/>
                  </a:lnTo>
                  <a:lnTo>
                    <a:pt x="102049" y="70215"/>
                  </a:lnTo>
                  <a:lnTo>
                    <a:pt x="103591" y="70429"/>
                  </a:lnTo>
                  <a:lnTo>
                    <a:pt x="105133" y="70644"/>
                  </a:lnTo>
                  <a:lnTo>
                    <a:pt x="106675" y="70853"/>
                  </a:lnTo>
                  <a:lnTo>
                    <a:pt x="108241" y="71062"/>
                  </a:lnTo>
                  <a:lnTo>
                    <a:pt x="109829" y="71266"/>
                  </a:lnTo>
                  <a:lnTo>
                    <a:pt x="111418" y="71464"/>
                  </a:lnTo>
                  <a:lnTo>
                    <a:pt x="113030" y="71662"/>
                  </a:lnTo>
                  <a:lnTo>
                    <a:pt x="114665" y="71855"/>
                  </a:lnTo>
                  <a:lnTo>
                    <a:pt x="116301" y="72043"/>
                  </a:lnTo>
                  <a:lnTo>
                    <a:pt x="117959" y="72230"/>
                  </a:lnTo>
                  <a:lnTo>
                    <a:pt x="119642" y="72413"/>
                  </a:lnTo>
                  <a:lnTo>
                    <a:pt x="120436" y="72498"/>
                  </a:lnTo>
                  <a:lnTo>
                    <a:pt x="121230" y="72574"/>
                  </a:lnTo>
                  <a:lnTo>
                    <a:pt x="122025" y="72649"/>
                  </a:lnTo>
                  <a:lnTo>
                    <a:pt x="122819" y="72718"/>
                  </a:lnTo>
                  <a:lnTo>
                    <a:pt x="123590" y="72783"/>
                  </a:lnTo>
                  <a:lnTo>
                    <a:pt x="124384" y="72836"/>
                  </a:lnTo>
                  <a:lnTo>
                    <a:pt x="125155" y="72890"/>
                  </a:lnTo>
                  <a:lnTo>
                    <a:pt x="125926" y="72938"/>
                  </a:lnTo>
                  <a:lnTo>
                    <a:pt x="126697" y="72981"/>
                  </a:lnTo>
                  <a:lnTo>
                    <a:pt x="127468" y="73018"/>
                  </a:lnTo>
                  <a:lnTo>
                    <a:pt x="128216" y="73051"/>
                  </a:lnTo>
                  <a:lnTo>
                    <a:pt x="128987" y="73077"/>
                  </a:lnTo>
                  <a:lnTo>
                    <a:pt x="129734" y="73099"/>
                  </a:lnTo>
                  <a:lnTo>
                    <a:pt x="130482" y="73115"/>
                  </a:lnTo>
                  <a:lnTo>
                    <a:pt x="131229" y="73131"/>
                  </a:lnTo>
                  <a:lnTo>
                    <a:pt x="131977" y="73136"/>
                  </a:lnTo>
                  <a:lnTo>
                    <a:pt x="132701" y="73142"/>
                  </a:lnTo>
                  <a:lnTo>
                    <a:pt x="133449" y="73136"/>
                  </a:lnTo>
                  <a:lnTo>
                    <a:pt x="134173" y="73131"/>
                  </a:lnTo>
                  <a:lnTo>
                    <a:pt x="134897" y="73120"/>
                  </a:lnTo>
                  <a:lnTo>
                    <a:pt x="135622" y="73104"/>
                  </a:lnTo>
                  <a:lnTo>
                    <a:pt x="136346" y="73083"/>
                  </a:lnTo>
                  <a:lnTo>
                    <a:pt x="137047" y="73056"/>
                  </a:lnTo>
                  <a:lnTo>
                    <a:pt x="137771" y="73024"/>
                  </a:lnTo>
                  <a:lnTo>
                    <a:pt x="138472" y="72992"/>
                  </a:lnTo>
                  <a:lnTo>
                    <a:pt x="139173" y="72949"/>
                  </a:lnTo>
                  <a:lnTo>
                    <a:pt x="139874" y="72906"/>
                  </a:lnTo>
                  <a:lnTo>
                    <a:pt x="140551" y="72858"/>
                  </a:lnTo>
                  <a:lnTo>
                    <a:pt x="141252" y="72804"/>
                  </a:lnTo>
                  <a:lnTo>
                    <a:pt x="141930" y="72745"/>
                  </a:lnTo>
                  <a:lnTo>
                    <a:pt x="142630" y="72686"/>
                  </a:lnTo>
                  <a:lnTo>
                    <a:pt x="143308" y="72616"/>
                  </a:lnTo>
                  <a:lnTo>
                    <a:pt x="143986" y="72547"/>
                  </a:lnTo>
                  <a:lnTo>
                    <a:pt x="144640" y="72472"/>
                  </a:lnTo>
                  <a:lnTo>
                    <a:pt x="145317" y="72391"/>
                  </a:lnTo>
                  <a:lnTo>
                    <a:pt x="145971" y="72305"/>
                  </a:lnTo>
                  <a:lnTo>
                    <a:pt x="146626" y="72220"/>
                  </a:lnTo>
                  <a:lnTo>
                    <a:pt x="147280" y="72129"/>
                  </a:lnTo>
                  <a:lnTo>
                    <a:pt x="147934" y="72032"/>
                  </a:lnTo>
                  <a:lnTo>
                    <a:pt x="148588" y="71930"/>
                  </a:lnTo>
                  <a:lnTo>
                    <a:pt x="149242" y="71823"/>
                  </a:lnTo>
                  <a:lnTo>
                    <a:pt x="149873" y="71716"/>
                  </a:lnTo>
                  <a:lnTo>
                    <a:pt x="150504" y="71603"/>
                  </a:lnTo>
                  <a:lnTo>
                    <a:pt x="151135" y="71485"/>
                  </a:lnTo>
                  <a:lnTo>
                    <a:pt x="151765" y="71362"/>
                  </a:lnTo>
                  <a:lnTo>
                    <a:pt x="152396" y="71239"/>
                  </a:lnTo>
                  <a:lnTo>
                    <a:pt x="153004" y="71110"/>
                  </a:lnTo>
                  <a:lnTo>
                    <a:pt x="153634" y="70976"/>
                  </a:lnTo>
                  <a:lnTo>
                    <a:pt x="154242" y="70837"/>
                  </a:lnTo>
                  <a:lnTo>
                    <a:pt x="154849" y="70697"/>
                  </a:lnTo>
                  <a:lnTo>
                    <a:pt x="155457" y="70553"/>
                  </a:lnTo>
                  <a:lnTo>
                    <a:pt x="156041" y="70402"/>
                  </a:lnTo>
                  <a:lnTo>
                    <a:pt x="157232" y="70092"/>
                  </a:lnTo>
                  <a:lnTo>
                    <a:pt x="158424" y="69765"/>
                  </a:lnTo>
                  <a:lnTo>
                    <a:pt x="159569" y="69427"/>
                  </a:lnTo>
                  <a:lnTo>
                    <a:pt x="160713" y="69073"/>
                  </a:lnTo>
                  <a:lnTo>
                    <a:pt x="161835" y="68703"/>
                  </a:lnTo>
                  <a:lnTo>
                    <a:pt x="162956" y="68323"/>
                  </a:lnTo>
                  <a:lnTo>
                    <a:pt x="164054" y="67926"/>
                  </a:lnTo>
                  <a:lnTo>
                    <a:pt x="165129" y="67518"/>
                  </a:lnTo>
                  <a:lnTo>
                    <a:pt x="166204" y="67095"/>
                  </a:lnTo>
                  <a:lnTo>
                    <a:pt x="167231" y="66655"/>
                  </a:lnTo>
                  <a:lnTo>
                    <a:pt x="168283" y="66205"/>
                  </a:lnTo>
                  <a:lnTo>
                    <a:pt x="169287" y="65744"/>
                  </a:lnTo>
                  <a:lnTo>
                    <a:pt x="170292" y="65267"/>
                  </a:lnTo>
                  <a:lnTo>
                    <a:pt x="171273" y="64779"/>
                  </a:lnTo>
                  <a:lnTo>
                    <a:pt x="172254" y="64281"/>
                  </a:lnTo>
                  <a:lnTo>
                    <a:pt x="173212" y="63771"/>
                  </a:lnTo>
                  <a:lnTo>
                    <a:pt x="174147" y="63246"/>
                  </a:lnTo>
                  <a:lnTo>
                    <a:pt x="175081" y="62710"/>
                  </a:lnTo>
                  <a:lnTo>
                    <a:pt x="175993" y="62168"/>
                  </a:lnTo>
                  <a:lnTo>
                    <a:pt x="176880" y="61611"/>
                  </a:lnTo>
                  <a:lnTo>
                    <a:pt x="177745" y="61043"/>
                  </a:lnTo>
                  <a:lnTo>
                    <a:pt x="178609" y="60464"/>
                  </a:lnTo>
                  <a:lnTo>
                    <a:pt x="179474" y="59879"/>
                  </a:lnTo>
                  <a:lnTo>
                    <a:pt x="180291" y="59279"/>
                  </a:lnTo>
                  <a:lnTo>
                    <a:pt x="181109" y="58673"/>
                  </a:lnTo>
                  <a:lnTo>
                    <a:pt x="181903" y="58052"/>
                  </a:lnTo>
                  <a:lnTo>
                    <a:pt x="182698" y="57424"/>
                  </a:lnTo>
                  <a:lnTo>
                    <a:pt x="183469" y="56792"/>
                  </a:lnTo>
                  <a:lnTo>
                    <a:pt x="184216" y="56148"/>
                  </a:lnTo>
                  <a:lnTo>
                    <a:pt x="184964" y="55494"/>
                  </a:lnTo>
                  <a:lnTo>
                    <a:pt x="185688" y="54830"/>
                  </a:lnTo>
                  <a:lnTo>
                    <a:pt x="186389" y="54160"/>
                  </a:lnTo>
                  <a:lnTo>
                    <a:pt x="187090" y="53484"/>
                  </a:lnTo>
                  <a:lnTo>
                    <a:pt x="187767" y="52798"/>
                  </a:lnTo>
                  <a:lnTo>
                    <a:pt x="188422" y="52101"/>
                  </a:lnTo>
                  <a:lnTo>
                    <a:pt x="189076" y="51404"/>
                  </a:lnTo>
                  <a:lnTo>
                    <a:pt x="189706" y="50697"/>
                  </a:lnTo>
                  <a:lnTo>
                    <a:pt x="190314" y="49984"/>
                  </a:lnTo>
                  <a:lnTo>
                    <a:pt x="190921" y="49260"/>
                  </a:lnTo>
                  <a:lnTo>
                    <a:pt x="191505" y="48531"/>
                  </a:lnTo>
                  <a:lnTo>
                    <a:pt x="192066" y="47797"/>
                  </a:lnTo>
                  <a:lnTo>
                    <a:pt x="192627" y="47062"/>
                  </a:lnTo>
                  <a:lnTo>
                    <a:pt x="193164" y="46317"/>
                  </a:lnTo>
                  <a:lnTo>
                    <a:pt x="193678" y="45567"/>
                  </a:lnTo>
                  <a:lnTo>
                    <a:pt x="194192" y="44811"/>
                  </a:lnTo>
                  <a:lnTo>
                    <a:pt x="194683" y="44049"/>
                  </a:lnTo>
                  <a:lnTo>
                    <a:pt x="195173" y="43283"/>
                  </a:lnTo>
                  <a:lnTo>
                    <a:pt x="195617" y="42511"/>
                  </a:lnTo>
                  <a:lnTo>
                    <a:pt x="196061" y="41739"/>
                  </a:lnTo>
                  <a:lnTo>
                    <a:pt x="196505" y="40956"/>
                  </a:lnTo>
                  <a:lnTo>
                    <a:pt x="196926" y="40174"/>
                  </a:lnTo>
                  <a:lnTo>
                    <a:pt x="197323" y="39391"/>
                  </a:lnTo>
                  <a:lnTo>
                    <a:pt x="197697" y="38603"/>
                  </a:lnTo>
                  <a:lnTo>
                    <a:pt x="198070" y="37810"/>
                  </a:lnTo>
                  <a:lnTo>
                    <a:pt x="198421" y="37011"/>
                  </a:lnTo>
                  <a:lnTo>
                    <a:pt x="198771" y="36212"/>
                  </a:lnTo>
                  <a:lnTo>
                    <a:pt x="199098" y="35413"/>
                  </a:lnTo>
                  <a:lnTo>
                    <a:pt x="199402" y="34609"/>
                  </a:lnTo>
                  <a:lnTo>
                    <a:pt x="199682" y="33805"/>
                  </a:lnTo>
                  <a:lnTo>
                    <a:pt x="199963" y="33001"/>
                  </a:lnTo>
                  <a:lnTo>
                    <a:pt x="200243" y="32192"/>
                  </a:lnTo>
                  <a:lnTo>
                    <a:pt x="200477" y="31382"/>
                  </a:lnTo>
                  <a:lnTo>
                    <a:pt x="200710" y="30573"/>
                  </a:lnTo>
                  <a:lnTo>
                    <a:pt x="200921" y="29758"/>
                  </a:lnTo>
                  <a:lnTo>
                    <a:pt x="201131" y="28949"/>
                  </a:lnTo>
                  <a:lnTo>
                    <a:pt x="201318" y="28134"/>
                  </a:lnTo>
                  <a:lnTo>
                    <a:pt x="201481" y="27319"/>
                  </a:lnTo>
                  <a:lnTo>
                    <a:pt x="201645" y="26509"/>
                  </a:lnTo>
                  <a:lnTo>
                    <a:pt x="201785" y="25695"/>
                  </a:lnTo>
                  <a:lnTo>
                    <a:pt x="201902" y="24885"/>
                  </a:lnTo>
                  <a:lnTo>
                    <a:pt x="202019" y="24070"/>
                  </a:lnTo>
                  <a:lnTo>
                    <a:pt x="202112" y="23261"/>
                  </a:lnTo>
                  <a:lnTo>
                    <a:pt x="202206" y="22451"/>
                  </a:lnTo>
                  <a:lnTo>
                    <a:pt x="202252" y="21642"/>
                  </a:lnTo>
                  <a:lnTo>
                    <a:pt x="202322" y="20838"/>
                  </a:lnTo>
                  <a:lnTo>
                    <a:pt x="202346" y="20034"/>
                  </a:lnTo>
                  <a:lnTo>
                    <a:pt x="202369" y="19230"/>
                  </a:lnTo>
                  <a:lnTo>
                    <a:pt x="202369" y="18431"/>
                  </a:lnTo>
                  <a:lnTo>
                    <a:pt x="202369" y="17632"/>
                  </a:lnTo>
                  <a:lnTo>
                    <a:pt x="202322" y="16839"/>
                  </a:lnTo>
                  <a:lnTo>
                    <a:pt x="202299" y="16045"/>
                  </a:lnTo>
                  <a:lnTo>
                    <a:pt x="202229" y="15257"/>
                  </a:lnTo>
                  <a:lnTo>
                    <a:pt x="202159" y="14475"/>
                  </a:lnTo>
                  <a:lnTo>
                    <a:pt x="202089" y="13692"/>
                  </a:lnTo>
                  <a:lnTo>
                    <a:pt x="201972" y="12915"/>
                  </a:lnTo>
                  <a:lnTo>
                    <a:pt x="201855" y="12143"/>
                  </a:lnTo>
                  <a:lnTo>
                    <a:pt x="201738" y="11371"/>
                  </a:lnTo>
                  <a:lnTo>
                    <a:pt x="201575" y="10610"/>
                  </a:lnTo>
                  <a:lnTo>
                    <a:pt x="201411" y="9848"/>
                  </a:lnTo>
                  <a:lnTo>
                    <a:pt x="201248" y="9098"/>
                  </a:lnTo>
                  <a:lnTo>
                    <a:pt x="201037" y="8348"/>
                  </a:lnTo>
                  <a:lnTo>
                    <a:pt x="200851" y="7602"/>
                  </a:lnTo>
                  <a:lnTo>
                    <a:pt x="200617" y="6863"/>
                  </a:lnTo>
                  <a:lnTo>
                    <a:pt x="200383" y="6134"/>
                  </a:lnTo>
                  <a:lnTo>
                    <a:pt x="200126" y="5410"/>
                  </a:lnTo>
                  <a:lnTo>
                    <a:pt x="199869" y="4686"/>
                  </a:lnTo>
                  <a:lnTo>
                    <a:pt x="199566" y="3979"/>
                  </a:lnTo>
                  <a:lnTo>
                    <a:pt x="199285" y="3271"/>
                  </a:lnTo>
                  <a:lnTo>
                    <a:pt x="198958" y="2574"/>
                  </a:lnTo>
                  <a:lnTo>
                    <a:pt x="198631" y="1883"/>
                  </a:lnTo>
                  <a:lnTo>
                    <a:pt x="198304" y="1196"/>
                  </a:lnTo>
                  <a:lnTo>
                    <a:pt x="197930" y="521"/>
                  </a:lnTo>
                  <a:lnTo>
                    <a:pt x="190711" y="473"/>
                  </a:lnTo>
                  <a:lnTo>
                    <a:pt x="182371" y="424"/>
                  </a:lnTo>
                  <a:lnTo>
                    <a:pt x="171484" y="360"/>
                  </a:lnTo>
                  <a:lnTo>
                    <a:pt x="158541" y="285"/>
                  </a:lnTo>
                  <a:lnTo>
                    <a:pt x="143986" y="215"/>
                  </a:lnTo>
                  <a:lnTo>
                    <a:pt x="128286" y="146"/>
                  </a:lnTo>
                  <a:lnTo>
                    <a:pt x="120156" y="114"/>
                  </a:lnTo>
                  <a:lnTo>
                    <a:pt x="111908" y="81"/>
                  </a:lnTo>
                  <a:lnTo>
                    <a:pt x="103615" y="60"/>
                  </a:lnTo>
                  <a:lnTo>
                    <a:pt x="95321" y="38"/>
                  </a:lnTo>
                  <a:lnTo>
                    <a:pt x="87097" y="17"/>
                  </a:lnTo>
                  <a:lnTo>
                    <a:pt x="78967" y="6"/>
                  </a:lnTo>
                  <a:lnTo>
                    <a:pt x="71047" y="1"/>
                  </a:lnTo>
                  <a:close/>
                </a:path>
              </a:pathLst>
            </a:custGeom>
            <a:solidFill>
              <a:srgbClr val="837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85;p44">
              <a:extLst>
                <a:ext uri="{FF2B5EF4-FFF2-40B4-BE49-F238E27FC236}">
                  <a16:creationId xmlns:a16="http://schemas.microsoft.com/office/drawing/2014/main" id="{6468A226-8F43-4667-86FB-F31E505299C5}"/>
                </a:ext>
              </a:extLst>
            </p:cNvPr>
            <p:cNvSpPr/>
            <p:nvPr/>
          </p:nvSpPr>
          <p:spPr>
            <a:xfrm rot="10800000">
              <a:off x="-288534" y="4534065"/>
              <a:ext cx="1287301" cy="385072"/>
            </a:xfrm>
            <a:custGeom>
              <a:avLst/>
              <a:gdLst/>
              <a:ahLst/>
              <a:cxnLst/>
              <a:rect l="l" t="t" r="r" b="b"/>
              <a:pathLst>
                <a:path w="133192" h="9822" extrusionOk="0">
                  <a:moveTo>
                    <a:pt x="2150" y="0"/>
                  </a:moveTo>
                  <a:lnTo>
                    <a:pt x="1869" y="6"/>
                  </a:lnTo>
                  <a:lnTo>
                    <a:pt x="1612" y="16"/>
                  </a:lnTo>
                  <a:lnTo>
                    <a:pt x="1332" y="38"/>
                  </a:lnTo>
                  <a:lnTo>
                    <a:pt x="1075" y="70"/>
                  </a:lnTo>
                  <a:lnTo>
                    <a:pt x="888" y="97"/>
                  </a:lnTo>
                  <a:lnTo>
                    <a:pt x="725" y="129"/>
                  </a:lnTo>
                  <a:lnTo>
                    <a:pt x="561" y="161"/>
                  </a:lnTo>
                  <a:lnTo>
                    <a:pt x="444" y="199"/>
                  </a:lnTo>
                  <a:lnTo>
                    <a:pt x="327" y="236"/>
                  </a:lnTo>
                  <a:lnTo>
                    <a:pt x="211" y="279"/>
                  </a:lnTo>
                  <a:lnTo>
                    <a:pt x="140" y="322"/>
                  </a:lnTo>
                  <a:lnTo>
                    <a:pt x="70" y="370"/>
                  </a:lnTo>
                  <a:lnTo>
                    <a:pt x="24" y="419"/>
                  </a:lnTo>
                  <a:lnTo>
                    <a:pt x="0" y="461"/>
                  </a:lnTo>
                  <a:lnTo>
                    <a:pt x="0" y="510"/>
                  </a:lnTo>
                  <a:lnTo>
                    <a:pt x="24" y="558"/>
                  </a:lnTo>
                  <a:lnTo>
                    <a:pt x="47" y="606"/>
                  </a:lnTo>
                  <a:lnTo>
                    <a:pt x="117" y="654"/>
                  </a:lnTo>
                  <a:lnTo>
                    <a:pt x="187" y="697"/>
                  </a:lnTo>
                  <a:lnTo>
                    <a:pt x="304" y="746"/>
                  </a:lnTo>
                  <a:lnTo>
                    <a:pt x="1823" y="1335"/>
                  </a:lnTo>
                  <a:lnTo>
                    <a:pt x="3341" y="1903"/>
                  </a:lnTo>
                  <a:lnTo>
                    <a:pt x="4836" y="2456"/>
                  </a:lnTo>
                  <a:lnTo>
                    <a:pt x="6355" y="2986"/>
                  </a:lnTo>
                  <a:lnTo>
                    <a:pt x="7874" y="3501"/>
                  </a:lnTo>
                  <a:lnTo>
                    <a:pt x="9369" y="3994"/>
                  </a:lnTo>
                  <a:lnTo>
                    <a:pt x="10864" y="4466"/>
                  </a:lnTo>
                  <a:lnTo>
                    <a:pt x="12359" y="4916"/>
                  </a:lnTo>
                  <a:lnTo>
                    <a:pt x="13854" y="5350"/>
                  </a:lnTo>
                  <a:lnTo>
                    <a:pt x="15326" y="5763"/>
                  </a:lnTo>
                  <a:lnTo>
                    <a:pt x="16821" y="6154"/>
                  </a:lnTo>
                  <a:lnTo>
                    <a:pt x="18293" y="6524"/>
                  </a:lnTo>
                  <a:lnTo>
                    <a:pt x="19018" y="6707"/>
                  </a:lnTo>
                  <a:lnTo>
                    <a:pt x="19765" y="6878"/>
                  </a:lnTo>
                  <a:lnTo>
                    <a:pt x="20489" y="7050"/>
                  </a:lnTo>
                  <a:lnTo>
                    <a:pt x="21237" y="7210"/>
                  </a:lnTo>
                  <a:lnTo>
                    <a:pt x="21961" y="7371"/>
                  </a:lnTo>
                  <a:lnTo>
                    <a:pt x="22686" y="7527"/>
                  </a:lnTo>
                  <a:lnTo>
                    <a:pt x="23410" y="7671"/>
                  </a:lnTo>
                  <a:lnTo>
                    <a:pt x="24157" y="7816"/>
                  </a:lnTo>
                  <a:lnTo>
                    <a:pt x="24882" y="7956"/>
                  </a:lnTo>
                  <a:lnTo>
                    <a:pt x="25606" y="8090"/>
                  </a:lnTo>
                  <a:lnTo>
                    <a:pt x="26330" y="8218"/>
                  </a:lnTo>
                  <a:lnTo>
                    <a:pt x="27054" y="8347"/>
                  </a:lnTo>
                  <a:lnTo>
                    <a:pt x="27779" y="8465"/>
                  </a:lnTo>
                  <a:lnTo>
                    <a:pt x="28480" y="8577"/>
                  </a:lnTo>
                  <a:lnTo>
                    <a:pt x="29204" y="8685"/>
                  </a:lnTo>
                  <a:lnTo>
                    <a:pt x="29928" y="8792"/>
                  </a:lnTo>
                  <a:lnTo>
                    <a:pt x="30652" y="8888"/>
                  </a:lnTo>
                  <a:lnTo>
                    <a:pt x="31353" y="8985"/>
                  </a:lnTo>
                  <a:lnTo>
                    <a:pt x="32077" y="9071"/>
                  </a:lnTo>
                  <a:lnTo>
                    <a:pt x="32778" y="9156"/>
                  </a:lnTo>
                  <a:lnTo>
                    <a:pt x="33503" y="9237"/>
                  </a:lnTo>
                  <a:lnTo>
                    <a:pt x="34203" y="9312"/>
                  </a:lnTo>
                  <a:lnTo>
                    <a:pt x="34904" y="9376"/>
                  </a:lnTo>
                  <a:lnTo>
                    <a:pt x="35629" y="9441"/>
                  </a:lnTo>
                  <a:lnTo>
                    <a:pt x="36329" y="9499"/>
                  </a:lnTo>
                  <a:lnTo>
                    <a:pt x="37030" y="9558"/>
                  </a:lnTo>
                  <a:lnTo>
                    <a:pt x="37731" y="9607"/>
                  </a:lnTo>
                  <a:lnTo>
                    <a:pt x="38432" y="9650"/>
                  </a:lnTo>
                  <a:lnTo>
                    <a:pt x="39133" y="9687"/>
                  </a:lnTo>
                  <a:lnTo>
                    <a:pt x="39834" y="9719"/>
                  </a:lnTo>
                  <a:lnTo>
                    <a:pt x="40535" y="9751"/>
                  </a:lnTo>
                  <a:lnTo>
                    <a:pt x="41212" y="9773"/>
                  </a:lnTo>
                  <a:lnTo>
                    <a:pt x="41913" y="9794"/>
                  </a:lnTo>
                  <a:lnTo>
                    <a:pt x="42614" y="9805"/>
                  </a:lnTo>
                  <a:lnTo>
                    <a:pt x="43292" y="9816"/>
                  </a:lnTo>
                  <a:lnTo>
                    <a:pt x="43992" y="9821"/>
                  </a:lnTo>
                  <a:lnTo>
                    <a:pt x="44670" y="9816"/>
                  </a:lnTo>
                  <a:lnTo>
                    <a:pt x="45347" y="9810"/>
                  </a:lnTo>
                  <a:lnTo>
                    <a:pt x="46048" y="9800"/>
                  </a:lnTo>
                  <a:lnTo>
                    <a:pt x="46726" y="9784"/>
                  </a:lnTo>
                  <a:lnTo>
                    <a:pt x="47520" y="9757"/>
                  </a:lnTo>
                  <a:lnTo>
                    <a:pt x="48315" y="9725"/>
                  </a:lnTo>
                  <a:lnTo>
                    <a:pt x="49085" y="9687"/>
                  </a:lnTo>
                  <a:lnTo>
                    <a:pt x="49856" y="9639"/>
                  </a:lnTo>
                  <a:lnTo>
                    <a:pt x="50627" y="9591"/>
                  </a:lnTo>
                  <a:lnTo>
                    <a:pt x="51375" y="9532"/>
                  </a:lnTo>
                  <a:lnTo>
                    <a:pt x="52123" y="9467"/>
                  </a:lnTo>
                  <a:lnTo>
                    <a:pt x="52847" y="9398"/>
                  </a:lnTo>
                  <a:lnTo>
                    <a:pt x="53571" y="9323"/>
                  </a:lnTo>
                  <a:lnTo>
                    <a:pt x="54272" y="9248"/>
                  </a:lnTo>
                  <a:lnTo>
                    <a:pt x="54973" y="9162"/>
                  </a:lnTo>
                  <a:lnTo>
                    <a:pt x="55674" y="9071"/>
                  </a:lnTo>
                  <a:lnTo>
                    <a:pt x="56351" y="8974"/>
                  </a:lnTo>
                  <a:lnTo>
                    <a:pt x="57029" y="8878"/>
                  </a:lnTo>
                  <a:lnTo>
                    <a:pt x="57683" y="8776"/>
                  </a:lnTo>
                  <a:lnTo>
                    <a:pt x="58337" y="8669"/>
                  </a:lnTo>
                  <a:lnTo>
                    <a:pt x="58968" y="8556"/>
                  </a:lnTo>
                  <a:lnTo>
                    <a:pt x="59599" y="8438"/>
                  </a:lnTo>
                  <a:lnTo>
                    <a:pt x="60230" y="8320"/>
                  </a:lnTo>
                  <a:lnTo>
                    <a:pt x="60837" y="8197"/>
                  </a:lnTo>
                  <a:lnTo>
                    <a:pt x="61421" y="8068"/>
                  </a:lnTo>
                  <a:lnTo>
                    <a:pt x="62028" y="7940"/>
                  </a:lnTo>
                  <a:lnTo>
                    <a:pt x="62589" y="7806"/>
                  </a:lnTo>
                  <a:lnTo>
                    <a:pt x="63173" y="7671"/>
                  </a:lnTo>
                  <a:lnTo>
                    <a:pt x="63734" y="7532"/>
                  </a:lnTo>
                  <a:lnTo>
                    <a:pt x="64271" y="7393"/>
                  </a:lnTo>
                  <a:lnTo>
                    <a:pt x="65346" y="7103"/>
                  </a:lnTo>
                  <a:lnTo>
                    <a:pt x="66374" y="6803"/>
                  </a:lnTo>
                  <a:lnTo>
                    <a:pt x="67379" y="6503"/>
                  </a:lnTo>
                  <a:lnTo>
                    <a:pt x="68336" y="6192"/>
                  </a:lnTo>
                  <a:lnTo>
                    <a:pt x="69248" y="5876"/>
                  </a:lnTo>
                  <a:lnTo>
                    <a:pt x="70112" y="5559"/>
                  </a:lnTo>
                  <a:lnTo>
                    <a:pt x="70953" y="5243"/>
                  </a:lnTo>
                  <a:lnTo>
                    <a:pt x="71747" y="4927"/>
                  </a:lnTo>
                  <a:lnTo>
                    <a:pt x="72518" y="4605"/>
                  </a:lnTo>
                  <a:lnTo>
                    <a:pt x="73243" y="4294"/>
                  </a:lnTo>
                  <a:lnTo>
                    <a:pt x="73920" y="3983"/>
                  </a:lnTo>
                  <a:lnTo>
                    <a:pt x="74574" y="3678"/>
                  </a:lnTo>
                  <a:lnTo>
                    <a:pt x="75182" y="3378"/>
                  </a:lnTo>
                  <a:lnTo>
                    <a:pt x="75742" y="3088"/>
                  </a:lnTo>
                  <a:lnTo>
                    <a:pt x="76280" y="2809"/>
                  </a:lnTo>
                  <a:lnTo>
                    <a:pt x="76770" y="2536"/>
                  </a:lnTo>
                  <a:lnTo>
                    <a:pt x="77214" y="2279"/>
                  </a:lnTo>
                  <a:lnTo>
                    <a:pt x="78009" y="1807"/>
                  </a:lnTo>
                  <a:lnTo>
                    <a:pt x="79130" y="2316"/>
                  </a:lnTo>
                  <a:lnTo>
                    <a:pt x="80228" y="2809"/>
                  </a:lnTo>
                  <a:lnTo>
                    <a:pt x="81303" y="3286"/>
                  </a:lnTo>
                  <a:lnTo>
                    <a:pt x="82401" y="3747"/>
                  </a:lnTo>
                  <a:lnTo>
                    <a:pt x="83475" y="4187"/>
                  </a:lnTo>
                  <a:lnTo>
                    <a:pt x="84550" y="4611"/>
                  </a:lnTo>
                  <a:lnTo>
                    <a:pt x="85625" y="5018"/>
                  </a:lnTo>
                  <a:lnTo>
                    <a:pt x="86676" y="5409"/>
                  </a:lnTo>
                  <a:lnTo>
                    <a:pt x="87727" y="5779"/>
                  </a:lnTo>
                  <a:lnTo>
                    <a:pt x="88779" y="6133"/>
                  </a:lnTo>
                  <a:lnTo>
                    <a:pt x="89830" y="6471"/>
                  </a:lnTo>
                  <a:lnTo>
                    <a:pt x="90858" y="6792"/>
                  </a:lnTo>
                  <a:lnTo>
                    <a:pt x="91909" y="7093"/>
                  </a:lnTo>
                  <a:lnTo>
                    <a:pt x="92937" y="7382"/>
                  </a:lnTo>
                  <a:lnTo>
                    <a:pt x="93942" y="7650"/>
                  </a:lnTo>
                  <a:lnTo>
                    <a:pt x="94970" y="7902"/>
                  </a:lnTo>
                  <a:lnTo>
                    <a:pt x="95975" y="8133"/>
                  </a:lnTo>
                  <a:lnTo>
                    <a:pt x="96979" y="8352"/>
                  </a:lnTo>
                  <a:lnTo>
                    <a:pt x="97984" y="8551"/>
                  </a:lnTo>
                  <a:lnTo>
                    <a:pt x="98965" y="8733"/>
                  </a:lnTo>
                  <a:lnTo>
                    <a:pt x="99479" y="8819"/>
                  </a:lnTo>
                  <a:lnTo>
                    <a:pt x="99970" y="8899"/>
                  </a:lnTo>
                  <a:lnTo>
                    <a:pt x="100460" y="8974"/>
                  </a:lnTo>
                  <a:lnTo>
                    <a:pt x="100951" y="9044"/>
                  </a:lnTo>
                  <a:lnTo>
                    <a:pt x="101441" y="9114"/>
                  </a:lnTo>
                  <a:lnTo>
                    <a:pt x="101932" y="9178"/>
                  </a:lnTo>
                  <a:lnTo>
                    <a:pt x="102423" y="9237"/>
                  </a:lnTo>
                  <a:lnTo>
                    <a:pt x="102913" y="9290"/>
                  </a:lnTo>
                  <a:lnTo>
                    <a:pt x="103404" y="9339"/>
                  </a:lnTo>
                  <a:lnTo>
                    <a:pt x="103871" y="9387"/>
                  </a:lnTo>
                  <a:lnTo>
                    <a:pt x="104362" y="9430"/>
                  </a:lnTo>
                  <a:lnTo>
                    <a:pt x="104852" y="9467"/>
                  </a:lnTo>
                  <a:lnTo>
                    <a:pt x="105320" y="9499"/>
                  </a:lnTo>
                  <a:lnTo>
                    <a:pt x="105810" y="9532"/>
                  </a:lnTo>
                  <a:lnTo>
                    <a:pt x="106301" y="9553"/>
                  </a:lnTo>
                  <a:lnTo>
                    <a:pt x="106768" y="9575"/>
                  </a:lnTo>
                  <a:lnTo>
                    <a:pt x="107259" y="9591"/>
                  </a:lnTo>
                  <a:lnTo>
                    <a:pt x="107726" y="9607"/>
                  </a:lnTo>
                  <a:lnTo>
                    <a:pt x="108193" y="9612"/>
                  </a:lnTo>
                  <a:lnTo>
                    <a:pt x="108684" y="9617"/>
                  </a:lnTo>
                  <a:lnTo>
                    <a:pt x="109151" y="9617"/>
                  </a:lnTo>
                  <a:lnTo>
                    <a:pt x="109618" y="9612"/>
                  </a:lnTo>
                  <a:lnTo>
                    <a:pt x="110109" y="9601"/>
                  </a:lnTo>
                  <a:lnTo>
                    <a:pt x="110576" y="9591"/>
                  </a:lnTo>
                  <a:lnTo>
                    <a:pt x="111301" y="9564"/>
                  </a:lnTo>
                  <a:lnTo>
                    <a:pt x="112048" y="9521"/>
                  </a:lnTo>
                  <a:lnTo>
                    <a:pt x="112749" y="9473"/>
                  </a:lnTo>
                  <a:lnTo>
                    <a:pt x="113450" y="9419"/>
                  </a:lnTo>
                  <a:lnTo>
                    <a:pt x="114127" y="9349"/>
                  </a:lnTo>
                  <a:lnTo>
                    <a:pt x="114805" y="9274"/>
                  </a:lnTo>
                  <a:lnTo>
                    <a:pt x="115459" y="9189"/>
                  </a:lnTo>
                  <a:lnTo>
                    <a:pt x="116090" y="9097"/>
                  </a:lnTo>
                  <a:lnTo>
                    <a:pt x="116721" y="8996"/>
                  </a:lnTo>
                  <a:lnTo>
                    <a:pt x="117328" y="8888"/>
                  </a:lnTo>
                  <a:lnTo>
                    <a:pt x="117936" y="8770"/>
                  </a:lnTo>
                  <a:lnTo>
                    <a:pt x="118520" y="8647"/>
                  </a:lnTo>
                  <a:lnTo>
                    <a:pt x="119104" y="8518"/>
                  </a:lnTo>
                  <a:lnTo>
                    <a:pt x="119664" y="8384"/>
                  </a:lnTo>
                  <a:lnTo>
                    <a:pt x="120202" y="8240"/>
                  </a:lnTo>
                  <a:lnTo>
                    <a:pt x="120739" y="8095"/>
                  </a:lnTo>
                  <a:lnTo>
                    <a:pt x="121253" y="7945"/>
                  </a:lnTo>
                  <a:lnTo>
                    <a:pt x="121767" y="7784"/>
                  </a:lnTo>
                  <a:lnTo>
                    <a:pt x="122258" y="7623"/>
                  </a:lnTo>
                  <a:lnTo>
                    <a:pt x="122748" y="7457"/>
                  </a:lnTo>
                  <a:lnTo>
                    <a:pt x="123216" y="7286"/>
                  </a:lnTo>
                  <a:lnTo>
                    <a:pt x="123683" y="7109"/>
                  </a:lnTo>
                  <a:lnTo>
                    <a:pt x="124127" y="6932"/>
                  </a:lnTo>
                  <a:lnTo>
                    <a:pt x="124571" y="6749"/>
                  </a:lnTo>
                  <a:lnTo>
                    <a:pt x="124991" y="6567"/>
                  </a:lnTo>
                  <a:lnTo>
                    <a:pt x="125388" y="6380"/>
                  </a:lnTo>
                  <a:lnTo>
                    <a:pt x="125785" y="6192"/>
                  </a:lnTo>
                  <a:lnTo>
                    <a:pt x="126183" y="5999"/>
                  </a:lnTo>
                  <a:lnTo>
                    <a:pt x="126930" y="5613"/>
                  </a:lnTo>
                  <a:lnTo>
                    <a:pt x="127608" y="5222"/>
                  </a:lnTo>
                  <a:lnTo>
                    <a:pt x="128262" y="4836"/>
                  </a:lnTo>
                  <a:lnTo>
                    <a:pt x="128869" y="4444"/>
                  </a:lnTo>
                  <a:lnTo>
                    <a:pt x="129430" y="4058"/>
                  </a:lnTo>
                  <a:lnTo>
                    <a:pt x="129944" y="3683"/>
                  </a:lnTo>
                  <a:lnTo>
                    <a:pt x="130411" y="3313"/>
                  </a:lnTo>
                  <a:lnTo>
                    <a:pt x="130855" y="2954"/>
                  </a:lnTo>
                  <a:lnTo>
                    <a:pt x="131252" y="2611"/>
                  </a:lnTo>
                  <a:lnTo>
                    <a:pt x="131603" y="2284"/>
                  </a:lnTo>
                  <a:lnTo>
                    <a:pt x="131930" y="1973"/>
                  </a:lnTo>
                  <a:lnTo>
                    <a:pt x="132210" y="1689"/>
                  </a:lnTo>
                  <a:lnTo>
                    <a:pt x="132654" y="1196"/>
                  </a:lnTo>
                  <a:lnTo>
                    <a:pt x="132981" y="815"/>
                  </a:lnTo>
                  <a:lnTo>
                    <a:pt x="133168" y="579"/>
                  </a:lnTo>
                  <a:lnTo>
                    <a:pt x="133191" y="526"/>
                  </a:lnTo>
                  <a:lnTo>
                    <a:pt x="133191" y="477"/>
                  </a:lnTo>
                  <a:lnTo>
                    <a:pt x="133168" y="429"/>
                  </a:lnTo>
                  <a:lnTo>
                    <a:pt x="133121" y="381"/>
                  </a:lnTo>
                  <a:lnTo>
                    <a:pt x="133075" y="333"/>
                  </a:lnTo>
                  <a:lnTo>
                    <a:pt x="133005" y="290"/>
                  </a:lnTo>
                  <a:lnTo>
                    <a:pt x="132911" y="247"/>
                  </a:lnTo>
                  <a:lnTo>
                    <a:pt x="132794" y="209"/>
                  </a:lnTo>
                  <a:lnTo>
                    <a:pt x="132654" y="172"/>
                  </a:lnTo>
                  <a:lnTo>
                    <a:pt x="132514" y="140"/>
                  </a:lnTo>
                  <a:lnTo>
                    <a:pt x="132350" y="108"/>
                  </a:lnTo>
                  <a:lnTo>
                    <a:pt x="132187" y="81"/>
                  </a:lnTo>
                  <a:lnTo>
                    <a:pt x="132000" y="54"/>
                  </a:lnTo>
                  <a:lnTo>
                    <a:pt x="131813" y="33"/>
                  </a:lnTo>
                  <a:lnTo>
                    <a:pt x="131603" y="22"/>
                  </a:lnTo>
                  <a:lnTo>
                    <a:pt x="131392" y="11"/>
                  </a:lnTo>
                  <a:lnTo>
                    <a:pt x="131182" y="0"/>
                  </a:lnTo>
                  <a:lnTo>
                    <a:pt x="130949" y="0"/>
                  </a:lnTo>
                  <a:lnTo>
                    <a:pt x="130738" y="6"/>
                  </a:lnTo>
                  <a:lnTo>
                    <a:pt x="130528" y="16"/>
                  </a:lnTo>
                  <a:lnTo>
                    <a:pt x="130341" y="27"/>
                  </a:lnTo>
                  <a:lnTo>
                    <a:pt x="130154" y="43"/>
                  </a:lnTo>
                  <a:lnTo>
                    <a:pt x="129967" y="65"/>
                  </a:lnTo>
                  <a:lnTo>
                    <a:pt x="129780" y="92"/>
                  </a:lnTo>
                  <a:lnTo>
                    <a:pt x="129617" y="124"/>
                  </a:lnTo>
                  <a:lnTo>
                    <a:pt x="129477" y="156"/>
                  </a:lnTo>
                  <a:lnTo>
                    <a:pt x="129337" y="193"/>
                  </a:lnTo>
                  <a:lnTo>
                    <a:pt x="129220" y="231"/>
                  </a:lnTo>
                  <a:lnTo>
                    <a:pt x="129103" y="274"/>
                  </a:lnTo>
                  <a:lnTo>
                    <a:pt x="129033" y="317"/>
                  </a:lnTo>
                  <a:lnTo>
                    <a:pt x="128963" y="365"/>
                  </a:lnTo>
                  <a:lnTo>
                    <a:pt x="128916" y="413"/>
                  </a:lnTo>
                  <a:lnTo>
                    <a:pt x="128566" y="858"/>
                  </a:lnTo>
                  <a:lnTo>
                    <a:pt x="128332" y="1110"/>
                  </a:lnTo>
                  <a:lnTo>
                    <a:pt x="128098" y="1373"/>
                  </a:lnTo>
                  <a:lnTo>
                    <a:pt x="127818" y="1657"/>
                  </a:lnTo>
                  <a:lnTo>
                    <a:pt x="127514" y="1946"/>
                  </a:lnTo>
                  <a:lnTo>
                    <a:pt x="127187" y="2252"/>
                  </a:lnTo>
                  <a:lnTo>
                    <a:pt x="126813" y="2563"/>
                  </a:lnTo>
                  <a:lnTo>
                    <a:pt x="126440" y="2879"/>
                  </a:lnTo>
                  <a:lnTo>
                    <a:pt x="126019" y="3206"/>
                  </a:lnTo>
                  <a:lnTo>
                    <a:pt x="125575" y="3538"/>
                  </a:lnTo>
                  <a:lnTo>
                    <a:pt x="125108" y="3871"/>
                  </a:lnTo>
                  <a:lnTo>
                    <a:pt x="124594" y="4203"/>
                  </a:lnTo>
                  <a:lnTo>
                    <a:pt x="124080" y="4541"/>
                  </a:lnTo>
                  <a:lnTo>
                    <a:pt x="123519" y="4868"/>
                  </a:lnTo>
                  <a:lnTo>
                    <a:pt x="122935" y="5200"/>
                  </a:lnTo>
                  <a:lnTo>
                    <a:pt x="122328" y="5522"/>
                  </a:lnTo>
                  <a:lnTo>
                    <a:pt x="121697" y="5838"/>
                  </a:lnTo>
                  <a:lnTo>
                    <a:pt x="121019" y="6144"/>
                  </a:lnTo>
                  <a:lnTo>
                    <a:pt x="120342" y="6439"/>
                  </a:lnTo>
                  <a:lnTo>
                    <a:pt x="119618" y="6723"/>
                  </a:lnTo>
                  <a:lnTo>
                    <a:pt x="119244" y="6862"/>
                  </a:lnTo>
                  <a:lnTo>
                    <a:pt x="118870" y="6996"/>
                  </a:lnTo>
                  <a:lnTo>
                    <a:pt x="118496" y="7125"/>
                  </a:lnTo>
                  <a:lnTo>
                    <a:pt x="118099" y="7253"/>
                  </a:lnTo>
                  <a:lnTo>
                    <a:pt x="117725" y="7377"/>
                  </a:lnTo>
                  <a:lnTo>
                    <a:pt x="117305" y="7495"/>
                  </a:lnTo>
                  <a:lnTo>
                    <a:pt x="116908" y="7607"/>
                  </a:lnTo>
                  <a:lnTo>
                    <a:pt x="116487" y="7714"/>
                  </a:lnTo>
                  <a:lnTo>
                    <a:pt x="116067" y="7816"/>
                  </a:lnTo>
                  <a:lnTo>
                    <a:pt x="115646" y="7913"/>
                  </a:lnTo>
                  <a:lnTo>
                    <a:pt x="115202" y="8009"/>
                  </a:lnTo>
                  <a:lnTo>
                    <a:pt x="114758" y="8095"/>
                  </a:lnTo>
                  <a:lnTo>
                    <a:pt x="114314" y="8175"/>
                  </a:lnTo>
                  <a:lnTo>
                    <a:pt x="113870" y="8250"/>
                  </a:lnTo>
                  <a:lnTo>
                    <a:pt x="113403" y="8320"/>
                  </a:lnTo>
                  <a:lnTo>
                    <a:pt x="112936" y="8384"/>
                  </a:lnTo>
                  <a:lnTo>
                    <a:pt x="112469" y="8438"/>
                  </a:lnTo>
                  <a:lnTo>
                    <a:pt x="111978" y="8486"/>
                  </a:lnTo>
                  <a:lnTo>
                    <a:pt x="111487" y="8529"/>
                  </a:lnTo>
                  <a:lnTo>
                    <a:pt x="110997" y="8561"/>
                  </a:lnTo>
                  <a:lnTo>
                    <a:pt x="110506" y="8594"/>
                  </a:lnTo>
                  <a:lnTo>
                    <a:pt x="109992" y="8610"/>
                  </a:lnTo>
                  <a:lnTo>
                    <a:pt x="109431" y="8626"/>
                  </a:lnTo>
                  <a:lnTo>
                    <a:pt x="108847" y="8626"/>
                  </a:lnTo>
                  <a:lnTo>
                    <a:pt x="108240" y="8620"/>
                  </a:lnTo>
                  <a:lnTo>
                    <a:pt x="107609" y="8604"/>
                  </a:lnTo>
                  <a:lnTo>
                    <a:pt x="106955" y="8572"/>
                  </a:lnTo>
                  <a:lnTo>
                    <a:pt x="106278" y="8529"/>
                  </a:lnTo>
                  <a:lnTo>
                    <a:pt x="105553" y="8476"/>
                  </a:lnTo>
                  <a:lnTo>
                    <a:pt x="104829" y="8406"/>
                  </a:lnTo>
                  <a:lnTo>
                    <a:pt x="104081" y="8320"/>
                  </a:lnTo>
                  <a:lnTo>
                    <a:pt x="103287" y="8218"/>
                  </a:lnTo>
                  <a:lnTo>
                    <a:pt x="102493" y="8095"/>
                  </a:lnTo>
                  <a:lnTo>
                    <a:pt x="101652" y="7961"/>
                  </a:lnTo>
                  <a:lnTo>
                    <a:pt x="100811" y="7806"/>
                  </a:lnTo>
                  <a:lnTo>
                    <a:pt x="99923" y="7634"/>
                  </a:lnTo>
                  <a:lnTo>
                    <a:pt x="99012" y="7436"/>
                  </a:lnTo>
                  <a:lnTo>
                    <a:pt x="98077" y="7221"/>
                  </a:lnTo>
                  <a:lnTo>
                    <a:pt x="97119" y="6985"/>
                  </a:lnTo>
                  <a:lnTo>
                    <a:pt x="96138" y="6728"/>
                  </a:lnTo>
                  <a:lnTo>
                    <a:pt x="95133" y="6444"/>
                  </a:lnTo>
                  <a:lnTo>
                    <a:pt x="94106" y="6138"/>
                  </a:lnTo>
                  <a:lnTo>
                    <a:pt x="93031" y="5806"/>
                  </a:lnTo>
                  <a:lnTo>
                    <a:pt x="91956" y="5452"/>
                  </a:lnTo>
                  <a:lnTo>
                    <a:pt x="90835" y="5066"/>
                  </a:lnTo>
                  <a:lnTo>
                    <a:pt x="89690" y="4653"/>
                  </a:lnTo>
                  <a:lnTo>
                    <a:pt x="88545" y="4214"/>
                  </a:lnTo>
                  <a:lnTo>
                    <a:pt x="87354" y="3747"/>
                  </a:lnTo>
                  <a:lnTo>
                    <a:pt x="86115" y="3249"/>
                  </a:lnTo>
                  <a:lnTo>
                    <a:pt x="84877" y="2724"/>
                  </a:lnTo>
                  <a:lnTo>
                    <a:pt x="83616" y="2161"/>
                  </a:lnTo>
                  <a:lnTo>
                    <a:pt x="82307" y="1571"/>
                  </a:lnTo>
                  <a:lnTo>
                    <a:pt x="80976" y="944"/>
                  </a:lnTo>
                  <a:lnTo>
                    <a:pt x="79621" y="290"/>
                  </a:lnTo>
                  <a:lnTo>
                    <a:pt x="79457" y="220"/>
                  </a:lnTo>
                  <a:lnTo>
                    <a:pt x="79270" y="161"/>
                  </a:lnTo>
                  <a:lnTo>
                    <a:pt x="79037" y="113"/>
                  </a:lnTo>
                  <a:lnTo>
                    <a:pt x="78780" y="70"/>
                  </a:lnTo>
                  <a:lnTo>
                    <a:pt x="78499" y="38"/>
                  </a:lnTo>
                  <a:lnTo>
                    <a:pt x="78195" y="11"/>
                  </a:lnTo>
                  <a:lnTo>
                    <a:pt x="77868" y="0"/>
                  </a:lnTo>
                  <a:lnTo>
                    <a:pt x="77518" y="6"/>
                  </a:lnTo>
                  <a:lnTo>
                    <a:pt x="77191" y="16"/>
                  </a:lnTo>
                  <a:lnTo>
                    <a:pt x="76864" y="38"/>
                  </a:lnTo>
                  <a:lnTo>
                    <a:pt x="76583" y="70"/>
                  </a:lnTo>
                  <a:lnTo>
                    <a:pt x="76326" y="113"/>
                  </a:lnTo>
                  <a:lnTo>
                    <a:pt x="76093" y="161"/>
                  </a:lnTo>
                  <a:lnTo>
                    <a:pt x="75883" y="220"/>
                  </a:lnTo>
                  <a:lnTo>
                    <a:pt x="75719" y="285"/>
                  </a:lnTo>
                  <a:lnTo>
                    <a:pt x="75602" y="360"/>
                  </a:lnTo>
                  <a:lnTo>
                    <a:pt x="75462" y="461"/>
                  </a:lnTo>
                  <a:lnTo>
                    <a:pt x="75088" y="724"/>
                  </a:lnTo>
                  <a:lnTo>
                    <a:pt x="74504" y="1121"/>
                  </a:lnTo>
                  <a:lnTo>
                    <a:pt x="74107" y="1367"/>
                  </a:lnTo>
                  <a:lnTo>
                    <a:pt x="73663" y="1635"/>
                  </a:lnTo>
                  <a:lnTo>
                    <a:pt x="73149" y="1930"/>
                  </a:lnTo>
                  <a:lnTo>
                    <a:pt x="72588" y="2241"/>
                  </a:lnTo>
                  <a:lnTo>
                    <a:pt x="71981" y="2574"/>
                  </a:lnTo>
                  <a:lnTo>
                    <a:pt x="71303" y="2922"/>
                  </a:lnTo>
                  <a:lnTo>
                    <a:pt x="70579" y="3281"/>
                  </a:lnTo>
                  <a:lnTo>
                    <a:pt x="69785" y="3651"/>
                  </a:lnTo>
                  <a:lnTo>
                    <a:pt x="68944" y="4026"/>
                  </a:lnTo>
                  <a:lnTo>
                    <a:pt x="68056" y="4407"/>
                  </a:lnTo>
                  <a:lnTo>
                    <a:pt x="67098" y="4793"/>
                  </a:lnTo>
                  <a:lnTo>
                    <a:pt x="66070" y="5173"/>
                  </a:lnTo>
                  <a:lnTo>
                    <a:pt x="65556" y="5361"/>
                  </a:lnTo>
                  <a:lnTo>
                    <a:pt x="65019" y="5549"/>
                  </a:lnTo>
                  <a:lnTo>
                    <a:pt x="64458" y="5731"/>
                  </a:lnTo>
                  <a:lnTo>
                    <a:pt x="63897" y="5919"/>
                  </a:lnTo>
                  <a:lnTo>
                    <a:pt x="63313" y="6095"/>
                  </a:lnTo>
                  <a:lnTo>
                    <a:pt x="62706" y="6278"/>
                  </a:lnTo>
                  <a:lnTo>
                    <a:pt x="62099" y="6449"/>
                  </a:lnTo>
                  <a:lnTo>
                    <a:pt x="61491" y="6621"/>
                  </a:lnTo>
                  <a:lnTo>
                    <a:pt x="60837" y="6792"/>
                  </a:lnTo>
                  <a:lnTo>
                    <a:pt x="60206" y="6953"/>
                  </a:lnTo>
                  <a:lnTo>
                    <a:pt x="59529" y="7114"/>
                  </a:lnTo>
                  <a:lnTo>
                    <a:pt x="58851" y="7269"/>
                  </a:lnTo>
                  <a:lnTo>
                    <a:pt x="58174" y="7420"/>
                  </a:lnTo>
                  <a:lnTo>
                    <a:pt x="57449" y="7564"/>
                  </a:lnTo>
                  <a:lnTo>
                    <a:pt x="56748" y="7698"/>
                  </a:lnTo>
                  <a:lnTo>
                    <a:pt x="56001" y="7832"/>
                  </a:lnTo>
                  <a:lnTo>
                    <a:pt x="55277" y="7956"/>
                  </a:lnTo>
                  <a:lnTo>
                    <a:pt x="54506" y="8074"/>
                  </a:lnTo>
                  <a:lnTo>
                    <a:pt x="53735" y="8186"/>
                  </a:lnTo>
                  <a:lnTo>
                    <a:pt x="52940" y="8288"/>
                  </a:lnTo>
                  <a:lnTo>
                    <a:pt x="52146" y="8384"/>
                  </a:lnTo>
                  <a:lnTo>
                    <a:pt x="51352" y="8470"/>
                  </a:lnTo>
                  <a:lnTo>
                    <a:pt x="50511" y="8551"/>
                  </a:lnTo>
                  <a:lnTo>
                    <a:pt x="49670" y="8620"/>
                  </a:lnTo>
                  <a:lnTo>
                    <a:pt x="48828" y="8679"/>
                  </a:lnTo>
                  <a:lnTo>
                    <a:pt x="47964" y="8733"/>
                  </a:lnTo>
                  <a:lnTo>
                    <a:pt x="47076" y="8776"/>
                  </a:lnTo>
                  <a:lnTo>
                    <a:pt x="46188" y="8803"/>
                  </a:lnTo>
                  <a:lnTo>
                    <a:pt x="45604" y="8819"/>
                  </a:lnTo>
                  <a:lnTo>
                    <a:pt x="44997" y="8829"/>
                  </a:lnTo>
                  <a:lnTo>
                    <a:pt x="43198" y="8829"/>
                  </a:lnTo>
                  <a:lnTo>
                    <a:pt x="42591" y="8819"/>
                  </a:lnTo>
                  <a:lnTo>
                    <a:pt x="41983" y="8803"/>
                  </a:lnTo>
                  <a:lnTo>
                    <a:pt x="41376" y="8787"/>
                  </a:lnTo>
                  <a:lnTo>
                    <a:pt x="40768" y="8760"/>
                  </a:lnTo>
                  <a:lnTo>
                    <a:pt x="40138" y="8733"/>
                  </a:lnTo>
                  <a:lnTo>
                    <a:pt x="39530" y="8701"/>
                  </a:lnTo>
                  <a:lnTo>
                    <a:pt x="38899" y="8663"/>
                  </a:lnTo>
                  <a:lnTo>
                    <a:pt x="38292" y="8620"/>
                  </a:lnTo>
                  <a:lnTo>
                    <a:pt x="37661" y="8572"/>
                  </a:lnTo>
                  <a:lnTo>
                    <a:pt x="37030" y="8518"/>
                  </a:lnTo>
                  <a:lnTo>
                    <a:pt x="36399" y="8465"/>
                  </a:lnTo>
                  <a:lnTo>
                    <a:pt x="35792" y="8401"/>
                  </a:lnTo>
                  <a:lnTo>
                    <a:pt x="35138" y="8336"/>
                  </a:lnTo>
                  <a:lnTo>
                    <a:pt x="34507" y="8267"/>
                  </a:lnTo>
                  <a:lnTo>
                    <a:pt x="33876" y="8191"/>
                  </a:lnTo>
                  <a:lnTo>
                    <a:pt x="33246" y="8111"/>
                  </a:lnTo>
                  <a:lnTo>
                    <a:pt x="32591" y="8025"/>
                  </a:lnTo>
                  <a:lnTo>
                    <a:pt x="31961" y="7934"/>
                  </a:lnTo>
                  <a:lnTo>
                    <a:pt x="31306" y="7843"/>
                  </a:lnTo>
                  <a:lnTo>
                    <a:pt x="30676" y="7741"/>
                  </a:lnTo>
                  <a:lnTo>
                    <a:pt x="30021" y="7639"/>
                  </a:lnTo>
                  <a:lnTo>
                    <a:pt x="29367" y="7532"/>
                  </a:lnTo>
                  <a:lnTo>
                    <a:pt x="28713" y="7420"/>
                  </a:lnTo>
                  <a:lnTo>
                    <a:pt x="28059" y="7302"/>
                  </a:lnTo>
                  <a:lnTo>
                    <a:pt x="27405" y="7178"/>
                  </a:lnTo>
                  <a:lnTo>
                    <a:pt x="26751" y="7050"/>
                  </a:lnTo>
                  <a:lnTo>
                    <a:pt x="26097" y="6921"/>
                  </a:lnTo>
                  <a:lnTo>
                    <a:pt x="24765" y="6642"/>
                  </a:lnTo>
                  <a:lnTo>
                    <a:pt x="23433" y="6347"/>
                  </a:lnTo>
                  <a:lnTo>
                    <a:pt x="22101" y="6031"/>
                  </a:lnTo>
                  <a:lnTo>
                    <a:pt x="20746" y="5699"/>
                  </a:lnTo>
                  <a:lnTo>
                    <a:pt x="19391" y="5345"/>
                  </a:lnTo>
                  <a:lnTo>
                    <a:pt x="18013" y="4975"/>
                  </a:lnTo>
                  <a:lnTo>
                    <a:pt x="16658" y="4589"/>
                  </a:lnTo>
                  <a:lnTo>
                    <a:pt x="15280" y="4182"/>
                  </a:lnTo>
                  <a:lnTo>
                    <a:pt x="13901" y="3753"/>
                  </a:lnTo>
                  <a:lnTo>
                    <a:pt x="12499" y="3308"/>
                  </a:lnTo>
                  <a:lnTo>
                    <a:pt x="11098" y="2847"/>
                  </a:lnTo>
                  <a:lnTo>
                    <a:pt x="9696" y="2364"/>
                  </a:lnTo>
                  <a:lnTo>
                    <a:pt x="8294" y="1861"/>
                  </a:lnTo>
                  <a:lnTo>
                    <a:pt x="6869" y="1341"/>
                  </a:lnTo>
                  <a:lnTo>
                    <a:pt x="5444" y="804"/>
                  </a:lnTo>
                  <a:lnTo>
                    <a:pt x="4019" y="247"/>
                  </a:lnTo>
                  <a:lnTo>
                    <a:pt x="3855" y="193"/>
                  </a:lnTo>
                  <a:lnTo>
                    <a:pt x="3668" y="145"/>
                  </a:lnTo>
                  <a:lnTo>
                    <a:pt x="3458" y="102"/>
                  </a:lnTo>
                  <a:lnTo>
                    <a:pt x="3224" y="65"/>
                  </a:lnTo>
                  <a:lnTo>
                    <a:pt x="2967" y="38"/>
                  </a:lnTo>
                  <a:lnTo>
                    <a:pt x="2710" y="16"/>
                  </a:lnTo>
                  <a:lnTo>
                    <a:pt x="2430"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86;p44">
              <a:extLst>
                <a:ext uri="{FF2B5EF4-FFF2-40B4-BE49-F238E27FC236}">
                  <a16:creationId xmlns:a16="http://schemas.microsoft.com/office/drawing/2014/main" id="{AA140B8A-48E5-4E41-879A-E855EAE29520}"/>
                </a:ext>
              </a:extLst>
            </p:cNvPr>
            <p:cNvSpPr/>
            <p:nvPr/>
          </p:nvSpPr>
          <p:spPr>
            <a:xfrm rot="10800000">
              <a:off x="2771299" y="4534065"/>
              <a:ext cx="1287301" cy="385072"/>
            </a:xfrm>
            <a:custGeom>
              <a:avLst/>
              <a:gdLst/>
              <a:ahLst/>
              <a:cxnLst/>
              <a:rect l="l" t="t" r="r" b="b"/>
              <a:pathLst>
                <a:path w="133192" h="9822" extrusionOk="0">
                  <a:moveTo>
                    <a:pt x="2150" y="0"/>
                  </a:moveTo>
                  <a:lnTo>
                    <a:pt x="1869" y="6"/>
                  </a:lnTo>
                  <a:lnTo>
                    <a:pt x="1612" y="16"/>
                  </a:lnTo>
                  <a:lnTo>
                    <a:pt x="1332" y="38"/>
                  </a:lnTo>
                  <a:lnTo>
                    <a:pt x="1075" y="70"/>
                  </a:lnTo>
                  <a:lnTo>
                    <a:pt x="888" y="97"/>
                  </a:lnTo>
                  <a:lnTo>
                    <a:pt x="725" y="129"/>
                  </a:lnTo>
                  <a:lnTo>
                    <a:pt x="561" y="161"/>
                  </a:lnTo>
                  <a:lnTo>
                    <a:pt x="444" y="199"/>
                  </a:lnTo>
                  <a:lnTo>
                    <a:pt x="328" y="236"/>
                  </a:lnTo>
                  <a:lnTo>
                    <a:pt x="211" y="279"/>
                  </a:lnTo>
                  <a:lnTo>
                    <a:pt x="141" y="322"/>
                  </a:lnTo>
                  <a:lnTo>
                    <a:pt x="71" y="370"/>
                  </a:lnTo>
                  <a:lnTo>
                    <a:pt x="24" y="413"/>
                  </a:lnTo>
                  <a:lnTo>
                    <a:pt x="0" y="461"/>
                  </a:lnTo>
                  <a:lnTo>
                    <a:pt x="0" y="510"/>
                  </a:lnTo>
                  <a:lnTo>
                    <a:pt x="24" y="558"/>
                  </a:lnTo>
                  <a:lnTo>
                    <a:pt x="47" y="606"/>
                  </a:lnTo>
                  <a:lnTo>
                    <a:pt x="117" y="654"/>
                  </a:lnTo>
                  <a:lnTo>
                    <a:pt x="187" y="697"/>
                  </a:lnTo>
                  <a:lnTo>
                    <a:pt x="304" y="746"/>
                  </a:lnTo>
                  <a:lnTo>
                    <a:pt x="1823" y="1335"/>
                  </a:lnTo>
                  <a:lnTo>
                    <a:pt x="3341" y="1903"/>
                  </a:lnTo>
                  <a:lnTo>
                    <a:pt x="4837" y="2456"/>
                  </a:lnTo>
                  <a:lnTo>
                    <a:pt x="6355" y="2986"/>
                  </a:lnTo>
                  <a:lnTo>
                    <a:pt x="7850" y="3501"/>
                  </a:lnTo>
                  <a:lnTo>
                    <a:pt x="9369" y="3994"/>
                  </a:lnTo>
                  <a:lnTo>
                    <a:pt x="10864" y="4466"/>
                  </a:lnTo>
                  <a:lnTo>
                    <a:pt x="12359" y="4916"/>
                  </a:lnTo>
                  <a:lnTo>
                    <a:pt x="13831" y="5350"/>
                  </a:lnTo>
                  <a:lnTo>
                    <a:pt x="15326" y="5763"/>
                  </a:lnTo>
                  <a:lnTo>
                    <a:pt x="16798" y="6154"/>
                  </a:lnTo>
                  <a:lnTo>
                    <a:pt x="18270" y="6530"/>
                  </a:lnTo>
                  <a:lnTo>
                    <a:pt x="19018" y="6707"/>
                  </a:lnTo>
                  <a:lnTo>
                    <a:pt x="19742" y="6878"/>
                  </a:lnTo>
                  <a:lnTo>
                    <a:pt x="20490" y="7050"/>
                  </a:lnTo>
                  <a:lnTo>
                    <a:pt x="21214" y="7210"/>
                  </a:lnTo>
                  <a:lnTo>
                    <a:pt x="21938" y="7371"/>
                  </a:lnTo>
                  <a:lnTo>
                    <a:pt x="22686" y="7527"/>
                  </a:lnTo>
                  <a:lnTo>
                    <a:pt x="23410" y="7677"/>
                  </a:lnTo>
                  <a:lnTo>
                    <a:pt x="24134" y="7822"/>
                  </a:lnTo>
                  <a:lnTo>
                    <a:pt x="24858" y="7961"/>
                  </a:lnTo>
                  <a:lnTo>
                    <a:pt x="25583" y="8095"/>
                  </a:lnTo>
                  <a:lnTo>
                    <a:pt x="26307" y="8224"/>
                  </a:lnTo>
                  <a:lnTo>
                    <a:pt x="27031" y="8347"/>
                  </a:lnTo>
                  <a:lnTo>
                    <a:pt x="27755" y="8465"/>
                  </a:lnTo>
                  <a:lnTo>
                    <a:pt x="28480" y="8577"/>
                  </a:lnTo>
                  <a:lnTo>
                    <a:pt x="29181" y="8690"/>
                  </a:lnTo>
                  <a:lnTo>
                    <a:pt x="29905" y="8792"/>
                  </a:lnTo>
                  <a:lnTo>
                    <a:pt x="30629" y="8888"/>
                  </a:lnTo>
                  <a:lnTo>
                    <a:pt x="31330" y="8985"/>
                  </a:lnTo>
                  <a:lnTo>
                    <a:pt x="32054" y="9076"/>
                  </a:lnTo>
                  <a:lnTo>
                    <a:pt x="32755" y="9156"/>
                  </a:lnTo>
                  <a:lnTo>
                    <a:pt x="33479" y="9237"/>
                  </a:lnTo>
                  <a:lnTo>
                    <a:pt x="34180" y="9312"/>
                  </a:lnTo>
                  <a:lnTo>
                    <a:pt x="34904" y="9382"/>
                  </a:lnTo>
                  <a:lnTo>
                    <a:pt x="35605" y="9446"/>
                  </a:lnTo>
                  <a:lnTo>
                    <a:pt x="36306" y="9505"/>
                  </a:lnTo>
                  <a:lnTo>
                    <a:pt x="37007" y="9558"/>
                  </a:lnTo>
                  <a:lnTo>
                    <a:pt x="37708" y="9607"/>
                  </a:lnTo>
                  <a:lnTo>
                    <a:pt x="38409" y="9650"/>
                  </a:lnTo>
                  <a:lnTo>
                    <a:pt x="39110" y="9687"/>
                  </a:lnTo>
                  <a:lnTo>
                    <a:pt x="39811" y="9725"/>
                  </a:lnTo>
                  <a:lnTo>
                    <a:pt x="40511" y="9751"/>
                  </a:lnTo>
                  <a:lnTo>
                    <a:pt x="41212" y="9773"/>
                  </a:lnTo>
                  <a:lnTo>
                    <a:pt x="41890" y="9794"/>
                  </a:lnTo>
                  <a:lnTo>
                    <a:pt x="42591" y="9805"/>
                  </a:lnTo>
                  <a:lnTo>
                    <a:pt x="43292" y="9816"/>
                  </a:lnTo>
                  <a:lnTo>
                    <a:pt x="43969" y="9821"/>
                  </a:lnTo>
                  <a:lnTo>
                    <a:pt x="44670" y="9821"/>
                  </a:lnTo>
                  <a:lnTo>
                    <a:pt x="45348" y="9810"/>
                  </a:lnTo>
                  <a:lnTo>
                    <a:pt x="46025" y="9800"/>
                  </a:lnTo>
                  <a:lnTo>
                    <a:pt x="46726" y="9784"/>
                  </a:lnTo>
                  <a:lnTo>
                    <a:pt x="47520" y="9757"/>
                  </a:lnTo>
                  <a:lnTo>
                    <a:pt x="48315" y="9725"/>
                  </a:lnTo>
                  <a:lnTo>
                    <a:pt x="49086" y="9687"/>
                  </a:lnTo>
                  <a:lnTo>
                    <a:pt x="49857" y="9639"/>
                  </a:lnTo>
                  <a:lnTo>
                    <a:pt x="50628" y="9591"/>
                  </a:lnTo>
                  <a:lnTo>
                    <a:pt x="51375" y="9532"/>
                  </a:lnTo>
                  <a:lnTo>
                    <a:pt x="52123" y="9467"/>
                  </a:lnTo>
                  <a:lnTo>
                    <a:pt x="52847" y="9398"/>
                  </a:lnTo>
                  <a:lnTo>
                    <a:pt x="53571" y="9323"/>
                  </a:lnTo>
                  <a:lnTo>
                    <a:pt x="54272" y="9248"/>
                  </a:lnTo>
                  <a:lnTo>
                    <a:pt x="54973" y="9162"/>
                  </a:lnTo>
                  <a:lnTo>
                    <a:pt x="55674" y="9071"/>
                  </a:lnTo>
                  <a:lnTo>
                    <a:pt x="56351" y="8974"/>
                  </a:lnTo>
                  <a:lnTo>
                    <a:pt x="57006" y="8878"/>
                  </a:lnTo>
                  <a:lnTo>
                    <a:pt x="57683" y="8776"/>
                  </a:lnTo>
                  <a:lnTo>
                    <a:pt x="58337" y="8669"/>
                  </a:lnTo>
                  <a:lnTo>
                    <a:pt x="58968" y="8556"/>
                  </a:lnTo>
                  <a:lnTo>
                    <a:pt x="59599" y="8438"/>
                  </a:lnTo>
                  <a:lnTo>
                    <a:pt x="60206" y="8320"/>
                  </a:lnTo>
                  <a:lnTo>
                    <a:pt x="60837" y="8197"/>
                  </a:lnTo>
                  <a:lnTo>
                    <a:pt x="61421" y="8068"/>
                  </a:lnTo>
                  <a:lnTo>
                    <a:pt x="62005" y="7940"/>
                  </a:lnTo>
                  <a:lnTo>
                    <a:pt x="62589" y="7806"/>
                  </a:lnTo>
                  <a:lnTo>
                    <a:pt x="63173" y="7671"/>
                  </a:lnTo>
                  <a:lnTo>
                    <a:pt x="63734" y="7532"/>
                  </a:lnTo>
                  <a:lnTo>
                    <a:pt x="64271" y="7393"/>
                  </a:lnTo>
                  <a:lnTo>
                    <a:pt x="65346" y="7103"/>
                  </a:lnTo>
                  <a:lnTo>
                    <a:pt x="66374" y="6803"/>
                  </a:lnTo>
                  <a:lnTo>
                    <a:pt x="67379" y="6503"/>
                  </a:lnTo>
                  <a:lnTo>
                    <a:pt x="68337" y="6192"/>
                  </a:lnTo>
                  <a:lnTo>
                    <a:pt x="69248" y="5876"/>
                  </a:lnTo>
                  <a:lnTo>
                    <a:pt x="70112" y="5559"/>
                  </a:lnTo>
                  <a:lnTo>
                    <a:pt x="70953" y="5243"/>
                  </a:lnTo>
                  <a:lnTo>
                    <a:pt x="71748" y="4927"/>
                  </a:lnTo>
                  <a:lnTo>
                    <a:pt x="72518" y="4605"/>
                  </a:lnTo>
                  <a:lnTo>
                    <a:pt x="73243" y="4294"/>
                  </a:lnTo>
                  <a:lnTo>
                    <a:pt x="73920" y="3983"/>
                  </a:lnTo>
                  <a:lnTo>
                    <a:pt x="74551" y="3678"/>
                  </a:lnTo>
                  <a:lnTo>
                    <a:pt x="75158" y="3378"/>
                  </a:lnTo>
                  <a:lnTo>
                    <a:pt x="75743" y="3088"/>
                  </a:lnTo>
                  <a:lnTo>
                    <a:pt x="76257" y="2809"/>
                  </a:lnTo>
                  <a:lnTo>
                    <a:pt x="76747" y="2536"/>
                  </a:lnTo>
                  <a:lnTo>
                    <a:pt x="77214" y="2279"/>
                  </a:lnTo>
                  <a:lnTo>
                    <a:pt x="78009" y="1807"/>
                  </a:lnTo>
                  <a:lnTo>
                    <a:pt x="79107" y="2316"/>
                  </a:lnTo>
                  <a:lnTo>
                    <a:pt x="80205" y="2809"/>
                  </a:lnTo>
                  <a:lnTo>
                    <a:pt x="81303" y="3286"/>
                  </a:lnTo>
                  <a:lnTo>
                    <a:pt x="82401" y="3747"/>
                  </a:lnTo>
                  <a:lnTo>
                    <a:pt x="83476" y="4187"/>
                  </a:lnTo>
                  <a:lnTo>
                    <a:pt x="84550" y="4611"/>
                  </a:lnTo>
                  <a:lnTo>
                    <a:pt x="85625" y="5018"/>
                  </a:lnTo>
                  <a:lnTo>
                    <a:pt x="86676" y="5409"/>
                  </a:lnTo>
                  <a:lnTo>
                    <a:pt x="87751" y="5779"/>
                  </a:lnTo>
                  <a:lnTo>
                    <a:pt x="88802" y="6133"/>
                  </a:lnTo>
                  <a:lnTo>
                    <a:pt x="89830" y="6471"/>
                  </a:lnTo>
                  <a:lnTo>
                    <a:pt x="90882" y="6792"/>
                  </a:lnTo>
                  <a:lnTo>
                    <a:pt x="91910" y="7093"/>
                  </a:lnTo>
                  <a:lnTo>
                    <a:pt x="92938" y="7382"/>
                  </a:lnTo>
                  <a:lnTo>
                    <a:pt x="93965" y="7650"/>
                  </a:lnTo>
                  <a:lnTo>
                    <a:pt x="94970" y="7897"/>
                  </a:lnTo>
                  <a:lnTo>
                    <a:pt x="95975" y="8133"/>
                  </a:lnTo>
                  <a:lnTo>
                    <a:pt x="96979" y="8347"/>
                  </a:lnTo>
                  <a:lnTo>
                    <a:pt x="97984" y="8551"/>
                  </a:lnTo>
                  <a:lnTo>
                    <a:pt x="98988" y="8733"/>
                  </a:lnTo>
                  <a:lnTo>
                    <a:pt x="99479" y="8813"/>
                  </a:lnTo>
                  <a:lnTo>
                    <a:pt x="99970" y="8894"/>
                  </a:lnTo>
                  <a:lnTo>
                    <a:pt x="100460" y="8974"/>
                  </a:lnTo>
                  <a:lnTo>
                    <a:pt x="100974" y="9044"/>
                  </a:lnTo>
                  <a:lnTo>
                    <a:pt x="101465" y="9114"/>
                  </a:lnTo>
                  <a:lnTo>
                    <a:pt x="101932" y="9172"/>
                  </a:lnTo>
                  <a:lnTo>
                    <a:pt x="102423" y="9237"/>
                  </a:lnTo>
                  <a:lnTo>
                    <a:pt x="102913" y="9290"/>
                  </a:lnTo>
                  <a:lnTo>
                    <a:pt x="103404" y="9339"/>
                  </a:lnTo>
                  <a:lnTo>
                    <a:pt x="103895" y="9387"/>
                  </a:lnTo>
                  <a:lnTo>
                    <a:pt x="104385" y="9430"/>
                  </a:lnTo>
                  <a:lnTo>
                    <a:pt x="104853" y="9467"/>
                  </a:lnTo>
                  <a:lnTo>
                    <a:pt x="105343" y="9499"/>
                  </a:lnTo>
                  <a:lnTo>
                    <a:pt x="105810" y="9532"/>
                  </a:lnTo>
                  <a:lnTo>
                    <a:pt x="106301" y="9553"/>
                  </a:lnTo>
                  <a:lnTo>
                    <a:pt x="106768" y="9575"/>
                  </a:lnTo>
                  <a:lnTo>
                    <a:pt x="107259" y="9591"/>
                  </a:lnTo>
                  <a:lnTo>
                    <a:pt x="107726" y="9607"/>
                  </a:lnTo>
                  <a:lnTo>
                    <a:pt x="108217" y="9612"/>
                  </a:lnTo>
                  <a:lnTo>
                    <a:pt x="108684" y="9617"/>
                  </a:lnTo>
                  <a:lnTo>
                    <a:pt x="109151" y="9617"/>
                  </a:lnTo>
                  <a:lnTo>
                    <a:pt x="109619" y="9612"/>
                  </a:lnTo>
                  <a:lnTo>
                    <a:pt x="110109" y="9601"/>
                  </a:lnTo>
                  <a:lnTo>
                    <a:pt x="110576" y="9591"/>
                  </a:lnTo>
                  <a:lnTo>
                    <a:pt x="111301" y="9564"/>
                  </a:lnTo>
                  <a:lnTo>
                    <a:pt x="112025" y="9521"/>
                  </a:lnTo>
                  <a:lnTo>
                    <a:pt x="112749" y="9473"/>
                  </a:lnTo>
                  <a:lnTo>
                    <a:pt x="113450" y="9419"/>
                  </a:lnTo>
                  <a:lnTo>
                    <a:pt x="114128" y="9349"/>
                  </a:lnTo>
                  <a:lnTo>
                    <a:pt x="114805" y="9274"/>
                  </a:lnTo>
                  <a:lnTo>
                    <a:pt x="115459" y="9189"/>
                  </a:lnTo>
                  <a:lnTo>
                    <a:pt x="116090" y="9097"/>
                  </a:lnTo>
                  <a:lnTo>
                    <a:pt x="116721" y="8996"/>
                  </a:lnTo>
                  <a:lnTo>
                    <a:pt x="117328" y="8888"/>
                  </a:lnTo>
                  <a:lnTo>
                    <a:pt x="117936" y="8770"/>
                  </a:lnTo>
                  <a:lnTo>
                    <a:pt x="118520" y="8647"/>
                  </a:lnTo>
                  <a:lnTo>
                    <a:pt x="119104" y="8518"/>
                  </a:lnTo>
                  <a:lnTo>
                    <a:pt x="119665" y="8384"/>
                  </a:lnTo>
                  <a:lnTo>
                    <a:pt x="120202" y="8240"/>
                  </a:lnTo>
                  <a:lnTo>
                    <a:pt x="120739" y="8095"/>
                  </a:lnTo>
                  <a:lnTo>
                    <a:pt x="121253" y="7945"/>
                  </a:lnTo>
                  <a:lnTo>
                    <a:pt x="121767" y="7784"/>
                  </a:lnTo>
                  <a:lnTo>
                    <a:pt x="122258" y="7623"/>
                  </a:lnTo>
                  <a:lnTo>
                    <a:pt x="122748" y="7457"/>
                  </a:lnTo>
                  <a:lnTo>
                    <a:pt x="123216" y="7286"/>
                  </a:lnTo>
                  <a:lnTo>
                    <a:pt x="123683" y="7109"/>
                  </a:lnTo>
                  <a:lnTo>
                    <a:pt x="124127" y="6932"/>
                  </a:lnTo>
                  <a:lnTo>
                    <a:pt x="124571" y="6749"/>
                  </a:lnTo>
                  <a:lnTo>
                    <a:pt x="124991" y="6567"/>
                  </a:lnTo>
                  <a:lnTo>
                    <a:pt x="125388" y="6380"/>
                  </a:lnTo>
                  <a:lnTo>
                    <a:pt x="125786" y="6192"/>
                  </a:lnTo>
                  <a:lnTo>
                    <a:pt x="126183" y="5999"/>
                  </a:lnTo>
                  <a:lnTo>
                    <a:pt x="126907" y="5613"/>
                  </a:lnTo>
                  <a:lnTo>
                    <a:pt x="127608" y="5222"/>
                  </a:lnTo>
                  <a:lnTo>
                    <a:pt x="128262" y="4836"/>
                  </a:lnTo>
                  <a:lnTo>
                    <a:pt x="128869" y="4444"/>
                  </a:lnTo>
                  <a:lnTo>
                    <a:pt x="129430" y="4058"/>
                  </a:lnTo>
                  <a:lnTo>
                    <a:pt x="129944" y="3683"/>
                  </a:lnTo>
                  <a:lnTo>
                    <a:pt x="130411" y="3313"/>
                  </a:lnTo>
                  <a:lnTo>
                    <a:pt x="130855" y="2954"/>
                  </a:lnTo>
                  <a:lnTo>
                    <a:pt x="131252" y="2611"/>
                  </a:lnTo>
                  <a:lnTo>
                    <a:pt x="131603" y="2284"/>
                  </a:lnTo>
                  <a:lnTo>
                    <a:pt x="131930" y="1973"/>
                  </a:lnTo>
                  <a:lnTo>
                    <a:pt x="132210" y="1689"/>
                  </a:lnTo>
                  <a:lnTo>
                    <a:pt x="132654" y="1196"/>
                  </a:lnTo>
                  <a:lnTo>
                    <a:pt x="132981" y="815"/>
                  </a:lnTo>
                  <a:lnTo>
                    <a:pt x="133168" y="579"/>
                  </a:lnTo>
                  <a:lnTo>
                    <a:pt x="133192" y="526"/>
                  </a:lnTo>
                  <a:lnTo>
                    <a:pt x="133192" y="477"/>
                  </a:lnTo>
                  <a:lnTo>
                    <a:pt x="133168" y="429"/>
                  </a:lnTo>
                  <a:lnTo>
                    <a:pt x="133121" y="381"/>
                  </a:lnTo>
                  <a:lnTo>
                    <a:pt x="133075" y="333"/>
                  </a:lnTo>
                  <a:lnTo>
                    <a:pt x="132981" y="290"/>
                  </a:lnTo>
                  <a:lnTo>
                    <a:pt x="132888" y="247"/>
                  </a:lnTo>
                  <a:lnTo>
                    <a:pt x="132794" y="209"/>
                  </a:lnTo>
                  <a:lnTo>
                    <a:pt x="132654" y="172"/>
                  </a:lnTo>
                  <a:lnTo>
                    <a:pt x="132514" y="140"/>
                  </a:lnTo>
                  <a:lnTo>
                    <a:pt x="132351" y="108"/>
                  </a:lnTo>
                  <a:lnTo>
                    <a:pt x="132187" y="81"/>
                  </a:lnTo>
                  <a:lnTo>
                    <a:pt x="132000" y="54"/>
                  </a:lnTo>
                  <a:lnTo>
                    <a:pt x="131813" y="33"/>
                  </a:lnTo>
                  <a:lnTo>
                    <a:pt x="131603" y="22"/>
                  </a:lnTo>
                  <a:lnTo>
                    <a:pt x="131393" y="11"/>
                  </a:lnTo>
                  <a:lnTo>
                    <a:pt x="131159" y="0"/>
                  </a:lnTo>
                  <a:lnTo>
                    <a:pt x="130949" y="0"/>
                  </a:lnTo>
                  <a:lnTo>
                    <a:pt x="130738" y="6"/>
                  </a:lnTo>
                  <a:lnTo>
                    <a:pt x="130528" y="16"/>
                  </a:lnTo>
                  <a:lnTo>
                    <a:pt x="130341" y="27"/>
                  </a:lnTo>
                  <a:lnTo>
                    <a:pt x="130131" y="43"/>
                  </a:lnTo>
                  <a:lnTo>
                    <a:pt x="129968" y="65"/>
                  </a:lnTo>
                  <a:lnTo>
                    <a:pt x="129781" y="92"/>
                  </a:lnTo>
                  <a:lnTo>
                    <a:pt x="129617" y="124"/>
                  </a:lnTo>
                  <a:lnTo>
                    <a:pt x="129477" y="156"/>
                  </a:lnTo>
                  <a:lnTo>
                    <a:pt x="129337" y="193"/>
                  </a:lnTo>
                  <a:lnTo>
                    <a:pt x="129220" y="231"/>
                  </a:lnTo>
                  <a:lnTo>
                    <a:pt x="129103" y="274"/>
                  </a:lnTo>
                  <a:lnTo>
                    <a:pt x="129033" y="317"/>
                  </a:lnTo>
                  <a:lnTo>
                    <a:pt x="128963" y="365"/>
                  </a:lnTo>
                  <a:lnTo>
                    <a:pt x="128916" y="413"/>
                  </a:lnTo>
                  <a:lnTo>
                    <a:pt x="128566" y="858"/>
                  </a:lnTo>
                  <a:lnTo>
                    <a:pt x="128332" y="1110"/>
                  </a:lnTo>
                  <a:lnTo>
                    <a:pt x="128099" y="1373"/>
                  </a:lnTo>
                  <a:lnTo>
                    <a:pt x="127818" y="1651"/>
                  </a:lnTo>
                  <a:lnTo>
                    <a:pt x="127514" y="1946"/>
                  </a:lnTo>
                  <a:lnTo>
                    <a:pt x="127187" y="2247"/>
                  </a:lnTo>
                  <a:lnTo>
                    <a:pt x="126814" y="2563"/>
                  </a:lnTo>
                  <a:lnTo>
                    <a:pt x="126440" y="2879"/>
                  </a:lnTo>
                  <a:lnTo>
                    <a:pt x="126019" y="3206"/>
                  </a:lnTo>
                  <a:lnTo>
                    <a:pt x="125575" y="3538"/>
                  </a:lnTo>
                  <a:lnTo>
                    <a:pt x="125085" y="3871"/>
                  </a:lnTo>
                  <a:lnTo>
                    <a:pt x="124594" y="4203"/>
                  </a:lnTo>
                  <a:lnTo>
                    <a:pt x="124080" y="4536"/>
                  </a:lnTo>
                  <a:lnTo>
                    <a:pt x="123519" y="4868"/>
                  </a:lnTo>
                  <a:lnTo>
                    <a:pt x="122935" y="5200"/>
                  </a:lnTo>
                  <a:lnTo>
                    <a:pt x="122328" y="5522"/>
                  </a:lnTo>
                  <a:lnTo>
                    <a:pt x="121697" y="5838"/>
                  </a:lnTo>
                  <a:lnTo>
                    <a:pt x="121020" y="6144"/>
                  </a:lnTo>
                  <a:lnTo>
                    <a:pt x="120342" y="6439"/>
                  </a:lnTo>
                  <a:lnTo>
                    <a:pt x="119618" y="6723"/>
                  </a:lnTo>
                  <a:lnTo>
                    <a:pt x="119244" y="6862"/>
                  </a:lnTo>
                  <a:lnTo>
                    <a:pt x="118870" y="6996"/>
                  </a:lnTo>
                  <a:lnTo>
                    <a:pt x="118496" y="7125"/>
                  </a:lnTo>
                  <a:lnTo>
                    <a:pt x="118099" y="7253"/>
                  </a:lnTo>
                  <a:lnTo>
                    <a:pt x="117702" y="7377"/>
                  </a:lnTo>
                  <a:lnTo>
                    <a:pt x="117305" y="7495"/>
                  </a:lnTo>
                  <a:lnTo>
                    <a:pt x="116908" y="7607"/>
                  </a:lnTo>
                  <a:lnTo>
                    <a:pt x="116487" y="7714"/>
                  </a:lnTo>
                  <a:lnTo>
                    <a:pt x="116067" y="7816"/>
                  </a:lnTo>
                  <a:lnTo>
                    <a:pt x="115646" y="7913"/>
                  </a:lnTo>
                  <a:lnTo>
                    <a:pt x="115202" y="8009"/>
                  </a:lnTo>
                  <a:lnTo>
                    <a:pt x="114758" y="8095"/>
                  </a:lnTo>
                  <a:lnTo>
                    <a:pt x="114314" y="8175"/>
                  </a:lnTo>
                  <a:lnTo>
                    <a:pt x="113847" y="8250"/>
                  </a:lnTo>
                  <a:lnTo>
                    <a:pt x="113403" y="8320"/>
                  </a:lnTo>
                  <a:lnTo>
                    <a:pt x="112936" y="8379"/>
                  </a:lnTo>
                  <a:lnTo>
                    <a:pt x="112445" y="8438"/>
                  </a:lnTo>
                  <a:lnTo>
                    <a:pt x="111978" y="8486"/>
                  </a:lnTo>
                  <a:lnTo>
                    <a:pt x="111488" y="8529"/>
                  </a:lnTo>
                  <a:lnTo>
                    <a:pt x="110997" y="8561"/>
                  </a:lnTo>
                  <a:lnTo>
                    <a:pt x="110483" y="8594"/>
                  </a:lnTo>
                  <a:lnTo>
                    <a:pt x="109992" y="8610"/>
                  </a:lnTo>
                  <a:lnTo>
                    <a:pt x="109432" y="8626"/>
                  </a:lnTo>
                  <a:lnTo>
                    <a:pt x="108848" y="8626"/>
                  </a:lnTo>
                  <a:lnTo>
                    <a:pt x="108240" y="8620"/>
                  </a:lnTo>
                  <a:lnTo>
                    <a:pt x="107633" y="8604"/>
                  </a:lnTo>
                  <a:lnTo>
                    <a:pt x="106979" y="8572"/>
                  </a:lnTo>
                  <a:lnTo>
                    <a:pt x="106278" y="8529"/>
                  </a:lnTo>
                  <a:lnTo>
                    <a:pt x="105577" y="8476"/>
                  </a:lnTo>
                  <a:lnTo>
                    <a:pt x="104853" y="8401"/>
                  </a:lnTo>
                  <a:lnTo>
                    <a:pt x="104105" y="8315"/>
                  </a:lnTo>
                  <a:lnTo>
                    <a:pt x="103311" y="8213"/>
                  </a:lnTo>
                  <a:lnTo>
                    <a:pt x="102516" y="8095"/>
                  </a:lnTo>
                  <a:lnTo>
                    <a:pt x="101675" y="7961"/>
                  </a:lnTo>
                  <a:lnTo>
                    <a:pt x="100834" y="7806"/>
                  </a:lnTo>
                  <a:lnTo>
                    <a:pt x="99946" y="7629"/>
                  </a:lnTo>
                  <a:lnTo>
                    <a:pt x="99035" y="7436"/>
                  </a:lnTo>
                  <a:lnTo>
                    <a:pt x="98101" y="7221"/>
                  </a:lnTo>
                  <a:lnTo>
                    <a:pt x="97143" y="6985"/>
                  </a:lnTo>
                  <a:lnTo>
                    <a:pt x="96162" y="6728"/>
                  </a:lnTo>
                  <a:lnTo>
                    <a:pt x="95157" y="6444"/>
                  </a:lnTo>
                  <a:lnTo>
                    <a:pt x="94106" y="6138"/>
                  </a:lnTo>
                  <a:lnTo>
                    <a:pt x="93054" y="5806"/>
                  </a:lnTo>
                  <a:lnTo>
                    <a:pt x="91956" y="5447"/>
                  </a:lnTo>
                  <a:lnTo>
                    <a:pt x="90858" y="5066"/>
                  </a:lnTo>
                  <a:lnTo>
                    <a:pt x="89713" y="4653"/>
                  </a:lnTo>
                  <a:lnTo>
                    <a:pt x="88545" y="4214"/>
                  </a:lnTo>
                  <a:lnTo>
                    <a:pt x="87354" y="3747"/>
                  </a:lnTo>
                  <a:lnTo>
                    <a:pt x="86116" y="3249"/>
                  </a:lnTo>
                  <a:lnTo>
                    <a:pt x="84877" y="2724"/>
                  </a:lnTo>
                  <a:lnTo>
                    <a:pt x="83592" y="2161"/>
                  </a:lnTo>
                  <a:lnTo>
                    <a:pt x="82307" y="1571"/>
                  </a:lnTo>
                  <a:lnTo>
                    <a:pt x="80976" y="944"/>
                  </a:lnTo>
                  <a:lnTo>
                    <a:pt x="79621" y="290"/>
                  </a:lnTo>
                  <a:lnTo>
                    <a:pt x="79457" y="220"/>
                  </a:lnTo>
                  <a:lnTo>
                    <a:pt x="79270" y="161"/>
                  </a:lnTo>
                  <a:lnTo>
                    <a:pt x="79037" y="113"/>
                  </a:lnTo>
                  <a:lnTo>
                    <a:pt x="78780" y="70"/>
                  </a:lnTo>
                  <a:lnTo>
                    <a:pt x="78476" y="38"/>
                  </a:lnTo>
                  <a:lnTo>
                    <a:pt x="78172" y="11"/>
                  </a:lnTo>
                  <a:lnTo>
                    <a:pt x="77845" y="0"/>
                  </a:lnTo>
                  <a:lnTo>
                    <a:pt x="77518" y="6"/>
                  </a:lnTo>
                  <a:lnTo>
                    <a:pt x="77168" y="16"/>
                  </a:lnTo>
                  <a:lnTo>
                    <a:pt x="76864" y="38"/>
                  </a:lnTo>
                  <a:lnTo>
                    <a:pt x="76584" y="70"/>
                  </a:lnTo>
                  <a:lnTo>
                    <a:pt x="76303" y="113"/>
                  </a:lnTo>
                  <a:lnTo>
                    <a:pt x="76070" y="161"/>
                  </a:lnTo>
                  <a:lnTo>
                    <a:pt x="75883" y="220"/>
                  </a:lnTo>
                  <a:lnTo>
                    <a:pt x="75719" y="285"/>
                  </a:lnTo>
                  <a:lnTo>
                    <a:pt x="75602" y="360"/>
                  </a:lnTo>
                  <a:lnTo>
                    <a:pt x="75462" y="461"/>
                  </a:lnTo>
                  <a:lnTo>
                    <a:pt x="75088" y="724"/>
                  </a:lnTo>
                  <a:lnTo>
                    <a:pt x="74481" y="1121"/>
                  </a:lnTo>
                  <a:lnTo>
                    <a:pt x="74107" y="1367"/>
                  </a:lnTo>
                  <a:lnTo>
                    <a:pt x="73663" y="1635"/>
                  </a:lnTo>
                  <a:lnTo>
                    <a:pt x="73149" y="1930"/>
                  </a:lnTo>
                  <a:lnTo>
                    <a:pt x="72589" y="2241"/>
                  </a:lnTo>
                  <a:lnTo>
                    <a:pt x="71981" y="2574"/>
                  </a:lnTo>
                  <a:lnTo>
                    <a:pt x="71304" y="2922"/>
                  </a:lnTo>
                  <a:lnTo>
                    <a:pt x="70579" y="3281"/>
                  </a:lnTo>
                  <a:lnTo>
                    <a:pt x="69785" y="3651"/>
                  </a:lnTo>
                  <a:lnTo>
                    <a:pt x="68944" y="4026"/>
                  </a:lnTo>
                  <a:lnTo>
                    <a:pt x="68033" y="4407"/>
                  </a:lnTo>
                  <a:lnTo>
                    <a:pt x="67075" y="4793"/>
                  </a:lnTo>
                  <a:lnTo>
                    <a:pt x="66070" y="5173"/>
                  </a:lnTo>
                  <a:lnTo>
                    <a:pt x="65556" y="5361"/>
                  </a:lnTo>
                  <a:lnTo>
                    <a:pt x="65019" y="5549"/>
                  </a:lnTo>
                  <a:lnTo>
                    <a:pt x="64458" y="5731"/>
                  </a:lnTo>
                  <a:lnTo>
                    <a:pt x="63898" y="5919"/>
                  </a:lnTo>
                  <a:lnTo>
                    <a:pt x="63314" y="6095"/>
                  </a:lnTo>
                  <a:lnTo>
                    <a:pt x="62706" y="6278"/>
                  </a:lnTo>
                  <a:lnTo>
                    <a:pt x="62099" y="6449"/>
                  </a:lnTo>
                  <a:lnTo>
                    <a:pt x="61468" y="6621"/>
                  </a:lnTo>
                  <a:lnTo>
                    <a:pt x="60837" y="6792"/>
                  </a:lnTo>
                  <a:lnTo>
                    <a:pt x="60183" y="6953"/>
                  </a:lnTo>
                  <a:lnTo>
                    <a:pt x="59529" y="7114"/>
                  </a:lnTo>
                  <a:lnTo>
                    <a:pt x="58851" y="7269"/>
                  </a:lnTo>
                  <a:lnTo>
                    <a:pt x="58150" y="7420"/>
                  </a:lnTo>
                  <a:lnTo>
                    <a:pt x="57449" y="7564"/>
                  </a:lnTo>
                  <a:lnTo>
                    <a:pt x="56749" y="7698"/>
                  </a:lnTo>
                  <a:lnTo>
                    <a:pt x="56001" y="7832"/>
                  </a:lnTo>
                  <a:lnTo>
                    <a:pt x="55253" y="7956"/>
                  </a:lnTo>
                  <a:lnTo>
                    <a:pt x="54506" y="8074"/>
                  </a:lnTo>
                  <a:lnTo>
                    <a:pt x="53735" y="8186"/>
                  </a:lnTo>
                  <a:lnTo>
                    <a:pt x="52940" y="8288"/>
                  </a:lnTo>
                  <a:lnTo>
                    <a:pt x="52146" y="8384"/>
                  </a:lnTo>
                  <a:lnTo>
                    <a:pt x="51328" y="8470"/>
                  </a:lnTo>
                  <a:lnTo>
                    <a:pt x="50511" y="8551"/>
                  </a:lnTo>
                  <a:lnTo>
                    <a:pt x="49670" y="8620"/>
                  </a:lnTo>
                  <a:lnTo>
                    <a:pt x="48829" y="8679"/>
                  </a:lnTo>
                  <a:lnTo>
                    <a:pt x="47964" y="8733"/>
                  </a:lnTo>
                  <a:lnTo>
                    <a:pt x="47076" y="8776"/>
                  </a:lnTo>
                  <a:lnTo>
                    <a:pt x="46189" y="8803"/>
                  </a:lnTo>
                  <a:lnTo>
                    <a:pt x="45581" y="8819"/>
                  </a:lnTo>
                  <a:lnTo>
                    <a:pt x="44997" y="8829"/>
                  </a:lnTo>
                  <a:lnTo>
                    <a:pt x="43175" y="8829"/>
                  </a:lnTo>
                  <a:lnTo>
                    <a:pt x="42567" y="8819"/>
                  </a:lnTo>
                  <a:lnTo>
                    <a:pt x="41960" y="8803"/>
                  </a:lnTo>
                  <a:lnTo>
                    <a:pt x="41353" y="8787"/>
                  </a:lnTo>
                  <a:lnTo>
                    <a:pt x="40745" y="8760"/>
                  </a:lnTo>
                  <a:lnTo>
                    <a:pt x="40114" y="8733"/>
                  </a:lnTo>
                  <a:lnTo>
                    <a:pt x="39507" y="8701"/>
                  </a:lnTo>
                  <a:lnTo>
                    <a:pt x="38876" y="8663"/>
                  </a:lnTo>
                  <a:lnTo>
                    <a:pt x="38269" y="8620"/>
                  </a:lnTo>
                  <a:lnTo>
                    <a:pt x="37638" y="8572"/>
                  </a:lnTo>
                  <a:lnTo>
                    <a:pt x="37007" y="8518"/>
                  </a:lnTo>
                  <a:lnTo>
                    <a:pt x="36376" y="8465"/>
                  </a:lnTo>
                  <a:lnTo>
                    <a:pt x="35745" y="8401"/>
                  </a:lnTo>
                  <a:lnTo>
                    <a:pt x="35115" y="8336"/>
                  </a:lnTo>
                  <a:lnTo>
                    <a:pt x="34484" y="8267"/>
                  </a:lnTo>
                  <a:lnTo>
                    <a:pt x="33853" y="8191"/>
                  </a:lnTo>
                  <a:lnTo>
                    <a:pt x="33222" y="8111"/>
                  </a:lnTo>
                  <a:lnTo>
                    <a:pt x="32568" y="8025"/>
                  </a:lnTo>
                  <a:lnTo>
                    <a:pt x="31937" y="7934"/>
                  </a:lnTo>
                  <a:lnTo>
                    <a:pt x="31283" y="7843"/>
                  </a:lnTo>
                  <a:lnTo>
                    <a:pt x="30652" y="7741"/>
                  </a:lnTo>
                  <a:lnTo>
                    <a:pt x="29998" y="7639"/>
                  </a:lnTo>
                  <a:lnTo>
                    <a:pt x="29344" y="7532"/>
                  </a:lnTo>
                  <a:lnTo>
                    <a:pt x="28690" y="7420"/>
                  </a:lnTo>
                  <a:lnTo>
                    <a:pt x="28036" y="7302"/>
                  </a:lnTo>
                  <a:lnTo>
                    <a:pt x="27382" y="7178"/>
                  </a:lnTo>
                  <a:lnTo>
                    <a:pt x="26727" y="7050"/>
                  </a:lnTo>
                  <a:lnTo>
                    <a:pt x="26073" y="6921"/>
                  </a:lnTo>
                  <a:lnTo>
                    <a:pt x="24742" y="6642"/>
                  </a:lnTo>
                  <a:lnTo>
                    <a:pt x="23410" y="6347"/>
                  </a:lnTo>
                  <a:lnTo>
                    <a:pt x="22078" y="6031"/>
                  </a:lnTo>
                  <a:lnTo>
                    <a:pt x="20723" y="5699"/>
                  </a:lnTo>
                  <a:lnTo>
                    <a:pt x="19368" y="5345"/>
                  </a:lnTo>
                  <a:lnTo>
                    <a:pt x="18013" y="4975"/>
                  </a:lnTo>
                  <a:lnTo>
                    <a:pt x="16635" y="4589"/>
                  </a:lnTo>
                  <a:lnTo>
                    <a:pt x="15256" y="4182"/>
                  </a:lnTo>
                  <a:lnTo>
                    <a:pt x="13878" y="3753"/>
                  </a:lnTo>
                  <a:lnTo>
                    <a:pt x="12500" y="3308"/>
                  </a:lnTo>
                  <a:lnTo>
                    <a:pt x="11098" y="2842"/>
                  </a:lnTo>
                  <a:lnTo>
                    <a:pt x="9696" y="2364"/>
                  </a:lnTo>
                  <a:lnTo>
                    <a:pt x="8294" y="1861"/>
                  </a:lnTo>
                  <a:lnTo>
                    <a:pt x="6869" y="1341"/>
                  </a:lnTo>
                  <a:lnTo>
                    <a:pt x="5444" y="804"/>
                  </a:lnTo>
                  <a:lnTo>
                    <a:pt x="4019" y="247"/>
                  </a:lnTo>
                  <a:lnTo>
                    <a:pt x="3855" y="193"/>
                  </a:lnTo>
                  <a:lnTo>
                    <a:pt x="3668" y="145"/>
                  </a:lnTo>
                  <a:lnTo>
                    <a:pt x="3458" y="102"/>
                  </a:lnTo>
                  <a:lnTo>
                    <a:pt x="3225" y="65"/>
                  </a:lnTo>
                  <a:lnTo>
                    <a:pt x="2968" y="38"/>
                  </a:lnTo>
                  <a:lnTo>
                    <a:pt x="2711" y="16"/>
                  </a:lnTo>
                  <a:lnTo>
                    <a:pt x="2430"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87;p44">
              <a:extLst>
                <a:ext uri="{FF2B5EF4-FFF2-40B4-BE49-F238E27FC236}">
                  <a16:creationId xmlns:a16="http://schemas.microsoft.com/office/drawing/2014/main" id="{B8384D07-A798-46C5-8AE5-BD867C7CD86E}"/>
                </a:ext>
              </a:extLst>
            </p:cNvPr>
            <p:cNvSpPr/>
            <p:nvPr/>
          </p:nvSpPr>
          <p:spPr>
            <a:xfrm rot="10800000">
              <a:off x="4690381" y="4534065"/>
              <a:ext cx="1287301" cy="385072"/>
            </a:xfrm>
            <a:custGeom>
              <a:avLst/>
              <a:gdLst/>
              <a:ahLst/>
              <a:cxnLst/>
              <a:rect l="l" t="t" r="r" b="b"/>
              <a:pathLst>
                <a:path w="133192" h="9822" extrusionOk="0">
                  <a:moveTo>
                    <a:pt x="2150" y="0"/>
                  </a:moveTo>
                  <a:lnTo>
                    <a:pt x="1893" y="6"/>
                  </a:lnTo>
                  <a:lnTo>
                    <a:pt x="1612" y="16"/>
                  </a:lnTo>
                  <a:lnTo>
                    <a:pt x="1332" y="38"/>
                  </a:lnTo>
                  <a:lnTo>
                    <a:pt x="1075" y="70"/>
                  </a:lnTo>
                  <a:lnTo>
                    <a:pt x="888" y="97"/>
                  </a:lnTo>
                  <a:lnTo>
                    <a:pt x="725" y="129"/>
                  </a:lnTo>
                  <a:lnTo>
                    <a:pt x="584" y="161"/>
                  </a:lnTo>
                  <a:lnTo>
                    <a:pt x="444" y="199"/>
                  </a:lnTo>
                  <a:lnTo>
                    <a:pt x="327" y="236"/>
                  </a:lnTo>
                  <a:lnTo>
                    <a:pt x="234" y="279"/>
                  </a:lnTo>
                  <a:lnTo>
                    <a:pt x="141" y="322"/>
                  </a:lnTo>
                  <a:lnTo>
                    <a:pt x="70" y="370"/>
                  </a:lnTo>
                  <a:lnTo>
                    <a:pt x="47" y="413"/>
                  </a:lnTo>
                  <a:lnTo>
                    <a:pt x="24" y="461"/>
                  </a:lnTo>
                  <a:lnTo>
                    <a:pt x="0" y="510"/>
                  </a:lnTo>
                  <a:lnTo>
                    <a:pt x="24" y="558"/>
                  </a:lnTo>
                  <a:lnTo>
                    <a:pt x="70" y="606"/>
                  </a:lnTo>
                  <a:lnTo>
                    <a:pt x="117" y="654"/>
                  </a:lnTo>
                  <a:lnTo>
                    <a:pt x="211" y="697"/>
                  </a:lnTo>
                  <a:lnTo>
                    <a:pt x="304" y="746"/>
                  </a:lnTo>
                  <a:lnTo>
                    <a:pt x="1823" y="1335"/>
                  </a:lnTo>
                  <a:lnTo>
                    <a:pt x="3341" y="1903"/>
                  </a:lnTo>
                  <a:lnTo>
                    <a:pt x="4860" y="2456"/>
                  </a:lnTo>
                  <a:lnTo>
                    <a:pt x="6355" y="2986"/>
                  </a:lnTo>
                  <a:lnTo>
                    <a:pt x="7874" y="3501"/>
                  </a:lnTo>
                  <a:lnTo>
                    <a:pt x="9369" y="3994"/>
                  </a:lnTo>
                  <a:lnTo>
                    <a:pt x="10864" y="4466"/>
                  </a:lnTo>
                  <a:lnTo>
                    <a:pt x="12359" y="4916"/>
                  </a:lnTo>
                  <a:lnTo>
                    <a:pt x="13854" y="5350"/>
                  </a:lnTo>
                  <a:lnTo>
                    <a:pt x="15326" y="5763"/>
                  </a:lnTo>
                  <a:lnTo>
                    <a:pt x="16822" y="6154"/>
                  </a:lnTo>
                  <a:lnTo>
                    <a:pt x="18293" y="6530"/>
                  </a:lnTo>
                  <a:lnTo>
                    <a:pt x="19018" y="6707"/>
                  </a:lnTo>
                  <a:lnTo>
                    <a:pt x="19765" y="6878"/>
                  </a:lnTo>
                  <a:lnTo>
                    <a:pt x="20489" y="7050"/>
                  </a:lnTo>
                  <a:lnTo>
                    <a:pt x="21214" y="7210"/>
                  </a:lnTo>
                  <a:lnTo>
                    <a:pt x="21961" y="7371"/>
                  </a:lnTo>
                  <a:lnTo>
                    <a:pt x="22686" y="7527"/>
                  </a:lnTo>
                  <a:lnTo>
                    <a:pt x="23410" y="7677"/>
                  </a:lnTo>
                  <a:lnTo>
                    <a:pt x="24134" y="7822"/>
                  </a:lnTo>
                  <a:lnTo>
                    <a:pt x="24858" y="7961"/>
                  </a:lnTo>
                  <a:lnTo>
                    <a:pt x="25583" y="8095"/>
                  </a:lnTo>
                  <a:lnTo>
                    <a:pt x="26307" y="8224"/>
                  </a:lnTo>
                  <a:lnTo>
                    <a:pt x="27031" y="8347"/>
                  </a:lnTo>
                  <a:lnTo>
                    <a:pt x="27755" y="8465"/>
                  </a:lnTo>
                  <a:lnTo>
                    <a:pt x="28480" y="8577"/>
                  </a:lnTo>
                  <a:lnTo>
                    <a:pt x="29204" y="8690"/>
                  </a:lnTo>
                  <a:lnTo>
                    <a:pt x="29928" y="8792"/>
                  </a:lnTo>
                  <a:lnTo>
                    <a:pt x="30629" y="8888"/>
                  </a:lnTo>
                  <a:lnTo>
                    <a:pt x="31353" y="8985"/>
                  </a:lnTo>
                  <a:lnTo>
                    <a:pt x="32054" y="9076"/>
                  </a:lnTo>
                  <a:lnTo>
                    <a:pt x="32778" y="9156"/>
                  </a:lnTo>
                  <a:lnTo>
                    <a:pt x="33479" y="9237"/>
                  </a:lnTo>
                  <a:lnTo>
                    <a:pt x="34203" y="9312"/>
                  </a:lnTo>
                  <a:lnTo>
                    <a:pt x="34904" y="9382"/>
                  </a:lnTo>
                  <a:lnTo>
                    <a:pt x="35605" y="9446"/>
                  </a:lnTo>
                  <a:lnTo>
                    <a:pt x="36306" y="9505"/>
                  </a:lnTo>
                  <a:lnTo>
                    <a:pt x="37030" y="9558"/>
                  </a:lnTo>
                  <a:lnTo>
                    <a:pt x="37731" y="9607"/>
                  </a:lnTo>
                  <a:lnTo>
                    <a:pt x="38432" y="9650"/>
                  </a:lnTo>
                  <a:lnTo>
                    <a:pt x="39133" y="9687"/>
                  </a:lnTo>
                  <a:lnTo>
                    <a:pt x="39834" y="9725"/>
                  </a:lnTo>
                  <a:lnTo>
                    <a:pt x="40511" y="9751"/>
                  </a:lnTo>
                  <a:lnTo>
                    <a:pt x="41212" y="9773"/>
                  </a:lnTo>
                  <a:lnTo>
                    <a:pt x="41913" y="9794"/>
                  </a:lnTo>
                  <a:lnTo>
                    <a:pt x="42591" y="9805"/>
                  </a:lnTo>
                  <a:lnTo>
                    <a:pt x="43292" y="9816"/>
                  </a:lnTo>
                  <a:lnTo>
                    <a:pt x="43992" y="9821"/>
                  </a:lnTo>
                  <a:lnTo>
                    <a:pt x="44670" y="9821"/>
                  </a:lnTo>
                  <a:lnTo>
                    <a:pt x="45347" y="9810"/>
                  </a:lnTo>
                  <a:lnTo>
                    <a:pt x="46048" y="9800"/>
                  </a:lnTo>
                  <a:lnTo>
                    <a:pt x="46726" y="9784"/>
                  </a:lnTo>
                  <a:lnTo>
                    <a:pt x="47520" y="9757"/>
                  </a:lnTo>
                  <a:lnTo>
                    <a:pt x="48315" y="9725"/>
                  </a:lnTo>
                  <a:lnTo>
                    <a:pt x="49109" y="9687"/>
                  </a:lnTo>
                  <a:lnTo>
                    <a:pt x="49880" y="9639"/>
                  </a:lnTo>
                  <a:lnTo>
                    <a:pt x="50627" y="9591"/>
                  </a:lnTo>
                  <a:lnTo>
                    <a:pt x="51375" y="9532"/>
                  </a:lnTo>
                  <a:lnTo>
                    <a:pt x="52123" y="9467"/>
                  </a:lnTo>
                  <a:lnTo>
                    <a:pt x="52847" y="9398"/>
                  </a:lnTo>
                  <a:lnTo>
                    <a:pt x="53571" y="9323"/>
                  </a:lnTo>
                  <a:lnTo>
                    <a:pt x="54272" y="9248"/>
                  </a:lnTo>
                  <a:lnTo>
                    <a:pt x="54973" y="9162"/>
                  </a:lnTo>
                  <a:lnTo>
                    <a:pt x="55674" y="9071"/>
                  </a:lnTo>
                  <a:lnTo>
                    <a:pt x="56351" y="8974"/>
                  </a:lnTo>
                  <a:lnTo>
                    <a:pt x="57029" y="8878"/>
                  </a:lnTo>
                  <a:lnTo>
                    <a:pt x="57683" y="8776"/>
                  </a:lnTo>
                  <a:lnTo>
                    <a:pt x="58337" y="8669"/>
                  </a:lnTo>
                  <a:lnTo>
                    <a:pt x="58968" y="8556"/>
                  </a:lnTo>
                  <a:lnTo>
                    <a:pt x="59599" y="8438"/>
                  </a:lnTo>
                  <a:lnTo>
                    <a:pt x="60230" y="8320"/>
                  </a:lnTo>
                  <a:lnTo>
                    <a:pt x="60837" y="8197"/>
                  </a:lnTo>
                  <a:lnTo>
                    <a:pt x="61444" y="8068"/>
                  </a:lnTo>
                  <a:lnTo>
                    <a:pt x="62028" y="7940"/>
                  </a:lnTo>
                  <a:lnTo>
                    <a:pt x="62613" y="7806"/>
                  </a:lnTo>
                  <a:lnTo>
                    <a:pt x="63173" y="7671"/>
                  </a:lnTo>
                  <a:lnTo>
                    <a:pt x="63734" y="7532"/>
                  </a:lnTo>
                  <a:lnTo>
                    <a:pt x="64295" y="7393"/>
                  </a:lnTo>
                  <a:lnTo>
                    <a:pt x="65346" y="7103"/>
                  </a:lnTo>
                  <a:lnTo>
                    <a:pt x="66397" y="6803"/>
                  </a:lnTo>
                  <a:lnTo>
                    <a:pt x="67379" y="6503"/>
                  </a:lnTo>
                  <a:lnTo>
                    <a:pt x="68336" y="6192"/>
                  </a:lnTo>
                  <a:lnTo>
                    <a:pt x="69248" y="5876"/>
                  </a:lnTo>
                  <a:lnTo>
                    <a:pt x="70135" y="5559"/>
                  </a:lnTo>
                  <a:lnTo>
                    <a:pt x="70953" y="5243"/>
                  </a:lnTo>
                  <a:lnTo>
                    <a:pt x="71771" y="4927"/>
                  </a:lnTo>
                  <a:lnTo>
                    <a:pt x="72518" y="4605"/>
                  </a:lnTo>
                  <a:lnTo>
                    <a:pt x="73243" y="4294"/>
                  </a:lnTo>
                  <a:lnTo>
                    <a:pt x="73920" y="3983"/>
                  </a:lnTo>
                  <a:lnTo>
                    <a:pt x="74574" y="3678"/>
                  </a:lnTo>
                  <a:lnTo>
                    <a:pt x="75182" y="3378"/>
                  </a:lnTo>
                  <a:lnTo>
                    <a:pt x="75742" y="3088"/>
                  </a:lnTo>
                  <a:lnTo>
                    <a:pt x="76280" y="2809"/>
                  </a:lnTo>
                  <a:lnTo>
                    <a:pt x="76770" y="2536"/>
                  </a:lnTo>
                  <a:lnTo>
                    <a:pt x="77214" y="2279"/>
                  </a:lnTo>
                  <a:lnTo>
                    <a:pt x="78009" y="1807"/>
                  </a:lnTo>
                  <a:lnTo>
                    <a:pt x="79130" y="2316"/>
                  </a:lnTo>
                  <a:lnTo>
                    <a:pt x="80228" y="2809"/>
                  </a:lnTo>
                  <a:lnTo>
                    <a:pt x="81326" y="3286"/>
                  </a:lnTo>
                  <a:lnTo>
                    <a:pt x="82401" y="3747"/>
                  </a:lnTo>
                  <a:lnTo>
                    <a:pt x="83499" y="4187"/>
                  </a:lnTo>
                  <a:lnTo>
                    <a:pt x="84574" y="4611"/>
                  </a:lnTo>
                  <a:lnTo>
                    <a:pt x="85625" y="5018"/>
                  </a:lnTo>
                  <a:lnTo>
                    <a:pt x="86700" y="5409"/>
                  </a:lnTo>
                  <a:lnTo>
                    <a:pt x="87751" y="5779"/>
                  </a:lnTo>
                  <a:lnTo>
                    <a:pt x="88802" y="6133"/>
                  </a:lnTo>
                  <a:lnTo>
                    <a:pt x="89853" y="6471"/>
                  </a:lnTo>
                  <a:lnTo>
                    <a:pt x="90881" y="6792"/>
                  </a:lnTo>
                  <a:lnTo>
                    <a:pt x="91909" y="7093"/>
                  </a:lnTo>
                  <a:lnTo>
                    <a:pt x="92937" y="7382"/>
                  </a:lnTo>
                  <a:lnTo>
                    <a:pt x="93965" y="7650"/>
                  </a:lnTo>
                  <a:lnTo>
                    <a:pt x="94993" y="7897"/>
                  </a:lnTo>
                  <a:lnTo>
                    <a:pt x="95998" y="8133"/>
                  </a:lnTo>
                  <a:lnTo>
                    <a:pt x="97003" y="8347"/>
                  </a:lnTo>
                  <a:lnTo>
                    <a:pt x="98007" y="8551"/>
                  </a:lnTo>
                  <a:lnTo>
                    <a:pt x="98988" y="8733"/>
                  </a:lnTo>
                  <a:lnTo>
                    <a:pt x="99502" y="8813"/>
                  </a:lnTo>
                  <a:lnTo>
                    <a:pt x="99993" y="8894"/>
                  </a:lnTo>
                  <a:lnTo>
                    <a:pt x="100484" y="8974"/>
                  </a:lnTo>
                  <a:lnTo>
                    <a:pt x="100974" y="9044"/>
                  </a:lnTo>
                  <a:lnTo>
                    <a:pt x="101465" y="9114"/>
                  </a:lnTo>
                  <a:lnTo>
                    <a:pt x="101955" y="9172"/>
                  </a:lnTo>
                  <a:lnTo>
                    <a:pt x="102446" y="9237"/>
                  </a:lnTo>
                  <a:lnTo>
                    <a:pt x="102937" y="9290"/>
                  </a:lnTo>
                  <a:lnTo>
                    <a:pt x="103427" y="9339"/>
                  </a:lnTo>
                  <a:lnTo>
                    <a:pt x="103895" y="9387"/>
                  </a:lnTo>
                  <a:lnTo>
                    <a:pt x="104385" y="9430"/>
                  </a:lnTo>
                  <a:lnTo>
                    <a:pt x="104876" y="9467"/>
                  </a:lnTo>
                  <a:lnTo>
                    <a:pt x="105343" y="9499"/>
                  </a:lnTo>
                  <a:lnTo>
                    <a:pt x="105834" y="9532"/>
                  </a:lnTo>
                  <a:lnTo>
                    <a:pt x="106301" y="9553"/>
                  </a:lnTo>
                  <a:lnTo>
                    <a:pt x="106792" y="9575"/>
                  </a:lnTo>
                  <a:lnTo>
                    <a:pt x="107259" y="9591"/>
                  </a:lnTo>
                  <a:lnTo>
                    <a:pt x="107749" y="9607"/>
                  </a:lnTo>
                  <a:lnTo>
                    <a:pt x="108217" y="9612"/>
                  </a:lnTo>
                  <a:lnTo>
                    <a:pt x="108684" y="9617"/>
                  </a:lnTo>
                  <a:lnTo>
                    <a:pt x="109175" y="9617"/>
                  </a:lnTo>
                  <a:lnTo>
                    <a:pt x="109642" y="9612"/>
                  </a:lnTo>
                  <a:lnTo>
                    <a:pt x="110109" y="9601"/>
                  </a:lnTo>
                  <a:lnTo>
                    <a:pt x="110576" y="9591"/>
                  </a:lnTo>
                  <a:lnTo>
                    <a:pt x="111324" y="9564"/>
                  </a:lnTo>
                  <a:lnTo>
                    <a:pt x="112048" y="9521"/>
                  </a:lnTo>
                  <a:lnTo>
                    <a:pt x="112749" y="9473"/>
                  </a:lnTo>
                  <a:lnTo>
                    <a:pt x="113450" y="9419"/>
                  </a:lnTo>
                  <a:lnTo>
                    <a:pt x="114127" y="9349"/>
                  </a:lnTo>
                  <a:lnTo>
                    <a:pt x="114805" y="9274"/>
                  </a:lnTo>
                  <a:lnTo>
                    <a:pt x="115459" y="9189"/>
                  </a:lnTo>
                  <a:lnTo>
                    <a:pt x="116090" y="9097"/>
                  </a:lnTo>
                  <a:lnTo>
                    <a:pt x="116721" y="8996"/>
                  </a:lnTo>
                  <a:lnTo>
                    <a:pt x="117351" y="8888"/>
                  </a:lnTo>
                  <a:lnTo>
                    <a:pt x="117936" y="8770"/>
                  </a:lnTo>
                  <a:lnTo>
                    <a:pt x="118520" y="8647"/>
                  </a:lnTo>
                  <a:lnTo>
                    <a:pt x="119104" y="8518"/>
                  </a:lnTo>
                  <a:lnTo>
                    <a:pt x="119664" y="8384"/>
                  </a:lnTo>
                  <a:lnTo>
                    <a:pt x="120202" y="8240"/>
                  </a:lnTo>
                  <a:lnTo>
                    <a:pt x="120739" y="8095"/>
                  </a:lnTo>
                  <a:lnTo>
                    <a:pt x="121276" y="7945"/>
                  </a:lnTo>
                  <a:lnTo>
                    <a:pt x="121767" y="7784"/>
                  </a:lnTo>
                  <a:lnTo>
                    <a:pt x="122281" y="7623"/>
                  </a:lnTo>
                  <a:lnTo>
                    <a:pt x="122748" y="7457"/>
                  </a:lnTo>
                  <a:lnTo>
                    <a:pt x="123216" y="7286"/>
                  </a:lnTo>
                  <a:lnTo>
                    <a:pt x="123683" y="7109"/>
                  </a:lnTo>
                  <a:lnTo>
                    <a:pt x="124127" y="6932"/>
                  </a:lnTo>
                  <a:lnTo>
                    <a:pt x="124571" y="6749"/>
                  </a:lnTo>
                  <a:lnTo>
                    <a:pt x="124991" y="6567"/>
                  </a:lnTo>
                  <a:lnTo>
                    <a:pt x="125388" y="6380"/>
                  </a:lnTo>
                  <a:lnTo>
                    <a:pt x="125785" y="6192"/>
                  </a:lnTo>
                  <a:lnTo>
                    <a:pt x="126183" y="5999"/>
                  </a:lnTo>
                  <a:lnTo>
                    <a:pt x="126930" y="5613"/>
                  </a:lnTo>
                  <a:lnTo>
                    <a:pt x="127608" y="5222"/>
                  </a:lnTo>
                  <a:lnTo>
                    <a:pt x="128262" y="4836"/>
                  </a:lnTo>
                  <a:lnTo>
                    <a:pt x="128869" y="4444"/>
                  </a:lnTo>
                  <a:lnTo>
                    <a:pt x="129430" y="4058"/>
                  </a:lnTo>
                  <a:lnTo>
                    <a:pt x="129944" y="3683"/>
                  </a:lnTo>
                  <a:lnTo>
                    <a:pt x="130411" y="3313"/>
                  </a:lnTo>
                  <a:lnTo>
                    <a:pt x="130855" y="2954"/>
                  </a:lnTo>
                  <a:lnTo>
                    <a:pt x="131252" y="2611"/>
                  </a:lnTo>
                  <a:lnTo>
                    <a:pt x="131603" y="2284"/>
                  </a:lnTo>
                  <a:lnTo>
                    <a:pt x="131930" y="1973"/>
                  </a:lnTo>
                  <a:lnTo>
                    <a:pt x="132210" y="1689"/>
                  </a:lnTo>
                  <a:lnTo>
                    <a:pt x="132677" y="1196"/>
                  </a:lnTo>
                  <a:lnTo>
                    <a:pt x="132981" y="815"/>
                  </a:lnTo>
                  <a:lnTo>
                    <a:pt x="133168" y="579"/>
                  </a:lnTo>
                  <a:lnTo>
                    <a:pt x="133191" y="526"/>
                  </a:lnTo>
                  <a:lnTo>
                    <a:pt x="133191" y="477"/>
                  </a:lnTo>
                  <a:lnTo>
                    <a:pt x="133168" y="429"/>
                  </a:lnTo>
                  <a:lnTo>
                    <a:pt x="133145" y="381"/>
                  </a:lnTo>
                  <a:lnTo>
                    <a:pt x="133075" y="333"/>
                  </a:lnTo>
                  <a:lnTo>
                    <a:pt x="133005" y="290"/>
                  </a:lnTo>
                  <a:lnTo>
                    <a:pt x="132911" y="247"/>
                  </a:lnTo>
                  <a:lnTo>
                    <a:pt x="132794" y="209"/>
                  </a:lnTo>
                  <a:lnTo>
                    <a:pt x="132654" y="172"/>
                  </a:lnTo>
                  <a:lnTo>
                    <a:pt x="132514" y="140"/>
                  </a:lnTo>
                  <a:lnTo>
                    <a:pt x="132374" y="108"/>
                  </a:lnTo>
                  <a:lnTo>
                    <a:pt x="132187" y="81"/>
                  </a:lnTo>
                  <a:lnTo>
                    <a:pt x="132000" y="54"/>
                  </a:lnTo>
                  <a:lnTo>
                    <a:pt x="131813" y="33"/>
                  </a:lnTo>
                  <a:lnTo>
                    <a:pt x="131603" y="22"/>
                  </a:lnTo>
                  <a:lnTo>
                    <a:pt x="131392" y="11"/>
                  </a:lnTo>
                  <a:lnTo>
                    <a:pt x="131182" y="0"/>
                  </a:lnTo>
                  <a:lnTo>
                    <a:pt x="130949" y="0"/>
                  </a:lnTo>
                  <a:lnTo>
                    <a:pt x="130738" y="6"/>
                  </a:lnTo>
                  <a:lnTo>
                    <a:pt x="130528" y="16"/>
                  </a:lnTo>
                  <a:lnTo>
                    <a:pt x="130341" y="27"/>
                  </a:lnTo>
                  <a:lnTo>
                    <a:pt x="130154" y="43"/>
                  </a:lnTo>
                  <a:lnTo>
                    <a:pt x="129967" y="65"/>
                  </a:lnTo>
                  <a:lnTo>
                    <a:pt x="129780" y="92"/>
                  </a:lnTo>
                  <a:lnTo>
                    <a:pt x="129617" y="124"/>
                  </a:lnTo>
                  <a:lnTo>
                    <a:pt x="129477" y="156"/>
                  </a:lnTo>
                  <a:lnTo>
                    <a:pt x="129337" y="193"/>
                  </a:lnTo>
                  <a:lnTo>
                    <a:pt x="129220" y="231"/>
                  </a:lnTo>
                  <a:lnTo>
                    <a:pt x="129126" y="274"/>
                  </a:lnTo>
                  <a:lnTo>
                    <a:pt x="129033" y="317"/>
                  </a:lnTo>
                  <a:lnTo>
                    <a:pt x="128963" y="365"/>
                  </a:lnTo>
                  <a:lnTo>
                    <a:pt x="128916" y="413"/>
                  </a:lnTo>
                  <a:lnTo>
                    <a:pt x="128566" y="858"/>
                  </a:lnTo>
                  <a:lnTo>
                    <a:pt x="128355" y="1110"/>
                  </a:lnTo>
                  <a:lnTo>
                    <a:pt x="128098" y="1373"/>
                  </a:lnTo>
                  <a:lnTo>
                    <a:pt x="127818" y="1657"/>
                  </a:lnTo>
                  <a:lnTo>
                    <a:pt x="127514" y="1946"/>
                  </a:lnTo>
                  <a:lnTo>
                    <a:pt x="127187" y="2252"/>
                  </a:lnTo>
                  <a:lnTo>
                    <a:pt x="126813" y="2563"/>
                  </a:lnTo>
                  <a:lnTo>
                    <a:pt x="126440" y="2879"/>
                  </a:lnTo>
                  <a:lnTo>
                    <a:pt x="126019" y="3206"/>
                  </a:lnTo>
                  <a:lnTo>
                    <a:pt x="125575" y="3538"/>
                  </a:lnTo>
                  <a:lnTo>
                    <a:pt x="125108" y="3871"/>
                  </a:lnTo>
                  <a:lnTo>
                    <a:pt x="124594" y="4203"/>
                  </a:lnTo>
                  <a:lnTo>
                    <a:pt x="124080" y="4541"/>
                  </a:lnTo>
                  <a:lnTo>
                    <a:pt x="123519" y="4868"/>
                  </a:lnTo>
                  <a:lnTo>
                    <a:pt x="122935" y="5200"/>
                  </a:lnTo>
                  <a:lnTo>
                    <a:pt x="122328" y="5522"/>
                  </a:lnTo>
                  <a:lnTo>
                    <a:pt x="121697" y="5838"/>
                  </a:lnTo>
                  <a:lnTo>
                    <a:pt x="121043" y="6144"/>
                  </a:lnTo>
                  <a:lnTo>
                    <a:pt x="120342" y="6439"/>
                  </a:lnTo>
                  <a:lnTo>
                    <a:pt x="119618" y="6723"/>
                  </a:lnTo>
                  <a:lnTo>
                    <a:pt x="119267" y="6862"/>
                  </a:lnTo>
                  <a:lnTo>
                    <a:pt x="118893" y="6996"/>
                  </a:lnTo>
                  <a:lnTo>
                    <a:pt x="118496" y="7125"/>
                  </a:lnTo>
                  <a:lnTo>
                    <a:pt x="118122" y="7253"/>
                  </a:lnTo>
                  <a:lnTo>
                    <a:pt x="117725" y="7377"/>
                  </a:lnTo>
                  <a:lnTo>
                    <a:pt x="117305" y="7495"/>
                  </a:lnTo>
                  <a:lnTo>
                    <a:pt x="116908" y="7607"/>
                  </a:lnTo>
                  <a:lnTo>
                    <a:pt x="116487" y="7714"/>
                  </a:lnTo>
                  <a:lnTo>
                    <a:pt x="116067" y="7816"/>
                  </a:lnTo>
                  <a:lnTo>
                    <a:pt x="115646" y="7913"/>
                  </a:lnTo>
                  <a:lnTo>
                    <a:pt x="115202" y="8009"/>
                  </a:lnTo>
                  <a:lnTo>
                    <a:pt x="114758" y="8095"/>
                  </a:lnTo>
                  <a:lnTo>
                    <a:pt x="114314" y="8175"/>
                  </a:lnTo>
                  <a:lnTo>
                    <a:pt x="113870" y="8250"/>
                  </a:lnTo>
                  <a:lnTo>
                    <a:pt x="113403" y="8320"/>
                  </a:lnTo>
                  <a:lnTo>
                    <a:pt x="112936" y="8384"/>
                  </a:lnTo>
                  <a:lnTo>
                    <a:pt x="112469" y="8438"/>
                  </a:lnTo>
                  <a:lnTo>
                    <a:pt x="111978" y="8486"/>
                  </a:lnTo>
                  <a:lnTo>
                    <a:pt x="111487" y="8529"/>
                  </a:lnTo>
                  <a:lnTo>
                    <a:pt x="110997" y="8561"/>
                  </a:lnTo>
                  <a:lnTo>
                    <a:pt x="110506" y="8594"/>
                  </a:lnTo>
                  <a:lnTo>
                    <a:pt x="109992" y="8610"/>
                  </a:lnTo>
                  <a:lnTo>
                    <a:pt x="109431" y="8626"/>
                  </a:lnTo>
                  <a:lnTo>
                    <a:pt x="108847" y="8626"/>
                  </a:lnTo>
                  <a:lnTo>
                    <a:pt x="108240" y="8620"/>
                  </a:lnTo>
                  <a:lnTo>
                    <a:pt x="107609" y="8604"/>
                  </a:lnTo>
                  <a:lnTo>
                    <a:pt x="106955" y="8572"/>
                  </a:lnTo>
                  <a:lnTo>
                    <a:pt x="106278" y="8535"/>
                  </a:lnTo>
                  <a:lnTo>
                    <a:pt x="105577" y="8476"/>
                  </a:lnTo>
                  <a:lnTo>
                    <a:pt x="104829" y="8406"/>
                  </a:lnTo>
                  <a:lnTo>
                    <a:pt x="104081" y="8320"/>
                  </a:lnTo>
                  <a:lnTo>
                    <a:pt x="103310" y="8218"/>
                  </a:lnTo>
                  <a:lnTo>
                    <a:pt x="102493" y="8100"/>
                  </a:lnTo>
                  <a:lnTo>
                    <a:pt x="101675" y="7961"/>
                  </a:lnTo>
                  <a:lnTo>
                    <a:pt x="100811" y="7806"/>
                  </a:lnTo>
                  <a:lnTo>
                    <a:pt x="99923" y="7634"/>
                  </a:lnTo>
                  <a:lnTo>
                    <a:pt x="99035" y="7441"/>
                  </a:lnTo>
                  <a:lnTo>
                    <a:pt x="98101" y="7221"/>
                  </a:lnTo>
                  <a:lnTo>
                    <a:pt x="97143" y="6985"/>
                  </a:lnTo>
                  <a:lnTo>
                    <a:pt x="96161" y="6728"/>
                  </a:lnTo>
                  <a:lnTo>
                    <a:pt x="95133" y="6444"/>
                  </a:lnTo>
                  <a:lnTo>
                    <a:pt x="94106" y="6138"/>
                  </a:lnTo>
                  <a:lnTo>
                    <a:pt x="93054" y="5806"/>
                  </a:lnTo>
                  <a:lnTo>
                    <a:pt x="91956" y="5447"/>
                  </a:lnTo>
                  <a:lnTo>
                    <a:pt x="90835" y="5066"/>
                  </a:lnTo>
                  <a:lnTo>
                    <a:pt x="89713" y="4653"/>
                  </a:lnTo>
                  <a:lnTo>
                    <a:pt x="88545" y="4214"/>
                  </a:lnTo>
                  <a:lnTo>
                    <a:pt x="87354" y="3747"/>
                  </a:lnTo>
                  <a:lnTo>
                    <a:pt x="86139" y="3249"/>
                  </a:lnTo>
                  <a:lnTo>
                    <a:pt x="84877" y="2724"/>
                  </a:lnTo>
                  <a:lnTo>
                    <a:pt x="83616" y="2161"/>
                  </a:lnTo>
                  <a:lnTo>
                    <a:pt x="82307" y="1571"/>
                  </a:lnTo>
                  <a:lnTo>
                    <a:pt x="80976" y="944"/>
                  </a:lnTo>
                  <a:lnTo>
                    <a:pt x="79621" y="290"/>
                  </a:lnTo>
                  <a:lnTo>
                    <a:pt x="79480" y="220"/>
                  </a:lnTo>
                  <a:lnTo>
                    <a:pt x="79270" y="161"/>
                  </a:lnTo>
                  <a:lnTo>
                    <a:pt x="79037" y="113"/>
                  </a:lnTo>
                  <a:lnTo>
                    <a:pt x="78780" y="70"/>
                  </a:lnTo>
                  <a:lnTo>
                    <a:pt x="78499" y="38"/>
                  </a:lnTo>
                  <a:lnTo>
                    <a:pt x="78195" y="11"/>
                  </a:lnTo>
                  <a:lnTo>
                    <a:pt x="77868" y="0"/>
                  </a:lnTo>
                  <a:lnTo>
                    <a:pt x="77518" y="6"/>
                  </a:lnTo>
                  <a:lnTo>
                    <a:pt x="77191" y="16"/>
                  </a:lnTo>
                  <a:lnTo>
                    <a:pt x="76887" y="38"/>
                  </a:lnTo>
                  <a:lnTo>
                    <a:pt x="76583" y="70"/>
                  </a:lnTo>
                  <a:lnTo>
                    <a:pt x="76326" y="113"/>
                  </a:lnTo>
                  <a:lnTo>
                    <a:pt x="76093" y="161"/>
                  </a:lnTo>
                  <a:lnTo>
                    <a:pt x="75883" y="220"/>
                  </a:lnTo>
                  <a:lnTo>
                    <a:pt x="75719" y="285"/>
                  </a:lnTo>
                  <a:lnTo>
                    <a:pt x="75602" y="360"/>
                  </a:lnTo>
                  <a:lnTo>
                    <a:pt x="75485" y="461"/>
                  </a:lnTo>
                  <a:lnTo>
                    <a:pt x="75112" y="724"/>
                  </a:lnTo>
                  <a:lnTo>
                    <a:pt x="74504" y="1121"/>
                  </a:lnTo>
                  <a:lnTo>
                    <a:pt x="74107" y="1367"/>
                  </a:lnTo>
                  <a:lnTo>
                    <a:pt x="73663" y="1635"/>
                  </a:lnTo>
                  <a:lnTo>
                    <a:pt x="73172" y="1930"/>
                  </a:lnTo>
                  <a:lnTo>
                    <a:pt x="72612" y="2241"/>
                  </a:lnTo>
                  <a:lnTo>
                    <a:pt x="71981" y="2574"/>
                  </a:lnTo>
                  <a:lnTo>
                    <a:pt x="71303" y="2922"/>
                  </a:lnTo>
                  <a:lnTo>
                    <a:pt x="70579" y="3281"/>
                  </a:lnTo>
                  <a:lnTo>
                    <a:pt x="69785" y="3651"/>
                  </a:lnTo>
                  <a:lnTo>
                    <a:pt x="68944" y="4026"/>
                  </a:lnTo>
                  <a:lnTo>
                    <a:pt x="68056" y="4407"/>
                  </a:lnTo>
                  <a:lnTo>
                    <a:pt x="67098" y="4793"/>
                  </a:lnTo>
                  <a:lnTo>
                    <a:pt x="66094" y="5173"/>
                  </a:lnTo>
                  <a:lnTo>
                    <a:pt x="65556" y="5361"/>
                  </a:lnTo>
                  <a:lnTo>
                    <a:pt x="65019" y="5549"/>
                  </a:lnTo>
                  <a:lnTo>
                    <a:pt x="64458" y="5731"/>
                  </a:lnTo>
                  <a:lnTo>
                    <a:pt x="63897" y="5919"/>
                  </a:lnTo>
                  <a:lnTo>
                    <a:pt x="63313" y="6095"/>
                  </a:lnTo>
                  <a:lnTo>
                    <a:pt x="62729" y="6278"/>
                  </a:lnTo>
                  <a:lnTo>
                    <a:pt x="62099" y="6449"/>
                  </a:lnTo>
                  <a:lnTo>
                    <a:pt x="61491" y="6621"/>
                  </a:lnTo>
                  <a:lnTo>
                    <a:pt x="60860" y="6792"/>
                  </a:lnTo>
                  <a:lnTo>
                    <a:pt x="60206" y="6953"/>
                  </a:lnTo>
                  <a:lnTo>
                    <a:pt x="59529" y="7114"/>
                  </a:lnTo>
                  <a:lnTo>
                    <a:pt x="58851" y="7269"/>
                  </a:lnTo>
                  <a:lnTo>
                    <a:pt x="58174" y="7420"/>
                  </a:lnTo>
                  <a:lnTo>
                    <a:pt x="57473" y="7564"/>
                  </a:lnTo>
                  <a:lnTo>
                    <a:pt x="56748" y="7698"/>
                  </a:lnTo>
                  <a:lnTo>
                    <a:pt x="56024" y="7832"/>
                  </a:lnTo>
                  <a:lnTo>
                    <a:pt x="55277" y="7956"/>
                  </a:lnTo>
                  <a:lnTo>
                    <a:pt x="54506" y="8074"/>
                  </a:lnTo>
                  <a:lnTo>
                    <a:pt x="53735" y="8186"/>
                  </a:lnTo>
                  <a:lnTo>
                    <a:pt x="52964" y="8288"/>
                  </a:lnTo>
                  <a:lnTo>
                    <a:pt x="52146" y="8384"/>
                  </a:lnTo>
                  <a:lnTo>
                    <a:pt x="51352" y="8470"/>
                  </a:lnTo>
                  <a:lnTo>
                    <a:pt x="50511" y="8551"/>
                  </a:lnTo>
                  <a:lnTo>
                    <a:pt x="49670" y="8620"/>
                  </a:lnTo>
                  <a:lnTo>
                    <a:pt x="48829" y="8679"/>
                  </a:lnTo>
                  <a:lnTo>
                    <a:pt x="47964" y="8733"/>
                  </a:lnTo>
                  <a:lnTo>
                    <a:pt x="47076" y="8776"/>
                  </a:lnTo>
                  <a:lnTo>
                    <a:pt x="46189" y="8803"/>
                  </a:lnTo>
                  <a:lnTo>
                    <a:pt x="45604" y="8819"/>
                  </a:lnTo>
                  <a:lnTo>
                    <a:pt x="44997" y="8829"/>
                  </a:lnTo>
                  <a:lnTo>
                    <a:pt x="43198" y="8829"/>
                  </a:lnTo>
                  <a:lnTo>
                    <a:pt x="42591" y="8819"/>
                  </a:lnTo>
                  <a:lnTo>
                    <a:pt x="41983" y="8803"/>
                  </a:lnTo>
                  <a:lnTo>
                    <a:pt x="41352" y="8787"/>
                  </a:lnTo>
                  <a:lnTo>
                    <a:pt x="40745" y="8760"/>
                  </a:lnTo>
                  <a:lnTo>
                    <a:pt x="40138" y="8733"/>
                  </a:lnTo>
                  <a:lnTo>
                    <a:pt x="39507" y="8701"/>
                  </a:lnTo>
                  <a:lnTo>
                    <a:pt x="38899" y="8663"/>
                  </a:lnTo>
                  <a:lnTo>
                    <a:pt x="38269" y="8620"/>
                  </a:lnTo>
                  <a:lnTo>
                    <a:pt x="37638" y="8572"/>
                  </a:lnTo>
                  <a:lnTo>
                    <a:pt x="37030" y="8518"/>
                  </a:lnTo>
                  <a:lnTo>
                    <a:pt x="36400" y="8465"/>
                  </a:lnTo>
                  <a:lnTo>
                    <a:pt x="35769" y="8401"/>
                  </a:lnTo>
                  <a:lnTo>
                    <a:pt x="35138" y="8336"/>
                  </a:lnTo>
                  <a:lnTo>
                    <a:pt x="34507" y="8267"/>
                  </a:lnTo>
                  <a:lnTo>
                    <a:pt x="33853" y="8191"/>
                  </a:lnTo>
                  <a:lnTo>
                    <a:pt x="33222" y="8111"/>
                  </a:lnTo>
                  <a:lnTo>
                    <a:pt x="32591" y="8025"/>
                  </a:lnTo>
                  <a:lnTo>
                    <a:pt x="31937" y="7934"/>
                  </a:lnTo>
                  <a:lnTo>
                    <a:pt x="31306" y="7843"/>
                  </a:lnTo>
                  <a:lnTo>
                    <a:pt x="30652" y="7741"/>
                  </a:lnTo>
                  <a:lnTo>
                    <a:pt x="29998" y="7639"/>
                  </a:lnTo>
                  <a:lnTo>
                    <a:pt x="29344" y="7532"/>
                  </a:lnTo>
                  <a:lnTo>
                    <a:pt x="28713" y="7420"/>
                  </a:lnTo>
                  <a:lnTo>
                    <a:pt x="28059" y="7302"/>
                  </a:lnTo>
                  <a:lnTo>
                    <a:pt x="27405" y="7178"/>
                  </a:lnTo>
                  <a:lnTo>
                    <a:pt x="26727" y="7050"/>
                  </a:lnTo>
                  <a:lnTo>
                    <a:pt x="26073" y="6921"/>
                  </a:lnTo>
                  <a:lnTo>
                    <a:pt x="24741" y="6642"/>
                  </a:lnTo>
                  <a:lnTo>
                    <a:pt x="23410" y="6347"/>
                  </a:lnTo>
                  <a:lnTo>
                    <a:pt x="22078" y="6031"/>
                  </a:lnTo>
                  <a:lnTo>
                    <a:pt x="20723" y="5699"/>
                  </a:lnTo>
                  <a:lnTo>
                    <a:pt x="19391" y="5345"/>
                  </a:lnTo>
                  <a:lnTo>
                    <a:pt x="18013" y="4975"/>
                  </a:lnTo>
                  <a:lnTo>
                    <a:pt x="16658" y="4589"/>
                  </a:lnTo>
                  <a:lnTo>
                    <a:pt x="15280" y="4182"/>
                  </a:lnTo>
                  <a:lnTo>
                    <a:pt x="13901" y="3753"/>
                  </a:lnTo>
                  <a:lnTo>
                    <a:pt x="12499" y="3308"/>
                  </a:lnTo>
                  <a:lnTo>
                    <a:pt x="11098" y="2842"/>
                  </a:lnTo>
                  <a:lnTo>
                    <a:pt x="9696" y="2364"/>
                  </a:lnTo>
                  <a:lnTo>
                    <a:pt x="8294" y="1861"/>
                  </a:lnTo>
                  <a:lnTo>
                    <a:pt x="6869" y="1341"/>
                  </a:lnTo>
                  <a:lnTo>
                    <a:pt x="5444" y="804"/>
                  </a:lnTo>
                  <a:lnTo>
                    <a:pt x="4019" y="247"/>
                  </a:lnTo>
                  <a:lnTo>
                    <a:pt x="3855" y="193"/>
                  </a:lnTo>
                  <a:lnTo>
                    <a:pt x="3668" y="145"/>
                  </a:lnTo>
                  <a:lnTo>
                    <a:pt x="3458" y="102"/>
                  </a:lnTo>
                  <a:lnTo>
                    <a:pt x="3224" y="65"/>
                  </a:lnTo>
                  <a:lnTo>
                    <a:pt x="2967" y="38"/>
                  </a:lnTo>
                  <a:lnTo>
                    <a:pt x="2710" y="16"/>
                  </a:lnTo>
                  <a:lnTo>
                    <a:pt x="2430"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88;p44">
              <a:extLst>
                <a:ext uri="{FF2B5EF4-FFF2-40B4-BE49-F238E27FC236}">
                  <a16:creationId xmlns:a16="http://schemas.microsoft.com/office/drawing/2014/main" id="{1754B61F-1BF1-433E-BE62-9E929AA6125A}"/>
                </a:ext>
              </a:extLst>
            </p:cNvPr>
            <p:cNvSpPr/>
            <p:nvPr/>
          </p:nvSpPr>
          <p:spPr>
            <a:xfrm rot="10800000">
              <a:off x="-2038044" y="4311303"/>
              <a:ext cx="1045250" cy="631357"/>
            </a:xfrm>
            <a:custGeom>
              <a:avLst/>
              <a:gdLst/>
              <a:ahLst/>
              <a:cxnLst/>
              <a:rect l="l" t="t" r="r" b="b"/>
              <a:pathLst>
                <a:path w="108148" h="16104" extrusionOk="0">
                  <a:moveTo>
                    <a:pt x="104830" y="0"/>
                  </a:moveTo>
                  <a:lnTo>
                    <a:pt x="104573" y="5"/>
                  </a:lnTo>
                  <a:lnTo>
                    <a:pt x="104362" y="16"/>
                  </a:lnTo>
                  <a:lnTo>
                    <a:pt x="104152" y="27"/>
                  </a:lnTo>
                  <a:lnTo>
                    <a:pt x="103942" y="43"/>
                  </a:lnTo>
                  <a:lnTo>
                    <a:pt x="103755" y="64"/>
                  </a:lnTo>
                  <a:lnTo>
                    <a:pt x="103591" y="91"/>
                  </a:lnTo>
                  <a:lnTo>
                    <a:pt x="103428" y="123"/>
                  </a:lnTo>
                  <a:lnTo>
                    <a:pt x="103264" y="155"/>
                  </a:lnTo>
                  <a:lnTo>
                    <a:pt x="103124" y="188"/>
                  </a:lnTo>
                  <a:lnTo>
                    <a:pt x="103007" y="225"/>
                  </a:lnTo>
                  <a:lnTo>
                    <a:pt x="102914" y="268"/>
                  </a:lnTo>
                  <a:lnTo>
                    <a:pt x="102820" y="311"/>
                  </a:lnTo>
                  <a:lnTo>
                    <a:pt x="102750" y="359"/>
                  </a:lnTo>
                  <a:lnTo>
                    <a:pt x="102704" y="402"/>
                  </a:lnTo>
                  <a:lnTo>
                    <a:pt x="102680" y="450"/>
                  </a:lnTo>
                  <a:lnTo>
                    <a:pt x="102657" y="504"/>
                  </a:lnTo>
                  <a:lnTo>
                    <a:pt x="102680" y="552"/>
                  </a:lnTo>
                  <a:lnTo>
                    <a:pt x="102937" y="1088"/>
                  </a:lnTo>
                  <a:lnTo>
                    <a:pt x="103171" y="1715"/>
                  </a:lnTo>
                  <a:lnTo>
                    <a:pt x="103381" y="2418"/>
                  </a:lnTo>
                  <a:lnTo>
                    <a:pt x="103568" y="3179"/>
                  </a:lnTo>
                  <a:lnTo>
                    <a:pt x="103638" y="3576"/>
                  </a:lnTo>
                  <a:lnTo>
                    <a:pt x="103708" y="3983"/>
                  </a:lnTo>
                  <a:lnTo>
                    <a:pt x="103755" y="4401"/>
                  </a:lnTo>
                  <a:lnTo>
                    <a:pt x="103778" y="4819"/>
                  </a:lnTo>
                  <a:lnTo>
                    <a:pt x="103802" y="5248"/>
                  </a:lnTo>
                  <a:lnTo>
                    <a:pt x="103778" y="5677"/>
                  </a:lnTo>
                  <a:lnTo>
                    <a:pt x="103755" y="6100"/>
                  </a:lnTo>
                  <a:lnTo>
                    <a:pt x="103708" y="6529"/>
                  </a:lnTo>
                  <a:lnTo>
                    <a:pt x="103615" y="6953"/>
                  </a:lnTo>
                  <a:lnTo>
                    <a:pt x="103498" y="7371"/>
                  </a:lnTo>
                  <a:lnTo>
                    <a:pt x="103358" y="7784"/>
                  </a:lnTo>
                  <a:lnTo>
                    <a:pt x="103194" y="8186"/>
                  </a:lnTo>
                  <a:lnTo>
                    <a:pt x="102984" y="8577"/>
                  </a:lnTo>
                  <a:lnTo>
                    <a:pt x="102750" y="8958"/>
                  </a:lnTo>
                  <a:lnTo>
                    <a:pt x="102470" y="9322"/>
                  </a:lnTo>
                  <a:lnTo>
                    <a:pt x="102166" y="9671"/>
                  </a:lnTo>
                  <a:lnTo>
                    <a:pt x="102003" y="9837"/>
                  </a:lnTo>
                  <a:lnTo>
                    <a:pt x="101816" y="9998"/>
                  </a:lnTo>
                  <a:lnTo>
                    <a:pt x="101606" y="10158"/>
                  </a:lnTo>
                  <a:lnTo>
                    <a:pt x="101419" y="10309"/>
                  </a:lnTo>
                  <a:lnTo>
                    <a:pt x="101208" y="10459"/>
                  </a:lnTo>
                  <a:lnTo>
                    <a:pt x="100975" y="10598"/>
                  </a:lnTo>
                  <a:lnTo>
                    <a:pt x="100741" y="10737"/>
                  </a:lnTo>
                  <a:lnTo>
                    <a:pt x="100484" y="10866"/>
                  </a:lnTo>
                  <a:lnTo>
                    <a:pt x="100227" y="10989"/>
                  </a:lnTo>
                  <a:lnTo>
                    <a:pt x="99947" y="11102"/>
                  </a:lnTo>
                  <a:lnTo>
                    <a:pt x="99666" y="11214"/>
                  </a:lnTo>
                  <a:lnTo>
                    <a:pt x="99363" y="11316"/>
                  </a:lnTo>
                  <a:lnTo>
                    <a:pt x="99059" y="11413"/>
                  </a:lnTo>
                  <a:lnTo>
                    <a:pt x="98732" y="11499"/>
                  </a:lnTo>
                  <a:lnTo>
                    <a:pt x="98405" y="11579"/>
                  </a:lnTo>
                  <a:lnTo>
                    <a:pt x="98054" y="11654"/>
                  </a:lnTo>
                  <a:lnTo>
                    <a:pt x="97868" y="11686"/>
                  </a:lnTo>
                  <a:lnTo>
                    <a:pt x="97657" y="11713"/>
                  </a:lnTo>
                  <a:lnTo>
                    <a:pt x="97424" y="11745"/>
                  </a:lnTo>
                  <a:lnTo>
                    <a:pt x="97120" y="11772"/>
                  </a:lnTo>
                  <a:lnTo>
                    <a:pt x="96793" y="11788"/>
                  </a:lnTo>
                  <a:lnTo>
                    <a:pt x="96396" y="11804"/>
                  </a:lnTo>
                  <a:lnTo>
                    <a:pt x="95928" y="11804"/>
                  </a:lnTo>
                  <a:lnTo>
                    <a:pt x="95414" y="11799"/>
                  </a:lnTo>
                  <a:lnTo>
                    <a:pt x="94971" y="11783"/>
                  </a:lnTo>
                  <a:lnTo>
                    <a:pt x="94503" y="11761"/>
                  </a:lnTo>
                  <a:lnTo>
                    <a:pt x="94013" y="11729"/>
                  </a:lnTo>
                  <a:lnTo>
                    <a:pt x="93522" y="11697"/>
                  </a:lnTo>
                  <a:lnTo>
                    <a:pt x="93031" y="11654"/>
                  </a:lnTo>
                  <a:lnTo>
                    <a:pt x="92517" y="11606"/>
                  </a:lnTo>
                  <a:lnTo>
                    <a:pt x="91980" y="11552"/>
                  </a:lnTo>
                  <a:lnTo>
                    <a:pt x="91443" y="11488"/>
                  </a:lnTo>
                  <a:lnTo>
                    <a:pt x="90905" y="11424"/>
                  </a:lnTo>
                  <a:lnTo>
                    <a:pt x="90368" y="11349"/>
                  </a:lnTo>
                  <a:lnTo>
                    <a:pt x="89807" y="11273"/>
                  </a:lnTo>
                  <a:lnTo>
                    <a:pt x="89223" y="11193"/>
                  </a:lnTo>
                  <a:lnTo>
                    <a:pt x="88055" y="11011"/>
                  </a:lnTo>
                  <a:lnTo>
                    <a:pt x="86887" y="10812"/>
                  </a:lnTo>
                  <a:lnTo>
                    <a:pt x="85672" y="10598"/>
                  </a:lnTo>
                  <a:lnTo>
                    <a:pt x="84434" y="10368"/>
                  </a:lnTo>
                  <a:lnTo>
                    <a:pt x="83196" y="10126"/>
                  </a:lnTo>
                  <a:lnTo>
                    <a:pt x="81934" y="9869"/>
                  </a:lnTo>
                  <a:lnTo>
                    <a:pt x="80673" y="9601"/>
                  </a:lnTo>
                  <a:lnTo>
                    <a:pt x="79411" y="9322"/>
                  </a:lnTo>
                  <a:lnTo>
                    <a:pt x="78149" y="9038"/>
                  </a:lnTo>
                  <a:lnTo>
                    <a:pt x="76888" y="8749"/>
                  </a:lnTo>
                  <a:lnTo>
                    <a:pt x="75650" y="8454"/>
                  </a:lnTo>
                  <a:lnTo>
                    <a:pt x="74411" y="8154"/>
                  </a:lnTo>
                  <a:lnTo>
                    <a:pt x="73196" y="7848"/>
                  </a:lnTo>
                  <a:lnTo>
                    <a:pt x="72005" y="7548"/>
                  </a:lnTo>
                  <a:lnTo>
                    <a:pt x="70813" y="7248"/>
                  </a:lnTo>
                  <a:lnTo>
                    <a:pt x="69669" y="6947"/>
                  </a:lnTo>
                  <a:lnTo>
                    <a:pt x="67496" y="6363"/>
                  </a:lnTo>
                  <a:lnTo>
                    <a:pt x="65463" y="5800"/>
                  </a:lnTo>
                  <a:lnTo>
                    <a:pt x="63641" y="5286"/>
                  </a:lnTo>
                  <a:lnTo>
                    <a:pt x="62029" y="4814"/>
                  </a:lnTo>
                  <a:lnTo>
                    <a:pt x="60697" y="4412"/>
                  </a:lnTo>
                  <a:lnTo>
                    <a:pt x="60557" y="4374"/>
                  </a:lnTo>
                  <a:lnTo>
                    <a:pt x="60417" y="4347"/>
                  </a:lnTo>
                  <a:lnTo>
                    <a:pt x="60277" y="4315"/>
                  </a:lnTo>
                  <a:lnTo>
                    <a:pt x="60137" y="4294"/>
                  </a:lnTo>
                  <a:lnTo>
                    <a:pt x="59973" y="4272"/>
                  </a:lnTo>
                  <a:lnTo>
                    <a:pt x="59786" y="4251"/>
                  </a:lnTo>
                  <a:lnTo>
                    <a:pt x="59623" y="4235"/>
                  </a:lnTo>
                  <a:lnTo>
                    <a:pt x="59436" y="4224"/>
                  </a:lnTo>
                  <a:lnTo>
                    <a:pt x="59249" y="4219"/>
                  </a:lnTo>
                  <a:lnTo>
                    <a:pt x="59062" y="4213"/>
                  </a:lnTo>
                  <a:lnTo>
                    <a:pt x="58875" y="4213"/>
                  </a:lnTo>
                  <a:lnTo>
                    <a:pt x="58688" y="4219"/>
                  </a:lnTo>
                  <a:lnTo>
                    <a:pt x="58501" y="4224"/>
                  </a:lnTo>
                  <a:lnTo>
                    <a:pt x="58314" y="4235"/>
                  </a:lnTo>
                  <a:lnTo>
                    <a:pt x="58151" y="4251"/>
                  </a:lnTo>
                  <a:lnTo>
                    <a:pt x="57964" y="4272"/>
                  </a:lnTo>
                  <a:lnTo>
                    <a:pt x="57800" y="4294"/>
                  </a:lnTo>
                  <a:lnTo>
                    <a:pt x="57637" y="4321"/>
                  </a:lnTo>
                  <a:lnTo>
                    <a:pt x="57497" y="4347"/>
                  </a:lnTo>
                  <a:lnTo>
                    <a:pt x="57356" y="4380"/>
                  </a:lnTo>
                  <a:lnTo>
                    <a:pt x="57240" y="4412"/>
                  </a:lnTo>
                  <a:lnTo>
                    <a:pt x="57123" y="4449"/>
                  </a:lnTo>
                  <a:lnTo>
                    <a:pt x="57053" y="4487"/>
                  </a:lnTo>
                  <a:lnTo>
                    <a:pt x="56959" y="4524"/>
                  </a:lnTo>
                  <a:lnTo>
                    <a:pt x="56913" y="4567"/>
                  </a:lnTo>
                  <a:lnTo>
                    <a:pt x="56866" y="4610"/>
                  </a:lnTo>
                  <a:lnTo>
                    <a:pt x="56819" y="4648"/>
                  </a:lnTo>
                  <a:lnTo>
                    <a:pt x="56819" y="4691"/>
                  </a:lnTo>
                  <a:lnTo>
                    <a:pt x="56819" y="4739"/>
                  </a:lnTo>
                  <a:lnTo>
                    <a:pt x="56843" y="4782"/>
                  </a:lnTo>
                  <a:lnTo>
                    <a:pt x="56866" y="4825"/>
                  </a:lnTo>
                  <a:lnTo>
                    <a:pt x="56936" y="4867"/>
                  </a:lnTo>
                  <a:lnTo>
                    <a:pt x="57263" y="5093"/>
                  </a:lnTo>
                  <a:lnTo>
                    <a:pt x="57590" y="5339"/>
                  </a:lnTo>
                  <a:lnTo>
                    <a:pt x="57964" y="5613"/>
                  </a:lnTo>
                  <a:lnTo>
                    <a:pt x="58338" y="5902"/>
                  </a:lnTo>
                  <a:lnTo>
                    <a:pt x="58712" y="6213"/>
                  </a:lnTo>
                  <a:lnTo>
                    <a:pt x="59085" y="6540"/>
                  </a:lnTo>
                  <a:lnTo>
                    <a:pt x="59482" y="6878"/>
                  </a:lnTo>
                  <a:lnTo>
                    <a:pt x="59856" y="7237"/>
                  </a:lnTo>
                  <a:lnTo>
                    <a:pt x="60230" y="7601"/>
                  </a:lnTo>
                  <a:lnTo>
                    <a:pt x="60604" y="7977"/>
                  </a:lnTo>
                  <a:lnTo>
                    <a:pt x="60954" y="8363"/>
                  </a:lnTo>
                  <a:lnTo>
                    <a:pt x="61281" y="8749"/>
                  </a:lnTo>
                  <a:lnTo>
                    <a:pt x="61585" y="9145"/>
                  </a:lnTo>
                  <a:lnTo>
                    <a:pt x="61865" y="9542"/>
                  </a:lnTo>
                  <a:lnTo>
                    <a:pt x="62122" y="9933"/>
                  </a:lnTo>
                  <a:lnTo>
                    <a:pt x="62333" y="10330"/>
                  </a:lnTo>
                  <a:lnTo>
                    <a:pt x="62520" y="10721"/>
                  </a:lnTo>
                  <a:lnTo>
                    <a:pt x="62636" y="11107"/>
                  </a:lnTo>
                  <a:lnTo>
                    <a:pt x="62730" y="11488"/>
                  </a:lnTo>
                  <a:lnTo>
                    <a:pt x="62777" y="11858"/>
                  </a:lnTo>
                  <a:lnTo>
                    <a:pt x="62777" y="12040"/>
                  </a:lnTo>
                  <a:lnTo>
                    <a:pt x="62753" y="12217"/>
                  </a:lnTo>
                  <a:lnTo>
                    <a:pt x="62730" y="12394"/>
                  </a:lnTo>
                  <a:lnTo>
                    <a:pt x="62683" y="12565"/>
                  </a:lnTo>
                  <a:lnTo>
                    <a:pt x="62636" y="12732"/>
                  </a:lnTo>
                  <a:lnTo>
                    <a:pt x="62566" y="12898"/>
                  </a:lnTo>
                  <a:lnTo>
                    <a:pt x="62473" y="13059"/>
                  </a:lnTo>
                  <a:lnTo>
                    <a:pt x="62356" y="13214"/>
                  </a:lnTo>
                  <a:lnTo>
                    <a:pt x="62239" y="13364"/>
                  </a:lnTo>
                  <a:lnTo>
                    <a:pt x="62099" y="13514"/>
                  </a:lnTo>
                  <a:lnTo>
                    <a:pt x="61936" y="13654"/>
                  </a:lnTo>
                  <a:lnTo>
                    <a:pt x="61749" y="13793"/>
                  </a:lnTo>
                  <a:lnTo>
                    <a:pt x="61562" y="13922"/>
                  </a:lnTo>
                  <a:lnTo>
                    <a:pt x="61352" y="14050"/>
                  </a:lnTo>
                  <a:lnTo>
                    <a:pt x="61118" y="14168"/>
                  </a:lnTo>
                  <a:lnTo>
                    <a:pt x="60861" y="14286"/>
                  </a:lnTo>
                  <a:lnTo>
                    <a:pt x="60581" y="14393"/>
                  </a:lnTo>
                  <a:lnTo>
                    <a:pt x="60277" y="14495"/>
                  </a:lnTo>
                  <a:lnTo>
                    <a:pt x="59950" y="14586"/>
                  </a:lnTo>
                  <a:lnTo>
                    <a:pt x="59599" y="14672"/>
                  </a:lnTo>
                  <a:lnTo>
                    <a:pt x="59226" y="14753"/>
                  </a:lnTo>
                  <a:lnTo>
                    <a:pt x="58852" y="14828"/>
                  </a:lnTo>
                  <a:lnTo>
                    <a:pt x="58431" y="14892"/>
                  </a:lnTo>
                  <a:lnTo>
                    <a:pt x="57987" y="14951"/>
                  </a:lnTo>
                  <a:lnTo>
                    <a:pt x="57497" y="14999"/>
                  </a:lnTo>
                  <a:lnTo>
                    <a:pt x="56983" y="15042"/>
                  </a:lnTo>
                  <a:lnTo>
                    <a:pt x="56422" y="15080"/>
                  </a:lnTo>
                  <a:lnTo>
                    <a:pt x="55838" y="15106"/>
                  </a:lnTo>
                  <a:lnTo>
                    <a:pt x="55230" y="15122"/>
                  </a:lnTo>
                  <a:lnTo>
                    <a:pt x="54576" y="15133"/>
                  </a:lnTo>
                  <a:lnTo>
                    <a:pt x="53922" y="15138"/>
                  </a:lnTo>
                  <a:lnTo>
                    <a:pt x="53221" y="15138"/>
                  </a:lnTo>
                  <a:lnTo>
                    <a:pt x="52497" y="15128"/>
                  </a:lnTo>
                  <a:lnTo>
                    <a:pt x="51749" y="15106"/>
                  </a:lnTo>
                  <a:lnTo>
                    <a:pt x="51002" y="15085"/>
                  </a:lnTo>
                  <a:lnTo>
                    <a:pt x="50207" y="15053"/>
                  </a:lnTo>
                  <a:lnTo>
                    <a:pt x="49390" y="15015"/>
                  </a:lnTo>
                  <a:lnTo>
                    <a:pt x="48572" y="14972"/>
                  </a:lnTo>
                  <a:lnTo>
                    <a:pt x="47708" y="14924"/>
                  </a:lnTo>
                  <a:lnTo>
                    <a:pt x="46843" y="14870"/>
                  </a:lnTo>
                  <a:lnTo>
                    <a:pt x="45955" y="14811"/>
                  </a:lnTo>
                  <a:lnTo>
                    <a:pt x="45068" y="14747"/>
                  </a:lnTo>
                  <a:lnTo>
                    <a:pt x="44133" y="14677"/>
                  </a:lnTo>
                  <a:lnTo>
                    <a:pt x="43222" y="14602"/>
                  </a:lnTo>
                  <a:lnTo>
                    <a:pt x="42264" y="14522"/>
                  </a:lnTo>
                  <a:lnTo>
                    <a:pt x="41306" y="14442"/>
                  </a:lnTo>
                  <a:lnTo>
                    <a:pt x="39367" y="14259"/>
                  </a:lnTo>
                  <a:lnTo>
                    <a:pt x="37381" y="14061"/>
                  </a:lnTo>
                  <a:lnTo>
                    <a:pt x="35372" y="13852"/>
                  </a:lnTo>
                  <a:lnTo>
                    <a:pt x="33340" y="13632"/>
                  </a:lnTo>
                  <a:lnTo>
                    <a:pt x="31307" y="13402"/>
                  </a:lnTo>
                  <a:lnTo>
                    <a:pt x="29251" y="13155"/>
                  </a:lnTo>
                  <a:lnTo>
                    <a:pt x="27219" y="12908"/>
                  </a:lnTo>
                  <a:lnTo>
                    <a:pt x="25186" y="12651"/>
                  </a:lnTo>
                  <a:lnTo>
                    <a:pt x="23177" y="12394"/>
                  </a:lnTo>
                  <a:lnTo>
                    <a:pt x="21168" y="12131"/>
                  </a:lnTo>
                  <a:lnTo>
                    <a:pt x="19228" y="11868"/>
                  </a:lnTo>
                  <a:lnTo>
                    <a:pt x="17313" y="11606"/>
                  </a:lnTo>
                  <a:lnTo>
                    <a:pt x="15467" y="11343"/>
                  </a:lnTo>
                  <a:lnTo>
                    <a:pt x="13668" y="11086"/>
                  </a:lnTo>
                  <a:lnTo>
                    <a:pt x="11916" y="10834"/>
                  </a:lnTo>
                  <a:lnTo>
                    <a:pt x="10281" y="10593"/>
                  </a:lnTo>
                  <a:lnTo>
                    <a:pt x="8692" y="10357"/>
                  </a:lnTo>
                  <a:lnTo>
                    <a:pt x="5818" y="9912"/>
                  </a:lnTo>
                  <a:lnTo>
                    <a:pt x="3388" y="9526"/>
                  </a:lnTo>
                  <a:lnTo>
                    <a:pt x="3202" y="9499"/>
                  </a:lnTo>
                  <a:lnTo>
                    <a:pt x="3015" y="9472"/>
                  </a:lnTo>
                  <a:lnTo>
                    <a:pt x="2804" y="9456"/>
                  </a:lnTo>
                  <a:lnTo>
                    <a:pt x="2594" y="9445"/>
                  </a:lnTo>
                  <a:lnTo>
                    <a:pt x="2407" y="9435"/>
                  </a:lnTo>
                  <a:lnTo>
                    <a:pt x="1987" y="9435"/>
                  </a:lnTo>
                  <a:lnTo>
                    <a:pt x="1776" y="9440"/>
                  </a:lnTo>
                  <a:lnTo>
                    <a:pt x="1590" y="9451"/>
                  </a:lnTo>
                  <a:lnTo>
                    <a:pt x="1379" y="9467"/>
                  </a:lnTo>
                  <a:lnTo>
                    <a:pt x="1192" y="9483"/>
                  </a:lnTo>
                  <a:lnTo>
                    <a:pt x="1005" y="9504"/>
                  </a:lnTo>
                  <a:lnTo>
                    <a:pt x="842" y="9537"/>
                  </a:lnTo>
                  <a:lnTo>
                    <a:pt x="678" y="9563"/>
                  </a:lnTo>
                  <a:lnTo>
                    <a:pt x="515" y="9601"/>
                  </a:lnTo>
                  <a:lnTo>
                    <a:pt x="398" y="9638"/>
                  </a:lnTo>
                  <a:lnTo>
                    <a:pt x="258" y="9681"/>
                  </a:lnTo>
                  <a:lnTo>
                    <a:pt x="164" y="9730"/>
                  </a:lnTo>
                  <a:lnTo>
                    <a:pt x="94" y="9772"/>
                  </a:lnTo>
                  <a:lnTo>
                    <a:pt x="48" y="9821"/>
                  </a:lnTo>
                  <a:lnTo>
                    <a:pt x="1" y="9869"/>
                  </a:lnTo>
                  <a:lnTo>
                    <a:pt x="1" y="9917"/>
                  </a:lnTo>
                  <a:lnTo>
                    <a:pt x="1" y="9960"/>
                  </a:lnTo>
                  <a:lnTo>
                    <a:pt x="24" y="10008"/>
                  </a:lnTo>
                  <a:lnTo>
                    <a:pt x="71" y="10057"/>
                  </a:lnTo>
                  <a:lnTo>
                    <a:pt x="118" y="10099"/>
                  </a:lnTo>
                  <a:lnTo>
                    <a:pt x="211" y="10148"/>
                  </a:lnTo>
                  <a:lnTo>
                    <a:pt x="305" y="10185"/>
                  </a:lnTo>
                  <a:lnTo>
                    <a:pt x="421" y="10228"/>
                  </a:lnTo>
                  <a:lnTo>
                    <a:pt x="562" y="10266"/>
                  </a:lnTo>
                  <a:lnTo>
                    <a:pt x="725" y="10298"/>
                  </a:lnTo>
                  <a:lnTo>
                    <a:pt x="889" y="10330"/>
                  </a:lnTo>
                  <a:lnTo>
                    <a:pt x="2150" y="10534"/>
                  </a:lnTo>
                  <a:lnTo>
                    <a:pt x="4159" y="10845"/>
                  </a:lnTo>
                  <a:lnTo>
                    <a:pt x="6823" y="11257"/>
                  </a:lnTo>
                  <a:lnTo>
                    <a:pt x="8365" y="11488"/>
                  </a:lnTo>
                  <a:lnTo>
                    <a:pt x="10047" y="11734"/>
                  </a:lnTo>
                  <a:lnTo>
                    <a:pt x="11822" y="11997"/>
                  </a:lnTo>
                  <a:lnTo>
                    <a:pt x="13738" y="12271"/>
                  </a:lnTo>
                  <a:lnTo>
                    <a:pt x="15747" y="12549"/>
                  </a:lnTo>
                  <a:lnTo>
                    <a:pt x="17827" y="12833"/>
                  </a:lnTo>
                  <a:lnTo>
                    <a:pt x="19976" y="13123"/>
                  </a:lnTo>
                  <a:lnTo>
                    <a:pt x="22196" y="13412"/>
                  </a:lnTo>
                  <a:lnTo>
                    <a:pt x="24462" y="13702"/>
                  </a:lnTo>
                  <a:lnTo>
                    <a:pt x="26775" y="13986"/>
                  </a:lnTo>
                  <a:lnTo>
                    <a:pt x="29134" y="14259"/>
                  </a:lnTo>
                  <a:lnTo>
                    <a:pt x="31471" y="14527"/>
                  </a:lnTo>
                  <a:lnTo>
                    <a:pt x="33854" y="14779"/>
                  </a:lnTo>
                  <a:lnTo>
                    <a:pt x="35022" y="14903"/>
                  </a:lnTo>
                  <a:lnTo>
                    <a:pt x="36190" y="15021"/>
                  </a:lnTo>
                  <a:lnTo>
                    <a:pt x="37381" y="15133"/>
                  </a:lnTo>
                  <a:lnTo>
                    <a:pt x="38549" y="15240"/>
                  </a:lnTo>
                  <a:lnTo>
                    <a:pt x="39694" y="15348"/>
                  </a:lnTo>
                  <a:lnTo>
                    <a:pt x="40862" y="15444"/>
                  </a:lnTo>
                  <a:lnTo>
                    <a:pt x="42007" y="15535"/>
                  </a:lnTo>
                  <a:lnTo>
                    <a:pt x="43129" y="15626"/>
                  </a:lnTo>
                  <a:lnTo>
                    <a:pt x="44250" y="15707"/>
                  </a:lnTo>
                  <a:lnTo>
                    <a:pt x="45348" y="15782"/>
                  </a:lnTo>
                  <a:lnTo>
                    <a:pt x="46446" y="15846"/>
                  </a:lnTo>
                  <a:lnTo>
                    <a:pt x="47521" y="15910"/>
                  </a:lnTo>
                  <a:lnTo>
                    <a:pt x="48572" y="15964"/>
                  </a:lnTo>
                  <a:lnTo>
                    <a:pt x="49600" y="16007"/>
                  </a:lnTo>
                  <a:lnTo>
                    <a:pt x="50605" y="16044"/>
                  </a:lnTo>
                  <a:lnTo>
                    <a:pt x="51609" y="16071"/>
                  </a:lnTo>
                  <a:lnTo>
                    <a:pt x="52567" y="16093"/>
                  </a:lnTo>
                  <a:lnTo>
                    <a:pt x="53502" y="16103"/>
                  </a:lnTo>
                  <a:lnTo>
                    <a:pt x="54413" y="16103"/>
                  </a:lnTo>
                  <a:lnTo>
                    <a:pt x="55301" y="16098"/>
                  </a:lnTo>
                  <a:lnTo>
                    <a:pt x="56165" y="16082"/>
                  </a:lnTo>
                  <a:lnTo>
                    <a:pt x="56983" y="16050"/>
                  </a:lnTo>
                  <a:lnTo>
                    <a:pt x="57777" y="16012"/>
                  </a:lnTo>
                  <a:lnTo>
                    <a:pt x="58151" y="15991"/>
                  </a:lnTo>
                  <a:lnTo>
                    <a:pt x="58525" y="15964"/>
                  </a:lnTo>
                  <a:lnTo>
                    <a:pt x="58898" y="15932"/>
                  </a:lnTo>
                  <a:lnTo>
                    <a:pt x="59249" y="15900"/>
                  </a:lnTo>
                  <a:lnTo>
                    <a:pt x="59599" y="15868"/>
                  </a:lnTo>
                  <a:lnTo>
                    <a:pt x="59950" y="15830"/>
                  </a:lnTo>
                  <a:lnTo>
                    <a:pt x="60417" y="15771"/>
                  </a:lnTo>
                  <a:lnTo>
                    <a:pt x="60884" y="15707"/>
                  </a:lnTo>
                  <a:lnTo>
                    <a:pt x="61328" y="15637"/>
                  </a:lnTo>
                  <a:lnTo>
                    <a:pt x="61749" y="15562"/>
                  </a:lnTo>
                  <a:lnTo>
                    <a:pt x="62146" y="15482"/>
                  </a:lnTo>
                  <a:lnTo>
                    <a:pt x="62543" y="15396"/>
                  </a:lnTo>
                  <a:lnTo>
                    <a:pt x="62917" y="15310"/>
                  </a:lnTo>
                  <a:lnTo>
                    <a:pt x="63244" y="15219"/>
                  </a:lnTo>
                  <a:lnTo>
                    <a:pt x="63594" y="15122"/>
                  </a:lnTo>
                  <a:lnTo>
                    <a:pt x="63898" y="15021"/>
                  </a:lnTo>
                  <a:lnTo>
                    <a:pt x="64202" y="14919"/>
                  </a:lnTo>
                  <a:lnTo>
                    <a:pt x="64482" y="14811"/>
                  </a:lnTo>
                  <a:lnTo>
                    <a:pt x="64739" y="14699"/>
                  </a:lnTo>
                  <a:lnTo>
                    <a:pt x="64996" y="14586"/>
                  </a:lnTo>
                  <a:lnTo>
                    <a:pt x="65230" y="14468"/>
                  </a:lnTo>
                  <a:lnTo>
                    <a:pt x="65440" y="14345"/>
                  </a:lnTo>
                  <a:lnTo>
                    <a:pt x="65650" y="14222"/>
                  </a:lnTo>
                  <a:lnTo>
                    <a:pt x="65837" y="14093"/>
                  </a:lnTo>
                  <a:lnTo>
                    <a:pt x="66024" y="13959"/>
                  </a:lnTo>
                  <a:lnTo>
                    <a:pt x="66188" y="13830"/>
                  </a:lnTo>
                  <a:lnTo>
                    <a:pt x="66328" y="13691"/>
                  </a:lnTo>
                  <a:lnTo>
                    <a:pt x="66468" y="13552"/>
                  </a:lnTo>
                  <a:lnTo>
                    <a:pt x="66585" y="13412"/>
                  </a:lnTo>
                  <a:lnTo>
                    <a:pt x="66678" y="13268"/>
                  </a:lnTo>
                  <a:lnTo>
                    <a:pt x="66865" y="12973"/>
                  </a:lnTo>
                  <a:lnTo>
                    <a:pt x="67005" y="12673"/>
                  </a:lnTo>
                  <a:lnTo>
                    <a:pt x="67075" y="12367"/>
                  </a:lnTo>
                  <a:lnTo>
                    <a:pt x="67122" y="12051"/>
                  </a:lnTo>
                  <a:lnTo>
                    <a:pt x="67122" y="11729"/>
                  </a:lnTo>
                  <a:lnTo>
                    <a:pt x="67099" y="11407"/>
                  </a:lnTo>
                  <a:lnTo>
                    <a:pt x="67029" y="11080"/>
                  </a:lnTo>
                  <a:lnTo>
                    <a:pt x="66935" y="10753"/>
                  </a:lnTo>
                  <a:lnTo>
                    <a:pt x="66795" y="10421"/>
                  </a:lnTo>
                  <a:lnTo>
                    <a:pt x="66632" y="10089"/>
                  </a:lnTo>
                  <a:lnTo>
                    <a:pt x="66445" y="9762"/>
                  </a:lnTo>
                  <a:lnTo>
                    <a:pt x="66258" y="9429"/>
                  </a:lnTo>
                  <a:lnTo>
                    <a:pt x="66024" y="9102"/>
                  </a:lnTo>
                  <a:lnTo>
                    <a:pt x="65767" y="8781"/>
                  </a:lnTo>
                  <a:lnTo>
                    <a:pt x="65510" y="8464"/>
                  </a:lnTo>
                  <a:lnTo>
                    <a:pt x="65253" y="8148"/>
                  </a:lnTo>
                  <a:lnTo>
                    <a:pt x="64949" y="7843"/>
                  </a:lnTo>
                  <a:lnTo>
                    <a:pt x="64669" y="7542"/>
                  </a:lnTo>
                  <a:lnTo>
                    <a:pt x="64062" y="6969"/>
                  </a:lnTo>
                  <a:lnTo>
                    <a:pt x="65674" y="7403"/>
                  </a:lnTo>
                  <a:lnTo>
                    <a:pt x="67379" y="7853"/>
                  </a:lnTo>
                  <a:lnTo>
                    <a:pt x="69178" y="8320"/>
                  </a:lnTo>
                  <a:lnTo>
                    <a:pt x="71070" y="8791"/>
                  </a:lnTo>
                  <a:lnTo>
                    <a:pt x="73010" y="9263"/>
                  </a:lnTo>
                  <a:lnTo>
                    <a:pt x="74014" y="9499"/>
                  </a:lnTo>
                  <a:lnTo>
                    <a:pt x="75019" y="9730"/>
                  </a:lnTo>
                  <a:lnTo>
                    <a:pt x="76047" y="9960"/>
                  </a:lnTo>
                  <a:lnTo>
                    <a:pt x="77075" y="10185"/>
                  </a:lnTo>
                  <a:lnTo>
                    <a:pt x="78103" y="10410"/>
                  </a:lnTo>
                  <a:lnTo>
                    <a:pt x="79154" y="10625"/>
                  </a:lnTo>
                  <a:lnTo>
                    <a:pt x="80182" y="10834"/>
                  </a:lnTo>
                  <a:lnTo>
                    <a:pt x="81233" y="11043"/>
                  </a:lnTo>
                  <a:lnTo>
                    <a:pt x="82261" y="11236"/>
                  </a:lnTo>
                  <a:lnTo>
                    <a:pt x="83313" y="11429"/>
                  </a:lnTo>
                  <a:lnTo>
                    <a:pt x="84340" y="11606"/>
                  </a:lnTo>
                  <a:lnTo>
                    <a:pt x="85368" y="11777"/>
                  </a:lnTo>
                  <a:lnTo>
                    <a:pt x="86396" y="11938"/>
                  </a:lnTo>
                  <a:lnTo>
                    <a:pt x="87401" y="12083"/>
                  </a:lnTo>
                  <a:lnTo>
                    <a:pt x="88406" y="12222"/>
                  </a:lnTo>
                  <a:lnTo>
                    <a:pt x="89387" y="12346"/>
                  </a:lnTo>
                  <a:lnTo>
                    <a:pt x="90345" y="12458"/>
                  </a:lnTo>
                  <a:lnTo>
                    <a:pt x="91303" y="12555"/>
                  </a:lnTo>
                  <a:lnTo>
                    <a:pt x="91770" y="12598"/>
                  </a:lnTo>
                  <a:lnTo>
                    <a:pt x="92237" y="12635"/>
                  </a:lnTo>
                  <a:lnTo>
                    <a:pt x="92704" y="12667"/>
                  </a:lnTo>
                  <a:lnTo>
                    <a:pt x="93148" y="12699"/>
                  </a:lnTo>
                  <a:lnTo>
                    <a:pt x="93615" y="12726"/>
                  </a:lnTo>
                  <a:lnTo>
                    <a:pt x="94036" y="12748"/>
                  </a:lnTo>
                  <a:lnTo>
                    <a:pt x="94480" y="12769"/>
                  </a:lnTo>
                  <a:lnTo>
                    <a:pt x="94924" y="12780"/>
                  </a:lnTo>
                  <a:lnTo>
                    <a:pt x="95344" y="12791"/>
                  </a:lnTo>
                  <a:lnTo>
                    <a:pt x="95765" y="12796"/>
                  </a:lnTo>
                  <a:lnTo>
                    <a:pt x="96583" y="12796"/>
                  </a:lnTo>
                  <a:lnTo>
                    <a:pt x="96980" y="12785"/>
                  </a:lnTo>
                  <a:lnTo>
                    <a:pt x="97377" y="12774"/>
                  </a:lnTo>
                  <a:lnTo>
                    <a:pt x="97751" y="12758"/>
                  </a:lnTo>
                  <a:lnTo>
                    <a:pt x="98125" y="12737"/>
                  </a:lnTo>
                  <a:lnTo>
                    <a:pt x="98498" y="12710"/>
                  </a:lnTo>
                  <a:lnTo>
                    <a:pt x="98849" y="12678"/>
                  </a:lnTo>
                  <a:lnTo>
                    <a:pt x="99199" y="12646"/>
                  </a:lnTo>
                  <a:lnTo>
                    <a:pt x="99550" y="12608"/>
                  </a:lnTo>
                  <a:lnTo>
                    <a:pt x="99877" y="12565"/>
                  </a:lnTo>
                  <a:lnTo>
                    <a:pt x="100204" y="12517"/>
                  </a:lnTo>
                  <a:lnTo>
                    <a:pt x="100508" y="12469"/>
                  </a:lnTo>
                  <a:lnTo>
                    <a:pt x="100811" y="12410"/>
                  </a:lnTo>
                  <a:lnTo>
                    <a:pt x="101302" y="12308"/>
                  </a:lnTo>
                  <a:lnTo>
                    <a:pt x="101769" y="12201"/>
                  </a:lnTo>
                  <a:lnTo>
                    <a:pt x="102236" y="12078"/>
                  </a:lnTo>
                  <a:lnTo>
                    <a:pt x="102657" y="11949"/>
                  </a:lnTo>
                  <a:lnTo>
                    <a:pt x="103077" y="11810"/>
                  </a:lnTo>
                  <a:lnTo>
                    <a:pt x="103451" y="11665"/>
                  </a:lnTo>
                  <a:lnTo>
                    <a:pt x="103825" y="11509"/>
                  </a:lnTo>
                  <a:lnTo>
                    <a:pt x="104175" y="11349"/>
                  </a:lnTo>
                  <a:lnTo>
                    <a:pt x="104526" y="11177"/>
                  </a:lnTo>
                  <a:lnTo>
                    <a:pt x="104830" y="11000"/>
                  </a:lnTo>
                  <a:lnTo>
                    <a:pt x="105133" y="10818"/>
                  </a:lnTo>
                  <a:lnTo>
                    <a:pt x="105414" y="10630"/>
                  </a:lnTo>
                  <a:lnTo>
                    <a:pt x="105671" y="10432"/>
                  </a:lnTo>
                  <a:lnTo>
                    <a:pt x="105928" y="10233"/>
                  </a:lnTo>
                  <a:lnTo>
                    <a:pt x="106161" y="10024"/>
                  </a:lnTo>
                  <a:lnTo>
                    <a:pt x="106372" y="9815"/>
                  </a:lnTo>
                  <a:lnTo>
                    <a:pt x="106582" y="9601"/>
                  </a:lnTo>
                  <a:lnTo>
                    <a:pt x="106769" y="9376"/>
                  </a:lnTo>
                  <a:lnTo>
                    <a:pt x="106932" y="9156"/>
                  </a:lnTo>
                  <a:lnTo>
                    <a:pt x="107096" y="8925"/>
                  </a:lnTo>
                  <a:lnTo>
                    <a:pt x="107236" y="8695"/>
                  </a:lnTo>
                  <a:lnTo>
                    <a:pt x="107376" y="8459"/>
                  </a:lnTo>
                  <a:lnTo>
                    <a:pt x="107610" y="7987"/>
                  </a:lnTo>
                  <a:lnTo>
                    <a:pt x="107797" y="7500"/>
                  </a:lnTo>
                  <a:lnTo>
                    <a:pt x="107937" y="7012"/>
                  </a:lnTo>
                  <a:lnTo>
                    <a:pt x="108030" y="6524"/>
                  </a:lnTo>
                  <a:lnTo>
                    <a:pt x="108100" y="6031"/>
                  </a:lnTo>
                  <a:lnTo>
                    <a:pt x="108147" y="5543"/>
                  </a:lnTo>
                  <a:lnTo>
                    <a:pt x="108147" y="5066"/>
                  </a:lnTo>
                  <a:lnTo>
                    <a:pt x="108124" y="4589"/>
                  </a:lnTo>
                  <a:lnTo>
                    <a:pt x="108077" y="4128"/>
                  </a:lnTo>
                  <a:lnTo>
                    <a:pt x="108007" y="3683"/>
                  </a:lnTo>
                  <a:lnTo>
                    <a:pt x="107914" y="3249"/>
                  </a:lnTo>
                  <a:lnTo>
                    <a:pt x="107820" y="2836"/>
                  </a:lnTo>
                  <a:lnTo>
                    <a:pt x="107727" y="2444"/>
                  </a:lnTo>
                  <a:lnTo>
                    <a:pt x="107493" y="1742"/>
                  </a:lnTo>
                  <a:lnTo>
                    <a:pt x="107283" y="1158"/>
                  </a:lnTo>
                  <a:lnTo>
                    <a:pt x="107096" y="718"/>
                  </a:lnTo>
                  <a:lnTo>
                    <a:pt x="106956" y="440"/>
                  </a:lnTo>
                  <a:lnTo>
                    <a:pt x="106932" y="397"/>
                  </a:lnTo>
                  <a:lnTo>
                    <a:pt x="106886" y="348"/>
                  </a:lnTo>
                  <a:lnTo>
                    <a:pt x="106815" y="306"/>
                  </a:lnTo>
                  <a:lnTo>
                    <a:pt x="106722" y="268"/>
                  </a:lnTo>
                  <a:lnTo>
                    <a:pt x="106629" y="225"/>
                  </a:lnTo>
                  <a:lnTo>
                    <a:pt x="106512" y="193"/>
                  </a:lnTo>
                  <a:lnTo>
                    <a:pt x="106395" y="155"/>
                  </a:lnTo>
                  <a:lnTo>
                    <a:pt x="106255" y="129"/>
                  </a:lnTo>
                  <a:lnTo>
                    <a:pt x="106091" y="102"/>
                  </a:lnTo>
                  <a:lnTo>
                    <a:pt x="105951" y="75"/>
                  </a:lnTo>
                  <a:lnTo>
                    <a:pt x="105764" y="54"/>
                  </a:lnTo>
                  <a:lnTo>
                    <a:pt x="105601" y="38"/>
                  </a:lnTo>
                  <a:lnTo>
                    <a:pt x="105414" y="21"/>
                  </a:lnTo>
                  <a:lnTo>
                    <a:pt x="105227" y="11"/>
                  </a:lnTo>
                  <a:lnTo>
                    <a:pt x="105017" y="5"/>
                  </a:lnTo>
                  <a:lnTo>
                    <a:pt x="10483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89;p44">
              <a:extLst>
                <a:ext uri="{FF2B5EF4-FFF2-40B4-BE49-F238E27FC236}">
                  <a16:creationId xmlns:a16="http://schemas.microsoft.com/office/drawing/2014/main" id="{B6CE719B-8ADE-4B55-A2E1-0362DCC74601}"/>
                </a:ext>
              </a:extLst>
            </p:cNvPr>
            <p:cNvSpPr/>
            <p:nvPr/>
          </p:nvSpPr>
          <p:spPr>
            <a:xfrm rot="10800000">
              <a:off x="-1493634" y="996794"/>
              <a:ext cx="496549" cy="1439255"/>
            </a:xfrm>
            <a:custGeom>
              <a:avLst/>
              <a:gdLst/>
              <a:ahLst/>
              <a:cxnLst/>
              <a:rect l="l" t="t" r="r" b="b"/>
              <a:pathLst>
                <a:path w="51376" h="36711" extrusionOk="0">
                  <a:moveTo>
                    <a:pt x="48993" y="1"/>
                  </a:moveTo>
                  <a:lnTo>
                    <a:pt x="48782" y="11"/>
                  </a:lnTo>
                  <a:lnTo>
                    <a:pt x="48572" y="22"/>
                  </a:lnTo>
                  <a:lnTo>
                    <a:pt x="48362" y="43"/>
                  </a:lnTo>
                  <a:lnTo>
                    <a:pt x="48151" y="65"/>
                  </a:lnTo>
                  <a:lnTo>
                    <a:pt x="47965" y="92"/>
                  </a:lnTo>
                  <a:lnTo>
                    <a:pt x="47778" y="124"/>
                  </a:lnTo>
                  <a:lnTo>
                    <a:pt x="47614" y="167"/>
                  </a:lnTo>
                  <a:lnTo>
                    <a:pt x="46586" y="435"/>
                  </a:lnTo>
                  <a:lnTo>
                    <a:pt x="45558" y="713"/>
                  </a:lnTo>
                  <a:lnTo>
                    <a:pt x="44530" y="992"/>
                  </a:lnTo>
                  <a:lnTo>
                    <a:pt x="43526" y="1276"/>
                  </a:lnTo>
                  <a:lnTo>
                    <a:pt x="42544" y="1566"/>
                  </a:lnTo>
                  <a:lnTo>
                    <a:pt x="41587" y="1855"/>
                  </a:lnTo>
                  <a:lnTo>
                    <a:pt x="40629" y="2150"/>
                  </a:lnTo>
                  <a:lnTo>
                    <a:pt x="39694" y="2450"/>
                  </a:lnTo>
                  <a:lnTo>
                    <a:pt x="38760" y="2756"/>
                  </a:lnTo>
                  <a:lnTo>
                    <a:pt x="37848" y="3061"/>
                  </a:lnTo>
                  <a:lnTo>
                    <a:pt x="36961" y="3372"/>
                  </a:lnTo>
                  <a:lnTo>
                    <a:pt x="36073" y="3689"/>
                  </a:lnTo>
                  <a:lnTo>
                    <a:pt x="35208" y="4005"/>
                  </a:lnTo>
                  <a:lnTo>
                    <a:pt x="34367" y="4321"/>
                  </a:lnTo>
                  <a:lnTo>
                    <a:pt x="33526" y="4648"/>
                  </a:lnTo>
                  <a:lnTo>
                    <a:pt x="32709" y="4970"/>
                  </a:lnTo>
                  <a:lnTo>
                    <a:pt x="31891" y="5302"/>
                  </a:lnTo>
                  <a:lnTo>
                    <a:pt x="31097" y="5629"/>
                  </a:lnTo>
                  <a:lnTo>
                    <a:pt x="30302" y="5967"/>
                  </a:lnTo>
                  <a:lnTo>
                    <a:pt x="29531" y="6305"/>
                  </a:lnTo>
                  <a:lnTo>
                    <a:pt x="28784" y="6642"/>
                  </a:lnTo>
                  <a:lnTo>
                    <a:pt x="28036" y="6985"/>
                  </a:lnTo>
                  <a:lnTo>
                    <a:pt x="27288" y="7329"/>
                  </a:lnTo>
                  <a:lnTo>
                    <a:pt x="26588" y="7672"/>
                  </a:lnTo>
                  <a:lnTo>
                    <a:pt x="25863" y="8020"/>
                  </a:lnTo>
                  <a:lnTo>
                    <a:pt x="25186" y="8369"/>
                  </a:lnTo>
                  <a:lnTo>
                    <a:pt x="24485" y="8722"/>
                  </a:lnTo>
                  <a:lnTo>
                    <a:pt x="23831" y="9076"/>
                  </a:lnTo>
                  <a:lnTo>
                    <a:pt x="22522" y="9789"/>
                  </a:lnTo>
                  <a:lnTo>
                    <a:pt x="21261" y="10502"/>
                  </a:lnTo>
                  <a:lnTo>
                    <a:pt x="20069" y="11226"/>
                  </a:lnTo>
                  <a:lnTo>
                    <a:pt x="18901" y="11955"/>
                  </a:lnTo>
                  <a:lnTo>
                    <a:pt x="17780" y="12684"/>
                  </a:lnTo>
                  <a:lnTo>
                    <a:pt x="16729" y="13413"/>
                  </a:lnTo>
                  <a:lnTo>
                    <a:pt x="15701" y="14147"/>
                  </a:lnTo>
                  <a:lnTo>
                    <a:pt x="14719" y="14887"/>
                  </a:lnTo>
                  <a:lnTo>
                    <a:pt x="13761" y="15621"/>
                  </a:lnTo>
                  <a:lnTo>
                    <a:pt x="12874" y="16356"/>
                  </a:lnTo>
                  <a:lnTo>
                    <a:pt x="12009" y="17090"/>
                  </a:lnTo>
                  <a:lnTo>
                    <a:pt x="11192" y="17819"/>
                  </a:lnTo>
                  <a:lnTo>
                    <a:pt x="10397" y="18548"/>
                  </a:lnTo>
                  <a:lnTo>
                    <a:pt x="9650" y="19272"/>
                  </a:lnTo>
                  <a:lnTo>
                    <a:pt x="8949" y="19996"/>
                  </a:lnTo>
                  <a:lnTo>
                    <a:pt x="8271" y="20709"/>
                  </a:lnTo>
                  <a:lnTo>
                    <a:pt x="7640" y="21416"/>
                  </a:lnTo>
                  <a:lnTo>
                    <a:pt x="7033" y="22119"/>
                  </a:lnTo>
                  <a:lnTo>
                    <a:pt x="6449" y="22815"/>
                  </a:lnTo>
                  <a:lnTo>
                    <a:pt x="5912" y="23502"/>
                  </a:lnTo>
                  <a:lnTo>
                    <a:pt x="5398" y="24177"/>
                  </a:lnTo>
                  <a:lnTo>
                    <a:pt x="4930" y="24847"/>
                  </a:lnTo>
                  <a:lnTo>
                    <a:pt x="4463" y="25501"/>
                  </a:lnTo>
                  <a:lnTo>
                    <a:pt x="4043" y="26144"/>
                  </a:lnTo>
                  <a:lnTo>
                    <a:pt x="3645" y="26777"/>
                  </a:lnTo>
                  <a:lnTo>
                    <a:pt x="3295" y="27393"/>
                  </a:lnTo>
                  <a:lnTo>
                    <a:pt x="2944" y="27999"/>
                  </a:lnTo>
                  <a:lnTo>
                    <a:pt x="2617" y="28589"/>
                  </a:lnTo>
                  <a:lnTo>
                    <a:pt x="2337" y="29162"/>
                  </a:lnTo>
                  <a:lnTo>
                    <a:pt x="2057" y="29720"/>
                  </a:lnTo>
                  <a:lnTo>
                    <a:pt x="1589" y="30781"/>
                  </a:lnTo>
                  <a:lnTo>
                    <a:pt x="1169" y="31773"/>
                  </a:lnTo>
                  <a:lnTo>
                    <a:pt x="842" y="32679"/>
                  </a:lnTo>
                  <a:lnTo>
                    <a:pt x="585" y="33494"/>
                  </a:lnTo>
                  <a:lnTo>
                    <a:pt x="398" y="34218"/>
                  </a:lnTo>
                  <a:lnTo>
                    <a:pt x="234" y="34845"/>
                  </a:lnTo>
                  <a:lnTo>
                    <a:pt x="141" y="35359"/>
                  </a:lnTo>
                  <a:lnTo>
                    <a:pt x="71" y="35761"/>
                  </a:lnTo>
                  <a:lnTo>
                    <a:pt x="1" y="36206"/>
                  </a:lnTo>
                  <a:lnTo>
                    <a:pt x="24" y="36260"/>
                  </a:lnTo>
                  <a:lnTo>
                    <a:pt x="48" y="36308"/>
                  </a:lnTo>
                  <a:lnTo>
                    <a:pt x="94" y="36356"/>
                  </a:lnTo>
                  <a:lnTo>
                    <a:pt x="164" y="36399"/>
                  </a:lnTo>
                  <a:lnTo>
                    <a:pt x="234" y="36442"/>
                  </a:lnTo>
                  <a:lnTo>
                    <a:pt x="351" y="36485"/>
                  </a:lnTo>
                  <a:lnTo>
                    <a:pt x="468" y="36523"/>
                  </a:lnTo>
                  <a:lnTo>
                    <a:pt x="608" y="36560"/>
                  </a:lnTo>
                  <a:lnTo>
                    <a:pt x="748" y="36592"/>
                  </a:lnTo>
                  <a:lnTo>
                    <a:pt x="912" y="36619"/>
                  </a:lnTo>
                  <a:lnTo>
                    <a:pt x="1099" y="36646"/>
                  </a:lnTo>
                  <a:lnTo>
                    <a:pt x="1286" y="36667"/>
                  </a:lnTo>
                  <a:lnTo>
                    <a:pt x="1473" y="36683"/>
                  </a:lnTo>
                  <a:lnTo>
                    <a:pt x="1683" y="36700"/>
                  </a:lnTo>
                  <a:lnTo>
                    <a:pt x="1893" y="36710"/>
                  </a:lnTo>
                  <a:lnTo>
                    <a:pt x="2384" y="36710"/>
                  </a:lnTo>
                  <a:lnTo>
                    <a:pt x="2594" y="36700"/>
                  </a:lnTo>
                  <a:lnTo>
                    <a:pt x="2781" y="36689"/>
                  </a:lnTo>
                  <a:lnTo>
                    <a:pt x="2991" y="36673"/>
                  </a:lnTo>
                  <a:lnTo>
                    <a:pt x="3178" y="36651"/>
                  </a:lnTo>
                  <a:lnTo>
                    <a:pt x="3342" y="36630"/>
                  </a:lnTo>
                  <a:lnTo>
                    <a:pt x="3505" y="36603"/>
                  </a:lnTo>
                  <a:lnTo>
                    <a:pt x="3669" y="36571"/>
                  </a:lnTo>
                  <a:lnTo>
                    <a:pt x="3809" y="36539"/>
                  </a:lnTo>
                  <a:lnTo>
                    <a:pt x="3926" y="36501"/>
                  </a:lnTo>
                  <a:lnTo>
                    <a:pt x="4043" y="36458"/>
                  </a:lnTo>
                  <a:lnTo>
                    <a:pt x="4136" y="36415"/>
                  </a:lnTo>
                  <a:lnTo>
                    <a:pt x="4206" y="36373"/>
                  </a:lnTo>
                  <a:lnTo>
                    <a:pt x="4253" y="36324"/>
                  </a:lnTo>
                  <a:lnTo>
                    <a:pt x="4300" y="36276"/>
                  </a:lnTo>
                  <a:lnTo>
                    <a:pt x="4323" y="36228"/>
                  </a:lnTo>
                  <a:lnTo>
                    <a:pt x="4370" y="35912"/>
                  </a:lnTo>
                  <a:lnTo>
                    <a:pt x="4416" y="35563"/>
                  </a:lnTo>
                  <a:lnTo>
                    <a:pt x="4533" y="35097"/>
                  </a:lnTo>
                  <a:lnTo>
                    <a:pt x="4673" y="34518"/>
                  </a:lnTo>
                  <a:lnTo>
                    <a:pt x="4860" y="33832"/>
                  </a:lnTo>
                  <a:lnTo>
                    <a:pt x="5117" y="33049"/>
                  </a:lnTo>
                  <a:lnTo>
                    <a:pt x="5444" y="32170"/>
                  </a:lnTo>
                  <a:lnTo>
                    <a:pt x="5818" y="31210"/>
                  </a:lnTo>
                  <a:lnTo>
                    <a:pt x="6285" y="30170"/>
                  </a:lnTo>
                  <a:lnTo>
                    <a:pt x="6566" y="29624"/>
                  </a:lnTo>
                  <a:lnTo>
                    <a:pt x="6846" y="29055"/>
                  </a:lnTo>
                  <a:lnTo>
                    <a:pt x="7150" y="28476"/>
                  </a:lnTo>
                  <a:lnTo>
                    <a:pt x="7500" y="27876"/>
                  </a:lnTo>
                  <a:lnTo>
                    <a:pt x="7851" y="27265"/>
                  </a:lnTo>
                  <a:lnTo>
                    <a:pt x="8248" y="26643"/>
                  </a:lnTo>
                  <a:lnTo>
                    <a:pt x="8668" y="26000"/>
                  </a:lnTo>
                  <a:lnTo>
                    <a:pt x="9089" y="25351"/>
                  </a:lnTo>
                  <a:lnTo>
                    <a:pt x="9580" y="24686"/>
                  </a:lnTo>
                  <a:lnTo>
                    <a:pt x="10070" y="24016"/>
                  </a:lnTo>
                  <a:lnTo>
                    <a:pt x="10607" y="23335"/>
                  </a:lnTo>
                  <a:lnTo>
                    <a:pt x="11168" y="22644"/>
                  </a:lnTo>
                  <a:lnTo>
                    <a:pt x="11752" y="21942"/>
                  </a:lnTo>
                  <a:lnTo>
                    <a:pt x="12383" y="21234"/>
                  </a:lnTo>
                  <a:lnTo>
                    <a:pt x="13037" y="20521"/>
                  </a:lnTo>
                  <a:lnTo>
                    <a:pt x="13738" y="19803"/>
                  </a:lnTo>
                  <a:lnTo>
                    <a:pt x="14462" y="19079"/>
                  </a:lnTo>
                  <a:lnTo>
                    <a:pt x="15233" y="18355"/>
                  </a:lnTo>
                  <a:lnTo>
                    <a:pt x="16028" y="17626"/>
                  </a:lnTo>
                  <a:lnTo>
                    <a:pt x="16869" y="16892"/>
                  </a:lnTo>
                  <a:lnTo>
                    <a:pt x="17756" y="16158"/>
                  </a:lnTo>
                  <a:lnTo>
                    <a:pt x="18668" y="15423"/>
                  </a:lnTo>
                  <a:lnTo>
                    <a:pt x="19649" y="14689"/>
                  </a:lnTo>
                  <a:lnTo>
                    <a:pt x="20653" y="13960"/>
                  </a:lnTo>
                  <a:lnTo>
                    <a:pt x="21681" y="13225"/>
                  </a:lnTo>
                  <a:lnTo>
                    <a:pt x="22779" y="12496"/>
                  </a:lnTo>
                  <a:lnTo>
                    <a:pt x="23924" y="11773"/>
                  </a:lnTo>
                  <a:lnTo>
                    <a:pt x="25092" y="11054"/>
                  </a:lnTo>
                  <a:lnTo>
                    <a:pt x="26307" y="10341"/>
                  </a:lnTo>
                  <a:lnTo>
                    <a:pt x="27592" y="9634"/>
                  </a:lnTo>
                  <a:lnTo>
                    <a:pt x="28246" y="9280"/>
                  </a:lnTo>
                  <a:lnTo>
                    <a:pt x="28901" y="8931"/>
                  </a:lnTo>
                  <a:lnTo>
                    <a:pt x="29578" y="8583"/>
                  </a:lnTo>
                  <a:lnTo>
                    <a:pt x="30279" y="8234"/>
                  </a:lnTo>
                  <a:lnTo>
                    <a:pt x="30980" y="7891"/>
                  </a:lnTo>
                  <a:lnTo>
                    <a:pt x="31704" y="7554"/>
                  </a:lnTo>
                  <a:lnTo>
                    <a:pt x="32428" y="7211"/>
                  </a:lnTo>
                  <a:lnTo>
                    <a:pt x="33176" y="6878"/>
                  </a:lnTo>
                  <a:lnTo>
                    <a:pt x="33924" y="6541"/>
                  </a:lnTo>
                  <a:lnTo>
                    <a:pt x="34694" y="6208"/>
                  </a:lnTo>
                  <a:lnTo>
                    <a:pt x="35465" y="5881"/>
                  </a:lnTo>
                  <a:lnTo>
                    <a:pt x="36260" y="5554"/>
                  </a:lnTo>
                  <a:lnTo>
                    <a:pt x="37077" y="5233"/>
                  </a:lnTo>
                  <a:lnTo>
                    <a:pt x="37895" y="4916"/>
                  </a:lnTo>
                  <a:lnTo>
                    <a:pt x="38713" y="4600"/>
                  </a:lnTo>
                  <a:lnTo>
                    <a:pt x="39554" y="4284"/>
                  </a:lnTo>
                  <a:lnTo>
                    <a:pt x="40418" y="3973"/>
                  </a:lnTo>
                  <a:lnTo>
                    <a:pt x="41306" y="3667"/>
                  </a:lnTo>
                  <a:lnTo>
                    <a:pt x="42194" y="3367"/>
                  </a:lnTo>
                  <a:lnTo>
                    <a:pt x="43082" y="3067"/>
                  </a:lnTo>
                  <a:lnTo>
                    <a:pt x="44016" y="2772"/>
                  </a:lnTo>
                  <a:lnTo>
                    <a:pt x="44927" y="2483"/>
                  </a:lnTo>
                  <a:lnTo>
                    <a:pt x="45885" y="2193"/>
                  </a:lnTo>
                  <a:lnTo>
                    <a:pt x="46843" y="1914"/>
                  </a:lnTo>
                  <a:lnTo>
                    <a:pt x="47824" y="1636"/>
                  </a:lnTo>
                  <a:lnTo>
                    <a:pt x="48806" y="1362"/>
                  </a:lnTo>
                  <a:lnTo>
                    <a:pt x="49810" y="1089"/>
                  </a:lnTo>
                  <a:lnTo>
                    <a:pt x="50838" y="826"/>
                  </a:lnTo>
                  <a:lnTo>
                    <a:pt x="50955" y="783"/>
                  </a:lnTo>
                  <a:lnTo>
                    <a:pt x="51095" y="746"/>
                  </a:lnTo>
                  <a:lnTo>
                    <a:pt x="51189" y="703"/>
                  </a:lnTo>
                  <a:lnTo>
                    <a:pt x="51259" y="655"/>
                  </a:lnTo>
                  <a:lnTo>
                    <a:pt x="51329" y="612"/>
                  </a:lnTo>
                  <a:lnTo>
                    <a:pt x="51352" y="563"/>
                  </a:lnTo>
                  <a:lnTo>
                    <a:pt x="51376" y="515"/>
                  </a:lnTo>
                  <a:lnTo>
                    <a:pt x="51376" y="467"/>
                  </a:lnTo>
                  <a:lnTo>
                    <a:pt x="51352" y="419"/>
                  </a:lnTo>
                  <a:lnTo>
                    <a:pt x="51305" y="376"/>
                  </a:lnTo>
                  <a:lnTo>
                    <a:pt x="51259" y="328"/>
                  </a:lnTo>
                  <a:lnTo>
                    <a:pt x="51165" y="285"/>
                  </a:lnTo>
                  <a:lnTo>
                    <a:pt x="51072" y="242"/>
                  </a:lnTo>
                  <a:lnTo>
                    <a:pt x="50955" y="199"/>
                  </a:lnTo>
                  <a:lnTo>
                    <a:pt x="50815" y="161"/>
                  </a:lnTo>
                  <a:lnTo>
                    <a:pt x="50651" y="129"/>
                  </a:lnTo>
                  <a:lnTo>
                    <a:pt x="50511" y="97"/>
                  </a:lnTo>
                  <a:lnTo>
                    <a:pt x="50324" y="70"/>
                  </a:lnTo>
                  <a:lnTo>
                    <a:pt x="50161" y="49"/>
                  </a:lnTo>
                  <a:lnTo>
                    <a:pt x="49974" y="33"/>
                  </a:lnTo>
                  <a:lnTo>
                    <a:pt x="49787" y="17"/>
                  </a:lnTo>
                  <a:lnTo>
                    <a:pt x="49600" y="6"/>
                  </a:lnTo>
                  <a:lnTo>
                    <a:pt x="49413"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90;p44">
              <a:extLst>
                <a:ext uri="{FF2B5EF4-FFF2-40B4-BE49-F238E27FC236}">
                  <a16:creationId xmlns:a16="http://schemas.microsoft.com/office/drawing/2014/main" id="{8531693E-F243-47FA-9DC8-D872641ED2A6}"/>
                </a:ext>
              </a:extLst>
            </p:cNvPr>
            <p:cNvSpPr/>
            <p:nvPr/>
          </p:nvSpPr>
          <p:spPr>
            <a:xfrm rot="10800000">
              <a:off x="-2102616" y="285380"/>
              <a:ext cx="324705" cy="475008"/>
            </a:xfrm>
            <a:custGeom>
              <a:avLst/>
              <a:gdLst/>
              <a:ahLst/>
              <a:cxnLst/>
              <a:rect l="l" t="t" r="r" b="b"/>
              <a:pathLst>
                <a:path w="33596" h="12116" extrusionOk="0">
                  <a:moveTo>
                    <a:pt x="22662" y="0"/>
                  </a:moveTo>
                  <a:lnTo>
                    <a:pt x="22382" y="5"/>
                  </a:lnTo>
                  <a:lnTo>
                    <a:pt x="22125" y="16"/>
                  </a:lnTo>
                  <a:lnTo>
                    <a:pt x="21868" y="27"/>
                  </a:lnTo>
                  <a:lnTo>
                    <a:pt x="21471" y="54"/>
                  </a:lnTo>
                  <a:lnTo>
                    <a:pt x="21073" y="86"/>
                  </a:lnTo>
                  <a:lnTo>
                    <a:pt x="20676" y="134"/>
                  </a:lnTo>
                  <a:lnTo>
                    <a:pt x="20279" y="182"/>
                  </a:lnTo>
                  <a:lnTo>
                    <a:pt x="19859" y="247"/>
                  </a:lnTo>
                  <a:lnTo>
                    <a:pt x="19461" y="316"/>
                  </a:lnTo>
                  <a:lnTo>
                    <a:pt x="19064" y="391"/>
                  </a:lnTo>
                  <a:lnTo>
                    <a:pt x="18644" y="477"/>
                  </a:lnTo>
                  <a:lnTo>
                    <a:pt x="18247" y="568"/>
                  </a:lnTo>
                  <a:lnTo>
                    <a:pt x="17826" y="665"/>
                  </a:lnTo>
                  <a:lnTo>
                    <a:pt x="17405" y="772"/>
                  </a:lnTo>
                  <a:lnTo>
                    <a:pt x="17008" y="885"/>
                  </a:lnTo>
                  <a:lnTo>
                    <a:pt x="16588" y="1002"/>
                  </a:lnTo>
                  <a:lnTo>
                    <a:pt x="16167" y="1131"/>
                  </a:lnTo>
                  <a:lnTo>
                    <a:pt x="15770" y="1260"/>
                  </a:lnTo>
                  <a:lnTo>
                    <a:pt x="15350" y="1399"/>
                  </a:lnTo>
                  <a:lnTo>
                    <a:pt x="14532" y="1689"/>
                  </a:lnTo>
                  <a:lnTo>
                    <a:pt x="13714" y="1994"/>
                  </a:lnTo>
                  <a:lnTo>
                    <a:pt x="12896" y="2321"/>
                  </a:lnTo>
                  <a:lnTo>
                    <a:pt x="12079" y="2659"/>
                  </a:lnTo>
                  <a:lnTo>
                    <a:pt x="11284" y="3013"/>
                  </a:lnTo>
                  <a:lnTo>
                    <a:pt x="10513" y="3377"/>
                  </a:lnTo>
                  <a:lnTo>
                    <a:pt x="9719" y="3752"/>
                  </a:lnTo>
                  <a:lnTo>
                    <a:pt x="8972" y="4133"/>
                  </a:lnTo>
                  <a:lnTo>
                    <a:pt x="8224" y="4519"/>
                  </a:lnTo>
                  <a:lnTo>
                    <a:pt x="7500" y="4905"/>
                  </a:lnTo>
                  <a:lnTo>
                    <a:pt x="6775" y="5296"/>
                  </a:lnTo>
                  <a:lnTo>
                    <a:pt x="6098" y="5682"/>
                  </a:lnTo>
                  <a:lnTo>
                    <a:pt x="5444" y="6068"/>
                  </a:lnTo>
                  <a:lnTo>
                    <a:pt x="4790" y="6444"/>
                  </a:lnTo>
                  <a:lnTo>
                    <a:pt x="3598" y="7178"/>
                  </a:lnTo>
                  <a:lnTo>
                    <a:pt x="2500" y="7864"/>
                  </a:lnTo>
                  <a:lnTo>
                    <a:pt x="1566" y="8491"/>
                  </a:lnTo>
                  <a:lnTo>
                    <a:pt x="748" y="9033"/>
                  </a:lnTo>
                  <a:lnTo>
                    <a:pt x="117" y="9483"/>
                  </a:lnTo>
                  <a:lnTo>
                    <a:pt x="47" y="9531"/>
                  </a:lnTo>
                  <a:lnTo>
                    <a:pt x="24" y="9580"/>
                  </a:lnTo>
                  <a:lnTo>
                    <a:pt x="0" y="9628"/>
                  </a:lnTo>
                  <a:lnTo>
                    <a:pt x="24" y="9676"/>
                  </a:lnTo>
                  <a:lnTo>
                    <a:pt x="47" y="9724"/>
                  </a:lnTo>
                  <a:lnTo>
                    <a:pt x="94" y="9767"/>
                  </a:lnTo>
                  <a:lnTo>
                    <a:pt x="164" y="9815"/>
                  </a:lnTo>
                  <a:lnTo>
                    <a:pt x="234" y="9858"/>
                  </a:lnTo>
                  <a:lnTo>
                    <a:pt x="351" y="9901"/>
                  </a:lnTo>
                  <a:lnTo>
                    <a:pt x="467" y="9939"/>
                  </a:lnTo>
                  <a:lnTo>
                    <a:pt x="608" y="9976"/>
                  </a:lnTo>
                  <a:lnTo>
                    <a:pt x="748" y="10008"/>
                  </a:lnTo>
                  <a:lnTo>
                    <a:pt x="911" y="10035"/>
                  </a:lnTo>
                  <a:lnTo>
                    <a:pt x="1098" y="10062"/>
                  </a:lnTo>
                  <a:lnTo>
                    <a:pt x="1285" y="10083"/>
                  </a:lnTo>
                  <a:lnTo>
                    <a:pt x="1495" y="10105"/>
                  </a:lnTo>
                  <a:lnTo>
                    <a:pt x="1706" y="10116"/>
                  </a:lnTo>
                  <a:lnTo>
                    <a:pt x="1916" y="10126"/>
                  </a:lnTo>
                  <a:lnTo>
                    <a:pt x="2337" y="10126"/>
                  </a:lnTo>
                  <a:lnTo>
                    <a:pt x="2547" y="10121"/>
                  </a:lnTo>
                  <a:lnTo>
                    <a:pt x="2757" y="10110"/>
                  </a:lnTo>
                  <a:lnTo>
                    <a:pt x="2944" y="10094"/>
                  </a:lnTo>
                  <a:lnTo>
                    <a:pt x="3131" y="10073"/>
                  </a:lnTo>
                  <a:lnTo>
                    <a:pt x="3318" y="10051"/>
                  </a:lnTo>
                  <a:lnTo>
                    <a:pt x="3481" y="10024"/>
                  </a:lnTo>
                  <a:lnTo>
                    <a:pt x="3645" y="9992"/>
                  </a:lnTo>
                  <a:lnTo>
                    <a:pt x="3785" y="9960"/>
                  </a:lnTo>
                  <a:lnTo>
                    <a:pt x="3925" y="9917"/>
                  </a:lnTo>
                  <a:lnTo>
                    <a:pt x="4042" y="9880"/>
                  </a:lnTo>
                  <a:lnTo>
                    <a:pt x="4135" y="9837"/>
                  </a:lnTo>
                  <a:lnTo>
                    <a:pt x="4206" y="9789"/>
                  </a:lnTo>
                  <a:lnTo>
                    <a:pt x="5327" y="9022"/>
                  </a:lnTo>
                  <a:lnTo>
                    <a:pt x="6495" y="8250"/>
                  </a:lnTo>
                  <a:lnTo>
                    <a:pt x="7710" y="7489"/>
                  </a:lnTo>
                  <a:lnTo>
                    <a:pt x="8972" y="6733"/>
                  </a:lnTo>
                  <a:lnTo>
                    <a:pt x="10256" y="5993"/>
                  </a:lnTo>
                  <a:lnTo>
                    <a:pt x="11541" y="5275"/>
                  </a:lnTo>
                  <a:lnTo>
                    <a:pt x="12196" y="4932"/>
                  </a:lnTo>
                  <a:lnTo>
                    <a:pt x="12850" y="4594"/>
                  </a:lnTo>
                  <a:lnTo>
                    <a:pt x="13504" y="4267"/>
                  </a:lnTo>
                  <a:lnTo>
                    <a:pt x="14135" y="3951"/>
                  </a:lnTo>
                  <a:lnTo>
                    <a:pt x="14789" y="3640"/>
                  </a:lnTo>
                  <a:lnTo>
                    <a:pt x="15420" y="3350"/>
                  </a:lnTo>
                  <a:lnTo>
                    <a:pt x="16050" y="3066"/>
                  </a:lnTo>
                  <a:lnTo>
                    <a:pt x="16658" y="2798"/>
                  </a:lnTo>
                  <a:lnTo>
                    <a:pt x="17265" y="2546"/>
                  </a:lnTo>
                  <a:lnTo>
                    <a:pt x="17849" y="2310"/>
                  </a:lnTo>
                  <a:lnTo>
                    <a:pt x="18433" y="2091"/>
                  </a:lnTo>
                  <a:lnTo>
                    <a:pt x="18994" y="1887"/>
                  </a:lnTo>
                  <a:lnTo>
                    <a:pt x="19555" y="1699"/>
                  </a:lnTo>
                  <a:lnTo>
                    <a:pt x="20092" y="1533"/>
                  </a:lnTo>
                  <a:lnTo>
                    <a:pt x="20606" y="1388"/>
                  </a:lnTo>
                  <a:lnTo>
                    <a:pt x="21097" y="1265"/>
                  </a:lnTo>
                  <a:lnTo>
                    <a:pt x="21564" y="1163"/>
                  </a:lnTo>
                  <a:lnTo>
                    <a:pt x="21798" y="1120"/>
                  </a:lnTo>
                  <a:lnTo>
                    <a:pt x="22008" y="1083"/>
                  </a:lnTo>
                  <a:lnTo>
                    <a:pt x="22218" y="1051"/>
                  </a:lnTo>
                  <a:lnTo>
                    <a:pt x="22428" y="1024"/>
                  </a:lnTo>
                  <a:lnTo>
                    <a:pt x="22639" y="1002"/>
                  </a:lnTo>
                  <a:lnTo>
                    <a:pt x="22826" y="992"/>
                  </a:lnTo>
                  <a:lnTo>
                    <a:pt x="23083" y="1051"/>
                  </a:lnTo>
                  <a:lnTo>
                    <a:pt x="23316" y="1115"/>
                  </a:lnTo>
                  <a:lnTo>
                    <a:pt x="23550" y="1190"/>
                  </a:lnTo>
                  <a:lnTo>
                    <a:pt x="23784" y="1271"/>
                  </a:lnTo>
                  <a:lnTo>
                    <a:pt x="23994" y="1356"/>
                  </a:lnTo>
                  <a:lnTo>
                    <a:pt x="24204" y="1447"/>
                  </a:lnTo>
                  <a:lnTo>
                    <a:pt x="24414" y="1544"/>
                  </a:lnTo>
                  <a:lnTo>
                    <a:pt x="24625" y="1646"/>
                  </a:lnTo>
                  <a:lnTo>
                    <a:pt x="25022" y="1871"/>
                  </a:lnTo>
                  <a:lnTo>
                    <a:pt x="25396" y="2117"/>
                  </a:lnTo>
                  <a:lnTo>
                    <a:pt x="25746" y="2386"/>
                  </a:lnTo>
                  <a:lnTo>
                    <a:pt x="26096" y="2670"/>
                  </a:lnTo>
                  <a:lnTo>
                    <a:pt x="26400" y="2970"/>
                  </a:lnTo>
                  <a:lnTo>
                    <a:pt x="26704" y="3286"/>
                  </a:lnTo>
                  <a:lnTo>
                    <a:pt x="26984" y="3618"/>
                  </a:lnTo>
                  <a:lnTo>
                    <a:pt x="27241" y="3962"/>
                  </a:lnTo>
                  <a:lnTo>
                    <a:pt x="27475" y="4321"/>
                  </a:lnTo>
                  <a:lnTo>
                    <a:pt x="27708" y="4685"/>
                  </a:lnTo>
                  <a:lnTo>
                    <a:pt x="27919" y="5060"/>
                  </a:lnTo>
                  <a:lnTo>
                    <a:pt x="28106" y="5446"/>
                  </a:lnTo>
                  <a:lnTo>
                    <a:pt x="28293" y="5838"/>
                  </a:lnTo>
                  <a:lnTo>
                    <a:pt x="28456" y="6234"/>
                  </a:lnTo>
                  <a:lnTo>
                    <a:pt x="28596" y="6637"/>
                  </a:lnTo>
                  <a:lnTo>
                    <a:pt x="28713" y="7039"/>
                  </a:lnTo>
                  <a:lnTo>
                    <a:pt x="28830" y="7446"/>
                  </a:lnTo>
                  <a:lnTo>
                    <a:pt x="28947" y="7848"/>
                  </a:lnTo>
                  <a:lnTo>
                    <a:pt x="29110" y="8657"/>
                  </a:lnTo>
                  <a:lnTo>
                    <a:pt x="29204" y="9446"/>
                  </a:lnTo>
                  <a:lnTo>
                    <a:pt x="29274" y="10207"/>
                  </a:lnTo>
                  <a:lnTo>
                    <a:pt x="29274" y="10936"/>
                  </a:lnTo>
                  <a:lnTo>
                    <a:pt x="29250" y="11611"/>
                  </a:lnTo>
                  <a:lnTo>
                    <a:pt x="29274" y="11665"/>
                  </a:lnTo>
                  <a:lnTo>
                    <a:pt x="29297" y="11713"/>
                  </a:lnTo>
                  <a:lnTo>
                    <a:pt x="29344" y="11761"/>
                  </a:lnTo>
                  <a:lnTo>
                    <a:pt x="29414" y="11804"/>
                  </a:lnTo>
                  <a:lnTo>
                    <a:pt x="29507" y="11852"/>
                  </a:lnTo>
                  <a:lnTo>
                    <a:pt x="29601" y="11890"/>
                  </a:lnTo>
                  <a:lnTo>
                    <a:pt x="29718" y="11927"/>
                  </a:lnTo>
                  <a:lnTo>
                    <a:pt x="29858" y="11965"/>
                  </a:lnTo>
                  <a:lnTo>
                    <a:pt x="30021" y="11997"/>
                  </a:lnTo>
                  <a:lnTo>
                    <a:pt x="30185" y="12029"/>
                  </a:lnTo>
                  <a:lnTo>
                    <a:pt x="30348" y="12051"/>
                  </a:lnTo>
                  <a:lnTo>
                    <a:pt x="30535" y="12072"/>
                  </a:lnTo>
                  <a:lnTo>
                    <a:pt x="30746" y="12094"/>
                  </a:lnTo>
                  <a:lnTo>
                    <a:pt x="30933" y="12104"/>
                  </a:lnTo>
                  <a:lnTo>
                    <a:pt x="31143" y="12115"/>
                  </a:lnTo>
                  <a:lnTo>
                    <a:pt x="31610" y="12115"/>
                  </a:lnTo>
                  <a:lnTo>
                    <a:pt x="31820" y="12110"/>
                  </a:lnTo>
                  <a:lnTo>
                    <a:pt x="32031" y="12099"/>
                  </a:lnTo>
                  <a:lnTo>
                    <a:pt x="32241" y="12083"/>
                  </a:lnTo>
                  <a:lnTo>
                    <a:pt x="32428" y="12062"/>
                  </a:lnTo>
                  <a:lnTo>
                    <a:pt x="32591" y="12035"/>
                  </a:lnTo>
                  <a:lnTo>
                    <a:pt x="32755" y="12008"/>
                  </a:lnTo>
                  <a:lnTo>
                    <a:pt x="32918" y="11976"/>
                  </a:lnTo>
                  <a:lnTo>
                    <a:pt x="33059" y="11944"/>
                  </a:lnTo>
                  <a:lnTo>
                    <a:pt x="33175" y="11906"/>
                  </a:lnTo>
                  <a:lnTo>
                    <a:pt x="33292" y="11863"/>
                  </a:lnTo>
                  <a:lnTo>
                    <a:pt x="33386" y="11820"/>
                  </a:lnTo>
                  <a:lnTo>
                    <a:pt x="33456" y="11777"/>
                  </a:lnTo>
                  <a:lnTo>
                    <a:pt x="33502" y="11729"/>
                  </a:lnTo>
                  <a:lnTo>
                    <a:pt x="33549" y="11681"/>
                  </a:lnTo>
                  <a:lnTo>
                    <a:pt x="33573" y="11633"/>
                  </a:lnTo>
                  <a:lnTo>
                    <a:pt x="33573" y="11365"/>
                  </a:lnTo>
                  <a:lnTo>
                    <a:pt x="33596" y="10946"/>
                  </a:lnTo>
                  <a:lnTo>
                    <a:pt x="33573" y="10389"/>
                  </a:lnTo>
                  <a:lnTo>
                    <a:pt x="33549" y="9719"/>
                  </a:lnTo>
                  <a:lnTo>
                    <a:pt x="33456" y="8958"/>
                  </a:lnTo>
                  <a:lnTo>
                    <a:pt x="33339" y="8121"/>
                  </a:lnTo>
                  <a:lnTo>
                    <a:pt x="33245" y="7682"/>
                  </a:lnTo>
                  <a:lnTo>
                    <a:pt x="33129" y="7232"/>
                  </a:lnTo>
                  <a:lnTo>
                    <a:pt x="33012" y="6776"/>
                  </a:lnTo>
                  <a:lnTo>
                    <a:pt x="32848" y="6315"/>
                  </a:lnTo>
                  <a:lnTo>
                    <a:pt x="32685" y="5849"/>
                  </a:lnTo>
                  <a:lnTo>
                    <a:pt x="32474" y="5382"/>
                  </a:lnTo>
                  <a:lnTo>
                    <a:pt x="32264" y="4921"/>
                  </a:lnTo>
                  <a:lnTo>
                    <a:pt x="32007" y="4465"/>
                  </a:lnTo>
                  <a:lnTo>
                    <a:pt x="31727" y="4015"/>
                  </a:lnTo>
                  <a:lnTo>
                    <a:pt x="31400" y="3576"/>
                  </a:lnTo>
                  <a:lnTo>
                    <a:pt x="31073" y="3152"/>
                  </a:lnTo>
                  <a:lnTo>
                    <a:pt x="30699" y="2745"/>
                  </a:lnTo>
                  <a:lnTo>
                    <a:pt x="30278" y="2353"/>
                  </a:lnTo>
                  <a:lnTo>
                    <a:pt x="30045" y="2166"/>
                  </a:lnTo>
                  <a:lnTo>
                    <a:pt x="29834" y="1983"/>
                  </a:lnTo>
                  <a:lnTo>
                    <a:pt x="29577" y="1807"/>
                  </a:lnTo>
                  <a:lnTo>
                    <a:pt x="29344" y="1635"/>
                  </a:lnTo>
                  <a:lnTo>
                    <a:pt x="29064" y="1469"/>
                  </a:lnTo>
                  <a:lnTo>
                    <a:pt x="28807" y="1313"/>
                  </a:lnTo>
                  <a:lnTo>
                    <a:pt x="28526" y="1163"/>
                  </a:lnTo>
                  <a:lnTo>
                    <a:pt x="28222" y="1019"/>
                  </a:lnTo>
                  <a:lnTo>
                    <a:pt x="27919" y="885"/>
                  </a:lnTo>
                  <a:lnTo>
                    <a:pt x="27615" y="761"/>
                  </a:lnTo>
                  <a:lnTo>
                    <a:pt x="27288" y="643"/>
                  </a:lnTo>
                  <a:lnTo>
                    <a:pt x="26961" y="531"/>
                  </a:lnTo>
                  <a:lnTo>
                    <a:pt x="26610" y="429"/>
                  </a:lnTo>
                  <a:lnTo>
                    <a:pt x="26260" y="343"/>
                  </a:lnTo>
                  <a:lnTo>
                    <a:pt x="25886" y="263"/>
                  </a:lnTo>
                  <a:lnTo>
                    <a:pt x="25512" y="193"/>
                  </a:lnTo>
                  <a:lnTo>
                    <a:pt x="25092" y="134"/>
                  </a:lnTo>
                  <a:lnTo>
                    <a:pt x="24695" y="86"/>
                  </a:lnTo>
                  <a:lnTo>
                    <a:pt x="24251" y="48"/>
                  </a:lnTo>
                  <a:lnTo>
                    <a:pt x="23830" y="21"/>
                  </a:lnTo>
                  <a:lnTo>
                    <a:pt x="23363" y="5"/>
                  </a:lnTo>
                  <a:lnTo>
                    <a:pt x="22919"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91;p44">
              <a:extLst>
                <a:ext uri="{FF2B5EF4-FFF2-40B4-BE49-F238E27FC236}">
                  <a16:creationId xmlns:a16="http://schemas.microsoft.com/office/drawing/2014/main" id="{39BB7A32-0169-40BE-A779-A04054ED004B}"/>
                </a:ext>
              </a:extLst>
            </p:cNvPr>
            <p:cNvSpPr/>
            <p:nvPr/>
          </p:nvSpPr>
          <p:spPr>
            <a:xfrm rot="10800000">
              <a:off x="-3036081" y="1339799"/>
              <a:ext cx="828928" cy="183087"/>
            </a:xfrm>
            <a:custGeom>
              <a:avLst/>
              <a:gdLst/>
              <a:ahLst/>
              <a:cxnLst/>
              <a:rect l="l" t="t" r="r" b="b"/>
              <a:pathLst>
                <a:path w="85766" h="4670" extrusionOk="0">
                  <a:moveTo>
                    <a:pt x="2174" y="1"/>
                  </a:moveTo>
                  <a:lnTo>
                    <a:pt x="1963" y="6"/>
                  </a:lnTo>
                  <a:lnTo>
                    <a:pt x="1800" y="11"/>
                  </a:lnTo>
                  <a:lnTo>
                    <a:pt x="1613" y="22"/>
                  </a:lnTo>
                  <a:lnTo>
                    <a:pt x="1426" y="33"/>
                  </a:lnTo>
                  <a:lnTo>
                    <a:pt x="1262" y="49"/>
                  </a:lnTo>
                  <a:lnTo>
                    <a:pt x="1099" y="65"/>
                  </a:lnTo>
                  <a:lnTo>
                    <a:pt x="959" y="86"/>
                  </a:lnTo>
                  <a:lnTo>
                    <a:pt x="795" y="113"/>
                  </a:lnTo>
                  <a:lnTo>
                    <a:pt x="678" y="140"/>
                  </a:lnTo>
                  <a:lnTo>
                    <a:pt x="538" y="172"/>
                  </a:lnTo>
                  <a:lnTo>
                    <a:pt x="421" y="204"/>
                  </a:lnTo>
                  <a:lnTo>
                    <a:pt x="328" y="242"/>
                  </a:lnTo>
                  <a:lnTo>
                    <a:pt x="234" y="279"/>
                  </a:lnTo>
                  <a:lnTo>
                    <a:pt x="164" y="317"/>
                  </a:lnTo>
                  <a:lnTo>
                    <a:pt x="94" y="360"/>
                  </a:lnTo>
                  <a:lnTo>
                    <a:pt x="48" y="403"/>
                  </a:lnTo>
                  <a:lnTo>
                    <a:pt x="24" y="451"/>
                  </a:lnTo>
                  <a:lnTo>
                    <a:pt x="1" y="499"/>
                  </a:lnTo>
                  <a:lnTo>
                    <a:pt x="24" y="553"/>
                  </a:lnTo>
                  <a:lnTo>
                    <a:pt x="48" y="596"/>
                  </a:lnTo>
                  <a:lnTo>
                    <a:pt x="118" y="644"/>
                  </a:lnTo>
                  <a:lnTo>
                    <a:pt x="188" y="687"/>
                  </a:lnTo>
                  <a:lnTo>
                    <a:pt x="258" y="730"/>
                  </a:lnTo>
                  <a:lnTo>
                    <a:pt x="375" y="773"/>
                  </a:lnTo>
                  <a:lnTo>
                    <a:pt x="491" y="810"/>
                  </a:lnTo>
                  <a:lnTo>
                    <a:pt x="632" y="848"/>
                  </a:lnTo>
                  <a:lnTo>
                    <a:pt x="795" y="880"/>
                  </a:lnTo>
                  <a:lnTo>
                    <a:pt x="959" y="907"/>
                  </a:lnTo>
                  <a:lnTo>
                    <a:pt x="1146" y="933"/>
                  </a:lnTo>
                  <a:lnTo>
                    <a:pt x="1333" y="955"/>
                  </a:lnTo>
                  <a:lnTo>
                    <a:pt x="1543" y="971"/>
                  </a:lnTo>
                  <a:lnTo>
                    <a:pt x="1753" y="982"/>
                  </a:lnTo>
                  <a:lnTo>
                    <a:pt x="83196" y="4664"/>
                  </a:lnTo>
                  <a:lnTo>
                    <a:pt x="83429" y="4670"/>
                  </a:lnTo>
                  <a:lnTo>
                    <a:pt x="83850" y="4670"/>
                  </a:lnTo>
                  <a:lnTo>
                    <a:pt x="84060" y="4659"/>
                  </a:lnTo>
                  <a:lnTo>
                    <a:pt x="84247" y="4648"/>
                  </a:lnTo>
                  <a:lnTo>
                    <a:pt x="84457" y="4632"/>
                  </a:lnTo>
                  <a:lnTo>
                    <a:pt x="84644" y="4611"/>
                  </a:lnTo>
                  <a:lnTo>
                    <a:pt x="84808" y="4589"/>
                  </a:lnTo>
                  <a:lnTo>
                    <a:pt x="84971" y="4557"/>
                  </a:lnTo>
                  <a:lnTo>
                    <a:pt x="85135" y="4530"/>
                  </a:lnTo>
                  <a:lnTo>
                    <a:pt x="85275" y="4493"/>
                  </a:lnTo>
                  <a:lnTo>
                    <a:pt x="85392" y="4455"/>
                  </a:lnTo>
                  <a:lnTo>
                    <a:pt x="85509" y="4412"/>
                  </a:lnTo>
                  <a:lnTo>
                    <a:pt x="85602" y="4370"/>
                  </a:lnTo>
                  <a:lnTo>
                    <a:pt x="85672" y="4321"/>
                  </a:lnTo>
                  <a:lnTo>
                    <a:pt x="85742" y="4273"/>
                  </a:lnTo>
                  <a:lnTo>
                    <a:pt x="85766" y="4225"/>
                  </a:lnTo>
                  <a:lnTo>
                    <a:pt x="85766" y="4171"/>
                  </a:lnTo>
                  <a:lnTo>
                    <a:pt x="85766" y="4123"/>
                  </a:lnTo>
                  <a:lnTo>
                    <a:pt x="85719" y="4075"/>
                  </a:lnTo>
                  <a:lnTo>
                    <a:pt x="85672" y="4032"/>
                  </a:lnTo>
                  <a:lnTo>
                    <a:pt x="85602" y="3984"/>
                  </a:lnTo>
                  <a:lnTo>
                    <a:pt x="85509" y="3941"/>
                  </a:lnTo>
                  <a:lnTo>
                    <a:pt x="85415" y="3903"/>
                  </a:lnTo>
                  <a:lnTo>
                    <a:pt x="85275" y="3866"/>
                  </a:lnTo>
                  <a:lnTo>
                    <a:pt x="85135" y="3828"/>
                  </a:lnTo>
                  <a:lnTo>
                    <a:pt x="84995" y="3796"/>
                  </a:lnTo>
                  <a:lnTo>
                    <a:pt x="84831" y="3769"/>
                  </a:lnTo>
                  <a:lnTo>
                    <a:pt x="84644" y="3742"/>
                  </a:lnTo>
                  <a:lnTo>
                    <a:pt x="84457" y="3721"/>
                  </a:lnTo>
                  <a:lnTo>
                    <a:pt x="84247" y="3705"/>
                  </a:lnTo>
                  <a:lnTo>
                    <a:pt x="84037" y="3694"/>
                  </a:lnTo>
                  <a:lnTo>
                    <a:pt x="2571" y="11"/>
                  </a:lnTo>
                  <a:lnTo>
                    <a:pt x="2360" y="6"/>
                  </a:lnTo>
                  <a:lnTo>
                    <a:pt x="217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92;p44">
              <a:extLst>
                <a:ext uri="{FF2B5EF4-FFF2-40B4-BE49-F238E27FC236}">
                  <a16:creationId xmlns:a16="http://schemas.microsoft.com/office/drawing/2014/main" id="{8303AB42-A1DE-4762-9BF6-CB3BE54C05F0}"/>
                </a:ext>
              </a:extLst>
            </p:cNvPr>
            <p:cNvSpPr/>
            <p:nvPr/>
          </p:nvSpPr>
          <p:spPr>
            <a:xfrm rot="10800000">
              <a:off x="-3138820" y="1844602"/>
              <a:ext cx="680348" cy="243424"/>
            </a:xfrm>
            <a:custGeom>
              <a:avLst/>
              <a:gdLst/>
              <a:ahLst/>
              <a:cxnLst/>
              <a:rect l="l" t="t" r="r" b="b"/>
              <a:pathLst>
                <a:path w="70393" h="6209" extrusionOk="0">
                  <a:moveTo>
                    <a:pt x="2150" y="1"/>
                  </a:moveTo>
                  <a:lnTo>
                    <a:pt x="1823" y="6"/>
                  </a:lnTo>
                  <a:lnTo>
                    <a:pt x="1519" y="22"/>
                  </a:lnTo>
                  <a:lnTo>
                    <a:pt x="1215" y="54"/>
                  </a:lnTo>
                  <a:lnTo>
                    <a:pt x="912" y="92"/>
                  </a:lnTo>
                  <a:lnTo>
                    <a:pt x="678" y="140"/>
                  </a:lnTo>
                  <a:lnTo>
                    <a:pt x="444" y="194"/>
                  </a:lnTo>
                  <a:lnTo>
                    <a:pt x="258" y="258"/>
                  </a:lnTo>
                  <a:lnTo>
                    <a:pt x="188" y="296"/>
                  </a:lnTo>
                  <a:lnTo>
                    <a:pt x="117" y="333"/>
                  </a:lnTo>
                  <a:lnTo>
                    <a:pt x="71" y="381"/>
                  </a:lnTo>
                  <a:lnTo>
                    <a:pt x="24" y="430"/>
                  </a:lnTo>
                  <a:lnTo>
                    <a:pt x="1" y="478"/>
                  </a:lnTo>
                  <a:lnTo>
                    <a:pt x="24" y="526"/>
                  </a:lnTo>
                  <a:lnTo>
                    <a:pt x="47" y="574"/>
                  </a:lnTo>
                  <a:lnTo>
                    <a:pt x="71" y="623"/>
                  </a:lnTo>
                  <a:lnTo>
                    <a:pt x="141" y="665"/>
                  </a:lnTo>
                  <a:lnTo>
                    <a:pt x="234" y="714"/>
                  </a:lnTo>
                  <a:lnTo>
                    <a:pt x="328" y="751"/>
                  </a:lnTo>
                  <a:lnTo>
                    <a:pt x="444" y="794"/>
                  </a:lnTo>
                  <a:lnTo>
                    <a:pt x="585" y="826"/>
                  </a:lnTo>
                  <a:lnTo>
                    <a:pt x="725" y="864"/>
                  </a:lnTo>
                  <a:lnTo>
                    <a:pt x="888" y="891"/>
                  </a:lnTo>
                  <a:lnTo>
                    <a:pt x="1052" y="917"/>
                  </a:lnTo>
                  <a:lnTo>
                    <a:pt x="1262" y="944"/>
                  </a:lnTo>
                  <a:lnTo>
                    <a:pt x="1449" y="960"/>
                  </a:lnTo>
                  <a:lnTo>
                    <a:pt x="67542" y="6182"/>
                  </a:lnTo>
                  <a:lnTo>
                    <a:pt x="67753" y="6198"/>
                  </a:lnTo>
                  <a:lnTo>
                    <a:pt x="67963" y="6203"/>
                  </a:lnTo>
                  <a:lnTo>
                    <a:pt x="68197" y="6208"/>
                  </a:lnTo>
                  <a:lnTo>
                    <a:pt x="68407" y="6208"/>
                  </a:lnTo>
                  <a:lnTo>
                    <a:pt x="68617" y="6203"/>
                  </a:lnTo>
                  <a:lnTo>
                    <a:pt x="68804" y="6192"/>
                  </a:lnTo>
                  <a:lnTo>
                    <a:pt x="69014" y="6176"/>
                  </a:lnTo>
                  <a:lnTo>
                    <a:pt x="69201" y="6160"/>
                  </a:lnTo>
                  <a:lnTo>
                    <a:pt x="69365" y="6133"/>
                  </a:lnTo>
                  <a:lnTo>
                    <a:pt x="69552" y="6112"/>
                  </a:lnTo>
                  <a:lnTo>
                    <a:pt x="69715" y="6080"/>
                  </a:lnTo>
                  <a:lnTo>
                    <a:pt x="69855" y="6042"/>
                  </a:lnTo>
                  <a:lnTo>
                    <a:pt x="69972" y="6005"/>
                  </a:lnTo>
                  <a:lnTo>
                    <a:pt x="70089" y="5967"/>
                  </a:lnTo>
                  <a:lnTo>
                    <a:pt x="70206" y="5924"/>
                  </a:lnTo>
                  <a:lnTo>
                    <a:pt x="70276" y="5876"/>
                  </a:lnTo>
                  <a:lnTo>
                    <a:pt x="70346" y="5828"/>
                  </a:lnTo>
                  <a:lnTo>
                    <a:pt x="70369" y="5780"/>
                  </a:lnTo>
                  <a:lnTo>
                    <a:pt x="70393" y="5731"/>
                  </a:lnTo>
                  <a:lnTo>
                    <a:pt x="70393" y="5683"/>
                  </a:lnTo>
                  <a:lnTo>
                    <a:pt x="70369" y="5635"/>
                  </a:lnTo>
                  <a:lnTo>
                    <a:pt x="70323" y="5587"/>
                  </a:lnTo>
                  <a:lnTo>
                    <a:pt x="70252" y="5544"/>
                  </a:lnTo>
                  <a:lnTo>
                    <a:pt x="70182" y="5495"/>
                  </a:lnTo>
                  <a:lnTo>
                    <a:pt x="70089" y="5458"/>
                  </a:lnTo>
                  <a:lnTo>
                    <a:pt x="69972" y="5415"/>
                  </a:lnTo>
                  <a:lnTo>
                    <a:pt x="69832" y="5383"/>
                  </a:lnTo>
                  <a:lnTo>
                    <a:pt x="69692" y="5345"/>
                  </a:lnTo>
                  <a:lnTo>
                    <a:pt x="69528" y="5319"/>
                  </a:lnTo>
                  <a:lnTo>
                    <a:pt x="69341" y="5292"/>
                  </a:lnTo>
                  <a:lnTo>
                    <a:pt x="69154" y="5265"/>
                  </a:lnTo>
                  <a:lnTo>
                    <a:pt x="68944" y="5249"/>
                  </a:lnTo>
                  <a:lnTo>
                    <a:pt x="2874" y="28"/>
                  </a:lnTo>
                  <a:lnTo>
                    <a:pt x="2687" y="17"/>
                  </a:lnTo>
                  <a:lnTo>
                    <a:pt x="2500" y="6"/>
                  </a:lnTo>
                  <a:lnTo>
                    <a:pt x="2337"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93;p44">
              <a:extLst>
                <a:ext uri="{FF2B5EF4-FFF2-40B4-BE49-F238E27FC236}">
                  <a16:creationId xmlns:a16="http://schemas.microsoft.com/office/drawing/2014/main" id="{2CD3113F-D781-491D-8CF0-AC64EA143FCE}"/>
                </a:ext>
              </a:extLst>
            </p:cNvPr>
            <p:cNvSpPr/>
            <p:nvPr/>
          </p:nvSpPr>
          <p:spPr>
            <a:xfrm rot="10800000">
              <a:off x="-3138820" y="2148520"/>
              <a:ext cx="361065" cy="504647"/>
            </a:xfrm>
            <a:custGeom>
              <a:avLst/>
              <a:gdLst/>
              <a:ahLst/>
              <a:cxnLst/>
              <a:rect l="l" t="t" r="r" b="b"/>
              <a:pathLst>
                <a:path w="37358" h="12872" extrusionOk="0">
                  <a:moveTo>
                    <a:pt x="1870" y="1"/>
                  </a:moveTo>
                  <a:lnTo>
                    <a:pt x="1566" y="17"/>
                  </a:lnTo>
                  <a:lnTo>
                    <a:pt x="1286" y="44"/>
                  </a:lnTo>
                  <a:lnTo>
                    <a:pt x="1005" y="76"/>
                  </a:lnTo>
                  <a:lnTo>
                    <a:pt x="818" y="103"/>
                  </a:lnTo>
                  <a:lnTo>
                    <a:pt x="655" y="135"/>
                  </a:lnTo>
                  <a:lnTo>
                    <a:pt x="515" y="173"/>
                  </a:lnTo>
                  <a:lnTo>
                    <a:pt x="398" y="210"/>
                  </a:lnTo>
                  <a:lnTo>
                    <a:pt x="281" y="253"/>
                  </a:lnTo>
                  <a:lnTo>
                    <a:pt x="187" y="296"/>
                  </a:lnTo>
                  <a:lnTo>
                    <a:pt x="117" y="339"/>
                  </a:lnTo>
                  <a:lnTo>
                    <a:pt x="71" y="387"/>
                  </a:lnTo>
                  <a:lnTo>
                    <a:pt x="24" y="430"/>
                  </a:lnTo>
                  <a:lnTo>
                    <a:pt x="1" y="478"/>
                  </a:lnTo>
                  <a:lnTo>
                    <a:pt x="24" y="526"/>
                  </a:lnTo>
                  <a:lnTo>
                    <a:pt x="47" y="575"/>
                  </a:lnTo>
                  <a:lnTo>
                    <a:pt x="94" y="623"/>
                  </a:lnTo>
                  <a:lnTo>
                    <a:pt x="164" y="671"/>
                  </a:lnTo>
                  <a:lnTo>
                    <a:pt x="234" y="714"/>
                  </a:lnTo>
                  <a:lnTo>
                    <a:pt x="351" y="757"/>
                  </a:lnTo>
                  <a:lnTo>
                    <a:pt x="33386" y="12647"/>
                  </a:lnTo>
                  <a:lnTo>
                    <a:pt x="33526" y="12690"/>
                  </a:lnTo>
                  <a:lnTo>
                    <a:pt x="33666" y="12727"/>
                  </a:lnTo>
                  <a:lnTo>
                    <a:pt x="33830" y="12759"/>
                  </a:lnTo>
                  <a:lnTo>
                    <a:pt x="33993" y="12786"/>
                  </a:lnTo>
                  <a:lnTo>
                    <a:pt x="34180" y="12813"/>
                  </a:lnTo>
                  <a:lnTo>
                    <a:pt x="34367" y="12834"/>
                  </a:lnTo>
                  <a:lnTo>
                    <a:pt x="34554" y="12850"/>
                  </a:lnTo>
                  <a:lnTo>
                    <a:pt x="34741" y="12861"/>
                  </a:lnTo>
                  <a:lnTo>
                    <a:pt x="34951" y="12872"/>
                  </a:lnTo>
                  <a:lnTo>
                    <a:pt x="35372" y="12872"/>
                  </a:lnTo>
                  <a:lnTo>
                    <a:pt x="35582" y="12867"/>
                  </a:lnTo>
                  <a:lnTo>
                    <a:pt x="35769" y="12856"/>
                  </a:lnTo>
                  <a:lnTo>
                    <a:pt x="35979" y="12845"/>
                  </a:lnTo>
                  <a:lnTo>
                    <a:pt x="36166" y="12824"/>
                  </a:lnTo>
                  <a:lnTo>
                    <a:pt x="36376" y="12797"/>
                  </a:lnTo>
                  <a:lnTo>
                    <a:pt x="36540" y="12770"/>
                  </a:lnTo>
                  <a:lnTo>
                    <a:pt x="36703" y="12738"/>
                  </a:lnTo>
                  <a:lnTo>
                    <a:pt x="36867" y="12700"/>
                  </a:lnTo>
                  <a:lnTo>
                    <a:pt x="36984" y="12663"/>
                  </a:lnTo>
                  <a:lnTo>
                    <a:pt x="37101" y="12620"/>
                  </a:lnTo>
                  <a:lnTo>
                    <a:pt x="37194" y="12577"/>
                  </a:lnTo>
                  <a:lnTo>
                    <a:pt x="37264" y="12534"/>
                  </a:lnTo>
                  <a:lnTo>
                    <a:pt x="37311" y="12486"/>
                  </a:lnTo>
                  <a:lnTo>
                    <a:pt x="37358" y="12443"/>
                  </a:lnTo>
                  <a:lnTo>
                    <a:pt x="37358" y="12395"/>
                  </a:lnTo>
                  <a:lnTo>
                    <a:pt x="37358" y="12347"/>
                  </a:lnTo>
                  <a:lnTo>
                    <a:pt x="37334" y="12298"/>
                  </a:lnTo>
                  <a:lnTo>
                    <a:pt x="37288" y="12250"/>
                  </a:lnTo>
                  <a:lnTo>
                    <a:pt x="37217" y="12207"/>
                  </a:lnTo>
                  <a:lnTo>
                    <a:pt x="37147" y="12159"/>
                  </a:lnTo>
                  <a:lnTo>
                    <a:pt x="37031" y="12116"/>
                  </a:lnTo>
                  <a:lnTo>
                    <a:pt x="3972" y="226"/>
                  </a:lnTo>
                  <a:lnTo>
                    <a:pt x="3809" y="173"/>
                  </a:lnTo>
                  <a:lnTo>
                    <a:pt x="3622" y="130"/>
                  </a:lnTo>
                  <a:lnTo>
                    <a:pt x="3412" y="92"/>
                  </a:lnTo>
                  <a:lnTo>
                    <a:pt x="3178" y="60"/>
                  </a:lnTo>
                  <a:lnTo>
                    <a:pt x="2944" y="33"/>
                  </a:lnTo>
                  <a:lnTo>
                    <a:pt x="2687" y="12"/>
                  </a:lnTo>
                  <a:lnTo>
                    <a:pt x="243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94;p44">
              <a:extLst>
                <a:ext uri="{FF2B5EF4-FFF2-40B4-BE49-F238E27FC236}">
                  <a16:creationId xmlns:a16="http://schemas.microsoft.com/office/drawing/2014/main" id="{955BD384-22D5-4961-85AF-798487809136}"/>
                </a:ext>
              </a:extLst>
            </p:cNvPr>
            <p:cNvSpPr/>
            <p:nvPr/>
          </p:nvSpPr>
          <p:spPr>
            <a:xfrm rot="10800000">
              <a:off x="-3589064" y="1990680"/>
              <a:ext cx="201873" cy="662486"/>
            </a:xfrm>
            <a:custGeom>
              <a:avLst/>
              <a:gdLst/>
              <a:ahLst/>
              <a:cxnLst/>
              <a:rect l="l" t="t" r="r" b="b"/>
              <a:pathLst>
                <a:path w="20887" h="16898" extrusionOk="0">
                  <a:moveTo>
                    <a:pt x="18551" y="1"/>
                  </a:moveTo>
                  <a:lnTo>
                    <a:pt x="18387" y="6"/>
                  </a:lnTo>
                  <a:lnTo>
                    <a:pt x="18200" y="12"/>
                  </a:lnTo>
                  <a:lnTo>
                    <a:pt x="18037" y="28"/>
                  </a:lnTo>
                  <a:lnTo>
                    <a:pt x="17873" y="39"/>
                  </a:lnTo>
                  <a:lnTo>
                    <a:pt x="17710" y="60"/>
                  </a:lnTo>
                  <a:lnTo>
                    <a:pt x="17546" y="81"/>
                  </a:lnTo>
                  <a:lnTo>
                    <a:pt x="17406" y="103"/>
                  </a:lnTo>
                  <a:lnTo>
                    <a:pt x="17266" y="130"/>
                  </a:lnTo>
                  <a:lnTo>
                    <a:pt x="17149" y="156"/>
                  </a:lnTo>
                  <a:lnTo>
                    <a:pt x="17032" y="189"/>
                  </a:lnTo>
                  <a:lnTo>
                    <a:pt x="16939" y="221"/>
                  </a:lnTo>
                  <a:lnTo>
                    <a:pt x="16845" y="258"/>
                  </a:lnTo>
                  <a:lnTo>
                    <a:pt x="16752" y="296"/>
                  </a:lnTo>
                  <a:lnTo>
                    <a:pt x="16705" y="333"/>
                  </a:lnTo>
                  <a:lnTo>
                    <a:pt x="16635" y="376"/>
                  </a:lnTo>
                  <a:lnTo>
                    <a:pt x="71" y="16292"/>
                  </a:lnTo>
                  <a:lnTo>
                    <a:pt x="24" y="16340"/>
                  </a:lnTo>
                  <a:lnTo>
                    <a:pt x="1" y="16388"/>
                  </a:lnTo>
                  <a:lnTo>
                    <a:pt x="1" y="16437"/>
                  </a:lnTo>
                  <a:lnTo>
                    <a:pt x="24" y="16485"/>
                  </a:lnTo>
                  <a:lnTo>
                    <a:pt x="71" y="16533"/>
                  </a:lnTo>
                  <a:lnTo>
                    <a:pt x="141" y="16576"/>
                  </a:lnTo>
                  <a:lnTo>
                    <a:pt x="211" y="16619"/>
                  </a:lnTo>
                  <a:lnTo>
                    <a:pt x="328" y="16662"/>
                  </a:lnTo>
                  <a:lnTo>
                    <a:pt x="445" y="16705"/>
                  </a:lnTo>
                  <a:lnTo>
                    <a:pt x="561" y="16737"/>
                  </a:lnTo>
                  <a:lnTo>
                    <a:pt x="725" y="16774"/>
                  </a:lnTo>
                  <a:lnTo>
                    <a:pt x="888" y="16801"/>
                  </a:lnTo>
                  <a:lnTo>
                    <a:pt x="1052" y="16828"/>
                  </a:lnTo>
                  <a:lnTo>
                    <a:pt x="1239" y="16850"/>
                  </a:lnTo>
                  <a:lnTo>
                    <a:pt x="1449" y="16871"/>
                  </a:lnTo>
                  <a:lnTo>
                    <a:pt x="1659" y="16887"/>
                  </a:lnTo>
                  <a:lnTo>
                    <a:pt x="1870" y="16898"/>
                  </a:lnTo>
                  <a:lnTo>
                    <a:pt x="2314" y="16898"/>
                  </a:lnTo>
                  <a:lnTo>
                    <a:pt x="2524" y="16892"/>
                  </a:lnTo>
                  <a:lnTo>
                    <a:pt x="2711" y="16882"/>
                  </a:lnTo>
                  <a:lnTo>
                    <a:pt x="2921" y="16871"/>
                  </a:lnTo>
                  <a:lnTo>
                    <a:pt x="3108" y="16850"/>
                  </a:lnTo>
                  <a:lnTo>
                    <a:pt x="3295" y="16828"/>
                  </a:lnTo>
                  <a:lnTo>
                    <a:pt x="3458" y="16801"/>
                  </a:lnTo>
                  <a:lnTo>
                    <a:pt x="3622" y="16769"/>
                  </a:lnTo>
                  <a:lnTo>
                    <a:pt x="3762" y="16737"/>
                  </a:lnTo>
                  <a:lnTo>
                    <a:pt x="3902" y="16699"/>
                  </a:lnTo>
                  <a:lnTo>
                    <a:pt x="4019" y="16657"/>
                  </a:lnTo>
                  <a:lnTo>
                    <a:pt x="4113" y="16614"/>
                  </a:lnTo>
                  <a:lnTo>
                    <a:pt x="4183" y="16565"/>
                  </a:lnTo>
                  <a:lnTo>
                    <a:pt x="4253" y="16517"/>
                  </a:lnTo>
                  <a:lnTo>
                    <a:pt x="20840" y="607"/>
                  </a:lnTo>
                  <a:lnTo>
                    <a:pt x="20864" y="558"/>
                  </a:lnTo>
                  <a:lnTo>
                    <a:pt x="20887" y="510"/>
                  </a:lnTo>
                  <a:lnTo>
                    <a:pt x="20887" y="457"/>
                  </a:lnTo>
                  <a:lnTo>
                    <a:pt x="20864" y="414"/>
                  </a:lnTo>
                  <a:lnTo>
                    <a:pt x="20817" y="366"/>
                  </a:lnTo>
                  <a:lnTo>
                    <a:pt x="20747" y="317"/>
                  </a:lnTo>
                  <a:lnTo>
                    <a:pt x="20677" y="274"/>
                  </a:lnTo>
                  <a:lnTo>
                    <a:pt x="20583" y="231"/>
                  </a:lnTo>
                  <a:lnTo>
                    <a:pt x="20466" y="194"/>
                  </a:lnTo>
                  <a:lnTo>
                    <a:pt x="20326" y="156"/>
                  </a:lnTo>
                  <a:lnTo>
                    <a:pt x="20186" y="124"/>
                  </a:lnTo>
                  <a:lnTo>
                    <a:pt x="20023" y="92"/>
                  </a:lnTo>
                  <a:lnTo>
                    <a:pt x="19836" y="65"/>
                  </a:lnTo>
                  <a:lnTo>
                    <a:pt x="19649" y="44"/>
                  </a:lnTo>
                  <a:lnTo>
                    <a:pt x="19438" y="28"/>
                  </a:lnTo>
                  <a:lnTo>
                    <a:pt x="19228" y="12"/>
                  </a:lnTo>
                  <a:lnTo>
                    <a:pt x="18995"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95;p44">
              <a:extLst>
                <a:ext uri="{FF2B5EF4-FFF2-40B4-BE49-F238E27FC236}">
                  <a16:creationId xmlns:a16="http://schemas.microsoft.com/office/drawing/2014/main" id="{7B91EF27-754A-4CCB-81B1-5FC11F307FF8}"/>
                </a:ext>
              </a:extLst>
            </p:cNvPr>
            <p:cNvSpPr/>
            <p:nvPr/>
          </p:nvSpPr>
          <p:spPr>
            <a:xfrm rot="10800000">
              <a:off x="-4154476" y="1718715"/>
              <a:ext cx="548257" cy="310660"/>
            </a:xfrm>
            <a:custGeom>
              <a:avLst/>
              <a:gdLst/>
              <a:ahLst/>
              <a:cxnLst/>
              <a:rect l="l" t="t" r="r" b="b"/>
              <a:pathLst>
                <a:path w="56726" h="7924" extrusionOk="0">
                  <a:moveTo>
                    <a:pt x="54576" y="0"/>
                  </a:moveTo>
                  <a:lnTo>
                    <a:pt x="54296" y="6"/>
                  </a:lnTo>
                  <a:lnTo>
                    <a:pt x="54039" y="16"/>
                  </a:lnTo>
                  <a:lnTo>
                    <a:pt x="53758" y="38"/>
                  </a:lnTo>
                  <a:lnTo>
                    <a:pt x="53501" y="65"/>
                  </a:lnTo>
                  <a:lnTo>
                    <a:pt x="1075" y="6996"/>
                  </a:lnTo>
                  <a:lnTo>
                    <a:pt x="888" y="7028"/>
                  </a:lnTo>
                  <a:lnTo>
                    <a:pt x="725" y="7055"/>
                  </a:lnTo>
                  <a:lnTo>
                    <a:pt x="561" y="7093"/>
                  </a:lnTo>
                  <a:lnTo>
                    <a:pt x="421" y="7130"/>
                  </a:lnTo>
                  <a:lnTo>
                    <a:pt x="304" y="7168"/>
                  </a:lnTo>
                  <a:lnTo>
                    <a:pt x="211" y="7210"/>
                  </a:lnTo>
                  <a:lnTo>
                    <a:pt x="141" y="7253"/>
                  </a:lnTo>
                  <a:lnTo>
                    <a:pt x="71" y="7302"/>
                  </a:lnTo>
                  <a:lnTo>
                    <a:pt x="24" y="7344"/>
                  </a:lnTo>
                  <a:lnTo>
                    <a:pt x="1" y="7393"/>
                  </a:lnTo>
                  <a:lnTo>
                    <a:pt x="1" y="7441"/>
                  </a:lnTo>
                  <a:lnTo>
                    <a:pt x="1" y="7489"/>
                  </a:lnTo>
                  <a:lnTo>
                    <a:pt x="47" y="7537"/>
                  </a:lnTo>
                  <a:lnTo>
                    <a:pt x="94" y="7580"/>
                  </a:lnTo>
                  <a:lnTo>
                    <a:pt x="187" y="7629"/>
                  </a:lnTo>
                  <a:lnTo>
                    <a:pt x="281" y="7671"/>
                  </a:lnTo>
                  <a:lnTo>
                    <a:pt x="398" y="7714"/>
                  </a:lnTo>
                  <a:lnTo>
                    <a:pt x="538" y="7757"/>
                  </a:lnTo>
                  <a:lnTo>
                    <a:pt x="678" y="7789"/>
                  </a:lnTo>
                  <a:lnTo>
                    <a:pt x="842" y="7822"/>
                  </a:lnTo>
                  <a:lnTo>
                    <a:pt x="1005" y="7848"/>
                  </a:lnTo>
                  <a:lnTo>
                    <a:pt x="1192" y="7870"/>
                  </a:lnTo>
                  <a:lnTo>
                    <a:pt x="1379" y="7891"/>
                  </a:lnTo>
                  <a:lnTo>
                    <a:pt x="1589" y="7902"/>
                  </a:lnTo>
                  <a:lnTo>
                    <a:pt x="1776" y="7913"/>
                  </a:lnTo>
                  <a:lnTo>
                    <a:pt x="1986" y="7918"/>
                  </a:lnTo>
                  <a:lnTo>
                    <a:pt x="2197" y="7923"/>
                  </a:lnTo>
                  <a:lnTo>
                    <a:pt x="2407" y="7918"/>
                  </a:lnTo>
                  <a:lnTo>
                    <a:pt x="2617" y="7907"/>
                  </a:lnTo>
                  <a:lnTo>
                    <a:pt x="2827" y="7897"/>
                  </a:lnTo>
                  <a:lnTo>
                    <a:pt x="3038" y="7881"/>
                  </a:lnTo>
                  <a:lnTo>
                    <a:pt x="3225" y="7854"/>
                  </a:lnTo>
                  <a:lnTo>
                    <a:pt x="55651" y="922"/>
                  </a:lnTo>
                  <a:lnTo>
                    <a:pt x="55838" y="896"/>
                  </a:lnTo>
                  <a:lnTo>
                    <a:pt x="56001" y="863"/>
                  </a:lnTo>
                  <a:lnTo>
                    <a:pt x="56165" y="831"/>
                  </a:lnTo>
                  <a:lnTo>
                    <a:pt x="56305" y="794"/>
                  </a:lnTo>
                  <a:lnTo>
                    <a:pt x="56422" y="751"/>
                  </a:lnTo>
                  <a:lnTo>
                    <a:pt x="56515" y="708"/>
                  </a:lnTo>
                  <a:lnTo>
                    <a:pt x="56585" y="665"/>
                  </a:lnTo>
                  <a:lnTo>
                    <a:pt x="56655" y="622"/>
                  </a:lnTo>
                  <a:lnTo>
                    <a:pt x="56702" y="574"/>
                  </a:lnTo>
                  <a:lnTo>
                    <a:pt x="56725" y="526"/>
                  </a:lnTo>
                  <a:lnTo>
                    <a:pt x="56725" y="483"/>
                  </a:lnTo>
                  <a:lnTo>
                    <a:pt x="56725" y="435"/>
                  </a:lnTo>
                  <a:lnTo>
                    <a:pt x="56679" y="386"/>
                  </a:lnTo>
                  <a:lnTo>
                    <a:pt x="56632" y="338"/>
                  </a:lnTo>
                  <a:lnTo>
                    <a:pt x="56538" y="290"/>
                  </a:lnTo>
                  <a:lnTo>
                    <a:pt x="56445" y="247"/>
                  </a:lnTo>
                  <a:lnTo>
                    <a:pt x="56281" y="188"/>
                  </a:lnTo>
                  <a:lnTo>
                    <a:pt x="56095" y="140"/>
                  </a:lnTo>
                  <a:lnTo>
                    <a:pt x="55884" y="97"/>
                  </a:lnTo>
                  <a:lnTo>
                    <a:pt x="55627" y="65"/>
                  </a:lnTo>
                  <a:lnTo>
                    <a:pt x="55394" y="38"/>
                  </a:lnTo>
                  <a:lnTo>
                    <a:pt x="55137" y="16"/>
                  </a:lnTo>
                  <a:lnTo>
                    <a:pt x="54856" y="6"/>
                  </a:lnTo>
                  <a:lnTo>
                    <a:pt x="54576"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96;p44">
              <a:extLst>
                <a:ext uri="{FF2B5EF4-FFF2-40B4-BE49-F238E27FC236}">
                  <a16:creationId xmlns:a16="http://schemas.microsoft.com/office/drawing/2014/main" id="{663ED434-C0B7-44F2-A9A0-B1734DD360C6}"/>
                </a:ext>
              </a:extLst>
            </p:cNvPr>
            <p:cNvSpPr/>
            <p:nvPr/>
          </p:nvSpPr>
          <p:spPr>
            <a:xfrm rot="10800000">
              <a:off x="-4343021" y="1339799"/>
              <a:ext cx="505354" cy="183087"/>
            </a:xfrm>
            <a:custGeom>
              <a:avLst/>
              <a:gdLst/>
              <a:ahLst/>
              <a:cxnLst/>
              <a:rect l="l" t="t" r="r" b="b"/>
              <a:pathLst>
                <a:path w="52287" h="4670" extrusionOk="0">
                  <a:moveTo>
                    <a:pt x="50137" y="1"/>
                  </a:moveTo>
                  <a:lnTo>
                    <a:pt x="49786" y="11"/>
                  </a:lnTo>
                  <a:lnTo>
                    <a:pt x="49623" y="17"/>
                  </a:lnTo>
                  <a:lnTo>
                    <a:pt x="49436" y="27"/>
                  </a:lnTo>
                  <a:lnTo>
                    <a:pt x="1472" y="3710"/>
                  </a:lnTo>
                  <a:lnTo>
                    <a:pt x="1285" y="3726"/>
                  </a:lnTo>
                  <a:lnTo>
                    <a:pt x="1075" y="3748"/>
                  </a:lnTo>
                  <a:lnTo>
                    <a:pt x="912" y="3774"/>
                  </a:lnTo>
                  <a:lnTo>
                    <a:pt x="748" y="3807"/>
                  </a:lnTo>
                  <a:lnTo>
                    <a:pt x="584" y="3839"/>
                  </a:lnTo>
                  <a:lnTo>
                    <a:pt x="468" y="3876"/>
                  </a:lnTo>
                  <a:lnTo>
                    <a:pt x="327" y="3914"/>
                  </a:lnTo>
                  <a:lnTo>
                    <a:pt x="234" y="3957"/>
                  </a:lnTo>
                  <a:lnTo>
                    <a:pt x="164" y="4000"/>
                  </a:lnTo>
                  <a:lnTo>
                    <a:pt x="94" y="4048"/>
                  </a:lnTo>
                  <a:lnTo>
                    <a:pt x="47" y="4091"/>
                  </a:lnTo>
                  <a:lnTo>
                    <a:pt x="24" y="4139"/>
                  </a:lnTo>
                  <a:lnTo>
                    <a:pt x="0" y="4187"/>
                  </a:lnTo>
                  <a:lnTo>
                    <a:pt x="24" y="4235"/>
                  </a:lnTo>
                  <a:lnTo>
                    <a:pt x="70" y="4284"/>
                  </a:lnTo>
                  <a:lnTo>
                    <a:pt x="117" y="4332"/>
                  </a:lnTo>
                  <a:lnTo>
                    <a:pt x="211" y="4380"/>
                  </a:lnTo>
                  <a:lnTo>
                    <a:pt x="304" y="4423"/>
                  </a:lnTo>
                  <a:lnTo>
                    <a:pt x="421" y="4466"/>
                  </a:lnTo>
                  <a:lnTo>
                    <a:pt x="561" y="4504"/>
                  </a:lnTo>
                  <a:lnTo>
                    <a:pt x="701" y="4541"/>
                  </a:lnTo>
                  <a:lnTo>
                    <a:pt x="865" y="4568"/>
                  </a:lnTo>
                  <a:lnTo>
                    <a:pt x="1028" y="4595"/>
                  </a:lnTo>
                  <a:lnTo>
                    <a:pt x="1215" y="4621"/>
                  </a:lnTo>
                  <a:lnTo>
                    <a:pt x="1402" y="4638"/>
                  </a:lnTo>
                  <a:lnTo>
                    <a:pt x="1612" y="4654"/>
                  </a:lnTo>
                  <a:lnTo>
                    <a:pt x="1799" y="4664"/>
                  </a:lnTo>
                  <a:lnTo>
                    <a:pt x="2010" y="4670"/>
                  </a:lnTo>
                  <a:lnTo>
                    <a:pt x="2430" y="4670"/>
                  </a:lnTo>
                  <a:lnTo>
                    <a:pt x="2640" y="4659"/>
                  </a:lnTo>
                  <a:lnTo>
                    <a:pt x="2851" y="4648"/>
                  </a:lnTo>
                  <a:lnTo>
                    <a:pt x="50814" y="965"/>
                  </a:lnTo>
                  <a:lnTo>
                    <a:pt x="51025" y="949"/>
                  </a:lnTo>
                  <a:lnTo>
                    <a:pt x="51212" y="923"/>
                  </a:lnTo>
                  <a:lnTo>
                    <a:pt x="51375" y="896"/>
                  </a:lnTo>
                  <a:lnTo>
                    <a:pt x="51562" y="869"/>
                  </a:lnTo>
                  <a:lnTo>
                    <a:pt x="51702" y="837"/>
                  </a:lnTo>
                  <a:lnTo>
                    <a:pt x="51842" y="799"/>
                  </a:lnTo>
                  <a:lnTo>
                    <a:pt x="51959" y="756"/>
                  </a:lnTo>
                  <a:lnTo>
                    <a:pt x="52053" y="719"/>
                  </a:lnTo>
                  <a:lnTo>
                    <a:pt x="52146" y="676"/>
                  </a:lnTo>
                  <a:lnTo>
                    <a:pt x="52193" y="628"/>
                  </a:lnTo>
                  <a:lnTo>
                    <a:pt x="52240" y="585"/>
                  </a:lnTo>
                  <a:lnTo>
                    <a:pt x="52263" y="537"/>
                  </a:lnTo>
                  <a:lnTo>
                    <a:pt x="52286" y="488"/>
                  </a:lnTo>
                  <a:lnTo>
                    <a:pt x="52263" y="440"/>
                  </a:lnTo>
                  <a:lnTo>
                    <a:pt x="52240" y="392"/>
                  </a:lnTo>
                  <a:lnTo>
                    <a:pt x="52169" y="338"/>
                  </a:lnTo>
                  <a:lnTo>
                    <a:pt x="52099" y="301"/>
                  </a:lnTo>
                  <a:lnTo>
                    <a:pt x="52029" y="269"/>
                  </a:lnTo>
                  <a:lnTo>
                    <a:pt x="51842" y="199"/>
                  </a:lnTo>
                  <a:lnTo>
                    <a:pt x="51632" y="140"/>
                  </a:lnTo>
                  <a:lnTo>
                    <a:pt x="51375" y="92"/>
                  </a:lnTo>
                  <a:lnTo>
                    <a:pt x="51095" y="54"/>
                  </a:lnTo>
                  <a:lnTo>
                    <a:pt x="50791" y="27"/>
                  </a:lnTo>
                  <a:lnTo>
                    <a:pt x="50464" y="11"/>
                  </a:lnTo>
                  <a:lnTo>
                    <a:pt x="50137"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97;p44">
              <a:extLst>
                <a:ext uri="{FF2B5EF4-FFF2-40B4-BE49-F238E27FC236}">
                  <a16:creationId xmlns:a16="http://schemas.microsoft.com/office/drawing/2014/main" id="{F9B92DA1-C990-4640-8315-BE3C7D5EC466}"/>
                </a:ext>
              </a:extLst>
            </p:cNvPr>
            <p:cNvSpPr/>
            <p:nvPr/>
          </p:nvSpPr>
          <p:spPr>
            <a:xfrm rot="10800000">
              <a:off x="-4447567" y="920737"/>
              <a:ext cx="434906" cy="114792"/>
            </a:xfrm>
            <a:custGeom>
              <a:avLst/>
              <a:gdLst/>
              <a:ahLst/>
              <a:cxnLst/>
              <a:rect l="l" t="t" r="r" b="b"/>
              <a:pathLst>
                <a:path w="44998" h="2928" extrusionOk="0">
                  <a:moveTo>
                    <a:pt x="42638" y="1"/>
                  </a:moveTo>
                  <a:lnTo>
                    <a:pt x="42427" y="12"/>
                  </a:lnTo>
                  <a:lnTo>
                    <a:pt x="1706" y="1952"/>
                  </a:lnTo>
                  <a:lnTo>
                    <a:pt x="1496" y="1963"/>
                  </a:lnTo>
                  <a:lnTo>
                    <a:pt x="1285" y="1979"/>
                  </a:lnTo>
                  <a:lnTo>
                    <a:pt x="1099" y="2000"/>
                  </a:lnTo>
                  <a:lnTo>
                    <a:pt x="912" y="2027"/>
                  </a:lnTo>
                  <a:lnTo>
                    <a:pt x="748" y="2054"/>
                  </a:lnTo>
                  <a:lnTo>
                    <a:pt x="608" y="2092"/>
                  </a:lnTo>
                  <a:lnTo>
                    <a:pt x="468" y="2124"/>
                  </a:lnTo>
                  <a:lnTo>
                    <a:pt x="351" y="2161"/>
                  </a:lnTo>
                  <a:lnTo>
                    <a:pt x="234" y="2204"/>
                  </a:lnTo>
                  <a:lnTo>
                    <a:pt x="141" y="2247"/>
                  </a:lnTo>
                  <a:lnTo>
                    <a:pt x="71" y="2290"/>
                  </a:lnTo>
                  <a:lnTo>
                    <a:pt x="24" y="2338"/>
                  </a:lnTo>
                  <a:lnTo>
                    <a:pt x="1" y="2386"/>
                  </a:lnTo>
                  <a:lnTo>
                    <a:pt x="1" y="2435"/>
                  </a:lnTo>
                  <a:lnTo>
                    <a:pt x="1" y="2483"/>
                  </a:lnTo>
                  <a:lnTo>
                    <a:pt x="47" y="2537"/>
                  </a:lnTo>
                  <a:lnTo>
                    <a:pt x="94" y="2585"/>
                  </a:lnTo>
                  <a:lnTo>
                    <a:pt x="164" y="2633"/>
                  </a:lnTo>
                  <a:lnTo>
                    <a:pt x="258" y="2676"/>
                  </a:lnTo>
                  <a:lnTo>
                    <a:pt x="374" y="2713"/>
                  </a:lnTo>
                  <a:lnTo>
                    <a:pt x="491" y="2756"/>
                  </a:lnTo>
                  <a:lnTo>
                    <a:pt x="655" y="2788"/>
                  </a:lnTo>
                  <a:lnTo>
                    <a:pt x="795" y="2821"/>
                  </a:lnTo>
                  <a:lnTo>
                    <a:pt x="958" y="2847"/>
                  </a:lnTo>
                  <a:lnTo>
                    <a:pt x="1145" y="2874"/>
                  </a:lnTo>
                  <a:lnTo>
                    <a:pt x="1332" y="2896"/>
                  </a:lnTo>
                  <a:lnTo>
                    <a:pt x="1542" y="2912"/>
                  </a:lnTo>
                  <a:lnTo>
                    <a:pt x="1729" y="2922"/>
                  </a:lnTo>
                  <a:lnTo>
                    <a:pt x="1940" y="2928"/>
                  </a:lnTo>
                  <a:lnTo>
                    <a:pt x="2360" y="2928"/>
                  </a:lnTo>
                  <a:lnTo>
                    <a:pt x="2570" y="2917"/>
                  </a:lnTo>
                  <a:lnTo>
                    <a:pt x="43292" y="977"/>
                  </a:lnTo>
                  <a:lnTo>
                    <a:pt x="43502" y="966"/>
                  </a:lnTo>
                  <a:lnTo>
                    <a:pt x="43712" y="950"/>
                  </a:lnTo>
                  <a:lnTo>
                    <a:pt x="43899" y="928"/>
                  </a:lnTo>
                  <a:lnTo>
                    <a:pt x="44086" y="902"/>
                  </a:lnTo>
                  <a:lnTo>
                    <a:pt x="44250" y="869"/>
                  </a:lnTo>
                  <a:lnTo>
                    <a:pt x="44390" y="837"/>
                  </a:lnTo>
                  <a:lnTo>
                    <a:pt x="44530" y="805"/>
                  </a:lnTo>
                  <a:lnTo>
                    <a:pt x="44647" y="768"/>
                  </a:lnTo>
                  <a:lnTo>
                    <a:pt x="44764" y="725"/>
                  </a:lnTo>
                  <a:lnTo>
                    <a:pt x="44857" y="682"/>
                  </a:lnTo>
                  <a:lnTo>
                    <a:pt x="44927" y="639"/>
                  </a:lnTo>
                  <a:lnTo>
                    <a:pt x="44974" y="591"/>
                  </a:lnTo>
                  <a:lnTo>
                    <a:pt x="44997" y="542"/>
                  </a:lnTo>
                  <a:lnTo>
                    <a:pt x="44997" y="494"/>
                  </a:lnTo>
                  <a:lnTo>
                    <a:pt x="44997" y="446"/>
                  </a:lnTo>
                  <a:lnTo>
                    <a:pt x="44950" y="392"/>
                  </a:lnTo>
                  <a:lnTo>
                    <a:pt x="44904" y="349"/>
                  </a:lnTo>
                  <a:lnTo>
                    <a:pt x="44857" y="312"/>
                  </a:lnTo>
                  <a:lnTo>
                    <a:pt x="44764" y="269"/>
                  </a:lnTo>
                  <a:lnTo>
                    <a:pt x="44693" y="231"/>
                  </a:lnTo>
                  <a:lnTo>
                    <a:pt x="44577" y="199"/>
                  </a:lnTo>
                  <a:lnTo>
                    <a:pt x="44460" y="167"/>
                  </a:lnTo>
                  <a:lnTo>
                    <a:pt x="44343" y="135"/>
                  </a:lnTo>
                  <a:lnTo>
                    <a:pt x="44203" y="108"/>
                  </a:lnTo>
                  <a:lnTo>
                    <a:pt x="44063" y="87"/>
                  </a:lnTo>
                  <a:lnTo>
                    <a:pt x="43899" y="65"/>
                  </a:lnTo>
                  <a:lnTo>
                    <a:pt x="43736" y="44"/>
                  </a:lnTo>
                  <a:lnTo>
                    <a:pt x="43572" y="28"/>
                  </a:lnTo>
                  <a:lnTo>
                    <a:pt x="43409" y="17"/>
                  </a:lnTo>
                  <a:lnTo>
                    <a:pt x="43222" y="6"/>
                  </a:lnTo>
                  <a:lnTo>
                    <a:pt x="43035"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98;p44">
              <a:extLst>
                <a:ext uri="{FF2B5EF4-FFF2-40B4-BE49-F238E27FC236}">
                  <a16:creationId xmlns:a16="http://schemas.microsoft.com/office/drawing/2014/main" id="{2634138E-4078-4A15-B176-95A2E4381659}"/>
                </a:ext>
              </a:extLst>
            </p:cNvPr>
            <p:cNvSpPr/>
            <p:nvPr/>
          </p:nvSpPr>
          <p:spPr>
            <a:xfrm rot="10800000">
              <a:off x="-1789663" y="904349"/>
              <a:ext cx="1058115" cy="909399"/>
            </a:xfrm>
            <a:custGeom>
              <a:avLst/>
              <a:gdLst/>
              <a:ahLst/>
              <a:cxnLst/>
              <a:rect l="l" t="t" r="r" b="b"/>
              <a:pathLst>
                <a:path w="109479" h="23196" extrusionOk="0">
                  <a:moveTo>
                    <a:pt x="56935" y="0"/>
                  </a:moveTo>
                  <a:lnTo>
                    <a:pt x="55884" y="11"/>
                  </a:lnTo>
                  <a:lnTo>
                    <a:pt x="54856" y="22"/>
                  </a:lnTo>
                  <a:lnTo>
                    <a:pt x="53805" y="43"/>
                  </a:lnTo>
                  <a:lnTo>
                    <a:pt x="52753" y="65"/>
                  </a:lnTo>
                  <a:lnTo>
                    <a:pt x="51702" y="92"/>
                  </a:lnTo>
                  <a:lnTo>
                    <a:pt x="50651" y="124"/>
                  </a:lnTo>
                  <a:lnTo>
                    <a:pt x="49599" y="156"/>
                  </a:lnTo>
                  <a:lnTo>
                    <a:pt x="48525" y="199"/>
                  </a:lnTo>
                  <a:lnTo>
                    <a:pt x="47473" y="247"/>
                  </a:lnTo>
                  <a:lnTo>
                    <a:pt x="46399" y="301"/>
                  </a:lnTo>
                  <a:lnTo>
                    <a:pt x="45324" y="360"/>
                  </a:lnTo>
                  <a:lnTo>
                    <a:pt x="44249" y="424"/>
                  </a:lnTo>
                  <a:lnTo>
                    <a:pt x="43175" y="494"/>
                  </a:lnTo>
                  <a:lnTo>
                    <a:pt x="42100" y="569"/>
                  </a:lnTo>
                  <a:lnTo>
                    <a:pt x="41025" y="649"/>
                  </a:lnTo>
                  <a:lnTo>
                    <a:pt x="39927" y="735"/>
                  </a:lnTo>
                  <a:lnTo>
                    <a:pt x="38852" y="826"/>
                  </a:lnTo>
                  <a:lnTo>
                    <a:pt x="37778" y="928"/>
                  </a:lnTo>
                  <a:lnTo>
                    <a:pt x="36680" y="1035"/>
                  </a:lnTo>
                  <a:lnTo>
                    <a:pt x="35605" y="1148"/>
                  </a:lnTo>
                  <a:lnTo>
                    <a:pt x="34507" y="1266"/>
                  </a:lnTo>
                  <a:lnTo>
                    <a:pt x="33409" y="1389"/>
                  </a:lnTo>
                  <a:lnTo>
                    <a:pt x="32334" y="1523"/>
                  </a:lnTo>
                  <a:lnTo>
                    <a:pt x="31236" y="1657"/>
                  </a:lnTo>
                  <a:lnTo>
                    <a:pt x="30162" y="1807"/>
                  </a:lnTo>
                  <a:lnTo>
                    <a:pt x="29063" y="1957"/>
                  </a:lnTo>
                  <a:lnTo>
                    <a:pt x="27965" y="2118"/>
                  </a:lnTo>
                  <a:lnTo>
                    <a:pt x="26891" y="2284"/>
                  </a:lnTo>
                  <a:lnTo>
                    <a:pt x="25793" y="2456"/>
                  </a:lnTo>
                  <a:lnTo>
                    <a:pt x="24718" y="2638"/>
                  </a:lnTo>
                  <a:lnTo>
                    <a:pt x="23620" y="2831"/>
                  </a:lnTo>
                  <a:lnTo>
                    <a:pt x="22545" y="3024"/>
                  </a:lnTo>
                  <a:lnTo>
                    <a:pt x="21447" y="3233"/>
                  </a:lnTo>
                  <a:lnTo>
                    <a:pt x="20373" y="3442"/>
                  </a:lnTo>
                  <a:lnTo>
                    <a:pt x="19298" y="3662"/>
                  </a:lnTo>
                  <a:lnTo>
                    <a:pt x="18223" y="3892"/>
                  </a:lnTo>
                  <a:lnTo>
                    <a:pt x="17148" y="4128"/>
                  </a:lnTo>
                  <a:lnTo>
                    <a:pt x="16074" y="4375"/>
                  </a:lnTo>
                  <a:lnTo>
                    <a:pt x="14999" y="4627"/>
                  </a:lnTo>
                  <a:lnTo>
                    <a:pt x="13924" y="4889"/>
                  </a:lnTo>
                  <a:lnTo>
                    <a:pt x="12850" y="5157"/>
                  </a:lnTo>
                  <a:lnTo>
                    <a:pt x="11798" y="5436"/>
                  </a:lnTo>
                  <a:lnTo>
                    <a:pt x="10724" y="5726"/>
                  </a:lnTo>
                  <a:lnTo>
                    <a:pt x="9672" y="6020"/>
                  </a:lnTo>
                  <a:lnTo>
                    <a:pt x="9182" y="6171"/>
                  </a:lnTo>
                  <a:lnTo>
                    <a:pt x="8691" y="6315"/>
                  </a:lnTo>
                  <a:lnTo>
                    <a:pt x="8201" y="6465"/>
                  </a:lnTo>
                  <a:lnTo>
                    <a:pt x="7733" y="6615"/>
                  </a:lnTo>
                  <a:lnTo>
                    <a:pt x="7289" y="6766"/>
                  </a:lnTo>
                  <a:lnTo>
                    <a:pt x="6869" y="6916"/>
                  </a:lnTo>
                  <a:lnTo>
                    <a:pt x="6051" y="7221"/>
                  </a:lnTo>
                  <a:lnTo>
                    <a:pt x="5280" y="7532"/>
                  </a:lnTo>
                  <a:lnTo>
                    <a:pt x="4556" y="7843"/>
                  </a:lnTo>
                  <a:lnTo>
                    <a:pt x="3902" y="8159"/>
                  </a:lnTo>
                  <a:lnTo>
                    <a:pt x="3318" y="8476"/>
                  </a:lnTo>
                  <a:lnTo>
                    <a:pt x="2757" y="8792"/>
                  </a:lnTo>
                  <a:lnTo>
                    <a:pt x="2266" y="9114"/>
                  </a:lnTo>
                  <a:lnTo>
                    <a:pt x="1822" y="9435"/>
                  </a:lnTo>
                  <a:lnTo>
                    <a:pt x="1425" y="9762"/>
                  </a:lnTo>
                  <a:lnTo>
                    <a:pt x="1075" y="10084"/>
                  </a:lnTo>
                  <a:lnTo>
                    <a:pt x="795" y="10411"/>
                  </a:lnTo>
                  <a:lnTo>
                    <a:pt x="538" y="10738"/>
                  </a:lnTo>
                  <a:lnTo>
                    <a:pt x="351" y="11065"/>
                  </a:lnTo>
                  <a:lnTo>
                    <a:pt x="187" y="11392"/>
                  </a:lnTo>
                  <a:lnTo>
                    <a:pt x="94" y="11724"/>
                  </a:lnTo>
                  <a:lnTo>
                    <a:pt x="24" y="12051"/>
                  </a:lnTo>
                  <a:lnTo>
                    <a:pt x="0" y="12378"/>
                  </a:lnTo>
                  <a:lnTo>
                    <a:pt x="24" y="12705"/>
                  </a:lnTo>
                  <a:lnTo>
                    <a:pt x="94" y="13032"/>
                  </a:lnTo>
                  <a:lnTo>
                    <a:pt x="187" y="13359"/>
                  </a:lnTo>
                  <a:lnTo>
                    <a:pt x="351" y="13686"/>
                  </a:lnTo>
                  <a:lnTo>
                    <a:pt x="538" y="14008"/>
                  </a:lnTo>
                  <a:lnTo>
                    <a:pt x="748" y="14329"/>
                  </a:lnTo>
                  <a:lnTo>
                    <a:pt x="1028" y="14651"/>
                  </a:lnTo>
                  <a:lnTo>
                    <a:pt x="1332" y="14967"/>
                  </a:lnTo>
                  <a:lnTo>
                    <a:pt x="1659" y="15284"/>
                  </a:lnTo>
                  <a:lnTo>
                    <a:pt x="2033" y="15595"/>
                  </a:lnTo>
                  <a:lnTo>
                    <a:pt x="2430" y="15905"/>
                  </a:lnTo>
                  <a:lnTo>
                    <a:pt x="2874" y="16216"/>
                  </a:lnTo>
                  <a:lnTo>
                    <a:pt x="3341" y="16522"/>
                  </a:lnTo>
                  <a:lnTo>
                    <a:pt x="3855" y="16822"/>
                  </a:lnTo>
                  <a:lnTo>
                    <a:pt x="4392" y="17117"/>
                  </a:lnTo>
                  <a:lnTo>
                    <a:pt x="4953" y="17412"/>
                  </a:lnTo>
                  <a:lnTo>
                    <a:pt x="5561" y="17701"/>
                  </a:lnTo>
                  <a:lnTo>
                    <a:pt x="6168" y="17985"/>
                  </a:lnTo>
                  <a:lnTo>
                    <a:pt x="6822" y="18270"/>
                  </a:lnTo>
                  <a:lnTo>
                    <a:pt x="7500" y="18543"/>
                  </a:lnTo>
                  <a:lnTo>
                    <a:pt x="8201" y="18816"/>
                  </a:lnTo>
                  <a:lnTo>
                    <a:pt x="8948" y="19084"/>
                  </a:lnTo>
                  <a:lnTo>
                    <a:pt x="9696" y="19342"/>
                  </a:lnTo>
                  <a:lnTo>
                    <a:pt x="10467" y="19599"/>
                  </a:lnTo>
                  <a:lnTo>
                    <a:pt x="11261" y="19851"/>
                  </a:lnTo>
                  <a:lnTo>
                    <a:pt x="12102" y="20092"/>
                  </a:lnTo>
                  <a:lnTo>
                    <a:pt x="12943" y="20328"/>
                  </a:lnTo>
                  <a:lnTo>
                    <a:pt x="13808" y="20559"/>
                  </a:lnTo>
                  <a:lnTo>
                    <a:pt x="14672" y="20784"/>
                  </a:lnTo>
                  <a:lnTo>
                    <a:pt x="15583" y="21003"/>
                  </a:lnTo>
                  <a:lnTo>
                    <a:pt x="16494" y="21213"/>
                  </a:lnTo>
                  <a:lnTo>
                    <a:pt x="17429" y="21416"/>
                  </a:lnTo>
                  <a:lnTo>
                    <a:pt x="18387" y="21609"/>
                  </a:lnTo>
                  <a:lnTo>
                    <a:pt x="19345" y="21797"/>
                  </a:lnTo>
                  <a:lnTo>
                    <a:pt x="20326" y="21979"/>
                  </a:lnTo>
                  <a:lnTo>
                    <a:pt x="21330" y="22151"/>
                  </a:lnTo>
                  <a:lnTo>
                    <a:pt x="22335" y="22311"/>
                  </a:lnTo>
                  <a:lnTo>
                    <a:pt x="23340" y="22467"/>
                  </a:lnTo>
                  <a:lnTo>
                    <a:pt x="24368" y="22612"/>
                  </a:lnTo>
                  <a:lnTo>
                    <a:pt x="25395" y="22746"/>
                  </a:lnTo>
                  <a:lnTo>
                    <a:pt x="26447" y="22874"/>
                  </a:lnTo>
                  <a:lnTo>
                    <a:pt x="27498" y="22992"/>
                  </a:lnTo>
                  <a:lnTo>
                    <a:pt x="28573" y="23099"/>
                  </a:lnTo>
                  <a:lnTo>
                    <a:pt x="29648" y="23196"/>
                  </a:lnTo>
                  <a:lnTo>
                    <a:pt x="29881" y="23024"/>
                  </a:lnTo>
                  <a:lnTo>
                    <a:pt x="30185" y="22815"/>
                  </a:lnTo>
                  <a:lnTo>
                    <a:pt x="30605" y="22531"/>
                  </a:lnTo>
                  <a:lnTo>
                    <a:pt x="31166" y="22183"/>
                  </a:lnTo>
                  <a:lnTo>
                    <a:pt x="31867" y="21765"/>
                  </a:lnTo>
                  <a:lnTo>
                    <a:pt x="32708" y="21293"/>
                  </a:lnTo>
                  <a:lnTo>
                    <a:pt x="33689" y="20762"/>
                  </a:lnTo>
                  <a:lnTo>
                    <a:pt x="34811" y="20183"/>
                  </a:lnTo>
                  <a:lnTo>
                    <a:pt x="35441" y="19878"/>
                  </a:lnTo>
                  <a:lnTo>
                    <a:pt x="36096" y="19561"/>
                  </a:lnTo>
                  <a:lnTo>
                    <a:pt x="36797" y="19234"/>
                  </a:lnTo>
                  <a:lnTo>
                    <a:pt x="37521" y="18902"/>
                  </a:lnTo>
                  <a:lnTo>
                    <a:pt x="38292" y="18554"/>
                  </a:lnTo>
                  <a:lnTo>
                    <a:pt x="39109" y="18205"/>
                  </a:lnTo>
                  <a:lnTo>
                    <a:pt x="39951" y="17846"/>
                  </a:lnTo>
                  <a:lnTo>
                    <a:pt x="40862" y="17482"/>
                  </a:lnTo>
                  <a:lnTo>
                    <a:pt x="41796" y="17106"/>
                  </a:lnTo>
                  <a:lnTo>
                    <a:pt x="42777" y="16731"/>
                  </a:lnTo>
                  <a:lnTo>
                    <a:pt x="43782" y="16350"/>
                  </a:lnTo>
                  <a:lnTo>
                    <a:pt x="44857" y="15964"/>
                  </a:lnTo>
                  <a:lnTo>
                    <a:pt x="45955" y="15573"/>
                  </a:lnTo>
                  <a:lnTo>
                    <a:pt x="47100" y="15182"/>
                  </a:lnTo>
                  <a:lnTo>
                    <a:pt x="48291" y="14785"/>
                  </a:lnTo>
                  <a:lnTo>
                    <a:pt x="49529" y="14388"/>
                  </a:lnTo>
                  <a:lnTo>
                    <a:pt x="50814" y="13992"/>
                  </a:lnTo>
                  <a:lnTo>
                    <a:pt x="52123" y="13595"/>
                  </a:lnTo>
                  <a:lnTo>
                    <a:pt x="53501" y="13198"/>
                  </a:lnTo>
                  <a:lnTo>
                    <a:pt x="54926" y="12802"/>
                  </a:lnTo>
                  <a:lnTo>
                    <a:pt x="56398" y="12405"/>
                  </a:lnTo>
                  <a:lnTo>
                    <a:pt x="57893" y="12014"/>
                  </a:lnTo>
                  <a:lnTo>
                    <a:pt x="59458" y="11622"/>
                  </a:lnTo>
                  <a:lnTo>
                    <a:pt x="61070" y="11236"/>
                  </a:lnTo>
                  <a:lnTo>
                    <a:pt x="62729" y="10856"/>
                  </a:lnTo>
                  <a:lnTo>
                    <a:pt x="64411" y="10481"/>
                  </a:lnTo>
                  <a:lnTo>
                    <a:pt x="66187" y="10105"/>
                  </a:lnTo>
                  <a:lnTo>
                    <a:pt x="67986" y="9741"/>
                  </a:lnTo>
                  <a:lnTo>
                    <a:pt x="69831" y="9382"/>
                  </a:lnTo>
                  <a:lnTo>
                    <a:pt x="70789" y="9205"/>
                  </a:lnTo>
                  <a:lnTo>
                    <a:pt x="71747" y="9028"/>
                  </a:lnTo>
                  <a:lnTo>
                    <a:pt x="72705" y="8851"/>
                  </a:lnTo>
                  <a:lnTo>
                    <a:pt x="73686" y="8685"/>
                  </a:lnTo>
                  <a:lnTo>
                    <a:pt x="74691" y="8513"/>
                  </a:lnTo>
                  <a:lnTo>
                    <a:pt x="75696" y="8347"/>
                  </a:lnTo>
                  <a:lnTo>
                    <a:pt x="76723" y="8181"/>
                  </a:lnTo>
                  <a:lnTo>
                    <a:pt x="77751" y="8020"/>
                  </a:lnTo>
                  <a:lnTo>
                    <a:pt x="78803" y="7859"/>
                  </a:lnTo>
                  <a:lnTo>
                    <a:pt x="79877" y="7698"/>
                  </a:lnTo>
                  <a:lnTo>
                    <a:pt x="80952" y="7548"/>
                  </a:lnTo>
                  <a:lnTo>
                    <a:pt x="82027" y="7393"/>
                  </a:lnTo>
                  <a:lnTo>
                    <a:pt x="83125" y="7243"/>
                  </a:lnTo>
                  <a:lnTo>
                    <a:pt x="84246" y="7098"/>
                  </a:lnTo>
                  <a:lnTo>
                    <a:pt x="85391" y="6953"/>
                  </a:lnTo>
                  <a:lnTo>
                    <a:pt x="86512" y="6814"/>
                  </a:lnTo>
                  <a:lnTo>
                    <a:pt x="87681" y="6674"/>
                  </a:lnTo>
                  <a:lnTo>
                    <a:pt x="88849" y="6540"/>
                  </a:lnTo>
                  <a:lnTo>
                    <a:pt x="90040" y="6406"/>
                  </a:lnTo>
                  <a:lnTo>
                    <a:pt x="91232" y="6283"/>
                  </a:lnTo>
                  <a:lnTo>
                    <a:pt x="92447" y="6154"/>
                  </a:lnTo>
                  <a:lnTo>
                    <a:pt x="93662" y="6037"/>
                  </a:lnTo>
                  <a:lnTo>
                    <a:pt x="94900" y="5919"/>
                  </a:lnTo>
                  <a:lnTo>
                    <a:pt x="96161" y="5801"/>
                  </a:lnTo>
                  <a:lnTo>
                    <a:pt x="97423" y="5693"/>
                  </a:lnTo>
                  <a:lnTo>
                    <a:pt x="98708" y="5586"/>
                  </a:lnTo>
                  <a:lnTo>
                    <a:pt x="99993" y="5484"/>
                  </a:lnTo>
                  <a:lnTo>
                    <a:pt x="101301" y="5383"/>
                  </a:lnTo>
                  <a:lnTo>
                    <a:pt x="102633" y="5286"/>
                  </a:lnTo>
                  <a:lnTo>
                    <a:pt x="103964" y="5200"/>
                  </a:lnTo>
                  <a:lnTo>
                    <a:pt x="105320" y="5109"/>
                  </a:lnTo>
                  <a:lnTo>
                    <a:pt x="106698" y="5029"/>
                  </a:lnTo>
                  <a:lnTo>
                    <a:pt x="108076" y="4948"/>
                  </a:lnTo>
                  <a:lnTo>
                    <a:pt x="109478" y="4879"/>
                  </a:lnTo>
                  <a:lnTo>
                    <a:pt x="108847" y="4750"/>
                  </a:lnTo>
                  <a:lnTo>
                    <a:pt x="108076" y="4600"/>
                  </a:lnTo>
                  <a:lnTo>
                    <a:pt x="107025" y="4402"/>
                  </a:lnTo>
                  <a:lnTo>
                    <a:pt x="105693" y="4160"/>
                  </a:lnTo>
                  <a:lnTo>
                    <a:pt x="104128" y="3882"/>
                  </a:lnTo>
                  <a:lnTo>
                    <a:pt x="103240" y="3731"/>
                  </a:lnTo>
                  <a:lnTo>
                    <a:pt x="102282" y="3576"/>
                  </a:lnTo>
                  <a:lnTo>
                    <a:pt x="101278" y="3415"/>
                  </a:lnTo>
                  <a:lnTo>
                    <a:pt x="100203" y="3249"/>
                  </a:lnTo>
                  <a:lnTo>
                    <a:pt x="99082" y="3077"/>
                  </a:lnTo>
                  <a:lnTo>
                    <a:pt x="97914" y="2906"/>
                  </a:lnTo>
                  <a:lnTo>
                    <a:pt x="96675" y="2729"/>
                  </a:lnTo>
                  <a:lnTo>
                    <a:pt x="95390" y="2552"/>
                  </a:lnTo>
                  <a:lnTo>
                    <a:pt x="94059" y="2375"/>
                  </a:lnTo>
                  <a:lnTo>
                    <a:pt x="92680" y="2198"/>
                  </a:lnTo>
                  <a:lnTo>
                    <a:pt x="91232" y="2027"/>
                  </a:lnTo>
                  <a:lnTo>
                    <a:pt x="89760" y="1850"/>
                  </a:lnTo>
                  <a:lnTo>
                    <a:pt x="88241" y="1678"/>
                  </a:lnTo>
                  <a:lnTo>
                    <a:pt x="86676" y="1512"/>
                  </a:lnTo>
                  <a:lnTo>
                    <a:pt x="85064" y="1351"/>
                  </a:lnTo>
                  <a:lnTo>
                    <a:pt x="83405" y="1190"/>
                  </a:lnTo>
                  <a:lnTo>
                    <a:pt x="81723" y="1040"/>
                  </a:lnTo>
                  <a:lnTo>
                    <a:pt x="79994" y="896"/>
                  </a:lnTo>
                  <a:lnTo>
                    <a:pt x="78242" y="762"/>
                  </a:lnTo>
                  <a:lnTo>
                    <a:pt x="76443" y="633"/>
                  </a:lnTo>
                  <a:lnTo>
                    <a:pt x="74621" y="510"/>
                  </a:lnTo>
                  <a:lnTo>
                    <a:pt x="72752" y="402"/>
                  </a:lnTo>
                  <a:lnTo>
                    <a:pt x="70883" y="306"/>
                  </a:lnTo>
                  <a:lnTo>
                    <a:pt x="69925" y="263"/>
                  </a:lnTo>
                  <a:lnTo>
                    <a:pt x="68944" y="220"/>
                  </a:lnTo>
                  <a:lnTo>
                    <a:pt x="67986" y="183"/>
                  </a:lnTo>
                  <a:lnTo>
                    <a:pt x="67005" y="145"/>
                  </a:lnTo>
                  <a:lnTo>
                    <a:pt x="66023" y="118"/>
                  </a:lnTo>
                  <a:lnTo>
                    <a:pt x="65042" y="86"/>
                  </a:lnTo>
                  <a:lnTo>
                    <a:pt x="64038" y="65"/>
                  </a:lnTo>
                  <a:lnTo>
                    <a:pt x="63033" y="43"/>
                  </a:lnTo>
                  <a:lnTo>
                    <a:pt x="62028" y="27"/>
                  </a:lnTo>
                  <a:lnTo>
                    <a:pt x="61024" y="11"/>
                  </a:lnTo>
                  <a:lnTo>
                    <a:pt x="60019" y="6"/>
                  </a:lnTo>
                  <a:lnTo>
                    <a:pt x="589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99;p44">
              <a:extLst>
                <a:ext uri="{FF2B5EF4-FFF2-40B4-BE49-F238E27FC236}">
                  <a16:creationId xmlns:a16="http://schemas.microsoft.com/office/drawing/2014/main" id="{0E265B62-8836-4F38-B44A-64FBAE51275A}"/>
                </a:ext>
              </a:extLst>
            </p:cNvPr>
            <p:cNvSpPr/>
            <p:nvPr/>
          </p:nvSpPr>
          <p:spPr>
            <a:xfrm rot="10800000">
              <a:off x="6119023" y="2305496"/>
              <a:ext cx="967573" cy="857727"/>
            </a:xfrm>
            <a:custGeom>
              <a:avLst/>
              <a:gdLst/>
              <a:ahLst/>
              <a:cxnLst/>
              <a:rect l="l" t="t" r="r" b="b"/>
              <a:pathLst>
                <a:path w="100111" h="21878" extrusionOk="0">
                  <a:moveTo>
                    <a:pt x="53688" y="2531"/>
                  </a:moveTo>
                  <a:lnTo>
                    <a:pt x="54272" y="2670"/>
                  </a:lnTo>
                  <a:lnTo>
                    <a:pt x="54810" y="2810"/>
                  </a:lnTo>
                  <a:lnTo>
                    <a:pt x="55324" y="2954"/>
                  </a:lnTo>
                  <a:lnTo>
                    <a:pt x="55768" y="3099"/>
                  </a:lnTo>
                  <a:lnTo>
                    <a:pt x="56188" y="3249"/>
                  </a:lnTo>
                  <a:lnTo>
                    <a:pt x="56539" y="3394"/>
                  </a:lnTo>
                  <a:lnTo>
                    <a:pt x="56866" y="3544"/>
                  </a:lnTo>
                  <a:lnTo>
                    <a:pt x="57123" y="3689"/>
                  </a:lnTo>
                  <a:lnTo>
                    <a:pt x="57333" y="3839"/>
                  </a:lnTo>
                  <a:lnTo>
                    <a:pt x="57497" y="3984"/>
                  </a:lnTo>
                  <a:lnTo>
                    <a:pt x="57613" y="4123"/>
                  </a:lnTo>
                  <a:lnTo>
                    <a:pt x="57683" y="4262"/>
                  </a:lnTo>
                  <a:lnTo>
                    <a:pt x="57683" y="4402"/>
                  </a:lnTo>
                  <a:lnTo>
                    <a:pt x="57660" y="4466"/>
                  </a:lnTo>
                  <a:lnTo>
                    <a:pt x="57637" y="4536"/>
                  </a:lnTo>
                  <a:lnTo>
                    <a:pt x="57590" y="4600"/>
                  </a:lnTo>
                  <a:lnTo>
                    <a:pt x="57520" y="4659"/>
                  </a:lnTo>
                  <a:lnTo>
                    <a:pt x="57450" y="4723"/>
                  </a:lnTo>
                  <a:lnTo>
                    <a:pt x="57356" y="4782"/>
                  </a:lnTo>
                  <a:lnTo>
                    <a:pt x="57193" y="4884"/>
                  </a:lnTo>
                  <a:lnTo>
                    <a:pt x="56959" y="4975"/>
                  </a:lnTo>
                  <a:lnTo>
                    <a:pt x="56702" y="5061"/>
                  </a:lnTo>
                  <a:lnTo>
                    <a:pt x="56399" y="5142"/>
                  </a:lnTo>
                  <a:lnTo>
                    <a:pt x="56048" y="5217"/>
                  </a:lnTo>
                  <a:lnTo>
                    <a:pt x="55674" y="5286"/>
                  </a:lnTo>
                  <a:lnTo>
                    <a:pt x="55254" y="5345"/>
                  </a:lnTo>
                  <a:lnTo>
                    <a:pt x="54810" y="5404"/>
                  </a:lnTo>
                  <a:lnTo>
                    <a:pt x="54319" y="5452"/>
                  </a:lnTo>
                  <a:lnTo>
                    <a:pt x="53782" y="5495"/>
                  </a:lnTo>
                  <a:lnTo>
                    <a:pt x="53221" y="5533"/>
                  </a:lnTo>
                  <a:lnTo>
                    <a:pt x="52637" y="5565"/>
                  </a:lnTo>
                  <a:lnTo>
                    <a:pt x="52006" y="5586"/>
                  </a:lnTo>
                  <a:lnTo>
                    <a:pt x="51352" y="5603"/>
                  </a:lnTo>
                  <a:lnTo>
                    <a:pt x="50651" y="5613"/>
                  </a:lnTo>
                  <a:lnTo>
                    <a:pt x="49950" y="5619"/>
                  </a:lnTo>
                  <a:lnTo>
                    <a:pt x="49273" y="5613"/>
                  </a:lnTo>
                  <a:lnTo>
                    <a:pt x="48549" y="5608"/>
                  </a:lnTo>
                  <a:lnTo>
                    <a:pt x="47848" y="5592"/>
                  </a:lnTo>
                  <a:lnTo>
                    <a:pt x="47194" y="5576"/>
                  </a:lnTo>
                  <a:lnTo>
                    <a:pt x="46563" y="5554"/>
                  </a:lnTo>
                  <a:lnTo>
                    <a:pt x="45979" y="5528"/>
                  </a:lnTo>
                  <a:lnTo>
                    <a:pt x="45441" y="5495"/>
                  </a:lnTo>
                  <a:lnTo>
                    <a:pt x="44951" y="5463"/>
                  </a:lnTo>
                  <a:lnTo>
                    <a:pt x="44483" y="5426"/>
                  </a:lnTo>
                  <a:lnTo>
                    <a:pt x="44063" y="5383"/>
                  </a:lnTo>
                  <a:lnTo>
                    <a:pt x="43689" y="5340"/>
                  </a:lnTo>
                  <a:lnTo>
                    <a:pt x="43385" y="5286"/>
                  </a:lnTo>
                  <a:lnTo>
                    <a:pt x="43105" y="5238"/>
                  </a:lnTo>
                  <a:lnTo>
                    <a:pt x="42871" y="5179"/>
                  </a:lnTo>
                  <a:lnTo>
                    <a:pt x="42685" y="5120"/>
                  </a:lnTo>
                  <a:lnTo>
                    <a:pt x="42568" y="5056"/>
                  </a:lnTo>
                  <a:lnTo>
                    <a:pt x="42474" y="4991"/>
                  </a:lnTo>
                  <a:lnTo>
                    <a:pt x="42451" y="4943"/>
                  </a:lnTo>
                  <a:lnTo>
                    <a:pt x="42451" y="4884"/>
                  </a:lnTo>
                  <a:lnTo>
                    <a:pt x="42474" y="4831"/>
                  </a:lnTo>
                  <a:lnTo>
                    <a:pt x="42521" y="4766"/>
                  </a:lnTo>
                  <a:lnTo>
                    <a:pt x="42591" y="4702"/>
                  </a:lnTo>
                  <a:lnTo>
                    <a:pt x="42685" y="4638"/>
                  </a:lnTo>
                  <a:lnTo>
                    <a:pt x="42801" y="4568"/>
                  </a:lnTo>
                  <a:lnTo>
                    <a:pt x="42942" y="4498"/>
                  </a:lnTo>
                  <a:lnTo>
                    <a:pt x="43105" y="4423"/>
                  </a:lnTo>
                  <a:lnTo>
                    <a:pt x="43292" y="4348"/>
                  </a:lnTo>
                  <a:lnTo>
                    <a:pt x="43502" y="4273"/>
                  </a:lnTo>
                  <a:lnTo>
                    <a:pt x="43759" y="4193"/>
                  </a:lnTo>
                  <a:lnTo>
                    <a:pt x="44016" y="4112"/>
                  </a:lnTo>
                  <a:lnTo>
                    <a:pt x="44297" y="4032"/>
                  </a:lnTo>
                  <a:lnTo>
                    <a:pt x="44624" y="3951"/>
                  </a:lnTo>
                  <a:lnTo>
                    <a:pt x="44951" y="3866"/>
                  </a:lnTo>
                  <a:lnTo>
                    <a:pt x="45301" y="3785"/>
                  </a:lnTo>
                  <a:lnTo>
                    <a:pt x="45698" y="3700"/>
                  </a:lnTo>
                  <a:lnTo>
                    <a:pt x="46119" y="3614"/>
                  </a:lnTo>
                  <a:lnTo>
                    <a:pt x="46539" y="3528"/>
                  </a:lnTo>
                  <a:lnTo>
                    <a:pt x="47007" y="3442"/>
                  </a:lnTo>
                  <a:lnTo>
                    <a:pt x="47474" y="3356"/>
                  </a:lnTo>
                  <a:lnTo>
                    <a:pt x="47988" y="3271"/>
                  </a:lnTo>
                  <a:lnTo>
                    <a:pt x="48525" y="3185"/>
                  </a:lnTo>
                  <a:lnTo>
                    <a:pt x="49086" y="3099"/>
                  </a:lnTo>
                  <a:lnTo>
                    <a:pt x="49670" y="3013"/>
                  </a:lnTo>
                  <a:lnTo>
                    <a:pt x="50277" y="2928"/>
                  </a:lnTo>
                  <a:lnTo>
                    <a:pt x="50908" y="2847"/>
                  </a:lnTo>
                  <a:lnTo>
                    <a:pt x="51562" y="2767"/>
                  </a:lnTo>
                  <a:lnTo>
                    <a:pt x="52240" y="2686"/>
                  </a:lnTo>
                  <a:lnTo>
                    <a:pt x="52941" y="2606"/>
                  </a:lnTo>
                  <a:lnTo>
                    <a:pt x="53688" y="2531"/>
                  </a:lnTo>
                  <a:close/>
                  <a:moveTo>
                    <a:pt x="20373" y="9280"/>
                  </a:moveTo>
                  <a:lnTo>
                    <a:pt x="20607" y="9285"/>
                  </a:lnTo>
                  <a:lnTo>
                    <a:pt x="20840" y="9296"/>
                  </a:lnTo>
                  <a:lnTo>
                    <a:pt x="21097" y="9312"/>
                  </a:lnTo>
                  <a:lnTo>
                    <a:pt x="21331" y="9328"/>
                  </a:lnTo>
                  <a:lnTo>
                    <a:pt x="21588" y="9355"/>
                  </a:lnTo>
                  <a:lnTo>
                    <a:pt x="21845" y="9382"/>
                  </a:lnTo>
                  <a:lnTo>
                    <a:pt x="22125" y="9419"/>
                  </a:lnTo>
                  <a:lnTo>
                    <a:pt x="22382" y="9457"/>
                  </a:lnTo>
                  <a:lnTo>
                    <a:pt x="22896" y="9543"/>
                  </a:lnTo>
                  <a:lnTo>
                    <a:pt x="23410" y="9644"/>
                  </a:lnTo>
                  <a:lnTo>
                    <a:pt x="23878" y="9752"/>
                  </a:lnTo>
                  <a:lnTo>
                    <a:pt x="24321" y="9875"/>
                  </a:lnTo>
                  <a:lnTo>
                    <a:pt x="24532" y="9939"/>
                  </a:lnTo>
                  <a:lnTo>
                    <a:pt x="24742" y="10009"/>
                  </a:lnTo>
                  <a:lnTo>
                    <a:pt x="24929" y="10073"/>
                  </a:lnTo>
                  <a:lnTo>
                    <a:pt x="25092" y="10143"/>
                  </a:lnTo>
                  <a:lnTo>
                    <a:pt x="25256" y="10213"/>
                  </a:lnTo>
                  <a:lnTo>
                    <a:pt x="25396" y="10288"/>
                  </a:lnTo>
                  <a:lnTo>
                    <a:pt x="25513" y="10357"/>
                  </a:lnTo>
                  <a:lnTo>
                    <a:pt x="25606" y="10433"/>
                  </a:lnTo>
                  <a:lnTo>
                    <a:pt x="25700" y="10502"/>
                  </a:lnTo>
                  <a:lnTo>
                    <a:pt x="25747" y="10577"/>
                  </a:lnTo>
                  <a:lnTo>
                    <a:pt x="25793" y="10647"/>
                  </a:lnTo>
                  <a:lnTo>
                    <a:pt x="25793" y="10722"/>
                  </a:lnTo>
                  <a:lnTo>
                    <a:pt x="25793" y="10776"/>
                  </a:lnTo>
                  <a:lnTo>
                    <a:pt x="25770" y="10829"/>
                  </a:lnTo>
                  <a:lnTo>
                    <a:pt x="25747" y="10877"/>
                  </a:lnTo>
                  <a:lnTo>
                    <a:pt x="25676" y="10926"/>
                  </a:lnTo>
                  <a:lnTo>
                    <a:pt x="25630" y="10974"/>
                  </a:lnTo>
                  <a:lnTo>
                    <a:pt x="25536" y="11022"/>
                  </a:lnTo>
                  <a:lnTo>
                    <a:pt x="25443" y="11065"/>
                  </a:lnTo>
                  <a:lnTo>
                    <a:pt x="25349" y="11113"/>
                  </a:lnTo>
                  <a:lnTo>
                    <a:pt x="25233" y="11156"/>
                  </a:lnTo>
                  <a:lnTo>
                    <a:pt x="25092" y="11194"/>
                  </a:lnTo>
                  <a:lnTo>
                    <a:pt x="24929" y="11237"/>
                  </a:lnTo>
                  <a:lnTo>
                    <a:pt x="24765" y="11274"/>
                  </a:lnTo>
                  <a:lnTo>
                    <a:pt x="24392" y="11349"/>
                  </a:lnTo>
                  <a:lnTo>
                    <a:pt x="23948" y="11419"/>
                  </a:lnTo>
                  <a:lnTo>
                    <a:pt x="23691" y="11456"/>
                  </a:lnTo>
                  <a:lnTo>
                    <a:pt x="23410" y="11494"/>
                  </a:lnTo>
                  <a:lnTo>
                    <a:pt x="23083" y="11531"/>
                  </a:lnTo>
                  <a:lnTo>
                    <a:pt x="22709" y="11564"/>
                  </a:lnTo>
                  <a:lnTo>
                    <a:pt x="22312" y="11601"/>
                  </a:lnTo>
                  <a:lnTo>
                    <a:pt x="21892" y="11639"/>
                  </a:lnTo>
                  <a:lnTo>
                    <a:pt x="21401" y="11671"/>
                  </a:lnTo>
                  <a:lnTo>
                    <a:pt x="20887" y="11698"/>
                  </a:lnTo>
                  <a:lnTo>
                    <a:pt x="20303" y="11730"/>
                  </a:lnTo>
                  <a:lnTo>
                    <a:pt x="19696" y="11757"/>
                  </a:lnTo>
                  <a:lnTo>
                    <a:pt x="19041" y="11778"/>
                  </a:lnTo>
                  <a:lnTo>
                    <a:pt x="18317" y="11799"/>
                  </a:lnTo>
                  <a:lnTo>
                    <a:pt x="17570" y="11816"/>
                  </a:lnTo>
                  <a:lnTo>
                    <a:pt x="16752" y="11826"/>
                  </a:lnTo>
                  <a:lnTo>
                    <a:pt x="15864" y="11832"/>
                  </a:lnTo>
                  <a:lnTo>
                    <a:pt x="14930" y="11837"/>
                  </a:lnTo>
                  <a:lnTo>
                    <a:pt x="14696" y="11837"/>
                  </a:lnTo>
                  <a:lnTo>
                    <a:pt x="14836" y="11596"/>
                  </a:lnTo>
                  <a:lnTo>
                    <a:pt x="15000" y="11360"/>
                  </a:lnTo>
                  <a:lnTo>
                    <a:pt x="15210" y="11135"/>
                  </a:lnTo>
                  <a:lnTo>
                    <a:pt x="15467" y="10920"/>
                  </a:lnTo>
                  <a:lnTo>
                    <a:pt x="15724" y="10717"/>
                  </a:lnTo>
                  <a:lnTo>
                    <a:pt x="16028" y="10524"/>
                  </a:lnTo>
                  <a:lnTo>
                    <a:pt x="16355" y="10341"/>
                  </a:lnTo>
                  <a:lnTo>
                    <a:pt x="16682" y="10170"/>
                  </a:lnTo>
                  <a:lnTo>
                    <a:pt x="17032" y="10014"/>
                  </a:lnTo>
                  <a:lnTo>
                    <a:pt x="17406" y="9870"/>
                  </a:lnTo>
                  <a:lnTo>
                    <a:pt x="17756" y="9741"/>
                  </a:lnTo>
                  <a:lnTo>
                    <a:pt x="18130" y="9628"/>
                  </a:lnTo>
                  <a:lnTo>
                    <a:pt x="18504" y="9527"/>
                  </a:lnTo>
                  <a:lnTo>
                    <a:pt x="18855" y="9441"/>
                  </a:lnTo>
                  <a:lnTo>
                    <a:pt x="19205" y="9376"/>
                  </a:lnTo>
                  <a:lnTo>
                    <a:pt x="19555" y="9323"/>
                  </a:lnTo>
                  <a:lnTo>
                    <a:pt x="19742" y="9301"/>
                  </a:lnTo>
                  <a:lnTo>
                    <a:pt x="19953" y="9291"/>
                  </a:lnTo>
                  <a:lnTo>
                    <a:pt x="20163" y="9285"/>
                  </a:lnTo>
                  <a:lnTo>
                    <a:pt x="20373" y="9280"/>
                  </a:lnTo>
                  <a:close/>
                  <a:moveTo>
                    <a:pt x="75673" y="11371"/>
                  </a:moveTo>
                  <a:lnTo>
                    <a:pt x="76023" y="11381"/>
                  </a:lnTo>
                  <a:lnTo>
                    <a:pt x="76374" y="11392"/>
                  </a:lnTo>
                  <a:lnTo>
                    <a:pt x="76724" y="11414"/>
                  </a:lnTo>
                  <a:lnTo>
                    <a:pt x="77051" y="11446"/>
                  </a:lnTo>
                  <a:lnTo>
                    <a:pt x="77355" y="11483"/>
                  </a:lnTo>
                  <a:lnTo>
                    <a:pt x="77682" y="11531"/>
                  </a:lnTo>
                  <a:lnTo>
                    <a:pt x="77986" y="11590"/>
                  </a:lnTo>
                  <a:lnTo>
                    <a:pt x="78266" y="11655"/>
                  </a:lnTo>
                  <a:lnTo>
                    <a:pt x="78616" y="11741"/>
                  </a:lnTo>
                  <a:lnTo>
                    <a:pt x="78920" y="11837"/>
                  </a:lnTo>
                  <a:lnTo>
                    <a:pt x="79224" y="11944"/>
                  </a:lnTo>
                  <a:lnTo>
                    <a:pt x="79504" y="12062"/>
                  </a:lnTo>
                  <a:lnTo>
                    <a:pt x="79785" y="12185"/>
                  </a:lnTo>
                  <a:lnTo>
                    <a:pt x="80018" y="12319"/>
                  </a:lnTo>
                  <a:lnTo>
                    <a:pt x="80252" y="12464"/>
                  </a:lnTo>
                  <a:lnTo>
                    <a:pt x="80439" y="12614"/>
                  </a:lnTo>
                  <a:lnTo>
                    <a:pt x="80626" y="12770"/>
                  </a:lnTo>
                  <a:lnTo>
                    <a:pt x="80789" y="12936"/>
                  </a:lnTo>
                  <a:lnTo>
                    <a:pt x="80929" y="13107"/>
                  </a:lnTo>
                  <a:lnTo>
                    <a:pt x="81046" y="13284"/>
                  </a:lnTo>
                  <a:lnTo>
                    <a:pt x="81140" y="13472"/>
                  </a:lnTo>
                  <a:lnTo>
                    <a:pt x="81210" y="13660"/>
                  </a:lnTo>
                  <a:lnTo>
                    <a:pt x="81256" y="13858"/>
                  </a:lnTo>
                  <a:lnTo>
                    <a:pt x="81280" y="14056"/>
                  </a:lnTo>
                  <a:lnTo>
                    <a:pt x="80486" y="14056"/>
                  </a:lnTo>
                  <a:lnTo>
                    <a:pt x="79972" y="14051"/>
                  </a:lnTo>
                  <a:lnTo>
                    <a:pt x="79481" y="14035"/>
                  </a:lnTo>
                  <a:lnTo>
                    <a:pt x="78990" y="14024"/>
                  </a:lnTo>
                  <a:lnTo>
                    <a:pt x="78523" y="14003"/>
                  </a:lnTo>
                  <a:lnTo>
                    <a:pt x="78032" y="13981"/>
                  </a:lnTo>
                  <a:lnTo>
                    <a:pt x="77565" y="13954"/>
                  </a:lnTo>
                  <a:lnTo>
                    <a:pt x="77121" y="13922"/>
                  </a:lnTo>
                  <a:lnTo>
                    <a:pt x="76654" y="13890"/>
                  </a:lnTo>
                  <a:lnTo>
                    <a:pt x="76233" y="13858"/>
                  </a:lnTo>
                  <a:lnTo>
                    <a:pt x="75790" y="13815"/>
                  </a:lnTo>
                  <a:lnTo>
                    <a:pt x="75369" y="13772"/>
                  </a:lnTo>
                  <a:lnTo>
                    <a:pt x="74972" y="13729"/>
                  </a:lnTo>
                  <a:lnTo>
                    <a:pt x="74575" y="13681"/>
                  </a:lnTo>
                  <a:lnTo>
                    <a:pt x="74178" y="13633"/>
                  </a:lnTo>
                  <a:lnTo>
                    <a:pt x="73804" y="13579"/>
                  </a:lnTo>
                  <a:lnTo>
                    <a:pt x="73453" y="13526"/>
                  </a:lnTo>
                  <a:lnTo>
                    <a:pt x="73103" y="13472"/>
                  </a:lnTo>
                  <a:lnTo>
                    <a:pt x="72776" y="13413"/>
                  </a:lnTo>
                  <a:lnTo>
                    <a:pt x="72449" y="13354"/>
                  </a:lnTo>
                  <a:lnTo>
                    <a:pt x="72168" y="13295"/>
                  </a:lnTo>
                  <a:lnTo>
                    <a:pt x="71865" y="13231"/>
                  </a:lnTo>
                  <a:lnTo>
                    <a:pt x="71608" y="13172"/>
                  </a:lnTo>
                  <a:lnTo>
                    <a:pt x="71351" y="13107"/>
                  </a:lnTo>
                  <a:lnTo>
                    <a:pt x="71140" y="13043"/>
                  </a:lnTo>
                  <a:lnTo>
                    <a:pt x="70907" y="12979"/>
                  </a:lnTo>
                  <a:lnTo>
                    <a:pt x="70720" y="12909"/>
                  </a:lnTo>
                  <a:lnTo>
                    <a:pt x="70556" y="12845"/>
                  </a:lnTo>
                  <a:lnTo>
                    <a:pt x="70393" y="12780"/>
                  </a:lnTo>
                  <a:lnTo>
                    <a:pt x="70276" y="12711"/>
                  </a:lnTo>
                  <a:lnTo>
                    <a:pt x="70159" y="12646"/>
                  </a:lnTo>
                  <a:lnTo>
                    <a:pt x="70066" y="12582"/>
                  </a:lnTo>
                  <a:lnTo>
                    <a:pt x="69996" y="12518"/>
                  </a:lnTo>
                  <a:lnTo>
                    <a:pt x="69949" y="12427"/>
                  </a:lnTo>
                  <a:lnTo>
                    <a:pt x="69926" y="12378"/>
                  </a:lnTo>
                  <a:lnTo>
                    <a:pt x="69949" y="12319"/>
                  </a:lnTo>
                  <a:lnTo>
                    <a:pt x="69972" y="12260"/>
                  </a:lnTo>
                  <a:lnTo>
                    <a:pt x="70042" y="12196"/>
                  </a:lnTo>
                  <a:lnTo>
                    <a:pt x="70159" y="12126"/>
                  </a:lnTo>
                  <a:lnTo>
                    <a:pt x="70299" y="12062"/>
                  </a:lnTo>
                  <a:lnTo>
                    <a:pt x="70486" y="11987"/>
                  </a:lnTo>
                  <a:lnTo>
                    <a:pt x="70743" y="11912"/>
                  </a:lnTo>
                  <a:lnTo>
                    <a:pt x="71070" y="11837"/>
                  </a:lnTo>
                  <a:lnTo>
                    <a:pt x="71444" y="11762"/>
                  </a:lnTo>
                  <a:lnTo>
                    <a:pt x="71888" y="11687"/>
                  </a:lnTo>
                  <a:lnTo>
                    <a:pt x="72402" y="11612"/>
                  </a:lnTo>
                  <a:lnTo>
                    <a:pt x="72846" y="11553"/>
                  </a:lnTo>
                  <a:lnTo>
                    <a:pt x="73290" y="11505"/>
                  </a:lnTo>
                  <a:lnTo>
                    <a:pt x="73710" y="11462"/>
                  </a:lnTo>
                  <a:lnTo>
                    <a:pt x="74131" y="11430"/>
                  </a:lnTo>
                  <a:lnTo>
                    <a:pt x="74528" y="11403"/>
                  </a:lnTo>
                  <a:lnTo>
                    <a:pt x="74925" y="11387"/>
                  </a:lnTo>
                  <a:lnTo>
                    <a:pt x="75299" y="11376"/>
                  </a:lnTo>
                  <a:lnTo>
                    <a:pt x="75673" y="11371"/>
                  </a:lnTo>
                  <a:close/>
                  <a:moveTo>
                    <a:pt x="34951" y="987"/>
                  </a:moveTo>
                  <a:lnTo>
                    <a:pt x="36283" y="992"/>
                  </a:lnTo>
                  <a:lnTo>
                    <a:pt x="37568" y="1008"/>
                  </a:lnTo>
                  <a:lnTo>
                    <a:pt x="38830" y="1035"/>
                  </a:lnTo>
                  <a:lnTo>
                    <a:pt x="40068" y="1073"/>
                  </a:lnTo>
                  <a:lnTo>
                    <a:pt x="41259" y="1121"/>
                  </a:lnTo>
                  <a:lnTo>
                    <a:pt x="42451" y="1180"/>
                  </a:lnTo>
                  <a:lnTo>
                    <a:pt x="43596" y="1250"/>
                  </a:lnTo>
                  <a:lnTo>
                    <a:pt x="44717" y="1325"/>
                  </a:lnTo>
                  <a:lnTo>
                    <a:pt x="45815" y="1416"/>
                  </a:lnTo>
                  <a:lnTo>
                    <a:pt x="46866" y="1512"/>
                  </a:lnTo>
                  <a:lnTo>
                    <a:pt x="47894" y="1614"/>
                  </a:lnTo>
                  <a:lnTo>
                    <a:pt x="48876" y="1732"/>
                  </a:lnTo>
                  <a:lnTo>
                    <a:pt x="49834" y="1855"/>
                  </a:lnTo>
                  <a:lnTo>
                    <a:pt x="49133" y="1947"/>
                  </a:lnTo>
                  <a:lnTo>
                    <a:pt x="48408" y="2032"/>
                  </a:lnTo>
                  <a:lnTo>
                    <a:pt x="47731" y="2123"/>
                  </a:lnTo>
                  <a:lnTo>
                    <a:pt x="47077" y="2220"/>
                  </a:lnTo>
                  <a:lnTo>
                    <a:pt x="46423" y="2311"/>
                  </a:lnTo>
                  <a:lnTo>
                    <a:pt x="45815" y="2408"/>
                  </a:lnTo>
                  <a:lnTo>
                    <a:pt x="45208" y="2509"/>
                  </a:lnTo>
                  <a:lnTo>
                    <a:pt x="44624" y="2606"/>
                  </a:lnTo>
                  <a:lnTo>
                    <a:pt x="44063" y="2708"/>
                  </a:lnTo>
                  <a:lnTo>
                    <a:pt x="43526" y="2810"/>
                  </a:lnTo>
                  <a:lnTo>
                    <a:pt x="43012" y="2917"/>
                  </a:lnTo>
                  <a:lnTo>
                    <a:pt x="42521" y="3019"/>
                  </a:lnTo>
                  <a:lnTo>
                    <a:pt x="42054" y="3126"/>
                  </a:lnTo>
                  <a:lnTo>
                    <a:pt x="41610" y="3233"/>
                  </a:lnTo>
                  <a:lnTo>
                    <a:pt x="41189" y="3340"/>
                  </a:lnTo>
                  <a:lnTo>
                    <a:pt x="40816" y="3448"/>
                  </a:lnTo>
                  <a:lnTo>
                    <a:pt x="40442" y="3555"/>
                  </a:lnTo>
                  <a:lnTo>
                    <a:pt x="40091" y="3662"/>
                  </a:lnTo>
                  <a:lnTo>
                    <a:pt x="39788" y="3769"/>
                  </a:lnTo>
                  <a:lnTo>
                    <a:pt x="39484" y="3882"/>
                  </a:lnTo>
                  <a:lnTo>
                    <a:pt x="39227" y="3989"/>
                  </a:lnTo>
                  <a:lnTo>
                    <a:pt x="38993" y="4096"/>
                  </a:lnTo>
                  <a:lnTo>
                    <a:pt x="38783" y="4209"/>
                  </a:lnTo>
                  <a:lnTo>
                    <a:pt x="38596" y="4316"/>
                  </a:lnTo>
                  <a:lnTo>
                    <a:pt x="38456" y="4423"/>
                  </a:lnTo>
                  <a:lnTo>
                    <a:pt x="38339" y="4530"/>
                  </a:lnTo>
                  <a:lnTo>
                    <a:pt x="38246" y="4638"/>
                  </a:lnTo>
                  <a:lnTo>
                    <a:pt x="38176" y="4745"/>
                  </a:lnTo>
                  <a:lnTo>
                    <a:pt x="38152" y="4852"/>
                  </a:lnTo>
                  <a:lnTo>
                    <a:pt x="38152" y="4959"/>
                  </a:lnTo>
                  <a:lnTo>
                    <a:pt x="38176" y="5061"/>
                  </a:lnTo>
                  <a:lnTo>
                    <a:pt x="38246" y="5163"/>
                  </a:lnTo>
                  <a:lnTo>
                    <a:pt x="38339" y="5265"/>
                  </a:lnTo>
                  <a:lnTo>
                    <a:pt x="38456" y="5367"/>
                  </a:lnTo>
                  <a:lnTo>
                    <a:pt x="38643" y="5479"/>
                  </a:lnTo>
                  <a:lnTo>
                    <a:pt x="38900" y="5592"/>
                  </a:lnTo>
                  <a:lnTo>
                    <a:pt x="39040" y="5651"/>
                  </a:lnTo>
                  <a:lnTo>
                    <a:pt x="39204" y="5710"/>
                  </a:lnTo>
                  <a:lnTo>
                    <a:pt x="39390" y="5769"/>
                  </a:lnTo>
                  <a:lnTo>
                    <a:pt x="39601" y="5822"/>
                  </a:lnTo>
                  <a:lnTo>
                    <a:pt x="39811" y="5881"/>
                  </a:lnTo>
                  <a:lnTo>
                    <a:pt x="40068" y="5935"/>
                  </a:lnTo>
                  <a:lnTo>
                    <a:pt x="40325" y="5994"/>
                  </a:lnTo>
                  <a:lnTo>
                    <a:pt x="40605" y="6047"/>
                  </a:lnTo>
                  <a:lnTo>
                    <a:pt x="40932" y="6101"/>
                  </a:lnTo>
                  <a:lnTo>
                    <a:pt x="41259" y="6155"/>
                  </a:lnTo>
                  <a:lnTo>
                    <a:pt x="41633" y="6203"/>
                  </a:lnTo>
                  <a:lnTo>
                    <a:pt x="42007" y="6251"/>
                  </a:lnTo>
                  <a:lnTo>
                    <a:pt x="42428" y="6294"/>
                  </a:lnTo>
                  <a:lnTo>
                    <a:pt x="42871" y="6342"/>
                  </a:lnTo>
                  <a:lnTo>
                    <a:pt x="43362" y="6380"/>
                  </a:lnTo>
                  <a:lnTo>
                    <a:pt x="43853" y="6417"/>
                  </a:lnTo>
                  <a:lnTo>
                    <a:pt x="44390" y="6455"/>
                  </a:lnTo>
                  <a:lnTo>
                    <a:pt x="44974" y="6487"/>
                  </a:lnTo>
                  <a:lnTo>
                    <a:pt x="45582" y="6514"/>
                  </a:lnTo>
                  <a:lnTo>
                    <a:pt x="46212" y="6541"/>
                  </a:lnTo>
                  <a:lnTo>
                    <a:pt x="46890" y="6562"/>
                  </a:lnTo>
                  <a:lnTo>
                    <a:pt x="47591" y="6578"/>
                  </a:lnTo>
                  <a:lnTo>
                    <a:pt x="48338" y="6594"/>
                  </a:lnTo>
                  <a:lnTo>
                    <a:pt x="49109" y="6605"/>
                  </a:lnTo>
                  <a:lnTo>
                    <a:pt x="49950" y="6605"/>
                  </a:lnTo>
                  <a:lnTo>
                    <a:pt x="51002" y="6600"/>
                  </a:lnTo>
                  <a:lnTo>
                    <a:pt x="51516" y="6589"/>
                  </a:lnTo>
                  <a:lnTo>
                    <a:pt x="52030" y="6578"/>
                  </a:lnTo>
                  <a:lnTo>
                    <a:pt x="52520" y="6567"/>
                  </a:lnTo>
                  <a:lnTo>
                    <a:pt x="53011" y="6551"/>
                  </a:lnTo>
                  <a:lnTo>
                    <a:pt x="53478" y="6530"/>
                  </a:lnTo>
                  <a:lnTo>
                    <a:pt x="53945" y="6509"/>
                  </a:lnTo>
                  <a:lnTo>
                    <a:pt x="54413" y="6482"/>
                  </a:lnTo>
                  <a:lnTo>
                    <a:pt x="54857" y="6450"/>
                  </a:lnTo>
                  <a:lnTo>
                    <a:pt x="55277" y="6423"/>
                  </a:lnTo>
                  <a:lnTo>
                    <a:pt x="55698" y="6385"/>
                  </a:lnTo>
                  <a:lnTo>
                    <a:pt x="56118" y="6348"/>
                  </a:lnTo>
                  <a:lnTo>
                    <a:pt x="56515" y="6310"/>
                  </a:lnTo>
                  <a:lnTo>
                    <a:pt x="56889" y="6262"/>
                  </a:lnTo>
                  <a:lnTo>
                    <a:pt x="57263" y="6219"/>
                  </a:lnTo>
                  <a:lnTo>
                    <a:pt x="57637" y="6171"/>
                  </a:lnTo>
                  <a:lnTo>
                    <a:pt x="57987" y="6117"/>
                  </a:lnTo>
                  <a:lnTo>
                    <a:pt x="58314" y="6064"/>
                  </a:lnTo>
                  <a:lnTo>
                    <a:pt x="58641" y="6010"/>
                  </a:lnTo>
                  <a:lnTo>
                    <a:pt x="58945" y="5946"/>
                  </a:lnTo>
                  <a:lnTo>
                    <a:pt x="59249" y="5887"/>
                  </a:lnTo>
                  <a:lnTo>
                    <a:pt x="59529" y="5822"/>
                  </a:lnTo>
                  <a:lnTo>
                    <a:pt x="59786" y="5753"/>
                  </a:lnTo>
                  <a:lnTo>
                    <a:pt x="60043" y="5683"/>
                  </a:lnTo>
                  <a:lnTo>
                    <a:pt x="60277" y="5613"/>
                  </a:lnTo>
                  <a:lnTo>
                    <a:pt x="60510" y="5538"/>
                  </a:lnTo>
                  <a:lnTo>
                    <a:pt x="60721" y="5458"/>
                  </a:lnTo>
                  <a:lnTo>
                    <a:pt x="60908" y="5377"/>
                  </a:lnTo>
                  <a:lnTo>
                    <a:pt x="61094" y="5297"/>
                  </a:lnTo>
                  <a:lnTo>
                    <a:pt x="61258" y="5211"/>
                  </a:lnTo>
                  <a:lnTo>
                    <a:pt x="61398" y="5125"/>
                  </a:lnTo>
                  <a:lnTo>
                    <a:pt x="61538" y="5040"/>
                  </a:lnTo>
                  <a:lnTo>
                    <a:pt x="61655" y="4954"/>
                  </a:lnTo>
                  <a:lnTo>
                    <a:pt x="61749" y="4863"/>
                  </a:lnTo>
                  <a:lnTo>
                    <a:pt x="61819" y="4777"/>
                  </a:lnTo>
                  <a:lnTo>
                    <a:pt x="61889" y="4686"/>
                  </a:lnTo>
                  <a:lnTo>
                    <a:pt x="61935" y="4595"/>
                  </a:lnTo>
                  <a:lnTo>
                    <a:pt x="61982" y="4504"/>
                  </a:lnTo>
                  <a:lnTo>
                    <a:pt x="61982" y="4407"/>
                  </a:lnTo>
                  <a:lnTo>
                    <a:pt x="62006" y="4316"/>
                  </a:lnTo>
                  <a:lnTo>
                    <a:pt x="61982" y="4225"/>
                  </a:lnTo>
                  <a:lnTo>
                    <a:pt x="61959" y="4128"/>
                  </a:lnTo>
                  <a:lnTo>
                    <a:pt x="61912" y="4032"/>
                  </a:lnTo>
                  <a:lnTo>
                    <a:pt x="61842" y="3941"/>
                  </a:lnTo>
                  <a:lnTo>
                    <a:pt x="61772" y="3844"/>
                  </a:lnTo>
                  <a:lnTo>
                    <a:pt x="61702" y="3748"/>
                  </a:lnTo>
                  <a:lnTo>
                    <a:pt x="61585" y="3651"/>
                  </a:lnTo>
                  <a:lnTo>
                    <a:pt x="61328" y="3464"/>
                  </a:lnTo>
                  <a:lnTo>
                    <a:pt x="61024" y="3271"/>
                  </a:lnTo>
                  <a:lnTo>
                    <a:pt x="60674" y="3078"/>
                  </a:lnTo>
                  <a:lnTo>
                    <a:pt x="60253" y="2890"/>
                  </a:lnTo>
                  <a:lnTo>
                    <a:pt x="59763" y="2702"/>
                  </a:lnTo>
                  <a:lnTo>
                    <a:pt x="59249" y="2515"/>
                  </a:lnTo>
                  <a:lnTo>
                    <a:pt x="58665" y="2333"/>
                  </a:lnTo>
                  <a:lnTo>
                    <a:pt x="58034" y="2150"/>
                  </a:lnTo>
                  <a:lnTo>
                    <a:pt x="58828" y="2097"/>
                  </a:lnTo>
                  <a:lnTo>
                    <a:pt x="59623" y="2043"/>
                  </a:lnTo>
                  <a:lnTo>
                    <a:pt x="60417" y="1995"/>
                  </a:lnTo>
                  <a:lnTo>
                    <a:pt x="61235" y="1952"/>
                  </a:lnTo>
                  <a:lnTo>
                    <a:pt x="62052" y="1909"/>
                  </a:lnTo>
                  <a:lnTo>
                    <a:pt x="62893" y="1872"/>
                  </a:lnTo>
                  <a:lnTo>
                    <a:pt x="63711" y="1839"/>
                  </a:lnTo>
                  <a:lnTo>
                    <a:pt x="64552" y="1807"/>
                  </a:lnTo>
                  <a:lnTo>
                    <a:pt x="65393" y="1780"/>
                  </a:lnTo>
                  <a:lnTo>
                    <a:pt x="66234" y="1759"/>
                  </a:lnTo>
                  <a:lnTo>
                    <a:pt x="67075" y="1738"/>
                  </a:lnTo>
                  <a:lnTo>
                    <a:pt x="67916" y="1721"/>
                  </a:lnTo>
                  <a:lnTo>
                    <a:pt x="68757" y="1705"/>
                  </a:lnTo>
                  <a:lnTo>
                    <a:pt x="69622" y="1700"/>
                  </a:lnTo>
                  <a:lnTo>
                    <a:pt x="70463" y="1695"/>
                  </a:lnTo>
                  <a:lnTo>
                    <a:pt x="71327" y="1689"/>
                  </a:lnTo>
                  <a:lnTo>
                    <a:pt x="72402" y="1695"/>
                  </a:lnTo>
                  <a:lnTo>
                    <a:pt x="73477" y="1711"/>
                  </a:lnTo>
                  <a:lnTo>
                    <a:pt x="74505" y="1743"/>
                  </a:lnTo>
                  <a:lnTo>
                    <a:pt x="75509" y="1780"/>
                  </a:lnTo>
                  <a:lnTo>
                    <a:pt x="76467" y="1823"/>
                  </a:lnTo>
                  <a:lnTo>
                    <a:pt x="77402" y="1882"/>
                  </a:lnTo>
                  <a:lnTo>
                    <a:pt x="78313" y="1947"/>
                  </a:lnTo>
                  <a:lnTo>
                    <a:pt x="79177" y="2022"/>
                  </a:lnTo>
                  <a:lnTo>
                    <a:pt x="80018" y="2102"/>
                  </a:lnTo>
                  <a:lnTo>
                    <a:pt x="80836" y="2188"/>
                  </a:lnTo>
                  <a:lnTo>
                    <a:pt x="81607" y="2284"/>
                  </a:lnTo>
                  <a:lnTo>
                    <a:pt x="82355" y="2381"/>
                  </a:lnTo>
                  <a:lnTo>
                    <a:pt x="83079" y="2488"/>
                  </a:lnTo>
                  <a:lnTo>
                    <a:pt x="83780" y="2601"/>
                  </a:lnTo>
                  <a:lnTo>
                    <a:pt x="84434" y="2713"/>
                  </a:lnTo>
                  <a:lnTo>
                    <a:pt x="85065" y="2836"/>
                  </a:lnTo>
                  <a:lnTo>
                    <a:pt x="85695" y="2960"/>
                  </a:lnTo>
                  <a:lnTo>
                    <a:pt x="86256" y="3083"/>
                  </a:lnTo>
                  <a:lnTo>
                    <a:pt x="86817" y="3212"/>
                  </a:lnTo>
                  <a:lnTo>
                    <a:pt x="87354" y="3340"/>
                  </a:lnTo>
                  <a:lnTo>
                    <a:pt x="87868" y="3474"/>
                  </a:lnTo>
                  <a:lnTo>
                    <a:pt x="88335" y="3608"/>
                  </a:lnTo>
                  <a:lnTo>
                    <a:pt x="88803" y="3737"/>
                  </a:lnTo>
                  <a:lnTo>
                    <a:pt x="89223" y="3871"/>
                  </a:lnTo>
                  <a:lnTo>
                    <a:pt x="89620" y="4005"/>
                  </a:lnTo>
                  <a:lnTo>
                    <a:pt x="90018" y="4134"/>
                  </a:lnTo>
                  <a:lnTo>
                    <a:pt x="90368" y="4262"/>
                  </a:lnTo>
                  <a:lnTo>
                    <a:pt x="90718" y="4391"/>
                  </a:lnTo>
                  <a:lnTo>
                    <a:pt x="91326" y="4638"/>
                  </a:lnTo>
                  <a:lnTo>
                    <a:pt x="91840" y="4868"/>
                  </a:lnTo>
                  <a:lnTo>
                    <a:pt x="92354" y="5120"/>
                  </a:lnTo>
                  <a:lnTo>
                    <a:pt x="92821" y="5372"/>
                  </a:lnTo>
                  <a:lnTo>
                    <a:pt x="93265" y="5629"/>
                  </a:lnTo>
                  <a:lnTo>
                    <a:pt x="93685" y="5892"/>
                  </a:lnTo>
                  <a:lnTo>
                    <a:pt x="94059" y="6155"/>
                  </a:lnTo>
                  <a:lnTo>
                    <a:pt x="94386" y="6423"/>
                  </a:lnTo>
                  <a:lnTo>
                    <a:pt x="94690" y="6691"/>
                  </a:lnTo>
                  <a:lnTo>
                    <a:pt x="94970" y="6964"/>
                  </a:lnTo>
                  <a:lnTo>
                    <a:pt x="95204" y="7238"/>
                  </a:lnTo>
                  <a:lnTo>
                    <a:pt x="95391" y="7511"/>
                  </a:lnTo>
                  <a:lnTo>
                    <a:pt x="95554" y="7784"/>
                  </a:lnTo>
                  <a:lnTo>
                    <a:pt x="95695" y="8063"/>
                  </a:lnTo>
                  <a:lnTo>
                    <a:pt x="95788" y="8336"/>
                  </a:lnTo>
                  <a:lnTo>
                    <a:pt x="95835" y="8610"/>
                  </a:lnTo>
                  <a:lnTo>
                    <a:pt x="95858" y="8883"/>
                  </a:lnTo>
                  <a:lnTo>
                    <a:pt x="95858" y="9151"/>
                  </a:lnTo>
                  <a:lnTo>
                    <a:pt x="95811" y="9419"/>
                  </a:lnTo>
                  <a:lnTo>
                    <a:pt x="95718" y="9687"/>
                  </a:lnTo>
                  <a:lnTo>
                    <a:pt x="95625" y="9945"/>
                  </a:lnTo>
                  <a:lnTo>
                    <a:pt x="95461" y="10207"/>
                  </a:lnTo>
                  <a:lnTo>
                    <a:pt x="95274" y="10459"/>
                  </a:lnTo>
                  <a:lnTo>
                    <a:pt x="95064" y="10711"/>
                  </a:lnTo>
                  <a:lnTo>
                    <a:pt x="94807" y="10952"/>
                  </a:lnTo>
                  <a:lnTo>
                    <a:pt x="94527" y="11194"/>
                  </a:lnTo>
                  <a:lnTo>
                    <a:pt x="94199" y="11424"/>
                  </a:lnTo>
                  <a:lnTo>
                    <a:pt x="93849" y="11655"/>
                  </a:lnTo>
                  <a:lnTo>
                    <a:pt x="93475" y="11875"/>
                  </a:lnTo>
                  <a:lnTo>
                    <a:pt x="93031" y="12084"/>
                  </a:lnTo>
                  <a:lnTo>
                    <a:pt x="92587" y="12287"/>
                  </a:lnTo>
                  <a:lnTo>
                    <a:pt x="92097" y="12486"/>
                  </a:lnTo>
                  <a:lnTo>
                    <a:pt x="91559" y="12673"/>
                  </a:lnTo>
                  <a:lnTo>
                    <a:pt x="91022" y="12850"/>
                  </a:lnTo>
                  <a:lnTo>
                    <a:pt x="90415" y="13022"/>
                  </a:lnTo>
                  <a:lnTo>
                    <a:pt x="89784" y="13177"/>
                  </a:lnTo>
                  <a:lnTo>
                    <a:pt x="89480" y="13252"/>
                  </a:lnTo>
                  <a:lnTo>
                    <a:pt x="89153" y="13322"/>
                  </a:lnTo>
                  <a:lnTo>
                    <a:pt x="88826" y="13386"/>
                  </a:lnTo>
                  <a:lnTo>
                    <a:pt x="88476" y="13451"/>
                  </a:lnTo>
                  <a:lnTo>
                    <a:pt x="88149" y="13515"/>
                  </a:lnTo>
                  <a:lnTo>
                    <a:pt x="87798" y="13568"/>
                  </a:lnTo>
                  <a:lnTo>
                    <a:pt x="87424" y="13627"/>
                  </a:lnTo>
                  <a:lnTo>
                    <a:pt x="87074" y="13676"/>
                  </a:lnTo>
                  <a:lnTo>
                    <a:pt x="86700" y="13724"/>
                  </a:lnTo>
                  <a:lnTo>
                    <a:pt x="86326" y="13772"/>
                  </a:lnTo>
                  <a:lnTo>
                    <a:pt x="85952" y="13810"/>
                  </a:lnTo>
                  <a:lnTo>
                    <a:pt x="85579" y="13847"/>
                  </a:lnTo>
                  <a:lnTo>
                    <a:pt x="85509" y="13617"/>
                  </a:lnTo>
                  <a:lnTo>
                    <a:pt x="85438" y="13392"/>
                  </a:lnTo>
                  <a:lnTo>
                    <a:pt x="85322" y="13166"/>
                  </a:lnTo>
                  <a:lnTo>
                    <a:pt x="85181" y="12952"/>
                  </a:lnTo>
                  <a:lnTo>
                    <a:pt x="84995" y="12743"/>
                  </a:lnTo>
                  <a:lnTo>
                    <a:pt x="84808" y="12539"/>
                  </a:lnTo>
                  <a:lnTo>
                    <a:pt x="84574" y="12346"/>
                  </a:lnTo>
                  <a:lnTo>
                    <a:pt x="84317" y="12159"/>
                  </a:lnTo>
                  <a:lnTo>
                    <a:pt x="84037" y="11982"/>
                  </a:lnTo>
                  <a:lnTo>
                    <a:pt x="83733" y="11810"/>
                  </a:lnTo>
                  <a:lnTo>
                    <a:pt x="83406" y="11644"/>
                  </a:lnTo>
                  <a:lnTo>
                    <a:pt x="83055" y="11494"/>
                  </a:lnTo>
                  <a:lnTo>
                    <a:pt x="82682" y="11349"/>
                  </a:lnTo>
                  <a:lnTo>
                    <a:pt x="82261" y="11210"/>
                  </a:lnTo>
                  <a:lnTo>
                    <a:pt x="81841" y="11087"/>
                  </a:lnTo>
                  <a:lnTo>
                    <a:pt x="81373" y="10969"/>
                  </a:lnTo>
                  <a:lnTo>
                    <a:pt x="81093" y="10904"/>
                  </a:lnTo>
                  <a:lnTo>
                    <a:pt x="80813" y="10845"/>
                  </a:lnTo>
                  <a:lnTo>
                    <a:pt x="80532" y="10792"/>
                  </a:lnTo>
                  <a:lnTo>
                    <a:pt x="80252" y="10738"/>
                  </a:lnTo>
                  <a:lnTo>
                    <a:pt x="79948" y="10690"/>
                  </a:lnTo>
                  <a:lnTo>
                    <a:pt x="79644" y="10647"/>
                  </a:lnTo>
                  <a:lnTo>
                    <a:pt x="79317" y="10604"/>
                  </a:lnTo>
                  <a:lnTo>
                    <a:pt x="79014" y="10567"/>
                  </a:lnTo>
                  <a:lnTo>
                    <a:pt x="78687" y="10534"/>
                  </a:lnTo>
                  <a:lnTo>
                    <a:pt x="78360" y="10502"/>
                  </a:lnTo>
                  <a:lnTo>
                    <a:pt x="78032" y="10475"/>
                  </a:lnTo>
                  <a:lnTo>
                    <a:pt x="77682" y="10454"/>
                  </a:lnTo>
                  <a:lnTo>
                    <a:pt x="77355" y="10433"/>
                  </a:lnTo>
                  <a:lnTo>
                    <a:pt x="77004" y="10416"/>
                  </a:lnTo>
                  <a:lnTo>
                    <a:pt x="76654" y="10406"/>
                  </a:lnTo>
                  <a:lnTo>
                    <a:pt x="76280" y="10395"/>
                  </a:lnTo>
                  <a:lnTo>
                    <a:pt x="75930" y="10390"/>
                  </a:lnTo>
                  <a:lnTo>
                    <a:pt x="75206" y="10390"/>
                  </a:lnTo>
                  <a:lnTo>
                    <a:pt x="74832" y="10395"/>
                  </a:lnTo>
                  <a:lnTo>
                    <a:pt x="74458" y="10406"/>
                  </a:lnTo>
                  <a:lnTo>
                    <a:pt x="74084" y="10422"/>
                  </a:lnTo>
                  <a:lnTo>
                    <a:pt x="73710" y="10438"/>
                  </a:lnTo>
                  <a:lnTo>
                    <a:pt x="73313" y="10459"/>
                  </a:lnTo>
                  <a:lnTo>
                    <a:pt x="72939" y="10481"/>
                  </a:lnTo>
                  <a:lnTo>
                    <a:pt x="72566" y="10508"/>
                  </a:lnTo>
                  <a:lnTo>
                    <a:pt x="72168" y="10540"/>
                  </a:lnTo>
                  <a:lnTo>
                    <a:pt x="71795" y="10577"/>
                  </a:lnTo>
                  <a:lnTo>
                    <a:pt x="71397" y="10615"/>
                  </a:lnTo>
                  <a:lnTo>
                    <a:pt x="71000" y="10663"/>
                  </a:lnTo>
                  <a:lnTo>
                    <a:pt x="70626" y="10706"/>
                  </a:lnTo>
                  <a:lnTo>
                    <a:pt x="70229" y="10760"/>
                  </a:lnTo>
                  <a:lnTo>
                    <a:pt x="69552" y="10856"/>
                  </a:lnTo>
                  <a:lnTo>
                    <a:pt x="68921" y="10958"/>
                  </a:lnTo>
                  <a:lnTo>
                    <a:pt x="68360" y="11065"/>
                  </a:lnTo>
                  <a:lnTo>
                    <a:pt x="67846" y="11183"/>
                  </a:lnTo>
                  <a:lnTo>
                    <a:pt x="67379" y="11301"/>
                  </a:lnTo>
                  <a:lnTo>
                    <a:pt x="66958" y="11419"/>
                  </a:lnTo>
                  <a:lnTo>
                    <a:pt x="66608" y="11548"/>
                  </a:lnTo>
                  <a:lnTo>
                    <a:pt x="66444" y="11612"/>
                  </a:lnTo>
                  <a:lnTo>
                    <a:pt x="66304" y="11682"/>
                  </a:lnTo>
                  <a:lnTo>
                    <a:pt x="66187" y="11746"/>
                  </a:lnTo>
                  <a:lnTo>
                    <a:pt x="66071" y="11816"/>
                  </a:lnTo>
                  <a:lnTo>
                    <a:pt x="65954" y="11885"/>
                  </a:lnTo>
                  <a:lnTo>
                    <a:pt x="65860" y="11955"/>
                  </a:lnTo>
                  <a:lnTo>
                    <a:pt x="65790" y="12025"/>
                  </a:lnTo>
                  <a:lnTo>
                    <a:pt x="65720" y="12094"/>
                  </a:lnTo>
                  <a:lnTo>
                    <a:pt x="65674" y="12169"/>
                  </a:lnTo>
                  <a:lnTo>
                    <a:pt x="65650" y="12239"/>
                  </a:lnTo>
                  <a:lnTo>
                    <a:pt x="65627" y="12314"/>
                  </a:lnTo>
                  <a:lnTo>
                    <a:pt x="65627" y="12384"/>
                  </a:lnTo>
                  <a:lnTo>
                    <a:pt x="65627" y="12459"/>
                  </a:lnTo>
                  <a:lnTo>
                    <a:pt x="65674" y="12534"/>
                  </a:lnTo>
                  <a:lnTo>
                    <a:pt x="65697" y="12609"/>
                  </a:lnTo>
                  <a:lnTo>
                    <a:pt x="65767" y="12689"/>
                  </a:lnTo>
                  <a:lnTo>
                    <a:pt x="65837" y="12764"/>
                  </a:lnTo>
                  <a:lnTo>
                    <a:pt x="65907" y="12839"/>
                  </a:lnTo>
                  <a:lnTo>
                    <a:pt x="66071" y="12952"/>
                  </a:lnTo>
                  <a:lnTo>
                    <a:pt x="66234" y="13065"/>
                  </a:lnTo>
                  <a:lnTo>
                    <a:pt x="66444" y="13177"/>
                  </a:lnTo>
                  <a:lnTo>
                    <a:pt x="66678" y="13284"/>
                  </a:lnTo>
                  <a:lnTo>
                    <a:pt x="66958" y="13392"/>
                  </a:lnTo>
                  <a:lnTo>
                    <a:pt x="67239" y="13493"/>
                  </a:lnTo>
                  <a:lnTo>
                    <a:pt x="67566" y="13595"/>
                  </a:lnTo>
                  <a:lnTo>
                    <a:pt x="67916" y="13697"/>
                  </a:lnTo>
                  <a:lnTo>
                    <a:pt x="68267" y="13794"/>
                  </a:lnTo>
                  <a:lnTo>
                    <a:pt x="68664" y="13890"/>
                  </a:lnTo>
                  <a:lnTo>
                    <a:pt x="69061" y="13981"/>
                  </a:lnTo>
                  <a:lnTo>
                    <a:pt x="69505" y="14072"/>
                  </a:lnTo>
                  <a:lnTo>
                    <a:pt x="69949" y="14158"/>
                  </a:lnTo>
                  <a:lnTo>
                    <a:pt x="70416" y="14244"/>
                  </a:lnTo>
                  <a:lnTo>
                    <a:pt x="70907" y="14324"/>
                  </a:lnTo>
                  <a:lnTo>
                    <a:pt x="71421" y="14399"/>
                  </a:lnTo>
                  <a:lnTo>
                    <a:pt x="71935" y="14474"/>
                  </a:lnTo>
                  <a:lnTo>
                    <a:pt x="72472" y="14539"/>
                  </a:lnTo>
                  <a:lnTo>
                    <a:pt x="73009" y="14608"/>
                  </a:lnTo>
                  <a:lnTo>
                    <a:pt x="73570" y="14667"/>
                  </a:lnTo>
                  <a:lnTo>
                    <a:pt x="74154" y="14726"/>
                  </a:lnTo>
                  <a:lnTo>
                    <a:pt x="74738" y="14780"/>
                  </a:lnTo>
                  <a:lnTo>
                    <a:pt x="75322" y="14828"/>
                  </a:lnTo>
                  <a:lnTo>
                    <a:pt x="75930" y="14871"/>
                  </a:lnTo>
                  <a:lnTo>
                    <a:pt x="76537" y="14914"/>
                  </a:lnTo>
                  <a:lnTo>
                    <a:pt x="77168" y="14946"/>
                  </a:lnTo>
                  <a:lnTo>
                    <a:pt x="77799" y="14978"/>
                  </a:lnTo>
                  <a:lnTo>
                    <a:pt x="78430" y="15000"/>
                  </a:lnTo>
                  <a:lnTo>
                    <a:pt x="79060" y="15021"/>
                  </a:lnTo>
                  <a:lnTo>
                    <a:pt x="79691" y="15032"/>
                  </a:lnTo>
                  <a:lnTo>
                    <a:pt x="80345" y="15043"/>
                  </a:lnTo>
                  <a:lnTo>
                    <a:pt x="80976" y="15048"/>
                  </a:lnTo>
                  <a:lnTo>
                    <a:pt x="81093" y="15043"/>
                  </a:lnTo>
                  <a:lnTo>
                    <a:pt x="81093" y="15043"/>
                  </a:lnTo>
                  <a:lnTo>
                    <a:pt x="80953" y="15311"/>
                  </a:lnTo>
                  <a:lnTo>
                    <a:pt x="80789" y="15579"/>
                  </a:lnTo>
                  <a:lnTo>
                    <a:pt x="80602" y="15841"/>
                  </a:lnTo>
                  <a:lnTo>
                    <a:pt x="80369" y="16115"/>
                  </a:lnTo>
                  <a:lnTo>
                    <a:pt x="80088" y="16383"/>
                  </a:lnTo>
                  <a:lnTo>
                    <a:pt x="79785" y="16651"/>
                  </a:lnTo>
                  <a:lnTo>
                    <a:pt x="79458" y="16924"/>
                  </a:lnTo>
                  <a:lnTo>
                    <a:pt x="79107" y="17192"/>
                  </a:lnTo>
                  <a:lnTo>
                    <a:pt x="78710" y="17460"/>
                  </a:lnTo>
                  <a:lnTo>
                    <a:pt x="78289" y="17728"/>
                  </a:lnTo>
                  <a:lnTo>
                    <a:pt x="77846" y="17996"/>
                  </a:lnTo>
                  <a:lnTo>
                    <a:pt x="77355" y="18259"/>
                  </a:lnTo>
                  <a:lnTo>
                    <a:pt x="76841" y="18522"/>
                  </a:lnTo>
                  <a:lnTo>
                    <a:pt x="76304" y="18784"/>
                  </a:lnTo>
                  <a:lnTo>
                    <a:pt x="75743" y="19042"/>
                  </a:lnTo>
                  <a:lnTo>
                    <a:pt x="75135" y="19299"/>
                  </a:lnTo>
                  <a:lnTo>
                    <a:pt x="74902" y="19396"/>
                  </a:lnTo>
                  <a:lnTo>
                    <a:pt x="74645" y="19492"/>
                  </a:lnTo>
                  <a:lnTo>
                    <a:pt x="74364" y="19583"/>
                  </a:lnTo>
                  <a:lnTo>
                    <a:pt x="74107" y="19674"/>
                  </a:lnTo>
                  <a:lnTo>
                    <a:pt x="73827" y="19760"/>
                  </a:lnTo>
                  <a:lnTo>
                    <a:pt x="73523" y="19840"/>
                  </a:lnTo>
                  <a:lnTo>
                    <a:pt x="73243" y="19921"/>
                  </a:lnTo>
                  <a:lnTo>
                    <a:pt x="72916" y="19996"/>
                  </a:lnTo>
                  <a:lnTo>
                    <a:pt x="72612" y="20071"/>
                  </a:lnTo>
                  <a:lnTo>
                    <a:pt x="72285" y="20141"/>
                  </a:lnTo>
                  <a:lnTo>
                    <a:pt x="71958" y="20210"/>
                  </a:lnTo>
                  <a:lnTo>
                    <a:pt x="71608" y="20269"/>
                  </a:lnTo>
                  <a:lnTo>
                    <a:pt x="71257" y="20334"/>
                  </a:lnTo>
                  <a:lnTo>
                    <a:pt x="70883" y="20393"/>
                  </a:lnTo>
                  <a:lnTo>
                    <a:pt x="70510" y="20446"/>
                  </a:lnTo>
                  <a:lnTo>
                    <a:pt x="70136" y="20494"/>
                  </a:lnTo>
                  <a:lnTo>
                    <a:pt x="69739" y="20543"/>
                  </a:lnTo>
                  <a:lnTo>
                    <a:pt x="69341" y="20591"/>
                  </a:lnTo>
                  <a:lnTo>
                    <a:pt x="68944" y="20628"/>
                  </a:lnTo>
                  <a:lnTo>
                    <a:pt x="68524" y="20671"/>
                  </a:lnTo>
                  <a:lnTo>
                    <a:pt x="68103" y="20704"/>
                  </a:lnTo>
                  <a:lnTo>
                    <a:pt x="67659" y="20736"/>
                  </a:lnTo>
                  <a:lnTo>
                    <a:pt x="67215" y="20768"/>
                  </a:lnTo>
                  <a:lnTo>
                    <a:pt x="66748" y="20795"/>
                  </a:lnTo>
                  <a:lnTo>
                    <a:pt x="66281" y="20816"/>
                  </a:lnTo>
                  <a:lnTo>
                    <a:pt x="65814" y="20838"/>
                  </a:lnTo>
                  <a:lnTo>
                    <a:pt x="65323" y="20854"/>
                  </a:lnTo>
                  <a:lnTo>
                    <a:pt x="64832" y="20864"/>
                  </a:lnTo>
                  <a:lnTo>
                    <a:pt x="64318" y="20875"/>
                  </a:lnTo>
                  <a:lnTo>
                    <a:pt x="63804" y="20886"/>
                  </a:lnTo>
                  <a:lnTo>
                    <a:pt x="62753" y="20891"/>
                  </a:lnTo>
                  <a:lnTo>
                    <a:pt x="62122" y="20891"/>
                  </a:lnTo>
                  <a:lnTo>
                    <a:pt x="61468" y="20880"/>
                  </a:lnTo>
                  <a:lnTo>
                    <a:pt x="60837" y="20870"/>
                  </a:lnTo>
                  <a:lnTo>
                    <a:pt x="60183" y="20859"/>
                  </a:lnTo>
                  <a:lnTo>
                    <a:pt x="59529" y="20843"/>
                  </a:lnTo>
                  <a:lnTo>
                    <a:pt x="58875" y="20821"/>
                  </a:lnTo>
                  <a:lnTo>
                    <a:pt x="57567" y="20768"/>
                  </a:lnTo>
                  <a:lnTo>
                    <a:pt x="56235" y="20704"/>
                  </a:lnTo>
                  <a:lnTo>
                    <a:pt x="54903" y="20623"/>
                  </a:lnTo>
                  <a:lnTo>
                    <a:pt x="53595" y="20537"/>
                  </a:lnTo>
                  <a:lnTo>
                    <a:pt x="52263" y="20441"/>
                  </a:lnTo>
                  <a:lnTo>
                    <a:pt x="50955" y="20339"/>
                  </a:lnTo>
                  <a:lnTo>
                    <a:pt x="49670" y="20226"/>
                  </a:lnTo>
                  <a:lnTo>
                    <a:pt x="48385" y="20103"/>
                  </a:lnTo>
                  <a:lnTo>
                    <a:pt x="47123" y="19980"/>
                  </a:lnTo>
                  <a:lnTo>
                    <a:pt x="45885" y="19851"/>
                  </a:lnTo>
                  <a:lnTo>
                    <a:pt x="44670" y="19723"/>
                  </a:lnTo>
                  <a:lnTo>
                    <a:pt x="43479" y="19588"/>
                  </a:lnTo>
                  <a:lnTo>
                    <a:pt x="42334" y="19449"/>
                  </a:lnTo>
                  <a:lnTo>
                    <a:pt x="41236" y="19315"/>
                  </a:lnTo>
                  <a:lnTo>
                    <a:pt x="40185" y="19181"/>
                  </a:lnTo>
                  <a:lnTo>
                    <a:pt x="39157" y="19052"/>
                  </a:lnTo>
                  <a:lnTo>
                    <a:pt x="38199" y="18918"/>
                  </a:lnTo>
                  <a:lnTo>
                    <a:pt x="36423" y="18677"/>
                  </a:lnTo>
                  <a:lnTo>
                    <a:pt x="34905" y="18457"/>
                  </a:lnTo>
                  <a:lnTo>
                    <a:pt x="33667" y="18270"/>
                  </a:lnTo>
                  <a:lnTo>
                    <a:pt x="32732" y="18125"/>
                  </a:lnTo>
                  <a:lnTo>
                    <a:pt x="31914" y="17991"/>
                  </a:lnTo>
                  <a:lnTo>
                    <a:pt x="30653" y="17846"/>
                  </a:lnTo>
                  <a:lnTo>
                    <a:pt x="29461" y="17702"/>
                  </a:lnTo>
                  <a:lnTo>
                    <a:pt x="28340" y="17551"/>
                  </a:lnTo>
                  <a:lnTo>
                    <a:pt x="27242" y="17396"/>
                  </a:lnTo>
                  <a:lnTo>
                    <a:pt x="26237" y="17241"/>
                  </a:lnTo>
                  <a:lnTo>
                    <a:pt x="25256" y="17080"/>
                  </a:lnTo>
                  <a:lnTo>
                    <a:pt x="24345" y="16919"/>
                  </a:lnTo>
                  <a:lnTo>
                    <a:pt x="23480" y="16753"/>
                  </a:lnTo>
                  <a:lnTo>
                    <a:pt x="22663" y="16587"/>
                  </a:lnTo>
                  <a:lnTo>
                    <a:pt x="21915" y="16415"/>
                  </a:lnTo>
                  <a:lnTo>
                    <a:pt x="21191" y="16249"/>
                  </a:lnTo>
                  <a:lnTo>
                    <a:pt x="20513" y="16077"/>
                  </a:lnTo>
                  <a:lnTo>
                    <a:pt x="19906" y="15906"/>
                  </a:lnTo>
                  <a:lnTo>
                    <a:pt x="19322" y="15734"/>
                  </a:lnTo>
                  <a:lnTo>
                    <a:pt x="18784" y="15563"/>
                  </a:lnTo>
                  <a:lnTo>
                    <a:pt x="18270" y="15386"/>
                  </a:lnTo>
                  <a:lnTo>
                    <a:pt x="17827" y="15214"/>
                  </a:lnTo>
                  <a:lnTo>
                    <a:pt x="17406" y="15043"/>
                  </a:lnTo>
                  <a:lnTo>
                    <a:pt x="17009" y="14871"/>
                  </a:lnTo>
                  <a:lnTo>
                    <a:pt x="16658" y="14700"/>
                  </a:lnTo>
                  <a:lnTo>
                    <a:pt x="16331" y="14533"/>
                  </a:lnTo>
                  <a:lnTo>
                    <a:pt x="16051" y="14362"/>
                  </a:lnTo>
                  <a:lnTo>
                    <a:pt x="15794" y="14196"/>
                  </a:lnTo>
                  <a:lnTo>
                    <a:pt x="15560" y="14035"/>
                  </a:lnTo>
                  <a:lnTo>
                    <a:pt x="15373" y="13874"/>
                  </a:lnTo>
                  <a:lnTo>
                    <a:pt x="15187" y="13713"/>
                  </a:lnTo>
                  <a:lnTo>
                    <a:pt x="15046" y="13558"/>
                  </a:lnTo>
                  <a:lnTo>
                    <a:pt x="14906" y="13402"/>
                  </a:lnTo>
                  <a:lnTo>
                    <a:pt x="14813" y="13252"/>
                  </a:lnTo>
                  <a:lnTo>
                    <a:pt x="14719" y="13107"/>
                  </a:lnTo>
                  <a:lnTo>
                    <a:pt x="14649" y="12963"/>
                  </a:lnTo>
                  <a:lnTo>
                    <a:pt x="14603" y="12823"/>
                  </a:lnTo>
                  <a:lnTo>
                    <a:pt x="15864" y="12823"/>
                  </a:lnTo>
                  <a:lnTo>
                    <a:pt x="16752" y="12818"/>
                  </a:lnTo>
                  <a:lnTo>
                    <a:pt x="17593" y="12807"/>
                  </a:lnTo>
                  <a:lnTo>
                    <a:pt x="18434" y="12791"/>
                  </a:lnTo>
                  <a:lnTo>
                    <a:pt x="19228" y="12770"/>
                  </a:lnTo>
                  <a:lnTo>
                    <a:pt x="20023" y="12743"/>
                  </a:lnTo>
                  <a:lnTo>
                    <a:pt x="20770" y="12716"/>
                  </a:lnTo>
                  <a:lnTo>
                    <a:pt x="21495" y="12684"/>
                  </a:lnTo>
                  <a:lnTo>
                    <a:pt x="22195" y="12641"/>
                  </a:lnTo>
                  <a:lnTo>
                    <a:pt x="22850" y="12598"/>
                  </a:lnTo>
                  <a:lnTo>
                    <a:pt x="23504" y="12555"/>
                  </a:lnTo>
                  <a:lnTo>
                    <a:pt x="24111" y="12502"/>
                  </a:lnTo>
                  <a:lnTo>
                    <a:pt x="24695" y="12448"/>
                  </a:lnTo>
                  <a:lnTo>
                    <a:pt x="25256" y="12389"/>
                  </a:lnTo>
                  <a:lnTo>
                    <a:pt x="25770" y="12319"/>
                  </a:lnTo>
                  <a:lnTo>
                    <a:pt x="26284" y="12255"/>
                  </a:lnTo>
                  <a:lnTo>
                    <a:pt x="26728" y="12180"/>
                  </a:lnTo>
                  <a:lnTo>
                    <a:pt x="27148" y="12110"/>
                  </a:lnTo>
                  <a:lnTo>
                    <a:pt x="27545" y="12030"/>
                  </a:lnTo>
                  <a:lnTo>
                    <a:pt x="27919" y="11950"/>
                  </a:lnTo>
                  <a:lnTo>
                    <a:pt x="28270" y="11864"/>
                  </a:lnTo>
                  <a:lnTo>
                    <a:pt x="28573" y="11773"/>
                  </a:lnTo>
                  <a:lnTo>
                    <a:pt x="28854" y="11682"/>
                  </a:lnTo>
                  <a:lnTo>
                    <a:pt x="29111" y="11585"/>
                  </a:lnTo>
                  <a:lnTo>
                    <a:pt x="29344" y="11489"/>
                  </a:lnTo>
                  <a:lnTo>
                    <a:pt x="29555" y="11387"/>
                  </a:lnTo>
                  <a:lnTo>
                    <a:pt x="29718" y="11279"/>
                  </a:lnTo>
                  <a:lnTo>
                    <a:pt x="29858" y="11172"/>
                  </a:lnTo>
                  <a:lnTo>
                    <a:pt x="29975" y="11065"/>
                  </a:lnTo>
                  <a:lnTo>
                    <a:pt x="30045" y="10952"/>
                  </a:lnTo>
                  <a:lnTo>
                    <a:pt x="30092" y="10840"/>
                  </a:lnTo>
                  <a:lnTo>
                    <a:pt x="30115" y="10722"/>
                  </a:lnTo>
                  <a:lnTo>
                    <a:pt x="30092" y="10609"/>
                  </a:lnTo>
                  <a:lnTo>
                    <a:pt x="30045" y="10502"/>
                  </a:lnTo>
                  <a:lnTo>
                    <a:pt x="29975" y="10390"/>
                  </a:lnTo>
                  <a:lnTo>
                    <a:pt x="29882" y="10277"/>
                  </a:lnTo>
                  <a:lnTo>
                    <a:pt x="29765" y="10170"/>
                  </a:lnTo>
                  <a:lnTo>
                    <a:pt x="29601" y="10057"/>
                  </a:lnTo>
                  <a:lnTo>
                    <a:pt x="29438" y="9950"/>
                  </a:lnTo>
                  <a:lnTo>
                    <a:pt x="29251" y="9843"/>
                  </a:lnTo>
                  <a:lnTo>
                    <a:pt x="29041" y="9741"/>
                  </a:lnTo>
                  <a:lnTo>
                    <a:pt x="28807" y="9634"/>
                  </a:lnTo>
                  <a:lnTo>
                    <a:pt x="28550" y="9532"/>
                  </a:lnTo>
                  <a:lnTo>
                    <a:pt x="28270" y="9435"/>
                  </a:lnTo>
                  <a:lnTo>
                    <a:pt x="27966" y="9339"/>
                  </a:lnTo>
                  <a:lnTo>
                    <a:pt x="27662" y="9242"/>
                  </a:lnTo>
                  <a:lnTo>
                    <a:pt x="27335" y="9151"/>
                  </a:lnTo>
                  <a:lnTo>
                    <a:pt x="27008" y="9066"/>
                  </a:lnTo>
                  <a:lnTo>
                    <a:pt x="26634" y="8980"/>
                  </a:lnTo>
                  <a:lnTo>
                    <a:pt x="26284" y="8899"/>
                  </a:lnTo>
                  <a:lnTo>
                    <a:pt x="25887" y="8824"/>
                  </a:lnTo>
                  <a:lnTo>
                    <a:pt x="25513" y="8749"/>
                  </a:lnTo>
                  <a:lnTo>
                    <a:pt x="25116" y="8685"/>
                  </a:lnTo>
                  <a:lnTo>
                    <a:pt x="24695" y="8621"/>
                  </a:lnTo>
                  <a:lnTo>
                    <a:pt x="24275" y="8562"/>
                  </a:lnTo>
                  <a:lnTo>
                    <a:pt x="23854" y="8508"/>
                  </a:lnTo>
                  <a:lnTo>
                    <a:pt x="23434" y="8460"/>
                  </a:lnTo>
                  <a:lnTo>
                    <a:pt x="22990" y="8417"/>
                  </a:lnTo>
                  <a:lnTo>
                    <a:pt x="22546" y="8379"/>
                  </a:lnTo>
                  <a:lnTo>
                    <a:pt x="22102" y="8347"/>
                  </a:lnTo>
                  <a:lnTo>
                    <a:pt x="21658" y="8326"/>
                  </a:lnTo>
                  <a:lnTo>
                    <a:pt x="21214" y="8310"/>
                  </a:lnTo>
                  <a:lnTo>
                    <a:pt x="20770" y="8299"/>
                  </a:lnTo>
                  <a:lnTo>
                    <a:pt x="20326" y="8294"/>
                  </a:lnTo>
                  <a:lnTo>
                    <a:pt x="19929" y="8294"/>
                  </a:lnTo>
                  <a:lnTo>
                    <a:pt x="19555" y="8304"/>
                  </a:lnTo>
                  <a:lnTo>
                    <a:pt x="19182" y="8315"/>
                  </a:lnTo>
                  <a:lnTo>
                    <a:pt x="18831" y="8336"/>
                  </a:lnTo>
                  <a:lnTo>
                    <a:pt x="18481" y="8358"/>
                  </a:lnTo>
                  <a:lnTo>
                    <a:pt x="18130" y="8385"/>
                  </a:lnTo>
                  <a:lnTo>
                    <a:pt x="17803" y="8422"/>
                  </a:lnTo>
                  <a:lnTo>
                    <a:pt x="17453" y="8460"/>
                  </a:lnTo>
                  <a:lnTo>
                    <a:pt x="17149" y="8503"/>
                  </a:lnTo>
                  <a:lnTo>
                    <a:pt x="16822" y="8551"/>
                  </a:lnTo>
                  <a:lnTo>
                    <a:pt x="16518" y="8605"/>
                  </a:lnTo>
                  <a:lnTo>
                    <a:pt x="16215" y="8663"/>
                  </a:lnTo>
                  <a:lnTo>
                    <a:pt x="15911" y="8722"/>
                  </a:lnTo>
                  <a:lnTo>
                    <a:pt x="15607" y="8792"/>
                  </a:lnTo>
                  <a:lnTo>
                    <a:pt x="15327" y="8862"/>
                  </a:lnTo>
                  <a:lnTo>
                    <a:pt x="15046" y="8937"/>
                  </a:lnTo>
                  <a:lnTo>
                    <a:pt x="14766" y="9017"/>
                  </a:lnTo>
                  <a:lnTo>
                    <a:pt x="14486" y="9098"/>
                  </a:lnTo>
                  <a:lnTo>
                    <a:pt x="14229" y="9183"/>
                  </a:lnTo>
                  <a:lnTo>
                    <a:pt x="13948" y="9275"/>
                  </a:lnTo>
                  <a:lnTo>
                    <a:pt x="13458" y="9468"/>
                  </a:lnTo>
                  <a:lnTo>
                    <a:pt x="12990" y="9671"/>
                  </a:lnTo>
                  <a:lnTo>
                    <a:pt x="12547" y="9886"/>
                  </a:lnTo>
                  <a:lnTo>
                    <a:pt x="12126" y="10111"/>
                  </a:lnTo>
                  <a:lnTo>
                    <a:pt x="11752" y="10347"/>
                  </a:lnTo>
                  <a:lnTo>
                    <a:pt x="11425" y="10588"/>
                  </a:lnTo>
                  <a:lnTo>
                    <a:pt x="11121" y="10840"/>
                  </a:lnTo>
                  <a:lnTo>
                    <a:pt x="10864" y="11097"/>
                  </a:lnTo>
                  <a:lnTo>
                    <a:pt x="10631" y="11360"/>
                  </a:lnTo>
                  <a:lnTo>
                    <a:pt x="10467" y="11628"/>
                  </a:lnTo>
                  <a:lnTo>
                    <a:pt x="9907" y="11564"/>
                  </a:lnTo>
                  <a:lnTo>
                    <a:pt x="9393" y="11494"/>
                  </a:lnTo>
                  <a:lnTo>
                    <a:pt x="8902" y="11414"/>
                  </a:lnTo>
                  <a:lnTo>
                    <a:pt x="8458" y="11333"/>
                  </a:lnTo>
                  <a:lnTo>
                    <a:pt x="8038" y="11242"/>
                  </a:lnTo>
                  <a:lnTo>
                    <a:pt x="7640" y="11145"/>
                  </a:lnTo>
                  <a:lnTo>
                    <a:pt x="7267" y="11044"/>
                  </a:lnTo>
                  <a:lnTo>
                    <a:pt x="6940" y="10936"/>
                  </a:lnTo>
                  <a:lnTo>
                    <a:pt x="6612" y="10829"/>
                  </a:lnTo>
                  <a:lnTo>
                    <a:pt x="6332" y="10717"/>
                  </a:lnTo>
                  <a:lnTo>
                    <a:pt x="6075" y="10604"/>
                  </a:lnTo>
                  <a:lnTo>
                    <a:pt x="5818" y="10486"/>
                  </a:lnTo>
                  <a:lnTo>
                    <a:pt x="5608" y="10368"/>
                  </a:lnTo>
                  <a:lnTo>
                    <a:pt x="5421" y="10245"/>
                  </a:lnTo>
                  <a:lnTo>
                    <a:pt x="5234" y="10122"/>
                  </a:lnTo>
                  <a:lnTo>
                    <a:pt x="5071" y="10004"/>
                  </a:lnTo>
                  <a:lnTo>
                    <a:pt x="4954" y="9880"/>
                  </a:lnTo>
                  <a:lnTo>
                    <a:pt x="4814" y="9757"/>
                  </a:lnTo>
                  <a:lnTo>
                    <a:pt x="4627" y="9516"/>
                  </a:lnTo>
                  <a:lnTo>
                    <a:pt x="4486" y="9285"/>
                  </a:lnTo>
                  <a:lnTo>
                    <a:pt x="4393" y="9066"/>
                  </a:lnTo>
                  <a:lnTo>
                    <a:pt x="4346" y="8862"/>
                  </a:lnTo>
                  <a:lnTo>
                    <a:pt x="4323" y="8674"/>
                  </a:lnTo>
                  <a:lnTo>
                    <a:pt x="4323" y="8513"/>
                  </a:lnTo>
                  <a:lnTo>
                    <a:pt x="4323" y="8379"/>
                  </a:lnTo>
                  <a:lnTo>
                    <a:pt x="4416" y="8068"/>
                  </a:lnTo>
                  <a:lnTo>
                    <a:pt x="4557" y="7763"/>
                  </a:lnTo>
                  <a:lnTo>
                    <a:pt x="4743" y="7452"/>
                  </a:lnTo>
                  <a:lnTo>
                    <a:pt x="5000" y="7141"/>
                  </a:lnTo>
                  <a:lnTo>
                    <a:pt x="5304" y="6830"/>
                  </a:lnTo>
                  <a:lnTo>
                    <a:pt x="5655" y="6519"/>
                  </a:lnTo>
                  <a:lnTo>
                    <a:pt x="6052" y="6208"/>
                  </a:lnTo>
                  <a:lnTo>
                    <a:pt x="6519" y="5903"/>
                  </a:lnTo>
                  <a:lnTo>
                    <a:pt x="7033" y="5603"/>
                  </a:lnTo>
                  <a:lnTo>
                    <a:pt x="7594" y="5302"/>
                  </a:lnTo>
                  <a:lnTo>
                    <a:pt x="8201" y="5002"/>
                  </a:lnTo>
                  <a:lnTo>
                    <a:pt x="8855" y="4713"/>
                  </a:lnTo>
                  <a:lnTo>
                    <a:pt x="9556" y="4429"/>
                  </a:lnTo>
                  <a:lnTo>
                    <a:pt x="10304" y="4150"/>
                  </a:lnTo>
                  <a:lnTo>
                    <a:pt x="10701" y="4010"/>
                  </a:lnTo>
                  <a:lnTo>
                    <a:pt x="11098" y="3876"/>
                  </a:lnTo>
                  <a:lnTo>
                    <a:pt x="11519" y="3748"/>
                  </a:lnTo>
                  <a:lnTo>
                    <a:pt x="11939" y="3614"/>
                  </a:lnTo>
                  <a:lnTo>
                    <a:pt x="12383" y="3485"/>
                  </a:lnTo>
                  <a:lnTo>
                    <a:pt x="12827" y="3356"/>
                  </a:lnTo>
                  <a:lnTo>
                    <a:pt x="13271" y="3233"/>
                  </a:lnTo>
                  <a:lnTo>
                    <a:pt x="13761" y="3115"/>
                  </a:lnTo>
                  <a:lnTo>
                    <a:pt x="14229" y="2992"/>
                  </a:lnTo>
                  <a:lnTo>
                    <a:pt x="14719" y="2879"/>
                  </a:lnTo>
                  <a:lnTo>
                    <a:pt x="15233" y="2761"/>
                  </a:lnTo>
                  <a:lnTo>
                    <a:pt x="15724" y="2654"/>
                  </a:lnTo>
                  <a:lnTo>
                    <a:pt x="16261" y="2542"/>
                  </a:lnTo>
                  <a:lnTo>
                    <a:pt x="16799" y="2440"/>
                  </a:lnTo>
                  <a:lnTo>
                    <a:pt x="17336" y="2333"/>
                  </a:lnTo>
                  <a:lnTo>
                    <a:pt x="17873" y="2236"/>
                  </a:lnTo>
                  <a:lnTo>
                    <a:pt x="18434" y="2140"/>
                  </a:lnTo>
                  <a:lnTo>
                    <a:pt x="19018" y="2048"/>
                  </a:lnTo>
                  <a:lnTo>
                    <a:pt x="19602" y="1957"/>
                  </a:lnTo>
                  <a:lnTo>
                    <a:pt x="20186" y="1872"/>
                  </a:lnTo>
                  <a:lnTo>
                    <a:pt x="20794" y="1786"/>
                  </a:lnTo>
                  <a:lnTo>
                    <a:pt x="21401" y="1711"/>
                  </a:lnTo>
                  <a:lnTo>
                    <a:pt x="22009" y="1636"/>
                  </a:lnTo>
                  <a:lnTo>
                    <a:pt x="22639" y="1561"/>
                  </a:lnTo>
                  <a:lnTo>
                    <a:pt x="23270" y="1496"/>
                  </a:lnTo>
                  <a:lnTo>
                    <a:pt x="23924" y="1432"/>
                  </a:lnTo>
                  <a:lnTo>
                    <a:pt x="24578" y="1373"/>
                  </a:lnTo>
                  <a:lnTo>
                    <a:pt x="25233" y="1314"/>
                  </a:lnTo>
                  <a:lnTo>
                    <a:pt x="25910" y="1266"/>
                  </a:lnTo>
                  <a:lnTo>
                    <a:pt x="26588" y="1218"/>
                  </a:lnTo>
                  <a:lnTo>
                    <a:pt x="27288" y="1175"/>
                  </a:lnTo>
                  <a:lnTo>
                    <a:pt x="27989" y="1137"/>
                  </a:lnTo>
                  <a:lnTo>
                    <a:pt x="28690" y="1105"/>
                  </a:lnTo>
                  <a:lnTo>
                    <a:pt x="29391" y="1078"/>
                  </a:lnTo>
                  <a:lnTo>
                    <a:pt x="30115" y="1051"/>
                  </a:lnTo>
                  <a:lnTo>
                    <a:pt x="30840" y="1035"/>
                  </a:lnTo>
                  <a:lnTo>
                    <a:pt x="32241" y="1008"/>
                  </a:lnTo>
                  <a:lnTo>
                    <a:pt x="33620" y="992"/>
                  </a:lnTo>
                  <a:lnTo>
                    <a:pt x="34951" y="987"/>
                  </a:lnTo>
                  <a:close/>
                  <a:moveTo>
                    <a:pt x="33713" y="1"/>
                  </a:moveTo>
                  <a:lnTo>
                    <a:pt x="32639" y="11"/>
                  </a:lnTo>
                  <a:lnTo>
                    <a:pt x="31541" y="27"/>
                  </a:lnTo>
                  <a:lnTo>
                    <a:pt x="30442" y="49"/>
                  </a:lnTo>
                  <a:lnTo>
                    <a:pt x="29601" y="70"/>
                  </a:lnTo>
                  <a:lnTo>
                    <a:pt x="28760" y="97"/>
                  </a:lnTo>
                  <a:lnTo>
                    <a:pt x="27943" y="129"/>
                  </a:lnTo>
                  <a:lnTo>
                    <a:pt x="27148" y="167"/>
                  </a:lnTo>
                  <a:lnTo>
                    <a:pt x="26331" y="210"/>
                  </a:lnTo>
                  <a:lnTo>
                    <a:pt x="25560" y="258"/>
                  </a:lnTo>
                  <a:lnTo>
                    <a:pt x="24765" y="312"/>
                  </a:lnTo>
                  <a:lnTo>
                    <a:pt x="23994" y="371"/>
                  </a:lnTo>
                  <a:lnTo>
                    <a:pt x="23247" y="435"/>
                  </a:lnTo>
                  <a:lnTo>
                    <a:pt x="22476" y="499"/>
                  </a:lnTo>
                  <a:lnTo>
                    <a:pt x="21752" y="574"/>
                  </a:lnTo>
                  <a:lnTo>
                    <a:pt x="21004" y="649"/>
                  </a:lnTo>
                  <a:lnTo>
                    <a:pt x="20303" y="730"/>
                  </a:lnTo>
                  <a:lnTo>
                    <a:pt x="19579" y="815"/>
                  </a:lnTo>
                  <a:lnTo>
                    <a:pt x="18878" y="907"/>
                  </a:lnTo>
                  <a:lnTo>
                    <a:pt x="18200" y="998"/>
                  </a:lnTo>
                  <a:lnTo>
                    <a:pt x="17523" y="1094"/>
                  </a:lnTo>
                  <a:lnTo>
                    <a:pt x="16845" y="1196"/>
                  </a:lnTo>
                  <a:lnTo>
                    <a:pt x="16191" y="1303"/>
                  </a:lnTo>
                  <a:lnTo>
                    <a:pt x="15560" y="1411"/>
                  </a:lnTo>
                  <a:lnTo>
                    <a:pt x="14930" y="1523"/>
                  </a:lnTo>
                  <a:lnTo>
                    <a:pt x="14299" y="1636"/>
                  </a:lnTo>
                  <a:lnTo>
                    <a:pt x="13691" y="1759"/>
                  </a:lnTo>
                  <a:lnTo>
                    <a:pt x="13084" y="1882"/>
                  </a:lnTo>
                  <a:lnTo>
                    <a:pt x="12500" y="2006"/>
                  </a:lnTo>
                  <a:lnTo>
                    <a:pt x="11939" y="2134"/>
                  </a:lnTo>
                  <a:lnTo>
                    <a:pt x="11378" y="2268"/>
                  </a:lnTo>
                  <a:lnTo>
                    <a:pt x="10818" y="2402"/>
                  </a:lnTo>
                  <a:lnTo>
                    <a:pt x="10280" y="2536"/>
                  </a:lnTo>
                  <a:lnTo>
                    <a:pt x="9743" y="2681"/>
                  </a:lnTo>
                  <a:lnTo>
                    <a:pt x="9229" y="2820"/>
                  </a:lnTo>
                  <a:lnTo>
                    <a:pt x="8738" y="2965"/>
                  </a:lnTo>
                  <a:lnTo>
                    <a:pt x="8248" y="3115"/>
                  </a:lnTo>
                  <a:lnTo>
                    <a:pt x="7781" y="3265"/>
                  </a:lnTo>
                  <a:lnTo>
                    <a:pt x="7313" y="3415"/>
                  </a:lnTo>
                  <a:lnTo>
                    <a:pt x="6869" y="3571"/>
                  </a:lnTo>
                  <a:lnTo>
                    <a:pt x="6426" y="3726"/>
                  </a:lnTo>
                  <a:lnTo>
                    <a:pt x="6005" y="3887"/>
                  </a:lnTo>
                  <a:lnTo>
                    <a:pt x="5584" y="4048"/>
                  </a:lnTo>
                  <a:lnTo>
                    <a:pt x="5187" y="4209"/>
                  </a:lnTo>
                  <a:lnTo>
                    <a:pt x="4814" y="4370"/>
                  </a:lnTo>
                  <a:lnTo>
                    <a:pt x="4440" y="4536"/>
                  </a:lnTo>
                  <a:lnTo>
                    <a:pt x="4089" y="4702"/>
                  </a:lnTo>
                  <a:lnTo>
                    <a:pt x="3739" y="4868"/>
                  </a:lnTo>
                  <a:lnTo>
                    <a:pt x="3412" y="5040"/>
                  </a:lnTo>
                  <a:lnTo>
                    <a:pt x="3108" y="5206"/>
                  </a:lnTo>
                  <a:lnTo>
                    <a:pt x="2804" y="5377"/>
                  </a:lnTo>
                  <a:lnTo>
                    <a:pt x="2524" y="5549"/>
                  </a:lnTo>
                  <a:lnTo>
                    <a:pt x="2244" y="5720"/>
                  </a:lnTo>
                  <a:lnTo>
                    <a:pt x="2010" y="5897"/>
                  </a:lnTo>
                  <a:lnTo>
                    <a:pt x="1753" y="6069"/>
                  </a:lnTo>
                  <a:lnTo>
                    <a:pt x="1543" y="6240"/>
                  </a:lnTo>
                  <a:lnTo>
                    <a:pt x="1332" y="6417"/>
                  </a:lnTo>
                  <a:lnTo>
                    <a:pt x="1122" y="6594"/>
                  </a:lnTo>
                  <a:lnTo>
                    <a:pt x="959" y="6766"/>
                  </a:lnTo>
                  <a:lnTo>
                    <a:pt x="772" y="6943"/>
                  </a:lnTo>
                  <a:lnTo>
                    <a:pt x="632" y="7120"/>
                  </a:lnTo>
                  <a:lnTo>
                    <a:pt x="491" y="7291"/>
                  </a:lnTo>
                  <a:lnTo>
                    <a:pt x="375" y="7468"/>
                  </a:lnTo>
                  <a:lnTo>
                    <a:pt x="281" y="7645"/>
                  </a:lnTo>
                  <a:lnTo>
                    <a:pt x="188" y="7817"/>
                  </a:lnTo>
                  <a:lnTo>
                    <a:pt x="118" y="7993"/>
                  </a:lnTo>
                  <a:lnTo>
                    <a:pt x="71" y="8165"/>
                  </a:lnTo>
                  <a:lnTo>
                    <a:pt x="24" y="8336"/>
                  </a:lnTo>
                  <a:lnTo>
                    <a:pt x="1" y="8546"/>
                  </a:lnTo>
                  <a:lnTo>
                    <a:pt x="1" y="8744"/>
                  </a:lnTo>
                  <a:lnTo>
                    <a:pt x="24" y="8948"/>
                  </a:lnTo>
                  <a:lnTo>
                    <a:pt x="71" y="9141"/>
                  </a:lnTo>
                  <a:lnTo>
                    <a:pt x="141" y="9334"/>
                  </a:lnTo>
                  <a:lnTo>
                    <a:pt x="258" y="9521"/>
                  </a:lnTo>
                  <a:lnTo>
                    <a:pt x="375" y="9703"/>
                  </a:lnTo>
                  <a:lnTo>
                    <a:pt x="515" y="9880"/>
                  </a:lnTo>
                  <a:lnTo>
                    <a:pt x="678" y="10057"/>
                  </a:lnTo>
                  <a:lnTo>
                    <a:pt x="865" y="10229"/>
                  </a:lnTo>
                  <a:lnTo>
                    <a:pt x="1075" y="10395"/>
                  </a:lnTo>
                  <a:lnTo>
                    <a:pt x="1309" y="10556"/>
                  </a:lnTo>
                  <a:lnTo>
                    <a:pt x="1566" y="10711"/>
                  </a:lnTo>
                  <a:lnTo>
                    <a:pt x="1846" y="10861"/>
                  </a:lnTo>
                  <a:lnTo>
                    <a:pt x="2150" y="11011"/>
                  </a:lnTo>
                  <a:lnTo>
                    <a:pt x="2477" y="11151"/>
                  </a:lnTo>
                  <a:lnTo>
                    <a:pt x="2804" y="11290"/>
                  </a:lnTo>
                  <a:lnTo>
                    <a:pt x="3178" y="11419"/>
                  </a:lnTo>
                  <a:lnTo>
                    <a:pt x="3552" y="11548"/>
                  </a:lnTo>
                  <a:lnTo>
                    <a:pt x="3949" y="11665"/>
                  </a:lnTo>
                  <a:lnTo>
                    <a:pt x="4370" y="11783"/>
                  </a:lnTo>
                  <a:lnTo>
                    <a:pt x="4814" y="11896"/>
                  </a:lnTo>
                  <a:lnTo>
                    <a:pt x="5281" y="11998"/>
                  </a:lnTo>
                  <a:lnTo>
                    <a:pt x="5771" y="12094"/>
                  </a:lnTo>
                  <a:lnTo>
                    <a:pt x="6262" y="12191"/>
                  </a:lnTo>
                  <a:lnTo>
                    <a:pt x="6776" y="12277"/>
                  </a:lnTo>
                  <a:lnTo>
                    <a:pt x="7313" y="12357"/>
                  </a:lnTo>
                  <a:lnTo>
                    <a:pt x="7874" y="12432"/>
                  </a:lnTo>
                  <a:lnTo>
                    <a:pt x="8435" y="12502"/>
                  </a:lnTo>
                  <a:lnTo>
                    <a:pt x="9042" y="12561"/>
                  </a:lnTo>
                  <a:lnTo>
                    <a:pt x="9650" y="12620"/>
                  </a:lnTo>
                  <a:lnTo>
                    <a:pt x="10257" y="12668"/>
                  </a:lnTo>
                  <a:lnTo>
                    <a:pt x="10327" y="12909"/>
                  </a:lnTo>
                  <a:lnTo>
                    <a:pt x="10397" y="13156"/>
                  </a:lnTo>
                  <a:lnTo>
                    <a:pt x="10537" y="13392"/>
                  </a:lnTo>
                  <a:lnTo>
                    <a:pt x="10701" y="13627"/>
                  </a:lnTo>
                  <a:lnTo>
                    <a:pt x="10911" y="13863"/>
                  </a:lnTo>
                  <a:lnTo>
                    <a:pt x="11168" y="14094"/>
                  </a:lnTo>
                  <a:lnTo>
                    <a:pt x="11449" y="14324"/>
                  </a:lnTo>
                  <a:lnTo>
                    <a:pt x="11752" y="14549"/>
                  </a:lnTo>
                  <a:lnTo>
                    <a:pt x="12103" y="14769"/>
                  </a:lnTo>
                  <a:lnTo>
                    <a:pt x="12500" y="14989"/>
                  </a:lnTo>
                  <a:lnTo>
                    <a:pt x="12944" y="15209"/>
                  </a:lnTo>
                  <a:lnTo>
                    <a:pt x="13388" y="15418"/>
                  </a:lnTo>
                  <a:lnTo>
                    <a:pt x="13902" y="15632"/>
                  </a:lnTo>
                  <a:lnTo>
                    <a:pt x="14439" y="15836"/>
                  </a:lnTo>
                  <a:lnTo>
                    <a:pt x="15000" y="16040"/>
                  </a:lnTo>
                  <a:lnTo>
                    <a:pt x="15607" y="16238"/>
                  </a:lnTo>
                  <a:lnTo>
                    <a:pt x="16238" y="16431"/>
                  </a:lnTo>
                  <a:lnTo>
                    <a:pt x="16915" y="16624"/>
                  </a:lnTo>
                  <a:lnTo>
                    <a:pt x="17616" y="16812"/>
                  </a:lnTo>
                  <a:lnTo>
                    <a:pt x="18341" y="16994"/>
                  </a:lnTo>
                  <a:lnTo>
                    <a:pt x="19112" y="17171"/>
                  </a:lnTo>
                  <a:lnTo>
                    <a:pt x="19929" y="17348"/>
                  </a:lnTo>
                  <a:lnTo>
                    <a:pt x="20770" y="17519"/>
                  </a:lnTo>
                  <a:lnTo>
                    <a:pt x="21635" y="17680"/>
                  </a:lnTo>
                  <a:lnTo>
                    <a:pt x="22546" y="17846"/>
                  </a:lnTo>
                  <a:lnTo>
                    <a:pt x="23457" y="18002"/>
                  </a:lnTo>
                  <a:lnTo>
                    <a:pt x="24438" y="18152"/>
                  </a:lnTo>
                  <a:lnTo>
                    <a:pt x="25419" y="18297"/>
                  </a:lnTo>
                  <a:lnTo>
                    <a:pt x="26447" y="18441"/>
                  </a:lnTo>
                  <a:lnTo>
                    <a:pt x="27522" y="18575"/>
                  </a:lnTo>
                  <a:lnTo>
                    <a:pt x="28597" y="18709"/>
                  </a:lnTo>
                  <a:lnTo>
                    <a:pt x="29718" y="18833"/>
                  </a:lnTo>
                  <a:lnTo>
                    <a:pt x="29999" y="18881"/>
                  </a:lnTo>
                  <a:lnTo>
                    <a:pt x="30629" y="18988"/>
                  </a:lnTo>
                  <a:lnTo>
                    <a:pt x="31634" y="19144"/>
                  </a:lnTo>
                  <a:lnTo>
                    <a:pt x="32942" y="19342"/>
                  </a:lnTo>
                  <a:lnTo>
                    <a:pt x="34554" y="19578"/>
                  </a:lnTo>
                  <a:lnTo>
                    <a:pt x="36423" y="19835"/>
                  </a:lnTo>
                  <a:lnTo>
                    <a:pt x="37451" y="19969"/>
                  </a:lnTo>
                  <a:lnTo>
                    <a:pt x="38503" y="20103"/>
                  </a:lnTo>
                  <a:lnTo>
                    <a:pt x="39624" y="20248"/>
                  </a:lnTo>
                  <a:lnTo>
                    <a:pt x="40792" y="20387"/>
                  </a:lnTo>
                  <a:lnTo>
                    <a:pt x="42007" y="20527"/>
                  </a:lnTo>
                  <a:lnTo>
                    <a:pt x="43269" y="20666"/>
                  </a:lnTo>
                  <a:lnTo>
                    <a:pt x="44554" y="20805"/>
                  </a:lnTo>
                  <a:lnTo>
                    <a:pt x="45862" y="20934"/>
                  </a:lnTo>
                  <a:lnTo>
                    <a:pt x="47217" y="21063"/>
                  </a:lnTo>
                  <a:lnTo>
                    <a:pt x="48572" y="21186"/>
                  </a:lnTo>
                  <a:lnTo>
                    <a:pt x="49974" y="21304"/>
                  </a:lnTo>
                  <a:lnTo>
                    <a:pt x="51376" y="21416"/>
                  </a:lnTo>
                  <a:lnTo>
                    <a:pt x="52777" y="21513"/>
                  </a:lnTo>
                  <a:lnTo>
                    <a:pt x="54202" y="21604"/>
                  </a:lnTo>
                  <a:lnTo>
                    <a:pt x="55651" y="21685"/>
                  </a:lnTo>
                  <a:lnTo>
                    <a:pt x="57076" y="21749"/>
                  </a:lnTo>
                  <a:lnTo>
                    <a:pt x="57800" y="21781"/>
                  </a:lnTo>
                  <a:lnTo>
                    <a:pt x="58501" y="21808"/>
                  </a:lnTo>
                  <a:lnTo>
                    <a:pt x="59225" y="21829"/>
                  </a:lnTo>
                  <a:lnTo>
                    <a:pt x="59926" y="21845"/>
                  </a:lnTo>
                  <a:lnTo>
                    <a:pt x="60651" y="21861"/>
                  </a:lnTo>
                  <a:lnTo>
                    <a:pt x="61351" y="21872"/>
                  </a:lnTo>
                  <a:lnTo>
                    <a:pt x="62052" y="21877"/>
                  </a:lnTo>
                  <a:lnTo>
                    <a:pt x="63431" y="21877"/>
                  </a:lnTo>
                  <a:lnTo>
                    <a:pt x="64108" y="21872"/>
                  </a:lnTo>
                  <a:lnTo>
                    <a:pt x="64762" y="21861"/>
                  </a:lnTo>
                  <a:lnTo>
                    <a:pt x="65417" y="21845"/>
                  </a:lnTo>
                  <a:lnTo>
                    <a:pt x="66071" y="21829"/>
                  </a:lnTo>
                  <a:lnTo>
                    <a:pt x="66678" y="21802"/>
                  </a:lnTo>
                  <a:lnTo>
                    <a:pt x="67309" y="21776"/>
                  </a:lnTo>
                  <a:lnTo>
                    <a:pt x="67916" y="21749"/>
                  </a:lnTo>
                  <a:lnTo>
                    <a:pt x="68500" y="21711"/>
                  </a:lnTo>
                  <a:lnTo>
                    <a:pt x="69084" y="21674"/>
                  </a:lnTo>
                  <a:lnTo>
                    <a:pt x="69645" y="21631"/>
                  </a:lnTo>
                  <a:lnTo>
                    <a:pt x="70206" y="21583"/>
                  </a:lnTo>
                  <a:lnTo>
                    <a:pt x="70767" y="21529"/>
                  </a:lnTo>
                  <a:lnTo>
                    <a:pt x="71304" y="21475"/>
                  </a:lnTo>
                  <a:lnTo>
                    <a:pt x="71818" y="21411"/>
                  </a:lnTo>
                  <a:lnTo>
                    <a:pt x="72332" y="21352"/>
                  </a:lnTo>
                  <a:lnTo>
                    <a:pt x="72823" y="21282"/>
                  </a:lnTo>
                  <a:lnTo>
                    <a:pt x="73313" y="21207"/>
                  </a:lnTo>
                  <a:lnTo>
                    <a:pt x="73804" y="21132"/>
                  </a:lnTo>
                  <a:lnTo>
                    <a:pt x="74271" y="21052"/>
                  </a:lnTo>
                  <a:lnTo>
                    <a:pt x="74715" y="20972"/>
                  </a:lnTo>
                  <a:lnTo>
                    <a:pt x="75159" y="20880"/>
                  </a:lnTo>
                  <a:lnTo>
                    <a:pt x="75579" y="20789"/>
                  </a:lnTo>
                  <a:lnTo>
                    <a:pt x="76000" y="20693"/>
                  </a:lnTo>
                  <a:lnTo>
                    <a:pt x="76420" y="20591"/>
                  </a:lnTo>
                  <a:lnTo>
                    <a:pt x="76794" y="20484"/>
                  </a:lnTo>
                  <a:lnTo>
                    <a:pt x="77191" y="20377"/>
                  </a:lnTo>
                  <a:lnTo>
                    <a:pt x="77565" y="20264"/>
                  </a:lnTo>
                  <a:lnTo>
                    <a:pt x="77916" y="20146"/>
                  </a:lnTo>
                  <a:lnTo>
                    <a:pt x="78266" y="20028"/>
                  </a:lnTo>
                  <a:lnTo>
                    <a:pt x="78593" y="19899"/>
                  </a:lnTo>
                  <a:lnTo>
                    <a:pt x="78920" y="19771"/>
                  </a:lnTo>
                  <a:lnTo>
                    <a:pt x="79598" y="19481"/>
                  </a:lnTo>
                  <a:lnTo>
                    <a:pt x="80229" y="19186"/>
                  </a:lnTo>
                  <a:lnTo>
                    <a:pt x="80859" y="18886"/>
                  </a:lnTo>
                  <a:lnTo>
                    <a:pt x="81420" y="18586"/>
                  </a:lnTo>
                  <a:lnTo>
                    <a:pt x="81981" y="18286"/>
                  </a:lnTo>
                  <a:lnTo>
                    <a:pt x="82471" y="17980"/>
                  </a:lnTo>
                  <a:lnTo>
                    <a:pt x="82939" y="17669"/>
                  </a:lnTo>
                  <a:lnTo>
                    <a:pt x="83382" y="17364"/>
                  </a:lnTo>
                  <a:lnTo>
                    <a:pt x="83780" y="17053"/>
                  </a:lnTo>
                  <a:lnTo>
                    <a:pt x="84130" y="16742"/>
                  </a:lnTo>
                  <a:lnTo>
                    <a:pt x="84457" y="16436"/>
                  </a:lnTo>
                  <a:lnTo>
                    <a:pt x="84738" y="16126"/>
                  </a:lnTo>
                  <a:lnTo>
                    <a:pt x="84995" y="15820"/>
                  </a:lnTo>
                  <a:lnTo>
                    <a:pt x="85181" y="15509"/>
                  </a:lnTo>
                  <a:lnTo>
                    <a:pt x="85345" y="15203"/>
                  </a:lnTo>
                  <a:lnTo>
                    <a:pt x="85485" y="14903"/>
                  </a:lnTo>
                  <a:lnTo>
                    <a:pt x="86116" y="14855"/>
                  </a:lnTo>
                  <a:lnTo>
                    <a:pt x="86747" y="14801"/>
                  </a:lnTo>
                  <a:lnTo>
                    <a:pt x="87378" y="14742"/>
                  </a:lnTo>
                  <a:lnTo>
                    <a:pt x="88008" y="14678"/>
                  </a:lnTo>
                  <a:lnTo>
                    <a:pt x="88616" y="14608"/>
                  </a:lnTo>
                  <a:lnTo>
                    <a:pt x="89200" y="14533"/>
                  </a:lnTo>
                  <a:lnTo>
                    <a:pt x="89784" y="14453"/>
                  </a:lnTo>
                  <a:lnTo>
                    <a:pt x="90345" y="14362"/>
                  </a:lnTo>
                  <a:lnTo>
                    <a:pt x="90905" y="14271"/>
                  </a:lnTo>
                  <a:lnTo>
                    <a:pt x="91466" y="14169"/>
                  </a:lnTo>
                  <a:lnTo>
                    <a:pt x="91980" y="14062"/>
                  </a:lnTo>
                  <a:lnTo>
                    <a:pt x="92494" y="13949"/>
                  </a:lnTo>
                  <a:lnTo>
                    <a:pt x="93008" y="13831"/>
                  </a:lnTo>
                  <a:lnTo>
                    <a:pt x="93499" y="13713"/>
                  </a:lnTo>
                  <a:lnTo>
                    <a:pt x="93966" y="13585"/>
                  </a:lnTo>
                  <a:lnTo>
                    <a:pt x="94433" y="13451"/>
                  </a:lnTo>
                  <a:lnTo>
                    <a:pt x="94760" y="13349"/>
                  </a:lnTo>
                  <a:lnTo>
                    <a:pt x="95087" y="13247"/>
                  </a:lnTo>
                  <a:lnTo>
                    <a:pt x="95671" y="13032"/>
                  </a:lnTo>
                  <a:lnTo>
                    <a:pt x="96255" y="12807"/>
                  </a:lnTo>
                  <a:lnTo>
                    <a:pt x="96769" y="12571"/>
                  </a:lnTo>
                  <a:lnTo>
                    <a:pt x="97260" y="12330"/>
                  </a:lnTo>
                  <a:lnTo>
                    <a:pt x="97704" y="12078"/>
                  </a:lnTo>
                  <a:lnTo>
                    <a:pt x="98124" y="11821"/>
                  </a:lnTo>
                  <a:lnTo>
                    <a:pt x="98498" y="11558"/>
                  </a:lnTo>
                  <a:lnTo>
                    <a:pt x="98825" y="11285"/>
                  </a:lnTo>
                  <a:lnTo>
                    <a:pt x="99129" y="11006"/>
                  </a:lnTo>
                  <a:lnTo>
                    <a:pt x="99386" y="10727"/>
                  </a:lnTo>
                  <a:lnTo>
                    <a:pt x="99596" y="10438"/>
                  </a:lnTo>
                  <a:lnTo>
                    <a:pt x="99783" y="10143"/>
                  </a:lnTo>
                  <a:lnTo>
                    <a:pt x="99923" y="9848"/>
                  </a:lnTo>
                  <a:lnTo>
                    <a:pt x="100017" y="9548"/>
                  </a:lnTo>
                  <a:lnTo>
                    <a:pt x="100087" y="9242"/>
                  </a:lnTo>
                  <a:lnTo>
                    <a:pt x="100110" y="8937"/>
                  </a:lnTo>
                  <a:lnTo>
                    <a:pt x="100087" y="8631"/>
                  </a:lnTo>
                  <a:lnTo>
                    <a:pt x="100040" y="8326"/>
                  </a:lnTo>
                  <a:lnTo>
                    <a:pt x="99947" y="8015"/>
                  </a:lnTo>
                  <a:lnTo>
                    <a:pt x="99807" y="7704"/>
                  </a:lnTo>
                  <a:lnTo>
                    <a:pt x="99643" y="7393"/>
                  </a:lnTo>
                  <a:lnTo>
                    <a:pt x="99409" y="7087"/>
                  </a:lnTo>
                  <a:lnTo>
                    <a:pt x="99176" y="6782"/>
                  </a:lnTo>
                  <a:lnTo>
                    <a:pt x="98872" y="6476"/>
                  </a:lnTo>
                  <a:lnTo>
                    <a:pt x="98545" y="6171"/>
                  </a:lnTo>
                  <a:lnTo>
                    <a:pt x="98171" y="5871"/>
                  </a:lnTo>
                  <a:lnTo>
                    <a:pt x="97751" y="5576"/>
                  </a:lnTo>
                  <a:lnTo>
                    <a:pt x="97307" y="5281"/>
                  </a:lnTo>
                  <a:lnTo>
                    <a:pt x="96816" y="4991"/>
                  </a:lnTo>
                  <a:lnTo>
                    <a:pt x="96279" y="4707"/>
                  </a:lnTo>
                  <a:lnTo>
                    <a:pt x="95695" y="4429"/>
                  </a:lnTo>
                  <a:lnTo>
                    <a:pt x="95204" y="4209"/>
                  </a:lnTo>
                  <a:lnTo>
                    <a:pt x="94690" y="3994"/>
                  </a:lnTo>
                  <a:lnTo>
                    <a:pt x="94153" y="3785"/>
                  </a:lnTo>
                  <a:lnTo>
                    <a:pt x="93592" y="3582"/>
                  </a:lnTo>
                  <a:lnTo>
                    <a:pt x="93008" y="3383"/>
                  </a:lnTo>
                  <a:lnTo>
                    <a:pt x="92424" y="3196"/>
                  </a:lnTo>
                  <a:lnTo>
                    <a:pt x="91816" y="3008"/>
                  </a:lnTo>
                  <a:lnTo>
                    <a:pt x="91186" y="2831"/>
                  </a:lnTo>
                  <a:lnTo>
                    <a:pt x="90532" y="2665"/>
                  </a:lnTo>
                  <a:lnTo>
                    <a:pt x="89854" y="2499"/>
                  </a:lnTo>
                  <a:lnTo>
                    <a:pt x="89176" y="2343"/>
                  </a:lnTo>
                  <a:lnTo>
                    <a:pt x="88476" y="2193"/>
                  </a:lnTo>
                  <a:lnTo>
                    <a:pt x="87751" y="2054"/>
                  </a:lnTo>
                  <a:lnTo>
                    <a:pt x="87027" y="1914"/>
                  </a:lnTo>
                  <a:lnTo>
                    <a:pt x="86279" y="1786"/>
                  </a:lnTo>
                  <a:lnTo>
                    <a:pt x="85509" y="1662"/>
                  </a:lnTo>
                  <a:lnTo>
                    <a:pt x="84738" y="1550"/>
                  </a:lnTo>
                  <a:lnTo>
                    <a:pt x="83920" y="1443"/>
                  </a:lnTo>
                  <a:lnTo>
                    <a:pt x="83126" y="1341"/>
                  </a:lnTo>
                  <a:lnTo>
                    <a:pt x="82284" y="1250"/>
                  </a:lnTo>
                  <a:lnTo>
                    <a:pt x="81443" y="1164"/>
                  </a:lnTo>
                  <a:lnTo>
                    <a:pt x="80602" y="1084"/>
                  </a:lnTo>
                  <a:lnTo>
                    <a:pt x="79715" y="1014"/>
                  </a:lnTo>
                  <a:lnTo>
                    <a:pt x="78850" y="950"/>
                  </a:lnTo>
                  <a:lnTo>
                    <a:pt x="77939" y="891"/>
                  </a:lnTo>
                  <a:lnTo>
                    <a:pt x="77028" y="842"/>
                  </a:lnTo>
                  <a:lnTo>
                    <a:pt x="76117" y="799"/>
                  </a:lnTo>
                  <a:lnTo>
                    <a:pt x="75182" y="762"/>
                  </a:lnTo>
                  <a:lnTo>
                    <a:pt x="74224" y="735"/>
                  </a:lnTo>
                  <a:lnTo>
                    <a:pt x="73266" y="719"/>
                  </a:lnTo>
                  <a:lnTo>
                    <a:pt x="72309" y="708"/>
                  </a:lnTo>
                  <a:lnTo>
                    <a:pt x="71327" y="703"/>
                  </a:lnTo>
                  <a:lnTo>
                    <a:pt x="70229" y="703"/>
                  </a:lnTo>
                  <a:lnTo>
                    <a:pt x="69155" y="714"/>
                  </a:lnTo>
                  <a:lnTo>
                    <a:pt x="68057" y="730"/>
                  </a:lnTo>
                  <a:lnTo>
                    <a:pt x="66982" y="746"/>
                  </a:lnTo>
                  <a:lnTo>
                    <a:pt x="65907" y="773"/>
                  </a:lnTo>
                  <a:lnTo>
                    <a:pt x="64832" y="799"/>
                  </a:lnTo>
                  <a:lnTo>
                    <a:pt x="63758" y="837"/>
                  </a:lnTo>
                  <a:lnTo>
                    <a:pt x="62683" y="874"/>
                  </a:lnTo>
                  <a:lnTo>
                    <a:pt x="61632" y="923"/>
                  </a:lnTo>
                  <a:lnTo>
                    <a:pt x="60580" y="971"/>
                  </a:lnTo>
                  <a:lnTo>
                    <a:pt x="59552" y="1030"/>
                  </a:lnTo>
                  <a:lnTo>
                    <a:pt x="58525" y="1089"/>
                  </a:lnTo>
                  <a:lnTo>
                    <a:pt x="57497" y="1159"/>
                  </a:lnTo>
                  <a:lnTo>
                    <a:pt x="56469" y="1228"/>
                  </a:lnTo>
                  <a:lnTo>
                    <a:pt x="55487" y="1303"/>
                  </a:lnTo>
                  <a:lnTo>
                    <a:pt x="54483" y="1389"/>
                  </a:lnTo>
                  <a:lnTo>
                    <a:pt x="54015" y="1303"/>
                  </a:lnTo>
                  <a:lnTo>
                    <a:pt x="53502" y="1223"/>
                  </a:lnTo>
                  <a:lnTo>
                    <a:pt x="53011" y="1148"/>
                  </a:lnTo>
                  <a:lnTo>
                    <a:pt x="52497" y="1067"/>
                  </a:lnTo>
                  <a:lnTo>
                    <a:pt x="51960" y="998"/>
                  </a:lnTo>
                  <a:lnTo>
                    <a:pt x="51422" y="928"/>
                  </a:lnTo>
                  <a:lnTo>
                    <a:pt x="50324" y="794"/>
                  </a:lnTo>
                  <a:lnTo>
                    <a:pt x="49203" y="665"/>
                  </a:lnTo>
                  <a:lnTo>
                    <a:pt x="48035" y="553"/>
                  </a:lnTo>
                  <a:lnTo>
                    <a:pt x="46820" y="451"/>
                  </a:lnTo>
                  <a:lnTo>
                    <a:pt x="45582" y="360"/>
                  </a:lnTo>
                  <a:lnTo>
                    <a:pt x="44320" y="274"/>
                  </a:lnTo>
                  <a:lnTo>
                    <a:pt x="43035" y="204"/>
                  </a:lnTo>
                  <a:lnTo>
                    <a:pt x="41727" y="140"/>
                  </a:lnTo>
                  <a:lnTo>
                    <a:pt x="40372" y="92"/>
                  </a:lnTo>
                  <a:lnTo>
                    <a:pt x="39017" y="49"/>
                  </a:lnTo>
                  <a:lnTo>
                    <a:pt x="37615" y="22"/>
                  </a:lnTo>
                  <a:lnTo>
                    <a:pt x="36213" y="6"/>
                  </a:lnTo>
                  <a:lnTo>
                    <a:pt x="3478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00;p44">
              <a:extLst>
                <a:ext uri="{FF2B5EF4-FFF2-40B4-BE49-F238E27FC236}">
                  <a16:creationId xmlns:a16="http://schemas.microsoft.com/office/drawing/2014/main" id="{7E6F4FE6-2FD3-4079-980D-F8759C9FDC99}"/>
                </a:ext>
              </a:extLst>
            </p:cNvPr>
            <p:cNvSpPr/>
            <p:nvPr/>
          </p:nvSpPr>
          <p:spPr>
            <a:xfrm rot="10800000">
              <a:off x="126491" y="-604024"/>
              <a:ext cx="828474" cy="2361670"/>
            </a:xfrm>
            <a:custGeom>
              <a:avLst/>
              <a:gdLst/>
              <a:ahLst/>
              <a:cxnLst/>
              <a:rect l="l" t="t" r="r" b="b"/>
              <a:pathLst>
                <a:path w="85719" h="60239" extrusionOk="0">
                  <a:moveTo>
                    <a:pt x="83569" y="1"/>
                  </a:moveTo>
                  <a:lnTo>
                    <a:pt x="83359" y="6"/>
                  </a:lnTo>
                  <a:lnTo>
                    <a:pt x="83149" y="11"/>
                  </a:lnTo>
                  <a:lnTo>
                    <a:pt x="82962" y="22"/>
                  </a:lnTo>
                  <a:lnTo>
                    <a:pt x="82752" y="38"/>
                  </a:lnTo>
                  <a:lnTo>
                    <a:pt x="82588" y="54"/>
                  </a:lnTo>
                  <a:lnTo>
                    <a:pt x="82401" y="81"/>
                  </a:lnTo>
                  <a:lnTo>
                    <a:pt x="82238" y="108"/>
                  </a:lnTo>
                  <a:lnTo>
                    <a:pt x="82097" y="135"/>
                  </a:lnTo>
                  <a:lnTo>
                    <a:pt x="81957" y="167"/>
                  </a:lnTo>
                  <a:lnTo>
                    <a:pt x="81840" y="204"/>
                  </a:lnTo>
                  <a:lnTo>
                    <a:pt x="81724" y="242"/>
                  </a:lnTo>
                  <a:lnTo>
                    <a:pt x="81630" y="285"/>
                  </a:lnTo>
                  <a:lnTo>
                    <a:pt x="81537" y="328"/>
                  </a:lnTo>
                  <a:lnTo>
                    <a:pt x="81490" y="371"/>
                  </a:lnTo>
                  <a:lnTo>
                    <a:pt x="81443" y="419"/>
                  </a:lnTo>
                  <a:lnTo>
                    <a:pt x="81420" y="467"/>
                  </a:lnTo>
                  <a:lnTo>
                    <a:pt x="81210" y="1293"/>
                  </a:lnTo>
                  <a:lnTo>
                    <a:pt x="80789" y="2960"/>
                  </a:lnTo>
                  <a:lnTo>
                    <a:pt x="80205" y="5377"/>
                  </a:lnTo>
                  <a:lnTo>
                    <a:pt x="79504" y="8428"/>
                  </a:lnTo>
                  <a:lnTo>
                    <a:pt x="79130" y="10165"/>
                  </a:lnTo>
                  <a:lnTo>
                    <a:pt x="78733" y="12019"/>
                  </a:lnTo>
                  <a:lnTo>
                    <a:pt x="78359" y="13981"/>
                  </a:lnTo>
                  <a:lnTo>
                    <a:pt x="77962" y="16040"/>
                  </a:lnTo>
                  <a:lnTo>
                    <a:pt x="77565" y="18179"/>
                  </a:lnTo>
                  <a:lnTo>
                    <a:pt x="77191" y="20393"/>
                  </a:lnTo>
                  <a:lnTo>
                    <a:pt x="76817" y="22660"/>
                  </a:lnTo>
                  <a:lnTo>
                    <a:pt x="76490" y="24971"/>
                  </a:lnTo>
                  <a:lnTo>
                    <a:pt x="76187" y="27313"/>
                  </a:lnTo>
                  <a:lnTo>
                    <a:pt x="75906" y="29672"/>
                  </a:lnTo>
                  <a:lnTo>
                    <a:pt x="75649" y="32036"/>
                  </a:lnTo>
                  <a:lnTo>
                    <a:pt x="75462" y="34389"/>
                  </a:lnTo>
                  <a:lnTo>
                    <a:pt x="75322" y="36727"/>
                  </a:lnTo>
                  <a:lnTo>
                    <a:pt x="75276" y="37884"/>
                  </a:lnTo>
                  <a:lnTo>
                    <a:pt x="75229" y="39026"/>
                  </a:lnTo>
                  <a:lnTo>
                    <a:pt x="75205" y="40163"/>
                  </a:lnTo>
                  <a:lnTo>
                    <a:pt x="75205" y="41283"/>
                  </a:lnTo>
                  <a:lnTo>
                    <a:pt x="75205" y="42393"/>
                  </a:lnTo>
                  <a:lnTo>
                    <a:pt x="75252" y="43481"/>
                  </a:lnTo>
                  <a:lnTo>
                    <a:pt x="75299" y="44553"/>
                  </a:lnTo>
                  <a:lnTo>
                    <a:pt x="75346" y="45604"/>
                  </a:lnTo>
                  <a:lnTo>
                    <a:pt x="75439" y="46633"/>
                  </a:lnTo>
                  <a:lnTo>
                    <a:pt x="75556" y="47641"/>
                  </a:lnTo>
                  <a:lnTo>
                    <a:pt x="75673" y="48622"/>
                  </a:lnTo>
                  <a:lnTo>
                    <a:pt x="75813" y="49581"/>
                  </a:lnTo>
                  <a:lnTo>
                    <a:pt x="76000" y="50509"/>
                  </a:lnTo>
                  <a:lnTo>
                    <a:pt x="76187" y="51409"/>
                  </a:lnTo>
                  <a:lnTo>
                    <a:pt x="76397" y="52278"/>
                  </a:lnTo>
                  <a:lnTo>
                    <a:pt x="76654" y="53114"/>
                  </a:lnTo>
                  <a:lnTo>
                    <a:pt x="76911" y="53913"/>
                  </a:lnTo>
                  <a:lnTo>
                    <a:pt x="77215" y="54679"/>
                  </a:lnTo>
                  <a:lnTo>
                    <a:pt x="77542" y="55408"/>
                  </a:lnTo>
                  <a:lnTo>
                    <a:pt x="77869" y="56095"/>
                  </a:lnTo>
                  <a:lnTo>
                    <a:pt x="78266" y="56743"/>
                  </a:lnTo>
                  <a:lnTo>
                    <a:pt x="78453" y="57054"/>
                  </a:lnTo>
                  <a:lnTo>
                    <a:pt x="78663" y="57349"/>
                  </a:lnTo>
                  <a:lnTo>
                    <a:pt x="76490" y="56636"/>
                  </a:lnTo>
                  <a:lnTo>
                    <a:pt x="74061" y="55821"/>
                  </a:lnTo>
                  <a:lnTo>
                    <a:pt x="71421" y="54915"/>
                  </a:lnTo>
                  <a:lnTo>
                    <a:pt x="68594" y="53924"/>
                  </a:lnTo>
                  <a:lnTo>
                    <a:pt x="67099" y="53393"/>
                  </a:lnTo>
                  <a:lnTo>
                    <a:pt x="65580" y="52846"/>
                  </a:lnTo>
                  <a:lnTo>
                    <a:pt x="64015" y="52278"/>
                  </a:lnTo>
                  <a:lnTo>
                    <a:pt x="62426" y="51694"/>
                  </a:lnTo>
                  <a:lnTo>
                    <a:pt x="60814" y="51088"/>
                  </a:lnTo>
                  <a:lnTo>
                    <a:pt x="59155" y="50461"/>
                  </a:lnTo>
                  <a:lnTo>
                    <a:pt x="57473" y="49817"/>
                  </a:lnTo>
                  <a:lnTo>
                    <a:pt x="55768" y="49158"/>
                  </a:lnTo>
                  <a:lnTo>
                    <a:pt x="54062" y="48482"/>
                  </a:lnTo>
                  <a:lnTo>
                    <a:pt x="52333" y="47786"/>
                  </a:lnTo>
                  <a:lnTo>
                    <a:pt x="50581" y="47078"/>
                  </a:lnTo>
                  <a:lnTo>
                    <a:pt x="48829" y="46354"/>
                  </a:lnTo>
                  <a:lnTo>
                    <a:pt x="47053" y="45615"/>
                  </a:lnTo>
                  <a:lnTo>
                    <a:pt x="45301" y="44859"/>
                  </a:lnTo>
                  <a:lnTo>
                    <a:pt x="43526" y="44092"/>
                  </a:lnTo>
                  <a:lnTo>
                    <a:pt x="41750" y="43309"/>
                  </a:lnTo>
                  <a:lnTo>
                    <a:pt x="39998" y="42516"/>
                  </a:lnTo>
                  <a:lnTo>
                    <a:pt x="38246" y="41707"/>
                  </a:lnTo>
                  <a:lnTo>
                    <a:pt x="36517" y="40886"/>
                  </a:lnTo>
                  <a:lnTo>
                    <a:pt x="34788" y="40056"/>
                  </a:lnTo>
                  <a:lnTo>
                    <a:pt x="33059" y="39214"/>
                  </a:lnTo>
                  <a:lnTo>
                    <a:pt x="31377" y="38362"/>
                  </a:lnTo>
                  <a:lnTo>
                    <a:pt x="29718" y="37499"/>
                  </a:lnTo>
                  <a:lnTo>
                    <a:pt x="28083" y="36630"/>
                  </a:lnTo>
                  <a:lnTo>
                    <a:pt x="26471" y="35746"/>
                  </a:lnTo>
                  <a:lnTo>
                    <a:pt x="24882" y="34856"/>
                  </a:lnTo>
                  <a:lnTo>
                    <a:pt x="23340" y="33960"/>
                  </a:lnTo>
                  <a:lnTo>
                    <a:pt x="21822" y="33055"/>
                  </a:lnTo>
                  <a:lnTo>
                    <a:pt x="20373" y="32138"/>
                  </a:lnTo>
                  <a:lnTo>
                    <a:pt x="18948" y="31221"/>
                  </a:lnTo>
                  <a:lnTo>
                    <a:pt x="17569" y="30294"/>
                  </a:lnTo>
                  <a:lnTo>
                    <a:pt x="16915" y="29827"/>
                  </a:lnTo>
                  <a:lnTo>
                    <a:pt x="16238" y="29361"/>
                  </a:lnTo>
                  <a:lnTo>
                    <a:pt x="15607" y="28895"/>
                  </a:lnTo>
                  <a:lnTo>
                    <a:pt x="14976" y="28428"/>
                  </a:lnTo>
                  <a:lnTo>
                    <a:pt x="14369" y="27957"/>
                  </a:lnTo>
                  <a:lnTo>
                    <a:pt x="13761" y="27485"/>
                  </a:lnTo>
                  <a:lnTo>
                    <a:pt x="13177" y="27013"/>
                  </a:lnTo>
                  <a:lnTo>
                    <a:pt x="12617" y="26541"/>
                  </a:lnTo>
                  <a:lnTo>
                    <a:pt x="12056" y="26064"/>
                  </a:lnTo>
                  <a:lnTo>
                    <a:pt x="11519" y="25592"/>
                  </a:lnTo>
                  <a:lnTo>
                    <a:pt x="10981" y="25115"/>
                  </a:lnTo>
                  <a:lnTo>
                    <a:pt x="10491" y="24638"/>
                  </a:lnTo>
                  <a:lnTo>
                    <a:pt x="10000" y="24161"/>
                  </a:lnTo>
                  <a:lnTo>
                    <a:pt x="9533" y="23684"/>
                  </a:lnTo>
                  <a:lnTo>
                    <a:pt x="9065" y="23207"/>
                  </a:lnTo>
                  <a:lnTo>
                    <a:pt x="8645" y="22725"/>
                  </a:lnTo>
                  <a:lnTo>
                    <a:pt x="8224" y="22247"/>
                  </a:lnTo>
                  <a:lnTo>
                    <a:pt x="7827" y="21765"/>
                  </a:lnTo>
                  <a:lnTo>
                    <a:pt x="7453" y="21288"/>
                  </a:lnTo>
                  <a:lnTo>
                    <a:pt x="7080" y="20805"/>
                  </a:lnTo>
                  <a:lnTo>
                    <a:pt x="6753" y="20328"/>
                  </a:lnTo>
                  <a:lnTo>
                    <a:pt x="6425" y="19846"/>
                  </a:lnTo>
                  <a:lnTo>
                    <a:pt x="6122" y="19363"/>
                  </a:lnTo>
                  <a:lnTo>
                    <a:pt x="5841" y="18886"/>
                  </a:lnTo>
                  <a:lnTo>
                    <a:pt x="5584" y="18404"/>
                  </a:lnTo>
                  <a:lnTo>
                    <a:pt x="5351" y="17921"/>
                  </a:lnTo>
                  <a:lnTo>
                    <a:pt x="5140" y="17444"/>
                  </a:lnTo>
                  <a:lnTo>
                    <a:pt x="4954" y="16962"/>
                  </a:lnTo>
                  <a:lnTo>
                    <a:pt x="4790" y="16485"/>
                  </a:lnTo>
                  <a:lnTo>
                    <a:pt x="4650" y="16002"/>
                  </a:lnTo>
                  <a:lnTo>
                    <a:pt x="4533" y="15525"/>
                  </a:lnTo>
                  <a:lnTo>
                    <a:pt x="4440" y="15048"/>
                  </a:lnTo>
                  <a:lnTo>
                    <a:pt x="4370" y="14571"/>
                  </a:lnTo>
                  <a:lnTo>
                    <a:pt x="4323" y="14094"/>
                  </a:lnTo>
                  <a:lnTo>
                    <a:pt x="4299" y="13617"/>
                  </a:lnTo>
                  <a:lnTo>
                    <a:pt x="4299" y="13140"/>
                  </a:lnTo>
                  <a:lnTo>
                    <a:pt x="4346" y="12663"/>
                  </a:lnTo>
                  <a:lnTo>
                    <a:pt x="4393" y="12191"/>
                  </a:lnTo>
                  <a:lnTo>
                    <a:pt x="4486" y="11714"/>
                  </a:lnTo>
                  <a:lnTo>
                    <a:pt x="4603" y="11242"/>
                  </a:lnTo>
                  <a:lnTo>
                    <a:pt x="4743" y="10770"/>
                  </a:lnTo>
                  <a:lnTo>
                    <a:pt x="4907" y="10304"/>
                  </a:lnTo>
                  <a:lnTo>
                    <a:pt x="5094" y="9832"/>
                  </a:lnTo>
                  <a:lnTo>
                    <a:pt x="5327" y="9366"/>
                  </a:lnTo>
                  <a:lnTo>
                    <a:pt x="5584" y="8899"/>
                  </a:lnTo>
                  <a:lnTo>
                    <a:pt x="5865" y="8433"/>
                  </a:lnTo>
                  <a:lnTo>
                    <a:pt x="6168" y="7967"/>
                  </a:lnTo>
                  <a:lnTo>
                    <a:pt x="6519" y="7506"/>
                  </a:lnTo>
                  <a:lnTo>
                    <a:pt x="6893" y="7045"/>
                  </a:lnTo>
                  <a:lnTo>
                    <a:pt x="7290" y="6584"/>
                  </a:lnTo>
                  <a:lnTo>
                    <a:pt x="7313" y="6535"/>
                  </a:lnTo>
                  <a:lnTo>
                    <a:pt x="7337" y="6487"/>
                  </a:lnTo>
                  <a:lnTo>
                    <a:pt x="7337" y="6439"/>
                  </a:lnTo>
                  <a:lnTo>
                    <a:pt x="7290" y="6391"/>
                  </a:lnTo>
                  <a:lnTo>
                    <a:pt x="7243" y="6342"/>
                  </a:lnTo>
                  <a:lnTo>
                    <a:pt x="7173" y="6299"/>
                  </a:lnTo>
                  <a:lnTo>
                    <a:pt x="7080" y="6257"/>
                  </a:lnTo>
                  <a:lnTo>
                    <a:pt x="6986" y="6214"/>
                  </a:lnTo>
                  <a:lnTo>
                    <a:pt x="6869" y="6176"/>
                  </a:lnTo>
                  <a:lnTo>
                    <a:pt x="6729" y="6139"/>
                  </a:lnTo>
                  <a:lnTo>
                    <a:pt x="6566" y="6107"/>
                  </a:lnTo>
                  <a:lnTo>
                    <a:pt x="6402" y="6080"/>
                  </a:lnTo>
                  <a:lnTo>
                    <a:pt x="6239" y="6053"/>
                  </a:lnTo>
                  <a:lnTo>
                    <a:pt x="6052" y="6031"/>
                  </a:lnTo>
                  <a:lnTo>
                    <a:pt x="5841" y="6015"/>
                  </a:lnTo>
                  <a:lnTo>
                    <a:pt x="5631" y="5999"/>
                  </a:lnTo>
                  <a:lnTo>
                    <a:pt x="5397" y="5994"/>
                  </a:lnTo>
                  <a:lnTo>
                    <a:pt x="5187" y="5989"/>
                  </a:lnTo>
                  <a:lnTo>
                    <a:pt x="4977" y="5994"/>
                  </a:lnTo>
                  <a:lnTo>
                    <a:pt x="4767" y="5999"/>
                  </a:lnTo>
                  <a:lnTo>
                    <a:pt x="4580" y="6010"/>
                  </a:lnTo>
                  <a:lnTo>
                    <a:pt x="4370" y="6026"/>
                  </a:lnTo>
                  <a:lnTo>
                    <a:pt x="4183" y="6048"/>
                  </a:lnTo>
                  <a:lnTo>
                    <a:pt x="3996" y="6069"/>
                  </a:lnTo>
                  <a:lnTo>
                    <a:pt x="3832" y="6096"/>
                  </a:lnTo>
                  <a:lnTo>
                    <a:pt x="3692" y="6128"/>
                  </a:lnTo>
                  <a:lnTo>
                    <a:pt x="3552" y="6165"/>
                  </a:lnTo>
                  <a:lnTo>
                    <a:pt x="3412" y="6203"/>
                  </a:lnTo>
                  <a:lnTo>
                    <a:pt x="3295" y="6246"/>
                  </a:lnTo>
                  <a:lnTo>
                    <a:pt x="3201" y="6289"/>
                  </a:lnTo>
                  <a:lnTo>
                    <a:pt x="3131" y="6337"/>
                  </a:lnTo>
                  <a:lnTo>
                    <a:pt x="3085" y="6385"/>
                  </a:lnTo>
                  <a:lnTo>
                    <a:pt x="2571" y="6964"/>
                  </a:lnTo>
                  <a:lnTo>
                    <a:pt x="2103" y="7543"/>
                  </a:lnTo>
                  <a:lnTo>
                    <a:pt x="1706" y="8127"/>
                  </a:lnTo>
                  <a:lnTo>
                    <a:pt x="1332" y="8717"/>
                  </a:lnTo>
                  <a:lnTo>
                    <a:pt x="1029" y="9301"/>
                  </a:lnTo>
                  <a:lnTo>
                    <a:pt x="748" y="9891"/>
                  </a:lnTo>
                  <a:lnTo>
                    <a:pt x="515" y="10486"/>
                  </a:lnTo>
                  <a:lnTo>
                    <a:pt x="328" y="11076"/>
                  </a:lnTo>
                  <a:lnTo>
                    <a:pt x="188" y="11671"/>
                  </a:lnTo>
                  <a:lnTo>
                    <a:pt x="94" y="12266"/>
                  </a:lnTo>
                  <a:lnTo>
                    <a:pt x="24" y="12861"/>
                  </a:lnTo>
                  <a:lnTo>
                    <a:pt x="1" y="13456"/>
                  </a:lnTo>
                  <a:lnTo>
                    <a:pt x="24" y="14056"/>
                  </a:lnTo>
                  <a:lnTo>
                    <a:pt x="94" y="14651"/>
                  </a:lnTo>
                  <a:lnTo>
                    <a:pt x="188" y="15252"/>
                  </a:lnTo>
                  <a:lnTo>
                    <a:pt x="304" y="15847"/>
                  </a:lnTo>
                  <a:lnTo>
                    <a:pt x="491" y="16447"/>
                  </a:lnTo>
                  <a:lnTo>
                    <a:pt x="678" y="17048"/>
                  </a:lnTo>
                  <a:lnTo>
                    <a:pt x="912" y="17643"/>
                  </a:lnTo>
                  <a:lnTo>
                    <a:pt x="1192" y="18243"/>
                  </a:lnTo>
                  <a:lnTo>
                    <a:pt x="1496" y="18838"/>
                  </a:lnTo>
                  <a:lnTo>
                    <a:pt x="1846" y="19438"/>
                  </a:lnTo>
                  <a:lnTo>
                    <a:pt x="2197" y="20033"/>
                  </a:lnTo>
                  <a:lnTo>
                    <a:pt x="2594" y="20629"/>
                  </a:lnTo>
                  <a:lnTo>
                    <a:pt x="3038" y="21224"/>
                  </a:lnTo>
                  <a:lnTo>
                    <a:pt x="3482" y="21819"/>
                  </a:lnTo>
                  <a:lnTo>
                    <a:pt x="3972" y="22408"/>
                  </a:lnTo>
                  <a:lnTo>
                    <a:pt x="4486" y="22998"/>
                  </a:lnTo>
                  <a:lnTo>
                    <a:pt x="5024" y="23588"/>
                  </a:lnTo>
                  <a:lnTo>
                    <a:pt x="5584" y="24177"/>
                  </a:lnTo>
                  <a:lnTo>
                    <a:pt x="6168" y="24762"/>
                  </a:lnTo>
                  <a:lnTo>
                    <a:pt x="6776" y="25346"/>
                  </a:lnTo>
                  <a:lnTo>
                    <a:pt x="7430" y="25930"/>
                  </a:lnTo>
                  <a:lnTo>
                    <a:pt x="8084" y="26509"/>
                  </a:lnTo>
                  <a:lnTo>
                    <a:pt x="8762" y="27088"/>
                  </a:lnTo>
                  <a:lnTo>
                    <a:pt x="9463" y="27662"/>
                  </a:lnTo>
                  <a:lnTo>
                    <a:pt x="10187" y="28235"/>
                  </a:lnTo>
                  <a:lnTo>
                    <a:pt x="10934" y="28804"/>
                  </a:lnTo>
                  <a:lnTo>
                    <a:pt x="11682" y="29372"/>
                  </a:lnTo>
                  <a:lnTo>
                    <a:pt x="12453" y="29935"/>
                  </a:lnTo>
                  <a:lnTo>
                    <a:pt x="13247" y="30492"/>
                  </a:lnTo>
                  <a:lnTo>
                    <a:pt x="14065" y="31050"/>
                  </a:lnTo>
                  <a:lnTo>
                    <a:pt x="14883" y="31607"/>
                  </a:lnTo>
                  <a:lnTo>
                    <a:pt x="15724" y="32154"/>
                  </a:lnTo>
                  <a:lnTo>
                    <a:pt x="16588" y="32701"/>
                  </a:lnTo>
                  <a:lnTo>
                    <a:pt x="17453" y="33242"/>
                  </a:lnTo>
                  <a:lnTo>
                    <a:pt x="18340" y="33784"/>
                  </a:lnTo>
                  <a:lnTo>
                    <a:pt x="19228" y="34320"/>
                  </a:lnTo>
                  <a:lnTo>
                    <a:pt x="20116" y="34850"/>
                  </a:lnTo>
                  <a:lnTo>
                    <a:pt x="21027" y="35376"/>
                  </a:lnTo>
                  <a:lnTo>
                    <a:pt x="21938" y="35896"/>
                  </a:lnTo>
                  <a:lnTo>
                    <a:pt x="22873" y="36410"/>
                  </a:lnTo>
                  <a:lnTo>
                    <a:pt x="23807" y="36925"/>
                  </a:lnTo>
                  <a:lnTo>
                    <a:pt x="24742" y="37429"/>
                  </a:lnTo>
                  <a:lnTo>
                    <a:pt x="26658" y="38426"/>
                  </a:lnTo>
                  <a:lnTo>
                    <a:pt x="28550" y="39407"/>
                  </a:lnTo>
                  <a:lnTo>
                    <a:pt x="30489" y="40356"/>
                  </a:lnTo>
                  <a:lnTo>
                    <a:pt x="32405" y="41288"/>
                  </a:lnTo>
                  <a:lnTo>
                    <a:pt x="34344" y="42194"/>
                  </a:lnTo>
                  <a:lnTo>
                    <a:pt x="36423" y="43149"/>
                  </a:lnTo>
                  <a:lnTo>
                    <a:pt x="38526" y="44087"/>
                  </a:lnTo>
                  <a:lnTo>
                    <a:pt x="40629" y="45009"/>
                  </a:lnTo>
                  <a:lnTo>
                    <a:pt x="42731" y="45909"/>
                  </a:lnTo>
                  <a:lnTo>
                    <a:pt x="44834" y="46794"/>
                  </a:lnTo>
                  <a:lnTo>
                    <a:pt x="46913" y="47657"/>
                  </a:lnTo>
                  <a:lnTo>
                    <a:pt x="49016" y="48493"/>
                  </a:lnTo>
                  <a:lnTo>
                    <a:pt x="51072" y="49313"/>
                  </a:lnTo>
                  <a:lnTo>
                    <a:pt x="53104" y="50107"/>
                  </a:lnTo>
                  <a:lnTo>
                    <a:pt x="55113" y="50879"/>
                  </a:lnTo>
                  <a:lnTo>
                    <a:pt x="57099" y="51624"/>
                  </a:lnTo>
                  <a:lnTo>
                    <a:pt x="59038" y="52342"/>
                  </a:lnTo>
                  <a:lnTo>
                    <a:pt x="60931" y="53039"/>
                  </a:lnTo>
                  <a:lnTo>
                    <a:pt x="62776" y="53704"/>
                  </a:lnTo>
                  <a:lnTo>
                    <a:pt x="64575" y="54342"/>
                  </a:lnTo>
                  <a:lnTo>
                    <a:pt x="66304" y="54947"/>
                  </a:lnTo>
                  <a:lnTo>
                    <a:pt x="67986" y="55526"/>
                  </a:lnTo>
                  <a:lnTo>
                    <a:pt x="69575" y="56079"/>
                  </a:lnTo>
                  <a:lnTo>
                    <a:pt x="71117" y="56593"/>
                  </a:lnTo>
                  <a:lnTo>
                    <a:pt x="72542" y="57076"/>
                  </a:lnTo>
                  <a:lnTo>
                    <a:pt x="75182" y="57944"/>
                  </a:lnTo>
                  <a:lnTo>
                    <a:pt x="77448" y="58673"/>
                  </a:lnTo>
                  <a:lnTo>
                    <a:pt x="79271" y="59252"/>
                  </a:lnTo>
                  <a:lnTo>
                    <a:pt x="80649" y="59681"/>
                  </a:lnTo>
                  <a:lnTo>
                    <a:pt x="81864" y="60045"/>
                  </a:lnTo>
                  <a:lnTo>
                    <a:pt x="82004" y="60083"/>
                  </a:lnTo>
                  <a:lnTo>
                    <a:pt x="82144" y="60115"/>
                  </a:lnTo>
                  <a:lnTo>
                    <a:pt x="82284" y="60142"/>
                  </a:lnTo>
                  <a:lnTo>
                    <a:pt x="82448" y="60169"/>
                  </a:lnTo>
                  <a:lnTo>
                    <a:pt x="82635" y="60190"/>
                  </a:lnTo>
                  <a:lnTo>
                    <a:pt x="82798" y="60206"/>
                  </a:lnTo>
                  <a:lnTo>
                    <a:pt x="82985" y="60217"/>
                  </a:lnTo>
                  <a:lnTo>
                    <a:pt x="83172" y="60228"/>
                  </a:lnTo>
                  <a:lnTo>
                    <a:pt x="83359" y="60233"/>
                  </a:lnTo>
                  <a:lnTo>
                    <a:pt x="83546" y="60238"/>
                  </a:lnTo>
                  <a:lnTo>
                    <a:pt x="83756" y="60238"/>
                  </a:lnTo>
                  <a:lnTo>
                    <a:pt x="83943" y="60228"/>
                  </a:lnTo>
                  <a:lnTo>
                    <a:pt x="84130" y="60222"/>
                  </a:lnTo>
                  <a:lnTo>
                    <a:pt x="84317" y="60206"/>
                  </a:lnTo>
                  <a:lnTo>
                    <a:pt x="84504" y="60190"/>
                  </a:lnTo>
                  <a:lnTo>
                    <a:pt x="84691" y="60163"/>
                  </a:lnTo>
                  <a:lnTo>
                    <a:pt x="84854" y="60142"/>
                  </a:lnTo>
                  <a:lnTo>
                    <a:pt x="84994" y="60110"/>
                  </a:lnTo>
                  <a:lnTo>
                    <a:pt x="85135" y="60078"/>
                  </a:lnTo>
                  <a:lnTo>
                    <a:pt x="85275" y="60045"/>
                  </a:lnTo>
                  <a:lnTo>
                    <a:pt x="85392" y="60008"/>
                  </a:lnTo>
                  <a:lnTo>
                    <a:pt x="85485" y="59970"/>
                  </a:lnTo>
                  <a:lnTo>
                    <a:pt x="85555" y="59933"/>
                  </a:lnTo>
                  <a:lnTo>
                    <a:pt x="85625" y="59890"/>
                  </a:lnTo>
                  <a:lnTo>
                    <a:pt x="85672" y="59847"/>
                  </a:lnTo>
                  <a:lnTo>
                    <a:pt x="85695" y="59804"/>
                  </a:lnTo>
                  <a:lnTo>
                    <a:pt x="85719" y="59756"/>
                  </a:lnTo>
                  <a:lnTo>
                    <a:pt x="85719" y="59713"/>
                  </a:lnTo>
                  <a:lnTo>
                    <a:pt x="85695" y="59670"/>
                  </a:lnTo>
                  <a:lnTo>
                    <a:pt x="85649" y="59627"/>
                  </a:lnTo>
                  <a:lnTo>
                    <a:pt x="85602" y="59579"/>
                  </a:lnTo>
                  <a:lnTo>
                    <a:pt x="85532" y="59536"/>
                  </a:lnTo>
                  <a:lnTo>
                    <a:pt x="85205" y="59370"/>
                  </a:lnTo>
                  <a:lnTo>
                    <a:pt x="84901" y="59188"/>
                  </a:lnTo>
                  <a:lnTo>
                    <a:pt x="84621" y="58984"/>
                  </a:lnTo>
                  <a:lnTo>
                    <a:pt x="84340" y="58770"/>
                  </a:lnTo>
                  <a:lnTo>
                    <a:pt x="84060" y="58539"/>
                  </a:lnTo>
                  <a:lnTo>
                    <a:pt x="83803" y="58292"/>
                  </a:lnTo>
                  <a:lnTo>
                    <a:pt x="83546" y="58030"/>
                  </a:lnTo>
                  <a:lnTo>
                    <a:pt x="83289" y="57756"/>
                  </a:lnTo>
                  <a:lnTo>
                    <a:pt x="83055" y="57467"/>
                  </a:lnTo>
                  <a:lnTo>
                    <a:pt x="82822" y="57161"/>
                  </a:lnTo>
                  <a:lnTo>
                    <a:pt x="82611" y="56845"/>
                  </a:lnTo>
                  <a:lnTo>
                    <a:pt x="82401" y="56518"/>
                  </a:lnTo>
                  <a:lnTo>
                    <a:pt x="82191" y="56170"/>
                  </a:lnTo>
                  <a:lnTo>
                    <a:pt x="82004" y="55816"/>
                  </a:lnTo>
                  <a:lnTo>
                    <a:pt x="81817" y="55446"/>
                  </a:lnTo>
                  <a:lnTo>
                    <a:pt x="81630" y="55065"/>
                  </a:lnTo>
                  <a:lnTo>
                    <a:pt x="81303" y="54267"/>
                  </a:lnTo>
                  <a:lnTo>
                    <a:pt x="80999" y="53420"/>
                  </a:lnTo>
                  <a:lnTo>
                    <a:pt x="80742" y="52535"/>
                  </a:lnTo>
                  <a:lnTo>
                    <a:pt x="80485" y="51602"/>
                  </a:lnTo>
                  <a:lnTo>
                    <a:pt x="80275" y="50632"/>
                  </a:lnTo>
                  <a:lnTo>
                    <a:pt x="80112" y="49630"/>
                  </a:lnTo>
                  <a:lnTo>
                    <a:pt x="79948" y="48584"/>
                  </a:lnTo>
                  <a:lnTo>
                    <a:pt x="79808" y="47512"/>
                  </a:lnTo>
                  <a:lnTo>
                    <a:pt x="79714" y="46408"/>
                  </a:lnTo>
                  <a:lnTo>
                    <a:pt x="79621" y="45277"/>
                  </a:lnTo>
                  <a:lnTo>
                    <a:pt x="79574" y="44119"/>
                  </a:lnTo>
                  <a:lnTo>
                    <a:pt x="79528" y="42934"/>
                  </a:lnTo>
                  <a:lnTo>
                    <a:pt x="79504" y="41728"/>
                  </a:lnTo>
                  <a:lnTo>
                    <a:pt x="79528" y="40506"/>
                  </a:lnTo>
                  <a:lnTo>
                    <a:pt x="79551" y="39262"/>
                  </a:lnTo>
                  <a:lnTo>
                    <a:pt x="79598" y="38008"/>
                  </a:lnTo>
                  <a:lnTo>
                    <a:pt x="79644" y="36737"/>
                  </a:lnTo>
                  <a:lnTo>
                    <a:pt x="79714" y="35456"/>
                  </a:lnTo>
                  <a:lnTo>
                    <a:pt x="79808" y="34164"/>
                  </a:lnTo>
                  <a:lnTo>
                    <a:pt x="79925" y="32872"/>
                  </a:lnTo>
                  <a:lnTo>
                    <a:pt x="80182" y="30272"/>
                  </a:lnTo>
                  <a:lnTo>
                    <a:pt x="80485" y="27667"/>
                  </a:lnTo>
                  <a:lnTo>
                    <a:pt x="80836" y="25089"/>
                  </a:lnTo>
                  <a:lnTo>
                    <a:pt x="81210" y="22542"/>
                  </a:lnTo>
                  <a:lnTo>
                    <a:pt x="81607" y="20050"/>
                  </a:lnTo>
                  <a:lnTo>
                    <a:pt x="82027" y="17627"/>
                  </a:lnTo>
                  <a:lnTo>
                    <a:pt x="82448" y="15295"/>
                  </a:lnTo>
                  <a:lnTo>
                    <a:pt x="82868" y="13070"/>
                  </a:lnTo>
                  <a:lnTo>
                    <a:pt x="83312" y="10969"/>
                  </a:lnTo>
                  <a:lnTo>
                    <a:pt x="83709" y="9007"/>
                  </a:lnTo>
                  <a:lnTo>
                    <a:pt x="84480" y="5581"/>
                  </a:lnTo>
                  <a:lnTo>
                    <a:pt x="85111" y="2933"/>
                  </a:lnTo>
                  <a:lnTo>
                    <a:pt x="85532" y="1202"/>
                  </a:lnTo>
                  <a:lnTo>
                    <a:pt x="85719" y="526"/>
                  </a:lnTo>
                  <a:lnTo>
                    <a:pt x="85719" y="478"/>
                  </a:lnTo>
                  <a:lnTo>
                    <a:pt x="85695" y="424"/>
                  </a:lnTo>
                  <a:lnTo>
                    <a:pt x="85649" y="376"/>
                  </a:lnTo>
                  <a:lnTo>
                    <a:pt x="85602" y="333"/>
                  </a:lnTo>
                  <a:lnTo>
                    <a:pt x="85532" y="285"/>
                  </a:lnTo>
                  <a:lnTo>
                    <a:pt x="85415" y="247"/>
                  </a:lnTo>
                  <a:lnTo>
                    <a:pt x="85298" y="204"/>
                  </a:lnTo>
                  <a:lnTo>
                    <a:pt x="85181" y="167"/>
                  </a:lnTo>
                  <a:lnTo>
                    <a:pt x="85041" y="135"/>
                  </a:lnTo>
                  <a:lnTo>
                    <a:pt x="84878" y="103"/>
                  </a:lnTo>
                  <a:lnTo>
                    <a:pt x="84714" y="76"/>
                  </a:lnTo>
                  <a:lnTo>
                    <a:pt x="84527" y="54"/>
                  </a:lnTo>
                  <a:lnTo>
                    <a:pt x="84340" y="33"/>
                  </a:lnTo>
                  <a:lnTo>
                    <a:pt x="84130" y="17"/>
                  </a:lnTo>
                  <a:lnTo>
                    <a:pt x="83920" y="6"/>
                  </a:lnTo>
                  <a:lnTo>
                    <a:pt x="8370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01;p44">
              <a:extLst>
                <a:ext uri="{FF2B5EF4-FFF2-40B4-BE49-F238E27FC236}">
                  <a16:creationId xmlns:a16="http://schemas.microsoft.com/office/drawing/2014/main" id="{79081B5F-6CE7-4302-B46E-DEB33B4BDD79}"/>
                </a:ext>
              </a:extLst>
            </p:cNvPr>
            <p:cNvSpPr/>
            <p:nvPr/>
          </p:nvSpPr>
          <p:spPr>
            <a:xfrm rot="10800000">
              <a:off x="-1697536" y="-1048727"/>
              <a:ext cx="224682" cy="207277"/>
            </a:xfrm>
            <a:custGeom>
              <a:avLst/>
              <a:gdLst/>
              <a:ahLst/>
              <a:cxnLst/>
              <a:rect l="l" t="t" r="r" b="b"/>
              <a:pathLst>
                <a:path w="23247" h="5287" extrusionOk="0">
                  <a:moveTo>
                    <a:pt x="21050" y="1"/>
                  </a:moveTo>
                  <a:lnTo>
                    <a:pt x="20816" y="6"/>
                  </a:lnTo>
                  <a:lnTo>
                    <a:pt x="20606" y="17"/>
                  </a:lnTo>
                  <a:lnTo>
                    <a:pt x="20396" y="28"/>
                  </a:lnTo>
                  <a:lnTo>
                    <a:pt x="20209" y="49"/>
                  </a:lnTo>
                  <a:lnTo>
                    <a:pt x="20022" y="71"/>
                  </a:lnTo>
                  <a:lnTo>
                    <a:pt x="19858" y="92"/>
                  </a:lnTo>
                  <a:lnTo>
                    <a:pt x="19695" y="124"/>
                  </a:lnTo>
                  <a:lnTo>
                    <a:pt x="19531" y="156"/>
                  </a:lnTo>
                  <a:lnTo>
                    <a:pt x="19391" y="194"/>
                  </a:lnTo>
                  <a:lnTo>
                    <a:pt x="19274" y="231"/>
                  </a:lnTo>
                  <a:lnTo>
                    <a:pt x="19181" y="274"/>
                  </a:lnTo>
                  <a:lnTo>
                    <a:pt x="19088" y="317"/>
                  </a:lnTo>
                  <a:lnTo>
                    <a:pt x="19017" y="365"/>
                  </a:lnTo>
                  <a:lnTo>
                    <a:pt x="18971" y="408"/>
                  </a:lnTo>
                  <a:lnTo>
                    <a:pt x="18947" y="462"/>
                  </a:lnTo>
                  <a:lnTo>
                    <a:pt x="18947" y="510"/>
                  </a:lnTo>
                  <a:lnTo>
                    <a:pt x="18947" y="596"/>
                  </a:lnTo>
                  <a:lnTo>
                    <a:pt x="18924" y="676"/>
                  </a:lnTo>
                  <a:lnTo>
                    <a:pt x="18901" y="757"/>
                  </a:lnTo>
                  <a:lnTo>
                    <a:pt x="18831" y="837"/>
                  </a:lnTo>
                  <a:lnTo>
                    <a:pt x="18760" y="923"/>
                  </a:lnTo>
                  <a:lnTo>
                    <a:pt x="18690" y="1003"/>
                  </a:lnTo>
                  <a:lnTo>
                    <a:pt x="18574" y="1084"/>
                  </a:lnTo>
                  <a:lnTo>
                    <a:pt x="18457" y="1164"/>
                  </a:lnTo>
                  <a:lnTo>
                    <a:pt x="18317" y="1239"/>
                  </a:lnTo>
                  <a:lnTo>
                    <a:pt x="18176" y="1320"/>
                  </a:lnTo>
                  <a:lnTo>
                    <a:pt x="17826" y="1480"/>
                  </a:lnTo>
                  <a:lnTo>
                    <a:pt x="17429" y="1636"/>
                  </a:lnTo>
                  <a:lnTo>
                    <a:pt x="16985" y="1786"/>
                  </a:lnTo>
                  <a:lnTo>
                    <a:pt x="16494" y="1936"/>
                  </a:lnTo>
                  <a:lnTo>
                    <a:pt x="15957" y="2086"/>
                  </a:lnTo>
                  <a:lnTo>
                    <a:pt x="15396" y="2231"/>
                  </a:lnTo>
                  <a:lnTo>
                    <a:pt x="14789" y="2370"/>
                  </a:lnTo>
                  <a:lnTo>
                    <a:pt x="14135" y="2510"/>
                  </a:lnTo>
                  <a:lnTo>
                    <a:pt x="13480" y="2649"/>
                  </a:lnTo>
                  <a:lnTo>
                    <a:pt x="12803" y="2778"/>
                  </a:lnTo>
                  <a:lnTo>
                    <a:pt x="12079" y="2912"/>
                  </a:lnTo>
                  <a:lnTo>
                    <a:pt x="11378" y="3035"/>
                  </a:lnTo>
                  <a:lnTo>
                    <a:pt x="10630" y="3153"/>
                  </a:lnTo>
                  <a:lnTo>
                    <a:pt x="9906" y="3271"/>
                  </a:lnTo>
                  <a:lnTo>
                    <a:pt x="9158" y="3384"/>
                  </a:lnTo>
                  <a:lnTo>
                    <a:pt x="8411" y="3496"/>
                  </a:lnTo>
                  <a:lnTo>
                    <a:pt x="7663" y="3598"/>
                  </a:lnTo>
                  <a:lnTo>
                    <a:pt x="6215" y="3791"/>
                  </a:lnTo>
                  <a:lnTo>
                    <a:pt x="4836" y="3962"/>
                  </a:lnTo>
                  <a:lnTo>
                    <a:pt x="3528" y="4113"/>
                  </a:lnTo>
                  <a:lnTo>
                    <a:pt x="2360" y="4236"/>
                  </a:lnTo>
                  <a:lnTo>
                    <a:pt x="1332" y="4338"/>
                  </a:lnTo>
                  <a:lnTo>
                    <a:pt x="1145" y="4359"/>
                  </a:lnTo>
                  <a:lnTo>
                    <a:pt x="958" y="4381"/>
                  </a:lnTo>
                  <a:lnTo>
                    <a:pt x="771" y="4413"/>
                  </a:lnTo>
                  <a:lnTo>
                    <a:pt x="631" y="4445"/>
                  </a:lnTo>
                  <a:lnTo>
                    <a:pt x="491" y="4482"/>
                  </a:lnTo>
                  <a:lnTo>
                    <a:pt x="351" y="4520"/>
                  </a:lnTo>
                  <a:lnTo>
                    <a:pt x="257" y="4558"/>
                  </a:lnTo>
                  <a:lnTo>
                    <a:pt x="164" y="4600"/>
                  </a:lnTo>
                  <a:lnTo>
                    <a:pt x="94" y="4649"/>
                  </a:lnTo>
                  <a:lnTo>
                    <a:pt x="47" y="4692"/>
                  </a:lnTo>
                  <a:lnTo>
                    <a:pt x="0" y="4740"/>
                  </a:lnTo>
                  <a:lnTo>
                    <a:pt x="0" y="4788"/>
                  </a:lnTo>
                  <a:lnTo>
                    <a:pt x="0" y="4836"/>
                  </a:lnTo>
                  <a:lnTo>
                    <a:pt x="23" y="4885"/>
                  </a:lnTo>
                  <a:lnTo>
                    <a:pt x="94" y="4933"/>
                  </a:lnTo>
                  <a:lnTo>
                    <a:pt x="164" y="4981"/>
                  </a:lnTo>
                  <a:lnTo>
                    <a:pt x="257" y="5024"/>
                  </a:lnTo>
                  <a:lnTo>
                    <a:pt x="351" y="5067"/>
                  </a:lnTo>
                  <a:lnTo>
                    <a:pt x="491" y="5110"/>
                  </a:lnTo>
                  <a:lnTo>
                    <a:pt x="631" y="5142"/>
                  </a:lnTo>
                  <a:lnTo>
                    <a:pt x="794" y="5174"/>
                  </a:lnTo>
                  <a:lnTo>
                    <a:pt x="958" y="5206"/>
                  </a:lnTo>
                  <a:lnTo>
                    <a:pt x="1122" y="5228"/>
                  </a:lnTo>
                  <a:lnTo>
                    <a:pt x="1308" y="5249"/>
                  </a:lnTo>
                  <a:lnTo>
                    <a:pt x="1519" y="5265"/>
                  </a:lnTo>
                  <a:lnTo>
                    <a:pt x="1706" y="5276"/>
                  </a:lnTo>
                  <a:lnTo>
                    <a:pt x="1916" y="5287"/>
                  </a:lnTo>
                  <a:lnTo>
                    <a:pt x="2336" y="5287"/>
                  </a:lnTo>
                  <a:lnTo>
                    <a:pt x="2547" y="5281"/>
                  </a:lnTo>
                  <a:lnTo>
                    <a:pt x="2757" y="5265"/>
                  </a:lnTo>
                  <a:lnTo>
                    <a:pt x="2967" y="5249"/>
                  </a:lnTo>
                  <a:lnTo>
                    <a:pt x="3341" y="5217"/>
                  </a:lnTo>
                  <a:lnTo>
                    <a:pt x="4089" y="5136"/>
                  </a:lnTo>
                  <a:lnTo>
                    <a:pt x="5187" y="5024"/>
                  </a:lnTo>
                  <a:lnTo>
                    <a:pt x="6542" y="4868"/>
                  </a:lnTo>
                  <a:lnTo>
                    <a:pt x="7289" y="4777"/>
                  </a:lnTo>
                  <a:lnTo>
                    <a:pt x="8107" y="4675"/>
                  </a:lnTo>
                  <a:lnTo>
                    <a:pt x="8971" y="4568"/>
                  </a:lnTo>
                  <a:lnTo>
                    <a:pt x="9836" y="4445"/>
                  </a:lnTo>
                  <a:lnTo>
                    <a:pt x="10747" y="4322"/>
                  </a:lnTo>
                  <a:lnTo>
                    <a:pt x="11682" y="4182"/>
                  </a:lnTo>
                  <a:lnTo>
                    <a:pt x="12616" y="4043"/>
                  </a:lnTo>
                  <a:lnTo>
                    <a:pt x="13551" y="3887"/>
                  </a:lnTo>
                  <a:lnTo>
                    <a:pt x="14485" y="3727"/>
                  </a:lnTo>
                  <a:lnTo>
                    <a:pt x="15420" y="3560"/>
                  </a:lnTo>
                  <a:lnTo>
                    <a:pt x="16331" y="3384"/>
                  </a:lnTo>
                  <a:lnTo>
                    <a:pt x="17218" y="3201"/>
                  </a:lnTo>
                  <a:lnTo>
                    <a:pt x="18060" y="3014"/>
                  </a:lnTo>
                  <a:lnTo>
                    <a:pt x="18877" y="2815"/>
                  </a:lnTo>
                  <a:lnTo>
                    <a:pt x="19251" y="2713"/>
                  </a:lnTo>
                  <a:lnTo>
                    <a:pt x="19648" y="2612"/>
                  </a:lnTo>
                  <a:lnTo>
                    <a:pt x="19999" y="2504"/>
                  </a:lnTo>
                  <a:lnTo>
                    <a:pt x="20349" y="2403"/>
                  </a:lnTo>
                  <a:lnTo>
                    <a:pt x="20676" y="2290"/>
                  </a:lnTo>
                  <a:lnTo>
                    <a:pt x="21003" y="2183"/>
                  </a:lnTo>
                  <a:lnTo>
                    <a:pt x="21307" y="2070"/>
                  </a:lnTo>
                  <a:lnTo>
                    <a:pt x="21587" y="1958"/>
                  </a:lnTo>
                  <a:lnTo>
                    <a:pt x="21844" y="1845"/>
                  </a:lnTo>
                  <a:lnTo>
                    <a:pt x="22101" y="1727"/>
                  </a:lnTo>
                  <a:lnTo>
                    <a:pt x="22312" y="1609"/>
                  </a:lnTo>
                  <a:lnTo>
                    <a:pt x="22522" y="1491"/>
                  </a:lnTo>
                  <a:lnTo>
                    <a:pt x="22685" y="1368"/>
                  </a:lnTo>
                  <a:lnTo>
                    <a:pt x="22849" y="1245"/>
                  </a:lnTo>
                  <a:lnTo>
                    <a:pt x="22989" y="1121"/>
                  </a:lnTo>
                  <a:lnTo>
                    <a:pt x="23083" y="998"/>
                  </a:lnTo>
                  <a:lnTo>
                    <a:pt x="23176" y="869"/>
                  </a:lnTo>
                  <a:lnTo>
                    <a:pt x="23223" y="741"/>
                  </a:lnTo>
                  <a:lnTo>
                    <a:pt x="23246" y="612"/>
                  </a:lnTo>
                  <a:lnTo>
                    <a:pt x="23246" y="483"/>
                  </a:lnTo>
                  <a:lnTo>
                    <a:pt x="23246" y="435"/>
                  </a:lnTo>
                  <a:lnTo>
                    <a:pt x="23199" y="387"/>
                  </a:lnTo>
                  <a:lnTo>
                    <a:pt x="23153" y="339"/>
                  </a:lnTo>
                  <a:lnTo>
                    <a:pt x="23059" y="296"/>
                  </a:lnTo>
                  <a:lnTo>
                    <a:pt x="22966" y="253"/>
                  </a:lnTo>
                  <a:lnTo>
                    <a:pt x="22872" y="215"/>
                  </a:lnTo>
                  <a:lnTo>
                    <a:pt x="22732" y="178"/>
                  </a:lnTo>
                  <a:lnTo>
                    <a:pt x="22592" y="140"/>
                  </a:lnTo>
                  <a:lnTo>
                    <a:pt x="22452" y="114"/>
                  </a:lnTo>
                  <a:lnTo>
                    <a:pt x="22288" y="81"/>
                  </a:lnTo>
                  <a:lnTo>
                    <a:pt x="22101" y="60"/>
                  </a:lnTo>
                  <a:lnTo>
                    <a:pt x="21914" y="38"/>
                  </a:lnTo>
                  <a:lnTo>
                    <a:pt x="21728" y="22"/>
                  </a:lnTo>
                  <a:lnTo>
                    <a:pt x="21517" y="12"/>
                  </a:lnTo>
                  <a:lnTo>
                    <a:pt x="21307" y="6"/>
                  </a:lnTo>
                  <a:lnTo>
                    <a:pt x="21097"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02;p44">
              <a:extLst>
                <a:ext uri="{FF2B5EF4-FFF2-40B4-BE49-F238E27FC236}">
                  <a16:creationId xmlns:a16="http://schemas.microsoft.com/office/drawing/2014/main" id="{CB068AAC-5558-4459-8489-B26727AF3597}"/>
                </a:ext>
              </a:extLst>
            </p:cNvPr>
            <p:cNvSpPr/>
            <p:nvPr/>
          </p:nvSpPr>
          <p:spPr>
            <a:xfrm rot="10800000">
              <a:off x="-1637246" y="-1345469"/>
              <a:ext cx="224914" cy="207238"/>
            </a:xfrm>
            <a:custGeom>
              <a:avLst/>
              <a:gdLst/>
              <a:ahLst/>
              <a:cxnLst/>
              <a:rect l="l" t="t" r="r" b="b"/>
              <a:pathLst>
                <a:path w="23271" h="5286" extrusionOk="0">
                  <a:moveTo>
                    <a:pt x="21051" y="0"/>
                  </a:moveTo>
                  <a:lnTo>
                    <a:pt x="20840" y="6"/>
                  </a:lnTo>
                  <a:lnTo>
                    <a:pt x="20630" y="11"/>
                  </a:lnTo>
                  <a:lnTo>
                    <a:pt x="20420" y="27"/>
                  </a:lnTo>
                  <a:lnTo>
                    <a:pt x="20210" y="43"/>
                  </a:lnTo>
                  <a:lnTo>
                    <a:pt x="20046" y="65"/>
                  </a:lnTo>
                  <a:lnTo>
                    <a:pt x="19859" y="91"/>
                  </a:lnTo>
                  <a:lnTo>
                    <a:pt x="19696" y="123"/>
                  </a:lnTo>
                  <a:lnTo>
                    <a:pt x="19556" y="156"/>
                  </a:lnTo>
                  <a:lnTo>
                    <a:pt x="19415" y="193"/>
                  </a:lnTo>
                  <a:lnTo>
                    <a:pt x="19299" y="231"/>
                  </a:lnTo>
                  <a:lnTo>
                    <a:pt x="19182" y="274"/>
                  </a:lnTo>
                  <a:lnTo>
                    <a:pt x="19112" y="316"/>
                  </a:lnTo>
                  <a:lnTo>
                    <a:pt x="19042" y="359"/>
                  </a:lnTo>
                  <a:lnTo>
                    <a:pt x="18995" y="408"/>
                  </a:lnTo>
                  <a:lnTo>
                    <a:pt x="18971" y="456"/>
                  </a:lnTo>
                  <a:lnTo>
                    <a:pt x="18971" y="509"/>
                  </a:lnTo>
                  <a:lnTo>
                    <a:pt x="18971" y="590"/>
                  </a:lnTo>
                  <a:lnTo>
                    <a:pt x="18948" y="676"/>
                  </a:lnTo>
                  <a:lnTo>
                    <a:pt x="18901" y="756"/>
                  </a:lnTo>
                  <a:lnTo>
                    <a:pt x="18855" y="836"/>
                  </a:lnTo>
                  <a:lnTo>
                    <a:pt x="18785" y="917"/>
                  </a:lnTo>
                  <a:lnTo>
                    <a:pt x="18691" y="1003"/>
                  </a:lnTo>
                  <a:lnTo>
                    <a:pt x="18598" y="1083"/>
                  </a:lnTo>
                  <a:lnTo>
                    <a:pt x="18481" y="1163"/>
                  </a:lnTo>
                  <a:lnTo>
                    <a:pt x="18341" y="1239"/>
                  </a:lnTo>
                  <a:lnTo>
                    <a:pt x="18177" y="1319"/>
                  </a:lnTo>
                  <a:lnTo>
                    <a:pt x="17850" y="1480"/>
                  </a:lnTo>
                  <a:lnTo>
                    <a:pt x="17453" y="1635"/>
                  </a:lnTo>
                  <a:lnTo>
                    <a:pt x="17009" y="1785"/>
                  </a:lnTo>
                  <a:lnTo>
                    <a:pt x="16518" y="1935"/>
                  </a:lnTo>
                  <a:lnTo>
                    <a:pt x="15981" y="2085"/>
                  </a:lnTo>
                  <a:lnTo>
                    <a:pt x="15397" y="2230"/>
                  </a:lnTo>
                  <a:lnTo>
                    <a:pt x="14790" y="2375"/>
                  </a:lnTo>
                  <a:lnTo>
                    <a:pt x="14159" y="2514"/>
                  </a:lnTo>
                  <a:lnTo>
                    <a:pt x="13505" y="2648"/>
                  </a:lnTo>
                  <a:lnTo>
                    <a:pt x="12804" y="2782"/>
                  </a:lnTo>
                  <a:lnTo>
                    <a:pt x="12103" y="2911"/>
                  </a:lnTo>
                  <a:lnTo>
                    <a:pt x="11379" y="3034"/>
                  </a:lnTo>
                  <a:lnTo>
                    <a:pt x="10654" y="3158"/>
                  </a:lnTo>
                  <a:lnTo>
                    <a:pt x="9907" y="3270"/>
                  </a:lnTo>
                  <a:lnTo>
                    <a:pt x="9159" y="3383"/>
                  </a:lnTo>
                  <a:lnTo>
                    <a:pt x="8435" y="3495"/>
                  </a:lnTo>
                  <a:lnTo>
                    <a:pt x="7687" y="3597"/>
                  </a:lnTo>
                  <a:lnTo>
                    <a:pt x="6239" y="3790"/>
                  </a:lnTo>
                  <a:lnTo>
                    <a:pt x="4837" y="3962"/>
                  </a:lnTo>
                  <a:lnTo>
                    <a:pt x="3552" y="4106"/>
                  </a:lnTo>
                  <a:lnTo>
                    <a:pt x="2384" y="4235"/>
                  </a:lnTo>
                  <a:lnTo>
                    <a:pt x="1356" y="4332"/>
                  </a:lnTo>
                  <a:lnTo>
                    <a:pt x="1146" y="4353"/>
                  </a:lnTo>
                  <a:lnTo>
                    <a:pt x="959" y="4380"/>
                  </a:lnTo>
                  <a:lnTo>
                    <a:pt x="795" y="4412"/>
                  </a:lnTo>
                  <a:lnTo>
                    <a:pt x="632" y="4444"/>
                  </a:lnTo>
                  <a:lnTo>
                    <a:pt x="492" y="4476"/>
                  </a:lnTo>
                  <a:lnTo>
                    <a:pt x="375" y="4514"/>
                  </a:lnTo>
                  <a:lnTo>
                    <a:pt x="258" y="4557"/>
                  </a:lnTo>
                  <a:lnTo>
                    <a:pt x="188" y="4600"/>
                  </a:lnTo>
                  <a:lnTo>
                    <a:pt x="118" y="4643"/>
                  </a:lnTo>
                  <a:lnTo>
                    <a:pt x="48" y="4691"/>
                  </a:lnTo>
                  <a:lnTo>
                    <a:pt x="24" y="4739"/>
                  </a:lnTo>
                  <a:lnTo>
                    <a:pt x="1" y="4787"/>
                  </a:lnTo>
                  <a:lnTo>
                    <a:pt x="24" y="4836"/>
                  </a:lnTo>
                  <a:lnTo>
                    <a:pt x="48" y="4884"/>
                  </a:lnTo>
                  <a:lnTo>
                    <a:pt x="94" y="4932"/>
                  </a:lnTo>
                  <a:lnTo>
                    <a:pt x="164" y="4975"/>
                  </a:lnTo>
                  <a:lnTo>
                    <a:pt x="258" y="5023"/>
                  </a:lnTo>
                  <a:lnTo>
                    <a:pt x="375" y="5066"/>
                  </a:lnTo>
                  <a:lnTo>
                    <a:pt x="492" y="5104"/>
                  </a:lnTo>
                  <a:lnTo>
                    <a:pt x="655" y="5141"/>
                  </a:lnTo>
                  <a:lnTo>
                    <a:pt x="795" y="5173"/>
                  </a:lnTo>
                  <a:lnTo>
                    <a:pt x="959" y="5200"/>
                  </a:lnTo>
                  <a:lnTo>
                    <a:pt x="1146" y="5227"/>
                  </a:lnTo>
                  <a:lnTo>
                    <a:pt x="1333" y="5248"/>
                  </a:lnTo>
                  <a:lnTo>
                    <a:pt x="1519" y="5264"/>
                  </a:lnTo>
                  <a:lnTo>
                    <a:pt x="1730" y="5275"/>
                  </a:lnTo>
                  <a:lnTo>
                    <a:pt x="1940" y="5280"/>
                  </a:lnTo>
                  <a:lnTo>
                    <a:pt x="2127" y="5286"/>
                  </a:lnTo>
                  <a:lnTo>
                    <a:pt x="2337" y="5286"/>
                  </a:lnTo>
                  <a:lnTo>
                    <a:pt x="2571" y="5275"/>
                  </a:lnTo>
                  <a:lnTo>
                    <a:pt x="2758" y="5264"/>
                  </a:lnTo>
                  <a:lnTo>
                    <a:pt x="2968" y="5248"/>
                  </a:lnTo>
                  <a:lnTo>
                    <a:pt x="3342" y="5211"/>
                  </a:lnTo>
                  <a:lnTo>
                    <a:pt x="4113" y="5136"/>
                  </a:lnTo>
                  <a:lnTo>
                    <a:pt x="5187" y="5018"/>
                  </a:lnTo>
                  <a:lnTo>
                    <a:pt x="6542" y="4862"/>
                  </a:lnTo>
                  <a:lnTo>
                    <a:pt x="7313" y="4771"/>
                  </a:lnTo>
                  <a:lnTo>
                    <a:pt x="8131" y="4675"/>
                  </a:lnTo>
                  <a:lnTo>
                    <a:pt x="8972" y="4562"/>
                  </a:lnTo>
                  <a:lnTo>
                    <a:pt x="9860" y="4444"/>
                  </a:lnTo>
                  <a:lnTo>
                    <a:pt x="10771" y="4316"/>
                  </a:lnTo>
                  <a:lnTo>
                    <a:pt x="11682" y="4182"/>
                  </a:lnTo>
                  <a:lnTo>
                    <a:pt x="12640" y="4037"/>
                  </a:lnTo>
                  <a:lnTo>
                    <a:pt x="13575" y="3887"/>
                  </a:lnTo>
                  <a:lnTo>
                    <a:pt x="14509" y="3726"/>
                  </a:lnTo>
                  <a:lnTo>
                    <a:pt x="15444" y="3560"/>
                  </a:lnTo>
                  <a:lnTo>
                    <a:pt x="16331" y="3383"/>
                  </a:lnTo>
                  <a:lnTo>
                    <a:pt x="17219" y="3201"/>
                  </a:lnTo>
                  <a:lnTo>
                    <a:pt x="18084" y="3013"/>
                  </a:lnTo>
                  <a:lnTo>
                    <a:pt x="18878" y="2815"/>
                  </a:lnTo>
                  <a:lnTo>
                    <a:pt x="19275" y="2713"/>
                  </a:lnTo>
                  <a:lnTo>
                    <a:pt x="19649" y="2611"/>
                  </a:lnTo>
                  <a:lnTo>
                    <a:pt x="20023" y="2504"/>
                  </a:lnTo>
                  <a:lnTo>
                    <a:pt x="20373" y="2396"/>
                  </a:lnTo>
                  <a:lnTo>
                    <a:pt x="20700" y="2289"/>
                  </a:lnTo>
                  <a:lnTo>
                    <a:pt x="21004" y="2182"/>
                  </a:lnTo>
                  <a:lnTo>
                    <a:pt x="21308" y="2069"/>
                  </a:lnTo>
                  <a:lnTo>
                    <a:pt x="21588" y="1957"/>
                  </a:lnTo>
                  <a:lnTo>
                    <a:pt x="21868" y="1839"/>
                  </a:lnTo>
                  <a:lnTo>
                    <a:pt x="22102" y="1726"/>
                  </a:lnTo>
                  <a:lnTo>
                    <a:pt x="22336" y="1608"/>
                  </a:lnTo>
                  <a:lnTo>
                    <a:pt x="22523" y="1485"/>
                  </a:lnTo>
                  <a:lnTo>
                    <a:pt x="22710" y="1367"/>
                  </a:lnTo>
                  <a:lnTo>
                    <a:pt x="22873" y="1244"/>
                  </a:lnTo>
                  <a:lnTo>
                    <a:pt x="22990" y="1121"/>
                  </a:lnTo>
                  <a:lnTo>
                    <a:pt x="23107" y="997"/>
                  </a:lnTo>
                  <a:lnTo>
                    <a:pt x="23200" y="869"/>
                  </a:lnTo>
                  <a:lnTo>
                    <a:pt x="23247" y="740"/>
                  </a:lnTo>
                  <a:lnTo>
                    <a:pt x="23270" y="611"/>
                  </a:lnTo>
                  <a:lnTo>
                    <a:pt x="23270" y="477"/>
                  </a:lnTo>
                  <a:lnTo>
                    <a:pt x="23247" y="429"/>
                  </a:lnTo>
                  <a:lnTo>
                    <a:pt x="23224" y="381"/>
                  </a:lnTo>
                  <a:lnTo>
                    <a:pt x="23153" y="338"/>
                  </a:lnTo>
                  <a:lnTo>
                    <a:pt x="23083" y="290"/>
                  </a:lnTo>
                  <a:lnTo>
                    <a:pt x="22990" y="252"/>
                  </a:lnTo>
                  <a:lnTo>
                    <a:pt x="22873" y="209"/>
                  </a:lnTo>
                  <a:lnTo>
                    <a:pt x="22756" y="172"/>
                  </a:lnTo>
                  <a:lnTo>
                    <a:pt x="22616" y="140"/>
                  </a:lnTo>
                  <a:lnTo>
                    <a:pt x="22453" y="107"/>
                  </a:lnTo>
                  <a:lnTo>
                    <a:pt x="22289" y="81"/>
                  </a:lnTo>
                  <a:lnTo>
                    <a:pt x="22125" y="59"/>
                  </a:lnTo>
                  <a:lnTo>
                    <a:pt x="21939" y="38"/>
                  </a:lnTo>
                  <a:lnTo>
                    <a:pt x="21752" y="22"/>
                  </a:lnTo>
                  <a:lnTo>
                    <a:pt x="21541" y="11"/>
                  </a:lnTo>
                  <a:lnTo>
                    <a:pt x="21331"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03;p44">
              <a:extLst>
                <a:ext uri="{FF2B5EF4-FFF2-40B4-BE49-F238E27FC236}">
                  <a16:creationId xmlns:a16="http://schemas.microsoft.com/office/drawing/2014/main" id="{28D1FF9C-47F5-4074-BEE4-E3CCB9AE908E}"/>
                </a:ext>
              </a:extLst>
            </p:cNvPr>
            <p:cNvSpPr/>
            <p:nvPr/>
          </p:nvSpPr>
          <p:spPr>
            <a:xfrm rot="10800000">
              <a:off x="-1220192" y="-1475983"/>
              <a:ext cx="267131" cy="107853"/>
            </a:xfrm>
            <a:custGeom>
              <a:avLst/>
              <a:gdLst/>
              <a:ahLst/>
              <a:cxnLst/>
              <a:rect l="l" t="t" r="r" b="b"/>
              <a:pathLst>
                <a:path w="27639" h="2751" extrusionOk="0">
                  <a:moveTo>
                    <a:pt x="25489" y="1"/>
                  </a:moveTo>
                  <a:lnTo>
                    <a:pt x="25208" y="6"/>
                  </a:lnTo>
                  <a:lnTo>
                    <a:pt x="24951" y="17"/>
                  </a:lnTo>
                  <a:lnTo>
                    <a:pt x="24694" y="38"/>
                  </a:lnTo>
                  <a:lnTo>
                    <a:pt x="24461" y="60"/>
                  </a:lnTo>
                  <a:lnTo>
                    <a:pt x="24227" y="97"/>
                  </a:lnTo>
                  <a:lnTo>
                    <a:pt x="24017" y="135"/>
                  </a:lnTo>
                  <a:lnTo>
                    <a:pt x="23830" y="183"/>
                  </a:lnTo>
                  <a:lnTo>
                    <a:pt x="23667" y="231"/>
                  </a:lnTo>
                  <a:lnTo>
                    <a:pt x="23410" y="317"/>
                  </a:lnTo>
                  <a:lnTo>
                    <a:pt x="23153" y="397"/>
                  </a:lnTo>
                  <a:lnTo>
                    <a:pt x="22896" y="478"/>
                  </a:lnTo>
                  <a:lnTo>
                    <a:pt x="22592" y="553"/>
                  </a:lnTo>
                  <a:lnTo>
                    <a:pt x="22288" y="623"/>
                  </a:lnTo>
                  <a:lnTo>
                    <a:pt x="21984" y="692"/>
                  </a:lnTo>
                  <a:lnTo>
                    <a:pt x="21657" y="762"/>
                  </a:lnTo>
                  <a:lnTo>
                    <a:pt x="21307" y="826"/>
                  </a:lnTo>
                  <a:lnTo>
                    <a:pt x="20956" y="885"/>
                  </a:lnTo>
                  <a:lnTo>
                    <a:pt x="20606" y="944"/>
                  </a:lnTo>
                  <a:lnTo>
                    <a:pt x="20232" y="998"/>
                  </a:lnTo>
                  <a:lnTo>
                    <a:pt x="19858" y="1051"/>
                  </a:lnTo>
                  <a:lnTo>
                    <a:pt x="19064" y="1153"/>
                  </a:lnTo>
                  <a:lnTo>
                    <a:pt x="18246" y="1239"/>
                  </a:lnTo>
                  <a:lnTo>
                    <a:pt x="17405" y="1319"/>
                  </a:lnTo>
                  <a:lnTo>
                    <a:pt x="16541" y="1395"/>
                  </a:lnTo>
                  <a:lnTo>
                    <a:pt x="15653" y="1459"/>
                  </a:lnTo>
                  <a:lnTo>
                    <a:pt x="14765" y="1512"/>
                  </a:lnTo>
                  <a:lnTo>
                    <a:pt x="13854" y="1561"/>
                  </a:lnTo>
                  <a:lnTo>
                    <a:pt x="12966" y="1604"/>
                  </a:lnTo>
                  <a:lnTo>
                    <a:pt x="12079" y="1641"/>
                  </a:lnTo>
                  <a:lnTo>
                    <a:pt x="11191" y="1673"/>
                  </a:lnTo>
                  <a:lnTo>
                    <a:pt x="10326" y="1695"/>
                  </a:lnTo>
                  <a:lnTo>
                    <a:pt x="9462" y="1716"/>
                  </a:lnTo>
                  <a:lnTo>
                    <a:pt x="8644" y="1732"/>
                  </a:lnTo>
                  <a:lnTo>
                    <a:pt x="7850" y="1743"/>
                  </a:lnTo>
                  <a:lnTo>
                    <a:pt x="6355" y="1754"/>
                  </a:lnTo>
                  <a:lnTo>
                    <a:pt x="5046" y="1759"/>
                  </a:lnTo>
                  <a:lnTo>
                    <a:pt x="3948" y="1754"/>
                  </a:lnTo>
                  <a:lnTo>
                    <a:pt x="3107" y="1743"/>
                  </a:lnTo>
                  <a:lnTo>
                    <a:pt x="2360" y="1732"/>
                  </a:lnTo>
                  <a:lnTo>
                    <a:pt x="2126" y="1732"/>
                  </a:lnTo>
                  <a:lnTo>
                    <a:pt x="1916" y="1738"/>
                  </a:lnTo>
                  <a:lnTo>
                    <a:pt x="1706" y="1743"/>
                  </a:lnTo>
                  <a:lnTo>
                    <a:pt x="1495" y="1759"/>
                  </a:lnTo>
                  <a:lnTo>
                    <a:pt x="1308" y="1775"/>
                  </a:lnTo>
                  <a:lnTo>
                    <a:pt x="1121" y="1797"/>
                  </a:lnTo>
                  <a:lnTo>
                    <a:pt x="935" y="1818"/>
                  </a:lnTo>
                  <a:lnTo>
                    <a:pt x="771" y="1845"/>
                  </a:lnTo>
                  <a:lnTo>
                    <a:pt x="607" y="1877"/>
                  </a:lnTo>
                  <a:lnTo>
                    <a:pt x="491" y="1915"/>
                  </a:lnTo>
                  <a:lnTo>
                    <a:pt x="350" y="1952"/>
                  </a:lnTo>
                  <a:lnTo>
                    <a:pt x="257" y="1995"/>
                  </a:lnTo>
                  <a:lnTo>
                    <a:pt x="164" y="2038"/>
                  </a:lnTo>
                  <a:lnTo>
                    <a:pt x="93" y="2081"/>
                  </a:lnTo>
                  <a:lnTo>
                    <a:pt x="47" y="2129"/>
                  </a:lnTo>
                  <a:lnTo>
                    <a:pt x="0" y="2177"/>
                  </a:lnTo>
                  <a:lnTo>
                    <a:pt x="0" y="2231"/>
                  </a:lnTo>
                  <a:lnTo>
                    <a:pt x="0" y="2279"/>
                  </a:lnTo>
                  <a:lnTo>
                    <a:pt x="47" y="2327"/>
                  </a:lnTo>
                  <a:lnTo>
                    <a:pt x="93" y="2376"/>
                  </a:lnTo>
                  <a:lnTo>
                    <a:pt x="164" y="2418"/>
                  </a:lnTo>
                  <a:lnTo>
                    <a:pt x="257" y="2461"/>
                  </a:lnTo>
                  <a:lnTo>
                    <a:pt x="374" y="2504"/>
                  </a:lnTo>
                  <a:lnTo>
                    <a:pt x="491" y="2542"/>
                  </a:lnTo>
                  <a:lnTo>
                    <a:pt x="631" y="2574"/>
                  </a:lnTo>
                  <a:lnTo>
                    <a:pt x="771" y="2606"/>
                  </a:lnTo>
                  <a:lnTo>
                    <a:pt x="935" y="2638"/>
                  </a:lnTo>
                  <a:lnTo>
                    <a:pt x="1121" y="2660"/>
                  </a:lnTo>
                  <a:lnTo>
                    <a:pt x="1308" y="2681"/>
                  </a:lnTo>
                  <a:lnTo>
                    <a:pt x="1519" y="2697"/>
                  </a:lnTo>
                  <a:lnTo>
                    <a:pt x="1729" y="2708"/>
                  </a:lnTo>
                  <a:lnTo>
                    <a:pt x="1939" y="2719"/>
                  </a:lnTo>
                  <a:lnTo>
                    <a:pt x="2990" y="2735"/>
                  </a:lnTo>
                  <a:lnTo>
                    <a:pt x="4018" y="2745"/>
                  </a:lnTo>
                  <a:lnTo>
                    <a:pt x="5327" y="2751"/>
                  </a:lnTo>
                  <a:lnTo>
                    <a:pt x="6869" y="2745"/>
                  </a:lnTo>
                  <a:lnTo>
                    <a:pt x="7733" y="2735"/>
                  </a:lnTo>
                  <a:lnTo>
                    <a:pt x="8621" y="2724"/>
                  </a:lnTo>
                  <a:lnTo>
                    <a:pt x="9555" y="2708"/>
                  </a:lnTo>
                  <a:lnTo>
                    <a:pt x="10513" y="2686"/>
                  </a:lnTo>
                  <a:lnTo>
                    <a:pt x="11495" y="2660"/>
                  </a:lnTo>
                  <a:lnTo>
                    <a:pt x="12499" y="2622"/>
                  </a:lnTo>
                  <a:lnTo>
                    <a:pt x="13527" y="2585"/>
                  </a:lnTo>
                  <a:lnTo>
                    <a:pt x="14578" y="2536"/>
                  </a:lnTo>
                  <a:lnTo>
                    <a:pt x="15630" y="2477"/>
                  </a:lnTo>
                  <a:lnTo>
                    <a:pt x="16658" y="2413"/>
                  </a:lnTo>
                  <a:lnTo>
                    <a:pt x="17709" y="2338"/>
                  </a:lnTo>
                  <a:lnTo>
                    <a:pt x="18737" y="2258"/>
                  </a:lnTo>
                  <a:lnTo>
                    <a:pt x="19742" y="2161"/>
                  </a:lnTo>
                  <a:lnTo>
                    <a:pt x="20746" y="2059"/>
                  </a:lnTo>
                  <a:lnTo>
                    <a:pt x="21237" y="2000"/>
                  </a:lnTo>
                  <a:lnTo>
                    <a:pt x="21704" y="1941"/>
                  </a:lnTo>
                  <a:lnTo>
                    <a:pt x="22195" y="1877"/>
                  </a:lnTo>
                  <a:lnTo>
                    <a:pt x="22662" y="1813"/>
                  </a:lnTo>
                  <a:lnTo>
                    <a:pt x="23106" y="1743"/>
                  </a:lnTo>
                  <a:lnTo>
                    <a:pt x="23550" y="1673"/>
                  </a:lnTo>
                  <a:lnTo>
                    <a:pt x="23994" y="1598"/>
                  </a:lnTo>
                  <a:lnTo>
                    <a:pt x="24414" y="1518"/>
                  </a:lnTo>
                  <a:lnTo>
                    <a:pt x="24811" y="1437"/>
                  </a:lnTo>
                  <a:lnTo>
                    <a:pt x="25208" y="1352"/>
                  </a:lnTo>
                  <a:lnTo>
                    <a:pt x="25606" y="1261"/>
                  </a:lnTo>
                  <a:lnTo>
                    <a:pt x="25979" y="1169"/>
                  </a:lnTo>
                  <a:lnTo>
                    <a:pt x="26330" y="1073"/>
                  </a:lnTo>
                  <a:lnTo>
                    <a:pt x="26680" y="971"/>
                  </a:lnTo>
                  <a:lnTo>
                    <a:pt x="27007" y="869"/>
                  </a:lnTo>
                  <a:lnTo>
                    <a:pt x="27311" y="757"/>
                  </a:lnTo>
                  <a:lnTo>
                    <a:pt x="27428" y="714"/>
                  </a:lnTo>
                  <a:lnTo>
                    <a:pt x="27498" y="671"/>
                  </a:lnTo>
                  <a:lnTo>
                    <a:pt x="27568" y="623"/>
                  </a:lnTo>
                  <a:lnTo>
                    <a:pt x="27615" y="574"/>
                  </a:lnTo>
                  <a:lnTo>
                    <a:pt x="27638" y="526"/>
                  </a:lnTo>
                  <a:lnTo>
                    <a:pt x="27638" y="478"/>
                  </a:lnTo>
                  <a:lnTo>
                    <a:pt x="27615" y="435"/>
                  </a:lnTo>
                  <a:lnTo>
                    <a:pt x="27591" y="387"/>
                  </a:lnTo>
                  <a:lnTo>
                    <a:pt x="27521" y="338"/>
                  </a:lnTo>
                  <a:lnTo>
                    <a:pt x="27451" y="296"/>
                  </a:lnTo>
                  <a:lnTo>
                    <a:pt x="27358" y="253"/>
                  </a:lnTo>
                  <a:lnTo>
                    <a:pt x="27241" y="210"/>
                  </a:lnTo>
                  <a:lnTo>
                    <a:pt x="27124" y="172"/>
                  </a:lnTo>
                  <a:lnTo>
                    <a:pt x="26984" y="140"/>
                  </a:lnTo>
                  <a:lnTo>
                    <a:pt x="26797" y="108"/>
                  </a:lnTo>
                  <a:lnTo>
                    <a:pt x="26634" y="76"/>
                  </a:lnTo>
                  <a:lnTo>
                    <a:pt x="26353" y="44"/>
                  </a:lnTo>
                  <a:lnTo>
                    <a:pt x="26073" y="22"/>
                  </a:lnTo>
                  <a:lnTo>
                    <a:pt x="25769" y="6"/>
                  </a:lnTo>
                  <a:lnTo>
                    <a:pt x="2548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04;p44">
              <a:extLst>
                <a:ext uri="{FF2B5EF4-FFF2-40B4-BE49-F238E27FC236}">
                  <a16:creationId xmlns:a16="http://schemas.microsoft.com/office/drawing/2014/main" id="{9026F814-D442-438C-8B52-C9063A1396A6}"/>
                </a:ext>
              </a:extLst>
            </p:cNvPr>
            <p:cNvSpPr/>
            <p:nvPr/>
          </p:nvSpPr>
          <p:spPr>
            <a:xfrm rot="10800000">
              <a:off x="-1319770" y="-1295679"/>
              <a:ext cx="224914" cy="207277"/>
            </a:xfrm>
            <a:custGeom>
              <a:avLst/>
              <a:gdLst/>
              <a:ahLst/>
              <a:cxnLst/>
              <a:rect l="l" t="t" r="r" b="b"/>
              <a:pathLst>
                <a:path w="23271" h="5287" extrusionOk="0">
                  <a:moveTo>
                    <a:pt x="21051" y="1"/>
                  </a:moveTo>
                  <a:lnTo>
                    <a:pt x="20840" y="6"/>
                  </a:lnTo>
                  <a:lnTo>
                    <a:pt x="20630" y="17"/>
                  </a:lnTo>
                  <a:lnTo>
                    <a:pt x="20420" y="28"/>
                  </a:lnTo>
                  <a:lnTo>
                    <a:pt x="20210" y="49"/>
                  </a:lnTo>
                  <a:lnTo>
                    <a:pt x="20023" y="70"/>
                  </a:lnTo>
                  <a:lnTo>
                    <a:pt x="19859" y="97"/>
                  </a:lnTo>
                  <a:lnTo>
                    <a:pt x="19696" y="124"/>
                  </a:lnTo>
                  <a:lnTo>
                    <a:pt x="19555" y="156"/>
                  </a:lnTo>
                  <a:lnTo>
                    <a:pt x="19415" y="194"/>
                  </a:lnTo>
                  <a:lnTo>
                    <a:pt x="19299" y="231"/>
                  </a:lnTo>
                  <a:lnTo>
                    <a:pt x="19182" y="274"/>
                  </a:lnTo>
                  <a:lnTo>
                    <a:pt x="19112" y="317"/>
                  </a:lnTo>
                  <a:lnTo>
                    <a:pt x="19042" y="365"/>
                  </a:lnTo>
                  <a:lnTo>
                    <a:pt x="18995" y="413"/>
                  </a:lnTo>
                  <a:lnTo>
                    <a:pt x="18971" y="462"/>
                  </a:lnTo>
                  <a:lnTo>
                    <a:pt x="18948" y="510"/>
                  </a:lnTo>
                  <a:lnTo>
                    <a:pt x="18971" y="596"/>
                  </a:lnTo>
                  <a:lnTo>
                    <a:pt x="18948" y="676"/>
                  </a:lnTo>
                  <a:lnTo>
                    <a:pt x="18901" y="757"/>
                  </a:lnTo>
                  <a:lnTo>
                    <a:pt x="18855" y="842"/>
                  </a:lnTo>
                  <a:lnTo>
                    <a:pt x="18785" y="923"/>
                  </a:lnTo>
                  <a:lnTo>
                    <a:pt x="18691" y="1003"/>
                  </a:lnTo>
                  <a:lnTo>
                    <a:pt x="18598" y="1084"/>
                  </a:lnTo>
                  <a:lnTo>
                    <a:pt x="18481" y="1164"/>
                  </a:lnTo>
                  <a:lnTo>
                    <a:pt x="18341" y="1244"/>
                  </a:lnTo>
                  <a:lnTo>
                    <a:pt x="18177" y="1325"/>
                  </a:lnTo>
                  <a:lnTo>
                    <a:pt x="17850" y="1480"/>
                  </a:lnTo>
                  <a:lnTo>
                    <a:pt x="17453" y="1636"/>
                  </a:lnTo>
                  <a:lnTo>
                    <a:pt x="17009" y="1791"/>
                  </a:lnTo>
                  <a:lnTo>
                    <a:pt x="16518" y="1941"/>
                  </a:lnTo>
                  <a:lnTo>
                    <a:pt x="15981" y="2086"/>
                  </a:lnTo>
                  <a:lnTo>
                    <a:pt x="15397" y="2231"/>
                  </a:lnTo>
                  <a:lnTo>
                    <a:pt x="14789" y="2375"/>
                  </a:lnTo>
                  <a:lnTo>
                    <a:pt x="14159" y="2515"/>
                  </a:lnTo>
                  <a:lnTo>
                    <a:pt x="13505" y="2649"/>
                  </a:lnTo>
                  <a:lnTo>
                    <a:pt x="12804" y="2783"/>
                  </a:lnTo>
                  <a:lnTo>
                    <a:pt x="12103" y="2912"/>
                  </a:lnTo>
                  <a:lnTo>
                    <a:pt x="11379" y="3035"/>
                  </a:lnTo>
                  <a:lnTo>
                    <a:pt x="10654" y="3158"/>
                  </a:lnTo>
                  <a:lnTo>
                    <a:pt x="9907" y="3276"/>
                  </a:lnTo>
                  <a:lnTo>
                    <a:pt x="9159" y="3389"/>
                  </a:lnTo>
                  <a:lnTo>
                    <a:pt x="8411" y="3496"/>
                  </a:lnTo>
                  <a:lnTo>
                    <a:pt x="7687" y="3598"/>
                  </a:lnTo>
                  <a:lnTo>
                    <a:pt x="6239" y="3791"/>
                  </a:lnTo>
                  <a:lnTo>
                    <a:pt x="4837" y="3962"/>
                  </a:lnTo>
                  <a:lnTo>
                    <a:pt x="3552" y="4112"/>
                  </a:lnTo>
                  <a:lnTo>
                    <a:pt x="2361" y="4236"/>
                  </a:lnTo>
                  <a:lnTo>
                    <a:pt x="1356" y="4337"/>
                  </a:lnTo>
                  <a:lnTo>
                    <a:pt x="1146" y="4359"/>
                  </a:lnTo>
                  <a:lnTo>
                    <a:pt x="959" y="4386"/>
                  </a:lnTo>
                  <a:lnTo>
                    <a:pt x="795" y="4413"/>
                  </a:lnTo>
                  <a:lnTo>
                    <a:pt x="632" y="4445"/>
                  </a:lnTo>
                  <a:lnTo>
                    <a:pt x="491" y="4482"/>
                  </a:lnTo>
                  <a:lnTo>
                    <a:pt x="375" y="4520"/>
                  </a:lnTo>
                  <a:lnTo>
                    <a:pt x="258" y="4557"/>
                  </a:lnTo>
                  <a:lnTo>
                    <a:pt x="188" y="4600"/>
                  </a:lnTo>
                  <a:lnTo>
                    <a:pt x="118" y="4648"/>
                  </a:lnTo>
                  <a:lnTo>
                    <a:pt x="48" y="4691"/>
                  </a:lnTo>
                  <a:lnTo>
                    <a:pt x="24" y="4740"/>
                  </a:lnTo>
                  <a:lnTo>
                    <a:pt x="1" y="4788"/>
                  </a:lnTo>
                  <a:lnTo>
                    <a:pt x="24" y="4836"/>
                  </a:lnTo>
                  <a:lnTo>
                    <a:pt x="48" y="4884"/>
                  </a:lnTo>
                  <a:lnTo>
                    <a:pt x="94" y="4933"/>
                  </a:lnTo>
                  <a:lnTo>
                    <a:pt x="164" y="4981"/>
                  </a:lnTo>
                  <a:lnTo>
                    <a:pt x="258" y="5029"/>
                  </a:lnTo>
                  <a:lnTo>
                    <a:pt x="375" y="5072"/>
                  </a:lnTo>
                  <a:lnTo>
                    <a:pt x="491" y="5109"/>
                  </a:lnTo>
                  <a:lnTo>
                    <a:pt x="632" y="5147"/>
                  </a:lnTo>
                  <a:lnTo>
                    <a:pt x="795" y="5179"/>
                  </a:lnTo>
                  <a:lnTo>
                    <a:pt x="959" y="5206"/>
                  </a:lnTo>
                  <a:lnTo>
                    <a:pt x="1146" y="5227"/>
                  </a:lnTo>
                  <a:lnTo>
                    <a:pt x="1333" y="5249"/>
                  </a:lnTo>
                  <a:lnTo>
                    <a:pt x="1519" y="5265"/>
                  </a:lnTo>
                  <a:lnTo>
                    <a:pt x="1730" y="5276"/>
                  </a:lnTo>
                  <a:lnTo>
                    <a:pt x="1917" y="5286"/>
                  </a:lnTo>
                  <a:lnTo>
                    <a:pt x="2337" y="5286"/>
                  </a:lnTo>
                  <a:lnTo>
                    <a:pt x="2547" y="5281"/>
                  </a:lnTo>
                  <a:lnTo>
                    <a:pt x="2758" y="5270"/>
                  </a:lnTo>
                  <a:lnTo>
                    <a:pt x="2968" y="5254"/>
                  </a:lnTo>
                  <a:lnTo>
                    <a:pt x="3342" y="5217"/>
                  </a:lnTo>
                  <a:lnTo>
                    <a:pt x="4113" y="5142"/>
                  </a:lnTo>
                  <a:lnTo>
                    <a:pt x="5187" y="5024"/>
                  </a:lnTo>
                  <a:lnTo>
                    <a:pt x="6542" y="4868"/>
                  </a:lnTo>
                  <a:lnTo>
                    <a:pt x="7313" y="4777"/>
                  </a:lnTo>
                  <a:lnTo>
                    <a:pt x="8131" y="4675"/>
                  </a:lnTo>
                  <a:lnTo>
                    <a:pt x="8972" y="4568"/>
                  </a:lnTo>
                  <a:lnTo>
                    <a:pt x="9860" y="4450"/>
                  </a:lnTo>
                  <a:lnTo>
                    <a:pt x="10771" y="4321"/>
                  </a:lnTo>
                  <a:lnTo>
                    <a:pt x="11682" y="4187"/>
                  </a:lnTo>
                  <a:lnTo>
                    <a:pt x="12617" y="4043"/>
                  </a:lnTo>
                  <a:lnTo>
                    <a:pt x="13575" y="3893"/>
                  </a:lnTo>
                  <a:lnTo>
                    <a:pt x="14509" y="3732"/>
                  </a:lnTo>
                  <a:lnTo>
                    <a:pt x="15420" y="3560"/>
                  </a:lnTo>
                  <a:lnTo>
                    <a:pt x="16331" y="3389"/>
                  </a:lnTo>
                  <a:lnTo>
                    <a:pt x="17219" y="3206"/>
                  </a:lnTo>
                  <a:lnTo>
                    <a:pt x="18084" y="3013"/>
                  </a:lnTo>
                  <a:lnTo>
                    <a:pt x="18878" y="2815"/>
                  </a:lnTo>
                  <a:lnTo>
                    <a:pt x="19275" y="2713"/>
                  </a:lnTo>
                  <a:lnTo>
                    <a:pt x="19649" y="2611"/>
                  </a:lnTo>
                  <a:lnTo>
                    <a:pt x="20023" y="2510"/>
                  </a:lnTo>
                  <a:lnTo>
                    <a:pt x="20350" y="2402"/>
                  </a:lnTo>
                  <a:lnTo>
                    <a:pt x="20700" y="2295"/>
                  </a:lnTo>
                  <a:lnTo>
                    <a:pt x="21004" y="2183"/>
                  </a:lnTo>
                  <a:lnTo>
                    <a:pt x="21308" y="2070"/>
                  </a:lnTo>
                  <a:lnTo>
                    <a:pt x="21588" y="1957"/>
                  </a:lnTo>
                  <a:lnTo>
                    <a:pt x="21868" y="1845"/>
                  </a:lnTo>
                  <a:lnTo>
                    <a:pt x="22102" y="1727"/>
                  </a:lnTo>
                  <a:lnTo>
                    <a:pt x="22336" y="1609"/>
                  </a:lnTo>
                  <a:lnTo>
                    <a:pt x="22523" y="1491"/>
                  </a:lnTo>
                  <a:lnTo>
                    <a:pt x="22709" y="1368"/>
                  </a:lnTo>
                  <a:lnTo>
                    <a:pt x="22873" y="1244"/>
                  </a:lnTo>
                  <a:lnTo>
                    <a:pt x="22990" y="1121"/>
                  </a:lnTo>
                  <a:lnTo>
                    <a:pt x="23107" y="998"/>
                  </a:lnTo>
                  <a:lnTo>
                    <a:pt x="23177" y="869"/>
                  </a:lnTo>
                  <a:lnTo>
                    <a:pt x="23247" y="740"/>
                  </a:lnTo>
                  <a:lnTo>
                    <a:pt x="23270" y="612"/>
                  </a:lnTo>
                  <a:lnTo>
                    <a:pt x="23270" y="483"/>
                  </a:lnTo>
                  <a:lnTo>
                    <a:pt x="23247" y="435"/>
                  </a:lnTo>
                  <a:lnTo>
                    <a:pt x="23200" y="387"/>
                  </a:lnTo>
                  <a:lnTo>
                    <a:pt x="23153" y="338"/>
                  </a:lnTo>
                  <a:lnTo>
                    <a:pt x="23083" y="296"/>
                  </a:lnTo>
                  <a:lnTo>
                    <a:pt x="22990" y="253"/>
                  </a:lnTo>
                  <a:lnTo>
                    <a:pt x="22873" y="215"/>
                  </a:lnTo>
                  <a:lnTo>
                    <a:pt x="22756" y="178"/>
                  </a:lnTo>
                  <a:lnTo>
                    <a:pt x="22616" y="140"/>
                  </a:lnTo>
                  <a:lnTo>
                    <a:pt x="22452" y="113"/>
                  </a:lnTo>
                  <a:lnTo>
                    <a:pt x="22289" y="86"/>
                  </a:lnTo>
                  <a:lnTo>
                    <a:pt x="22125" y="60"/>
                  </a:lnTo>
                  <a:lnTo>
                    <a:pt x="21938" y="38"/>
                  </a:lnTo>
                  <a:lnTo>
                    <a:pt x="21752" y="22"/>
                  </a:lnTo>
                  <a:lnTo>
                    <a:pt x="21541" y="11"/>
                  </a:lnTo>
                  <a:lnTo>
                    <a:pt x="21331" y="6"/>
                  </a:lnTo>
                  <a:lnTo>
                    <a:pt x="21121"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05;p44">
              <a:extLst>
                <a:ext uri="{FF2B5EF4-FFF2-40B4-BE49-F238E27FC236}">
                  <a16:creationId xmlns:a16="http://schemas.microsoft.com/office/drawing/2014/main" id="{E2FFC5F8-30F2-4E4A-BFCE-44FEC653A215}"/>
                </a:ext>
              </a:extLst>
            </p:cNvPr>
            <p:cNvSpPr/>
            <p:nvPr/>
          </p:nvSpPr>
          <p:spPr>
            <a:xfrm rot="10800000">
              <a:off x="-1502893" y="-964671"/>
              <a:ext cx="224682" cy="207473"/>
            </a:xfrm>
            <a:custGeom>
              <a:avLst/>
              <a:gdLst/>
              <a:ahLst/>
              <a:cxnLst/>
              <a:rect l="l" t="t" r="r" b="b"/>
              <a:pathLst>
                <a:path w="23247" h="5292" extrusionOk="0">
                  <a:moveTo>
                    <a:pt x="21027" y="0"/>
                  </a:moveTo>
                  <a:lnTo>
                    <a:pt x="20817" y="6"/>
                  </a:lnTo>
                  <a:lnTo>
                    <a:pt x="20606" y="16"/>
                  </a:lnTo>
                  <a:lnTo>
                    <a:pt x="20396" y="27"/>
                  </a:lnTo>
                  <a:lnTo>
                    <a:pt x="20209" y="49"/>
                  </a:lnTo>
                  <a:lnTo>
                    <a:pt x="20022" y="70"/>
                  </a:lnTo>
                  <a:lnTo>
                    <a:pt x="19835" y="97"/>
                  </a:lnTo>
                  <a:lnTo>
                    <a:pt x="19672" y="124"/>
                  </a:lnTo>
                  <a:lnTo>
                    <a:pt x="19532" y="156"/>
                  </a:lnTo>
                  <a:lnTo>
                    <a:pt x="19392" y="193"/>
                  </a:lnTo>
                  <a:lnTo>
                    <a:pt x="19275" y="231"/>
                  </a:lnTo>
                  <a:lnTo>
                    <a:pt x="19181" y="274"/>
                  </a:lnTo>
                  <a:lnTo>
                    <a:pt x="19088" y="317"/>
                  </a:lnTo>
                  <a:lnTo>
                    <a:pt x="19018" y="365"/>
                  </a:lnTo>
                  <a:lnTo>
                    <a:pt x="18971" y="413"/>
                  </a:lnTo>
                  <a:lnTo>
                    <a:pt x="18948" y="461"/>
                  </a:lnTo>
                  <a:lnTo>
                    <a:pt x="18948" y="510"/>
                  </a:lnTo>
                  <a:lnTo>
                    <a:pt x="18948" y="595"/>
                  </a:lnTo>
                  <a:lnTo>
                    <a:pt x="18924" y="676"/>
                  </a:lnTo>
                  <a:lnTo>
                    <a:pt x="18901" y="756"/>
                  </a:lnTo>
                  <a:lnTo>
                    <a:pt x="18831" y="842"/>
                  </a:lnTo>
                  <a:lnTo>
                    <a:pt x="18761" y="922"/>
                  </a:lnTo>
                  <a:lnTo>
                    <a:pt x="18667" y="1003"/>
                  </a:lnTo>
                  <a:lnTo>
                    <a:pt x="18574" y="1083"/>
                  </a:lnTo>
                  <a:lnTo>
                    <a:pt x="18457" y="1164"/>
                  </a:lnTo>
                  <a:lnTo>
                    <a:pt x="18317" y="1244"/>
                  </a:lnTo>
                  <a:lnTo>
                    <a:pt x="18177" y="1324"/>
                  </a:lnTo>
                  <a:lnTo>
                    <a:pt x="17826" y="1480"/>
                  </a:lnTo>
                  <a:lnTo>
                    <a:pt x="17429" y="1635"/>
                  </a:lnTo>
                  <a:lnTo>
                    <a:pt x="16985" y="1791"/>
                  </a:lnTo>
                  <a:lnTo>
                    <a:pt x="16495" y="1941"/>
                  </a:lnTo>
                  <a:lnTo>
                    <a:pt x="15957" y="2086"/>
                  </a:lnTo>
                  <a:lnTo>
                    <a:pt x="15396" y="2230"/>
                  </a:lnTo>
                  <a:lnTo>
                    <a:pt x="14789" y="2375"/>
                  </a:lnTo>
                  <a:lnTo>
                    <a:pt x="14135" y="2514"/>
                  </a:lnTo>
                  <a:lnTo>
                    <a:pt x="13481" y="2648"/>
                  </a:lnTo>
                  <a:lnTo>
                    <a:pt x="12803" y="2783"/>
                  </a:lnTo>
                  <a:lnTo>
                    <a:pt x="12079" y="2911"/>
                  </a:lnTo>
                  <a:lnTo>
                    <a:pt x="11355" y="3040"/>
                  </a:lnTo>
                  <a:lnTo>
                    <a:pt x="10630" y="3158"/>
                  </a:lnTo>
                  <a:lnTo>
                    <a:pt x="9883" y="3276"/>
                  </a:lnTo>
                  <a:lnTo>
                    <a:pt x="9159" y="3388"/>
                  </a:lnTo>
                  <a:lnTo>
                    <a:pt x="8411" y="3495"/>
                  </a:lnTo>
                  <a:lnTo>
                    <a:pt x="7663" y="3597"/>
                  </a:lnTo>
                  <a:lnTo>
                    <a:pt x="6215" y="3790"/>
                  </a:lnTo>
                  <a:lnTo>
                    <a:pt x="4813" y="3962"/>
                  </a:lnTo>
                  <a:lnTo>
                    <a:pt x="3528" y="4112"/>
                  </a:lnTo>
                  <a:lnTo>
                    <a:pt x="2360" y="4235"/>
                  </a:lnTo>
                  <a:lnTo>
                    <a:pt x="1332" y="4337"/>
                  </a:lnTo>
                  <a:lnTo>
                    <a:pt x="1122" y="4359"/>
                  </a:lnTo>
                  <a:lnTo>
                    <a:pt x="958" y="4385"/>
                  </a:lnTo>
                  <a:lnTo>
                    <a:pt x="771" y="4412"/>
                  </a:lnTo>
                  <a:lnTo>
                    <a:pt x="631" y="4444"/>
                  </a:lnTo>
                  <a:lnTo>
                    <a:pt x="491" y="4482"/>
                  </a:lnTo>
                  <a:lnTo>
                    <a:pt x="351" y="4519"/>
                  </a:lnTo>
                  <a:lnTo>
                    <a:pt x="257" y="4562"/>
                  </a:lnTo>
                  <a:lnTo>
                    <a:pt x="164" y="4605"/>
                  </a:lnTo>
                  <a:lnTo>
                    <a:pt x="94" y="4648"/>
                  </a:lnTo>
                  <a:lnTo>
                    <a:pt x="47" y="4691"/>
                  </a:lnTo>
                  <a:lnTo>
                    <a:pt x="0" y="4739"/>
                  </a:lnTo>
                  <a:lnTo>
                    <a:pt x="0" y="4787"/>
                  </a:lnTo>
                  <a:lnTo>
                    <a:pt x="0" y="4836"/>
                  </a:lnTo>
                  <a:lnTo>
                    <a:pt x="24" y="4884"/>
                  </a:lnTo>
                  <a:lnTo>
                    <a:pt x="71" y="4932"/>
                  </a:lnTo>
                  <a:lnTo>
                    <a:pt x="164" y="4980"/>
                  </a:lnTo>
                  <a:lnTo>
                    <a:pt x="257" y="5029"/>
                  </a:lnTo>
                  <a:lnTo>
                    <a:pt x="351" y="5072"/>
                  </a:lnTo>
                  <a:lnTo>
                    <a:pt x="491" y="5109"/>
                  </a:lnTo>
                  <a:lnTo>
                    <a:pt x="631" y="5147"/>
                  </a:lnTo>
                  <a:lnTo>
                    <a:pt x="771" y="5179"/>
                  </a:lnTo>
                  <a:lnTo>
                    <a:pt x="958" y="5206"/>
                  </a:lnTo>
                  <a:lnTo>
                    <a:pt x="1122" y="5232"/>
                  </a:lnTo>
                  <a:lnTo>
                    <a:pt x="1309" y="5248"/>
                  </a:lnTo>
                  <a:lnTo>
                    <a:pt x="1496" y="5264"/>
                  </a:lnTo>
                  <a:lnTo>
                    <a:pt x="1706" y="5281"/>
                  </a:lnTo>
                  <a:lnTo>
                    <a:pt x="1916" y="5286"/>
                  </a:lnTo>
                  <a:lnTo>
                    <a:pt x="2126" y="5291"/>
                  </a:lnTo>
                  <a:lnTo>
                    <a:pt x="2337" y="5286"/>
                  </a:lnTo>
                  <a:lnTo>
                    <a:pt x="2547" y="5281"/>
                  </a:lnTo>
                  <a:lnTo>
                    <a:pt x="2757" y="5270"/>
                  </a:lnTo>
                  <a:lnTo>
                    <a:pt x="2967" y="5254"/>
                  </a:lnTo>
                  <a:lnTo>
                    <a:pt x="3341" y="5216"/>
                  </a:lnTo>
                  <a:lnTo>
                    <a:pt x="4089" y="5141"/>
                  </a:lnTo>
                  <a:lnTo>
                    <a:pt x="5164" y="5023"/>
                  </a:lnTo>
                  <a:lnTo>
                    <a:pt x="6542" y="4868"/>
                  </a:lnTo>
                  <a:lnTo>
                    <a:pt x="7290" y="4777"/>
                  </a:lnTo>
                  <a:lnTo>
                    <a:pt x="8107" y="4675"/>
                  </a:lnTo>
                  <a:lnTo>
                    <a:pt x="8948" y="4568"/>
                  </a:lnTo>
                  <a:lnTo>
                    <a:pt x="9836" y="4450"/>
                  </a:lnTo>
                  <a:lnTo>
                    <a:pt x="10747" y="4321"/>
                  </a:lnTo>
                  <a:lnTo>
                    <a:pt x="11682" y="4187"/>
                  </a:lnTo>
                  <a:lnTo>
                    <a:pt x="12616" y="4042"/>
                  </a:lnTo>
                  <a:lnTo>
                    <a:pt x="13551" y="3892"/>
                  </a:lnTo>
                  <a:lnTo>
                    <a:pt x="14485" y="3731"/>
                  </a:lnTo>
                  <a:lnTo>
                    <a:pt x="15420" y="3560"/>
                  </a:lnTo>
                  <a:lnTo>
                    <a:pt x="16331" y="3388"/>
                  </a:lnTo>
                  <a:lnTo>
                    <a:pt x="17195" y="3206"/>
                  </a:lnTo>
                  <a:lnTo>
                    <a:pt x="18060" y="3013"/>
                  </a:lnTo>
                  <a:lnTo>
                    <a:pt x="18878" y="2815"/>
                  </a:lnTo>
                  <a:lnTo>
                    <a:pt x="19251" y="2713"/>
                  </a:lnTo>
                  <a:lnTo>
                    <a:pt x="19625" y="2611"/>
                  </a:lnTo>
                  <a:lnTo>
                    <a:pt x="19999" y="2509"/>
                  </a:lnTo>
                  <a:lnTo>
                    <a:pt x="20349" y="2402"/>
                  </a:lnTo>
                  <a:lnTo>
                    <a:pt x="20676" y="2295"/>
                  </a:lnTo>
                  <a:lnTo>
                    <a:pt x="21004" y="2182"/>
                  </a:lnTo>
                  <a:lnTo>
                    <a:pt x="21307" y="2070"/>
                  </a:lnTo>
                  <a:lnTo>
                    <a:pt x="21588" y="1957"/>
                  </a:lnTo>
                  <a:lnTo>
                    <a:pt x="21845" y="1844"/>
                  </a:lnTo>
                  <a:lnTo>
                    <a:pt x="22078" y="1726"/>
                  </a:lnTo>
                  <a:lnTo>
                    <a:pt x="22312" y="1609"/>
                  </a:lnTo>
                  <a:lnTo>
                    <a:pt x="22522" y="1491"/>
                  </a:lnTo>
                  <a:lnTo>
                    <a:pt x="22686" y="1367"/>
                  </a:lnTo>
                  <a:lnTo>
                    <a:pt x="22849" y="1244"/>
                  </a:lnTo>
                  <a:lnTo>
                    <a:pt x="22989" y="1121"/>
                  </a:lnTo>
                  <a:lnTo>
                    <a:pt x="23083" y="997"/>
                  </a:lnTo>
                  <a:lnTo>
                    <a:pt x="23176" y="869"/>
                  </a:lnTo>
                  <a:lnTo>
                    <a:pt x="23223" y="740"/>
                  </a:lnTo>
                  <a:lnTo>
                    <a:pt x="23246" y="611"/>
                  </a:lnTo>
                  <a:lnTo>
                    <a:pt x="23246" y="483"/>
                  </a:lnTo>
                  <a:lnTo>
                    <a:pt x="23223" y="435"/>
                  </a:lnTo>
                  <a:lnTo>
                    <a:pt x="23200" y="386"/>
                  </a:lnTo>
                  <a:lnTo>
                    <a:pt x="23130" y="338"/>
                  </a:lnTo>
                  <a:lnTo>
                    <a:pt x="23059" y="295"/>
                  </a:lnTo>
                  <a:lnTo>
                    <a:pt x="22966" y="252"/>
                  </a:lnTo>
                  <a:lnTo>
                    <a:pt x="22849" y="215"/>
                  </a:lnTo>
                  <a:lnTo>
                    <a:pt x="22732" y="177"/>
                  </a:lnTo>
                  <a:lnTo>
                    <a:pt x="22592" y="140"/>
                  </a:lnTo>
                  <a:lnTo>
                    <a:pt x="22452" y="113"/>
                  </a:lnTo>
                  <a:lnTo>
                    <a:pt x="22289" y="86"/>
                  </a:lnTo>
                  <a:lnTo>
                    <a:pt x="22102" y="59"/>
                  </a:lnTo>
                  <a:lnTo>
                    <a:pt x="21915" y="38"/>
                  </a:lnTo>
                  <a:lnTo>
                    <a:pt x="21728" y="22"/>
                  </a:lnTo>
                  <a:lnTo>
                    <a:pt x="21518" y="11"/>
                  </a:lnTo>
                  <a:lnTo>
                    <a:pt x="21307" y="6"/>
                  </a:lnTo>
                  <a:lnTo>
                    <a:pt x="21097"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06;p44">
              <a:extLst>
                <a:ext uri="{FF2B5EF4-FFF2-40B4-BE49-F238E27FC236}">
                  <a16:creationId xmlns:a16="http://schemas.microsoft.com/office/drawing/2014/main" id="{977E0175-9492-4CAE-810F-E6CD8A6248D0}"/>
                </a:ext>
              </a:extLst>
            </p:cNvPr>
            <p:cNvSpPr/>
            <p:nvPr/>
          </p:nvSpPr>
          <p:spPr>
            <a:xfrm rot="10800000">
              <a:off x="-1983620" y="-709721"/>
              <a:ext cx="224682" cy="207238"/>
            </a:xfrm>
            <a:custGeom>
              <a:avLst/>
              <a:gdLst/>
              <a:ahLst/>
              <a:cxnLst/>
              <a:rect l="l" t="t" r="r" b="b"/>
              <a:pathLst>
                <a:path w="23247" h="5286" extrusionOk="0">
                  <a:moveTo>
                    <a:pt x="21027" y="0"/>
                  </a:moveTo>
                  <a:lnTo>
                    <a:pt x="20817" y="6"/>
                  </a:lnTo>
                  <a:lnTo>
                    <a:pt x="20607" y="16"/>
                  </a:lnTo>
                  <a:lnTo>
                    <a:pt x="20396" y="27"/>
                  </a:lnTo>
                  <a:lnTo>
                    <a:pt x="20210" y="48"/>
                  </a:lnTo>
                  <a:lnTo>
                    <a:pt x="20023" y="70"/>
                  </a:lnTo>
                  <a:lnTo>
                    <a:pt x="19836" y="97"/>
                  </a:lnTo>
                  <a:lnTo>
                    <a:pt x="19672" y="124"/>
                  </a:lnTo>
                  <a:lnTo>
                    <a:pt x="19532" y="156"/>
                  </a:lnTo>
                  <a:lnTo>
                    <a:pt x="19392" y="193"/>
                  </a:lnTo>
                  <a:lnTo>
                    <a:pt x="19275" y="231"/>
                  </a:lnTo>
                  <a:lnTo>
                    <a:pt x="19182" y="274"/>
                  </a:lnTo>
                  <a:lnTo>
                    <a:pt x="19088" y="316"/>
                  </a:lnTo>
                  <a:lnTo>
                    <a:pt x="19018" y="365"/>
                  </a:lnTo>
                  <a:lnTo>
                    <a:pt x="18971" y="413"/>
                  </a:lnTo>
                  <a:lnTo>
                    <a:pt x="18948" y="461"/>
                  </a:lnTo>
                  <a:lnTo>
                    <a:pt x="18948" y="509"/>
                  </a:lnTo>
                  <a:lnTo>
                    <a:pt x="18948" y="595"/>
                  </a:lnTo>
                  <a:lnTo>
                    <a:pt x="18925" y="676"/>
                  </a:lnTo>
                  <a:lnTo>
                    <a:pt x="18901" y="756"/>
                  </a:lnTo>
                  <a:lnTo>
                    <a:pt x="18831" y="836"/>
                  </a:lnTo>
                  <a:lnTo>
                    <a:pt x="18761" y="922"/>
                  </a:lnTo>
                  <a:lnTo>
                    <a:pt x="18668" y="1003"/>
                  </a:lnTo>
                  <a:lnTo>
                    <a:pt x="18574" y="1083"/>
                  </a:lnTo>
                  <a:lnTo>
                    <a:pt x="18457" y="1163"/>
                  </a:lnTo>
                  <a:lnTo>
                    <a:pt x="18317" y="1244"/>
                  </a:lnTo>
                  <a:lnTo>
                    <a:pt x="18177" y="1319"/>
                  </a:lnTo>
                  <a:lnTo>
                    <a:pt x="17827" y="1480"/>
                  </a:lnTo>
                  <a:lnTo>
                    <a:pt x="17429" y="1635"/>
                  </a:lnTo>
                  <a:lnTo>
                    <a:pt x="16985" y="1785"/>
                  </a:lnTo>
                  <a:lnTo>
                    <a:pt x="16495" y="1935"/>
                  </a:lnTo>
                  <a:lnTo>
                    <a:pt x="15958" y="2086"/>
                  </a:lnTo>
                  <a:lnTo>
                    <a:pt x="15397" y="2230"/>
                  </a:lnTo>
                  <a:lnTo>
                    <a:pt x="14789" y="2375"/>
                  </a:lnTo>
                  <a:lnTo>
                    <a:pt x="14135" y="2514"/>
                  </a:lnTo>
                  <a:lnTo>
                    <a:pt x="13481" y="2648"/>
                  </a:lnTo>
                  <a:lnTo>
                    <a:pt x="12780" y="2782"/>
                  </a:lnTo>
                  <a:lnTo>
                    <a:pt x="12079" y="2911"/>
                  </a:lnTo>
                  <a:lnTo>
                    <a:pt x="11355" y="3034"/>
                  </a:lnTo>
                  <a:lnTo>
                    <a:pt x="10631" y="3158"/>
                  </a:lnTo>
                  <a:lnTo>
                    <a:pt x="9883" y="3270"/>
                  </a:lnTo>
                  <a:lnTo>
                    <a:pt x="9159" y="3383"/>
                  </a:lnTo>
                  <a:lnTo>
                    <a:pt x="8411" y="3495"/>
                  </a:lnTo>
                  <a:lnTo>
                    <a:pt x="7664" y="3597"/>
                  </a:lnTo>
                  <a:lnTo>
                    <a:pt x="6215" y="3790"/>
                  </a:lnTo>
                  <a:lnTo>
                    <a:pt x="4813" y="3962"/>
                  </a:lnTo>
                  <a:lnTo>
                    <a:pt x="3529" y="4112"/>
                  </a:lnTo>
                  <a:lnTo>
                    <a:pt x="2360" y="4235"/>
                  </a:lnTo>
                  <a:lnTo>
                    <a:pt x="1332" y="4337"/>
                  </a:lnTo>
                  <a:lnTo>
                    <a:pt x="1122" y="4358"/>
                  </a:lnTo>
                  <a:lnTo>
                    <a:pt x="959" y="4385"/>
                  </a:lnTo>
                  <a:lnTo>
                    <a:pt x="772" y="4412"/>
                  </a:lnTo>
                  <a:lnTo>
                    <a:pt x="632" y="4444"/>
                  </a:lnTo>
                  <a:lnTo>
                    <a:pt x="491" y="4482"/>
                  </a:lnTo>
                  <a:lnTo>
                    <a:pt x="351" y="4519"/>
                  </a:lnTo>
                  <a:lnTo>
                    <a:pt x="258" y="4557"/>
                  </a:lnTo>
                  <a:lnTo>
                    <a:pt x="164" y="4600"/>
                  </a:lnTo>
                  <a:lnTo>
                    <a:pt x="94" y="4648"/>
                  </a:lnTo>
                  <a:lnTo>
                    <a:pt x="47" y="4691"/>
                  </a:lnTo>
                  <a:lnTo>
                    <a:pt x="1" y="4739"/>
                  </a:lnTo>
                  <a:lnTo>
                    <a:pt x="1" y="4787"/>
                  </a:lnTo>
                  <a:lnTo>
                    <a:pt x="1" y="4836"/>
                  </a:lnTo>
                  <a:lnTo>
                    <a:pt x="24" y="4884"/>
                  </a:lnTo>
                  <a:lnTo>
                    <a:pt x="71" y="4932"/>
                  </a:lnTo>
                  <a:lnTo>
                    <a:pt x="141" y="4980"/>
                  </a:lnTo>
                  <a:lnTo>
                    <a:pt x="234" y="5023"/>
                  </a:lnTo>
                  <a:lnTo>
                    <a:pt x="351" y="5066"/>
                  </a:lnTo>
                  <a:lnTo>
                    <a:pt x="491" y="5109"/>
                  </a:lnTo>
                  <a:lnTo>
                    <a:pt x="632" y="5141"/>
                  </a:lnTo>
                  <a:lnTo>
                    <a:pt x="772" y="5173"/>
                  </a:lnTo>
                  <a:lnTo>
                    <a:pt x="959" y="5205"/>
                  </a:lnTo>
                  <a:lnTo>
                    <a:pt x="1122" y="5227"/>
                  </a:lnTo>
                  <a:lnTo>
                    <a:pt x="1309" y="5248"/>
                  </a:lnTo>
                  <a:lnTo>
                    <a:pt x="1519" y="5264"/>
                  </a:lnTo>
                  <a:lnTo>
                    <a:pt x="1706" y="5275"/>
                  </a:lnTo>
                  <a:lnTo>
                    <a:pt x="1917" y="5286"/>
                  </a:lnTo>
                  <a:lnTo>
                    <a:pt x="2337" y="5286"/>
                  </a:lnTo>
                  <a:lnTo>
                    <a:pt x="2547" y="5280"/>
                  </a:lnTo>
                  <a:lnTo>
                    <a:pt x="2758" y="5270"/>
                  </a:lnTo>
                  <a:lnTo>
                    <a:pt x="2968" y="5248"/>
                  </a:lnTo>
                  <a:lnTo>
                    <a:pt x="3318" y="5216"/>
                  </a:lnTo>
                  <a:lnTo>
                    <a:pt x="4089" y="5136"/>
                  </a:lnTo>
                  <a:lnTo>
                    <a:pt x="5164" y="5023"/>
                  </a:lnTo>
                  <a:lnTo>
                    <a:pt x="6542" y="4868"/>
                  </a:lnTo>
                  <a:lnTo>
                    <a:pt x="7290" y="4777"/>
                  </a:lnTo>
                  <a:lnTo>
                    <a:pt x="8108" y="4675"/>
                  </a:lnTo>
                  <a:lnTo>
                    <a:pt x="8949" y="4567"/>
                  </a:lnTo>
                  <a:lnTo>
                    <a:pt x="9836" y="4450"/>
                  </a:lnTo>
                  <a:lnTo>
                    <a:pt x="10748" y="4321"/>
                  </a:lnTo>
                  <a:lnTo>
                    <a:pt x="11682" y="4187"/>
                  </a:lnTo>
                  <a:lnTo>
                    <a:pt x="12617" y="4042"/>
                  </a:lnTo>
                  <a:lnTo>
                    <a:pt x="13551" y="3887"/>
                  </a:lnTo>
                  <a:lnTo>
                    <a:pt x="14486" y="3731"/>
                  </a:lnTo>
                  <a:lnTo>
                    <a:pt x="15420" y="3560"/>
                  </a:lnTo>
                  <a:lnTo>
                    <a:pt x="16331" y="3388"/>
                  </a:lnTo>
                  <a:lnTo>
                    <a:pt x="17196" y="3201"/>
                  </a:lnTo>
                  <a:lnTo>
                    <a:pt x="18060" y="3013"/>
                  </a:lnTo>
                  <a:lnTo>
                    <a:pt x="18878" y="2815"/>
                  </a:lnTo>
                  <a:lnTo>
                    <a:pt x="19252" y="2713"/>
                  </a:lnTo>
                  <a:lnTo>
                    <a:pt x="19625" y="2611"/>
                  </a:lnTo>
                  <a:lnTo>
                    <a:pt x="19999" y="2504"/>
                  </a:lnTo>
                  <a:lnTo>
                    <a:pt x="20350" y="2402"/>
                  </a:lnTo>
                  <a:lnTo>
                    <a:pt x="20677" y="2289"/>
                  </a:lnTo>
                  <a:lnTo>
                    <a:pt x="21004" y="2182"/>
                  </a:lnTo>
                  <a:lnTo>
                    <a:pt x="21308" y="2069"/>
                  </a:lnTo>
                  <a:lnTo>
                    <a:pt x="21588" y="1957"/>
                  </a:lnTo>
                  <a:lnTo>
                    <a:pt x="21845" y="1844"/>
                  </a:lnTo>
                  <a:lnTo>
                    <a:pt x="22079" y="1726"/>
                  </a:lnTo>
                  <a:lnTo>
                    <a:pt x="22312" y="1608"/>
                  </a:lnTo>
                  <a:lnTo>
                    <a:pt x="22522" y="1490"/>
                  </a:lnTo>
                  <a:lnTo>
                    <a:pt x="22686" y="1367"/>
                  </a:lnTo>
                  <a:lnTo>
                    <a:pt x="22850" y="1244"/>
                  </a:lnTo>
                  <a:lnTo>
                    <a:pt x="22990" y="1121"/>
                  </a:lnTo>
                  <a:lnTo>
                    <a:pt x="23083" y="997"/>
                  </a:lnTo>
                  <a:lnTo>
                    <a:pt x="23177" y="869"/>
                  </a:lnTo>
                  <a:lnTo>
                    <a:pt x="23223" y="740"/>
                  </a:lnTo>
                  <a:lnTo>
                    <a:pt x="23247" y="611"/>
                  </a:lnTo>
                  <a:lnTo>
                    <a:pt x="23247" y="483"/>
                  </a:lnTo>
                  <a:lnTo>
                    <a:pt x="23223" y="434"/>
                  </a:lnTo>
                  <a:lnTo>
                    <a:pt x="23200" y="386"/>
                  </a:lnTo>
                  <a:lnTo>
                    <a:pt x="23130" y="338"/>
                  </a:lnTo>
                  <a:lnTo>
                    <a:pt x="23060" y="295"/>
                  </a:lnTo>
                  <a:lnTo>
                    <a:pt x="22966" y="252"/>
                  </a:lnTo>
                  <a:lnTo>
                    <a:pt x="22850" y="215"/>
                  </a:lnTo>
                  <a:lnTo>
                    <a:pt x="22733" y="177"/>
                  </a:lnTo>
                  <a:lnTo>
                    <a:pt x="22593" y="140"/>
                  </a:lnTo>
                  <a:lnTo>
                    <a:pt x="22452" y="113"/>
                  </a:lnTo>
                  <a:lnTo>
                    <a:pt x="22289" y="81"/>
                  </a:lnTo>
                  <a:lnTo>
                    <a:pt x="22102" y="59"/>
                  </a:lnTo>
                  <a:lnTo>
                    <a:pt x="21915" y="38"/>
                  </a:lnTo>
                  <a:lnTo>
                    <a:pt x="21728" y="22"/>
                  </a:lnTo>
                  <a:lnTo>
                    <a:pt x="21518" y="11"/>
                  </a:lnTo>
                  <a:lnTo>
                    <a:pt x="21308" y="6"/>
                  </a:lnTo>
                  <a:lnTo>
                    <a:pt x="21097"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07;p44">
              <a:extLst>
                <a:ext uri="{FF2B5EF4-FFF2-40B4-BE49-F238E27FC236}">
                  <a16:creationId xmlns:a16="http://schemas.microsoft.com/office/drawing/2014/main" id="{B566DB87-FBCB-4ABC-A066-CFA3E24DFAB9}"/>
                </a:ext>
              </a:extLst>
            </p:cNvPr>
            <p:cNvSpPr/>
            <p:nvPr/>
          </p:nvSpPr>
          <p:spPr>
            <a:xfrm rot="10800000">
              <a:off x="-2004400" y="-1022891"/>
              <a:ext cx="224682" cy="207277"/>
            </a:xfrm>
            <a:custGeom>
              <a:avLst/>
              <a:gdLst/>
              <a:ahLst/>
              <a:cxnLst/>
              <a:rect l="l" t="t" r="r" b="b"/>
              <a:pathLst>
                <a:path w="23247" h="5287" extrusionOk="0">
                  <a:moveTo>
                    <a:pt x="20910" y="1"/>
                  </a:moveTo>
                  <a:lnTo>
                    <a:pt x="20746" y="6"/>
                  </a:lnTo>
                  <a:lnTo>
                    <a:pt x="20559" y="11"/>
                  </a:lnTo>
                  <a:lnTo>
                    <a:pt x="20396" y="27"/>
                  </a:lnTo>
                  <a:lnTo>
                    <a:pt x="20232" y="38"/>
                  </a:lnTo>
                  <a:lnTo>
                    <a:pt x="20069" y="60"/>
                  </a:lnTo>
                  <a:lnTo>
                    <a:pt x="19929" y="76"/>
                  </a:lnTo>
                  <a:lnTo>
                    <a:pt x="19788" y="102"/>
                  </a:lnTo>
                  <a:lnTo>
                    <a:pt x="19648" y="124"/>
                  </a:lnTo>
                  <a:lnTo>
                    <a:pt x="19531" y="156"/>
                  </a:lnTo>
                  <a:lnTo>
                    <a:pt x="19415" y="183"/>
                  </a:lnTo>
                  <a:lnTo>
                    <a:pt x="19298" y="220"/>
                  </a:lnTo>
                  <a:lnTo>
                    <a:pt x="19204" y="253"/>
                  </a:lnTo>
                  <a:lnTo>
                    <a:pt x="19134" y="290"/>
                  </a:lnTo>
                  <a:lnTo>
                    <a:pt x="19064" y="328"/>
                  </a:lnTo>
                  <a:lnTo>
                    <a:pt x="19017" y="370"/>
                  </a:lnTo>
                  <a:lnTo>
                    <a:pt x="18854" y="504"/>
                  </a:lnTo>
                  <a:lnTo>
                    <a:pt x="18690" y="633"/>
                  </a:lnTo>
                  <a:lnTo>
                    <a:pt x="18503" y="756"/>
                  </a:lnTo>
                  <a:lnTo>
                    <a:pt x="18293" y="885"/>
                  </a:lnTo>
                  <a:lnTo>
                    <a:pt x="18083" y="1003"/>
                  </a:lnTo>
                  <a:lnTo>
                    <a:pt x="17849" y="1121"/>
                  </a:lnTo>
                  <a:lnTo>
                    <a:pt x="17616" y="1239"/>
                  </a:lnTo>
                  <a:lnTo>
                    <a:pt x="17359" y="1357"/>
                  </a:lnTo>
                  <a:lnTo>
                    <a:pt x="17102" y="1464"/>
                  </a:lnTo>
                  <a:lnTo>
                    <a:pt x="16821" y="1577"/>
                  </a:lnTo>
                  <a:lnTo>
                    <a:pt x="16541" y="1684"/>
                  </a:lnTo>
                  <a:lnTo>
                    <a:pt x="16237" y="1786"/>
                  </a:lnTo>
                  <a:lnTo>
                    <a:pt x="15630" y="1989"/>
                  </a:lnTo>
                  <a:lnTo>
                    <a:pt x="14976" y="2182"/>
                  </a:lnTo>
                  <a:lnTo>
                    <a:pt x="14298" y="2365"/>
                  </a:lnTo>
                  <a:lnTo>
                    <a:pt x="13597" y="2542"/>
                  </a:lnTo>
                  <a:lnTo>
                    <a:pt x="12873" y="2708"/>
                  </a:lnTo>
                  <a:lnTo>
                    <a:pt x="12125" y="2863"/>
                  </a:lnTo>
                  <a:lnTo>
                    <a:pt x="11378" y="3013"/>
                  </a:lnTo>
                  <a:lnTo>
                    <a:pt x="10630" y="3153"/>
                  </a:lnTo>
                  <a:lnTo>
                    <a:pt x="9883" y="3281"/>
                  </a:lnTo>
                  <a:lnTo>
                    <a:pt x="9135" y="3405"/>
                  </a:lnTo>
                  <a:lnTo>
                    <a:pt x="8387" y="3517"/>
                  </a:lnTo>
                  <a:lnTo>
                    <a:pt x="7663" y="3624"/>
                  </a:lnTo>
                  <a:lnTo>
                    <a:pt x="6962" y="3726"/>
                  </a:lnTo>
                  <a:lnTo>
                    <a:pt x="6261" y="3812"/>
                  </a:lnTo>
                  <a:lnTo>
                    <a:pt x="5607" y="3898"/>
                  </a:lnTo>
                  <a:lnTo>
                    <a:pt x="4976" y="3973"/>
                  </a:lnTo>
                  <a:lnTo>
                    <a:pt x="3832" y="4096"/>
                  </a:lnTo>
                  <a:lnTo>
                    <a:pt x="2874" y="4193"/>
                  </a:lnTo>
                  <a:lnTo>
                    <a:pt x="2150" y="4262"/>
                  </a:lnTo>
                  <a:lnTo>
                    <a:pt x="1472" y="4321"/>
                  </a:lnTo>
                  <a:lnTo>
                    <a:pt x="1285" y="4337"/>
                  </a:lnTo>
                  <a:lnTo>
                    <a:pt x="1075" y="4359"/>
                  </a:lnTo>
                  <a:lnTo>
                    <a:pt x="911" y="4386"/>
                  </a:lnTo>
                  <a:lnTo>
                    <a:pt x="748" y="4418"/>
                  </a:lnTo>
                  <a:lnTo>
                    <a:pt x="584" y="4450"/>
                  </a:lnTo>
                  <a:lnTo>
                    <a:pt x="444" y="4487"/>
                  </a:lnTo>
                  <a:lnTo>
                    <a:pt x="327" y="4525"/>
                  </a:lnTo>
                  <a:lnTo>
                    <a:pt x="234" y="4568"/>
                  </a:lnTo>
                  <a:lnTo>
                    <a:pt x="140" y="4611"/>
                  </a:lnTo>
                  <a:lnTo>
                    <a:pt x="70" y="4654"/>
                  </a:lnTo>
                  <a:lnTo>
                    <a:pt x="23" y="4702"/>
                  </a:lnTo>
                  <a:lnTo>
                    <a:pt x="0" y="4750"/>
                  </a:lnTo>
                  <a:lnTo>
                    <a:pt x="0" y="4798"/>
                  </a:lnTo>
                  <a:lnTo>
                    <a:pt x="0" y="4847"/>
                  </a:lnTo>
                  <a:lnTo>
                    <a:pt x="47" y="4895"/>
                  </a:lnTo>
                  <a:lnTo>
                    <a:pt x="94" y="4943"/>
                  </a:lnTo>
                  <a:lnTo>
                    <a:pt x="187" y="4991"/>
                  </a:lnTo>
                  <a:lnTo>
                    <a:pt x="280" y="5034"/>
                  </a:lnTo>
                  <a:lnTo>
                    <a:pt x="397" y="5077"/>
                  </a:lnTo>
                  <a:lnTo>
                    <a:pt x="514" y="5115"/>
                  </a:lnTo>
                  <a:lnTo>
                    <a:pt x="678" y="5147"/>
                  </a:lnTo>
                  <a:lnTo>
                    <a:pt x="818" y="5179"/>
                  </a:lnTo>
                  <a:lnTo>
                    <a:pt x="981" y="5206"/>
                  </a:lnTo>
                  <a:lnTo>
                    <a:pt x="1168" y="5233"/>
                  </a:lnTo>
                  <a:lnTo>
                    <a:pt x="1355" y="5249"/>
                  </a:lnTo>
                  <a:lnTo>
                    <a:pt x="1565" y="5265"/>
                  </a:lnTo>
                  <a:lnTo>
                    <a:pt x="1752" y="5275"/>
                  </a:lnTo>
                  <a:lnTo>
                    <a:pt x="1963" y="5281"/>
                  </a:lnTo>
                  <a:lnTo>
                    <a:pt x="2173" y="5286"/>
                  </a:lnTo>
                  <a:lnTo>
                    <a:pt x="2383" y="5281"/>
                  </a:lnTo>
                  <a:lnTo>
                    <a:pt x="2593" y="5270"/>
                  </a:lnTo>
                  <a:lnTo>
                    <a:pt x="2804" y="5259"/>
                  </a:lnTo>
                  <a:lnTo>
                    <a:pt x="3107" y="5238"/>
                  </a:lnTo>
                  <a:lnTo>
                    <a:pt x="3738" y="5184"/>
                  </a:lnTo>
                  <a:lnTo>
                    <a:pt x="4626" y="5099"/>
                  </a:lnTo>
                  <a:lnTo>
                    <a:pt x="5747" y="4986"/>
                  </a:lnTo>
                  <a:lnTo>
                    <a:pt x="6402" y="4916"/>
                  </a:lnTo>
                  <a:lnTo>
                    <a:pt x="7079" y="4841"/>
                  </a:lnTo>
                  <a:lnTo>
                    <a:pt x="7803" y="4750"/>
                  </a:lnTo>
                  <a:lnTo>
                    <a:pt x="8574" y="4659"/>
                  </a:lnTo>
                  <a:lnTo>
                    <a:pt x="9369" y="4552"/>
                  </a:lnTo>
                  <a:lnTo>
                    <a:pt x="10186" y="4439"/>
                  </a:lnTo>
                  <a:lnTo>
                    <a:pt x="11004" y="4316"/>
                  </a:lnTo>
                  <a:lnTo>
                    <a:pt x="11868" y="4182"/>
                  </a:lnTo>
                  <a:lnTo>
                    <a:pt x="12709" y="4043"/>
                  </a:lnTo>
                  <a:lnTo>
                    <a:pt x="13574" y="3887"/>
                  </a:lnTo>
                  <a:lnTo>
                    <a:pt x="14438" y="3726"/>
                  </a:lnTo>
                  <a:lnTo>
                    <a:pt x="15279" y="3555"/>
                  </a:lnTo>
                  <a:lnTo>
                    <a:pt x="16120" y="3367"/>
                  </a:lnTo>
                  <a:lnTo>
                    <a:pt x="16938" y="3174"/>
                  </a:lnTo>
                  <a:lnTo>
                    <a:pt x="17756" y="2970"/>
                  </a:lnTo>
                  <a:lnTo>
                    <a:pt x="18527" y="2756"/>
                  </a:lnTo>
                  <a:lnTo>
                    <a:pt x="18901" y="2643"/>
                  </a:lnTo>
                  <a:lnTo>
                    <a:pt x="19274" y="2531"/>
                  </a:lnTo>
                  <a:lnTo>
                    <a:pt x="19625" y="2413"/>
                  </a:lnTo>
                  <a:lnTo>
                    <a:pt x="19975" y="2290"/>
                  </a:lnTo>
                  <a:lnTo>
                    <a:pt x="20326" y="2166"/>
                  </a:lnTo>
                  <a:lnTo>
                    <a:pt x="20653" y="2043"/>
                  </a:lnTo>
                  <a:lnTo>
                    <a:pt x="20957" y="1914"/>
                  </a:lnTo>
                  <a:lnTo>
                    <a:pt x="21260" y="1780"/>
                  </a:lnTo>
                  <a:lnTo>
                    <a:pt x="21564" y="1646"/>
                  </a:lnTo>
                  <a:lnTo>
                    <a:pt x="21844" y="1507"/>
                  </a:lnTo>
                  <a:lnTo>
                    <a:pt x="22101" y="1368"/>
                  </a:lnTo>
                  <a:lnTo>
                    <a:pt x="22358" y="1223"/>
                  </a:lnTo>
                  <a:lnTo>
                    <a:pt x="22592" y="1073"/>
                  </a:lnTo>
                  <a:lnTo>
                    <a:pt x="22802" y="923"/>
                  </a:lnTo>
                  <a:lnTo>
                    <a:pt x="23012" y="773"/>
                  </a:lnTo>
                  <a:lnTo>
                    <a:pt x="23176" y="612"/>
                  </a:lnTo>
                  <a:lnTo>
                    <a:pt x="23223" y="563"/>
                  </a:lnTo>
                  <a:lnTo>
                    <a:pt x="23246" y="515"/>
                  </a:lnTo>
                  <a:lnTo>
                    <a:pt x="23246" y="467"/>
                  </a:lnTo>
                  <a:lnTo>
                    <a:pt x="23223" y="419"/>
                  </a:lnTo>
                  <a:lnTo>
                    <a:pt x="23176" y="370"/>
                  </a:lnTo>
                  <a:lnTo>
                    <a:pt x="23129" y="328"/>
                  </a:lnTo>
                  <a:lnTo>
                    <a:pt x="23036" y="279"/>
                  </a:lnTo>
                  <a:lnTo>
                    <a:pt x="22942" y="242"/>
                  </a:lnTo>
                  <a:lnTo>
                    <a:pt x="22826" y="199"/>
                  </a:lnTo>
                  <a:lnTo>
                    <a:pt x="22709" y="161"/>
                  </a:lnTo>
                  <a:lnTo>
                    <a:pt x="22569" y="129"/>
                  </a:lnTo>
                  <a:lnTo>
                    <a:pt x="22405" y="97"/>
                  </a:lnTo>
                  <a:lnTo>
                    <a:pt x="22218" y="70"/>
                  </a:lnTo>
                  <a:lnTo>
                    <a:pt x="22031" y="49"/>
                  </a:lnTo>
                  <a:lnTo>
                    <a:pt x="21844" y="27"/>
                  </a:lnTo>
                  <a:lnTo>
                    <a:pt x="21634" y="11"/>
                  </a:lnTo>
                  <a:lnTo>
                    <a:pt x="2135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08;p44">
              <a:extLst>
                <a:ext uri="{FF2B5EF4-FFF2-40B4-BE49-F238E27FC236}">
                  <a16:creationId xmlns:a16="http://schemas.microsoft.com/office/drawing/2014/main" id="{9D3BE027-8C68-4C36-AD53-ADB65667BFC2}"/>
                </a:ext>
              </a:extLst>
            </p:cNvPr>
            <p:cNvSpPr/>
            <p:nvPr/>
          </p:nvSpPr>
          <p:spPr>
            <a:xfrm rot="10800000">
              <a:off x="-2070325" y="3369128"/>
              <a:ext cx="124418" cy="128671"/>
            </a:xfrm>
            <a:custGeom>
              <a:avLst/>
              <a:gdLst/>
              <a:ahLst/>
              <a:cxnLst/>
              <a:rect l="l" t="t" r="r" b="b"/>
              <a:pathLst>
                <a:path w="12873" h="3282" extrusionOk="0">
                  <a:moveTo>
                    <a:pt x="10513" y="1"/>
                  </a:moveTo>
                  <a:lnTo>
                    <a:pt x="10326" y="11"/>
                  </a:lnTo>
                  <a:lnTo>
                    <a:pt x="10116" y="17"/>
                  </a:lnTo>
                  <a:lnTo>
                    <a:pt x="9953" y="33"/>
                  </a:lnTo>
                  <a:lnTo>
                    <a:pt x="9766" y="49"/>
                  </a:lnTo>
                  <a:lnTo>
                    <a:pt x="9602" y="70"/>
                  </a:lnTo>
                  <a:lnTo>
                    <a:pt x="9439" y="97"/>
                  </a:lnTo>
                  <a:lnTo>
                    <a:pt x="9299" y="124"/>
                  </a:lnTo>
                  <a:lnTo>
                    <a:pt x="9158" y="156"/>
                  </a:lnTo>
                  <a:lnTo>
                    <a:pt x="9018" y="188"/>
                  </a:lnTo>
                  <a:lnTo>
                    <a:pt x="8901" y="226"/>
                  </a:lnTo>
                  <a:lnTo>
                    <a:pt x="8808" y="263"/>
                  </a:lnTo>
                  <a:lnTo>
                    <a:pt x="8738" y="301"/>
                  </a:lnTo>
                  <a:lnTo>
                    <a:pt x="8668" y="344"/>
                  </a:lnTo>
                  <a:lnTo>
                    <a:pt x="8598" y="392"/>
                  </a:lnTo>
                  <a:lnTo>
                    <a:pt x="8574" y="435"/>
                  </a:lnTo>
                  <a:lnTo>
                    <a:pt x="8481" y="574"/>
                  </a:lnTo>
                  <a:lnTo>
                    <a:pt x="8364" y="703"/>
                  </a:lnTo>
                  <a:lnTo>
                    <a:pt x="8224" y="826"/>
                  </a:lnTo>
                  <a:lnTo>
                    <a:pt x="8060" y="949"/>
                  </a:lnTo>
                  <a:lnTo>
                    <a:pt x="7873" y="1057"/>
                  </a:lnTo>
                  <a:lnTo>
                    <a:pt x="7663" y="1164"/>
                  </a:lnTo>
                  <a:lnTo>
                    <a:pt x="7429" y="1266"/>
                  </a:lnTo>
                  <a:lnTo>
                    <a:pt x="7172" y="1362"/>
                  </a:lnTo>
                  <a:lnTo>
                    <a:pt x="6916" y="1448"/>
                  </a:lnTo>
                  <a:lnTo>
                    <a:pt x="6635" y="1534"/>
                  </a:lnTo>
                  <a:lnTo>
                    <a:pt x="6355" y="1614"/>
                  </a:lnTo>
                  <a:lnTo>
                    <a:pt x="6051" y="1684"/>
                  </a:lnTo>
                  <a:lnTo>
                    <a:pt x="5771" y="1753"/>
                  </a:lnTo>
                  <a:lnTo>
                    <a:pt x="5467" y="1818"/>
                  </a:lnTo>
                  <a:lnTo>
                    <a:pt x="5140" y="1877"/>
                  </a:lnTo>
                  <a:lnTo>
                    <a:pt x="4836" y="1930"/>
                  </a:lnTo>
                  <a:lnTo>
                    <a:pt x="4229" y="2027"/>
                  </a:lnTo>
                  <a:lnTo>
                    <a:pt x="3668" y="2107"/>
                  </a:lnTo>
                  <a:lnTo>
                    <a:pt x="3131" y="2172"/>
                  </a:lnTo>
                  <a:lnTo>
                    <a:pt x="2640" y="2220"/>
                  </a:lnTo>
                  <a:lnTo>
                    <a:pt x="2243" y="2257"/>
                  </a:lnTo>
                  <a:lnTo>
                    <a:pt x="1916" y="2284"/>
                  </a:lnTo>
                  <a:lnTo>
                    <a:pt x="1636" y="2306"/>
                  </a:lnTo>
                  <a:lnTo>
                    <a:pt x="1425" y="2322"/>
                  </a:lnTo>
                  <a:lnTo>
                    <a:pt x="1238" y="2338"/>
                  </a:lnTo>
                  <a:lnTo>
                    <a:pt x="1051" y="2365"/>
                  </a:lnTo>
                  <a:lnTo>
                    <a:pt x="865" y="2391"/>
                  </a:lnTo>
                  <a:lnTo>
                    <a:pt x="701" y="2418"/>
                  </a:lnTo>
                  <a:lnTo>
                    <a:pt x="561" y="2456"/>
                  </a:lnTo>
                  <a:lnTo>
                    <a:pt x="421" y="2493"/>
                  </a:lnTo>
                  <a:lnTo>
                    <a:pt x="304" y="2531"/>
                  </a:lnTo>
                  <a:lnTo>
                    <a:pt x="210" y="2574"/>
                  </a:lnTo>
                  <a:lnTo>
                    <a:pt x="140" y="2617"/>
                  </a:lnTo>
                  <a:lnTo>
                    <a:pt x="70" y="2659"/>
                  </a:lnTo>
                  <a:lnTo>
                    <a:pt x="23" y="2708"/>
                  </a:lnTo>
                  <a:lnTo>
                    <a:pt x="0" y="2756"/>
                  </a:lnTo>
                  <a:lnTo>
                    <a:pt x="0" y="2804"/>
                  </a:lnTo>
                  <a:lnTo>
                    <a:pt x="23" y="2852"/>
                  </a:lnTo>
                  <a:lnTo>
                    <a:pt x="70" y="2906"/>
                  </a:lnTo>
                  <a:lnTo>
                    <a:pt x="140" y="2954"/>
                  </a:lnTo>
                  <a:lnTo>
                    <a:pt x="210" y="2997"/>
                  </a:lnTo>
                  <a:lnTo>
                    <a:pt x="327" y="3040"/>
                  </a:lnTo>
                  <a:lnTo>
                    <a:pt x="444" y="3083"/>
                  </a:lnTo>
                  <a:lnTo>
                    <a:pt x="584" y="3120"/>
                  </a:lnTo>
                  <a:lnTo>
                    <a:pt x="724" y="3153"/>
                  </a:lnTo>
                  <a:lnTo>
                    <a:pt x="888" y="3185"/>
                  </a:lnTo>
                  <a:lnTo>
                    <a:pt x="1051" y="3206"/>
                  </a:lnTo>
                  <a:lnTo>
                    <a:pt x="1238" y="3233"/>
                  </a:lnTo>
                  <a:lnTo>
                    <a:pt x="1425" y="3249"/>
                  </a:lnTo>
                  <a:lnTo>
                    <a:pt x="1636" y="3265"/>
                  </a:lnTo>
                  <a:lnTo>
                    <a:pt x="1822" y="3276"/>
                  </a:lnTo>
                  <a:lnTo>
                    <a:pt x="2033" y="3276"/>
                  </a:lnTo>
                  <a:lnTo>
                    <a:pt x="2243" y="3281"/>
                  </a:lnTo>
                  <a:lnTo>
                    <a:pt x="2477" y="3276"/>
                  </a:lnTo>
                  <a:lnTo>
                    <a:pt x="2687" y="3265"/>
                  </a:lnTo>
                  <a:lnTo>
                    <a:pt x="3177" y="3233"/>
                  </a:lnTo>
                  <a:lnTo>
                    <a:pt x="3668" y="3190"/>
                  </a:lnTo>
                  <a:lnTo>
                    <a:pt x="4276" y="3136"/>
                  </a:lnTo>
                  <a:lnTo>
                    <a:pt x="4976" y="3061"/>
                  </a:lnTo>
                  <a:lnTo>
                    <a:pt x="5771" y="2970"/>
                  </a:lnTo>
                  <a:lnTo>
                    <a:pt x="6191" y="2911"/>
                  </a:lnTo>
                  <a:lnTo>
                    <a:pt x="6612" y="2852"/>
                  </a:lnTo>
                  <a:lnTo>
                    <a:pt x="7056" y="2788"/>
                  </a:lnTo>
                  <a:lnTo>
                    <a:pt x="7500" y="2713"/>
                  </a:lnTo>
                  <a:lnTo>
                    <a:pt x="7943" y="2633"/>
                  </a:lnTo>
                  <a:lnTo>
                    <a:pt x="8364" y="2547"/>
                  </a:lnTo>
                  <a:lnTo>
                    <a:pt x="8808" y="2456"/>
                  </a:lnTo>
                  <a:lnTo>
                    <a:pt x="9252" y="2359"/>
                  </a:lnTo>
                  <a:lnTo>
                    <a:pt x="9672" y="2252"/>
                  </a:lnTo>
                  <a:lnTo>
                    <a:pt x="10069" y="2139"/>
                  </a:lnTo>
                  <a:lnTo>
                    <a:pt x="10467" y="2016"/>
                  </a:lnTo>
                  <a:lnTo>
                    <a:pt x="10840" y="1887"/>
                  </a:lnTo>
                  <a:lnTo>
                    <a:pt x="11191" y="1748"/>
                  </a:lnTo>
                  <a:lnTo>
                    <a:pt x="11541" y="1603"/>
                  </a:lnTo>
                  <a:lnTo>
                    <a:pt x="11845" y="1453"/>
                  </a:lnTo>
                  <a:lnTo>
                    <a:pt x="12102" y="1292"/>
                  </a:lnTo>
                  <a:lnTo>
                    <a:pt x="12359" y="1121"/>
                  </a:lnTo>
                  <a:lnTo>
                    <a:pt x="12569" y="939"/>
                  </a:lnTo>
                  <a:lnTo>
                    <a:pt x="12733" y="751"/>
                  </a:lnTo>
                  <a:lnTo>
                    <a:pt x="12850" y="553"/>
                  </a:lnTo>
                  <a:lnTo>
                    <a:pt x="12873" y="504"/>
                  </a:lnTo>
                  <a:lnTo>
                    <a:pt x="12850" y="451"/>
                  </a:lnTo>
                  <a:lnTo>
                    <a:pt x="12826" y="403"/>
                  </a:lnTo>
                  <a:lnTo>
                    <a:pt x="12780" y="354"/>
                  </a:lnTo>
                  <a:lnTo>
                    <a:pt x="12709" y="311"/>
                  </a:lnTo>
                  <a:lnTo>
                    <a:pt x="12639" y="269"/>
                  </a:lnTo>
                  <a:lnTo>
                    <a:pt x="12523" y="226"/>
                  </a:lnTo>
                  <a:lnTo>
                    <a:pt x="12406" y="188"/>
                  </a:lnTo>
                  <a:lnTo>
                    <a:pt x="12266" y="151"/>
                  </a:lnTo>
                  <a:lnTo>
                    <a:pt x="12125" y="118"/>
                  </a:lnTo>
                  <a:lnTo>
                    <a:pt x="11962" y="92"/>
                  </a:lnTo>
                  <a:lnTo>
                    <a:pt x="11775" y="65"/>
                  </a:lnTo>
                  <a:lnTo>
                    <a:pt x="11588" y="43"/>
                  </a:lnTo>
                  <a:lnTo>
                    <a:pt x="11401" y="27"/>
                  </a:lnTo>
                  <a:lnTo>
                    <a:pt x="11191" y="11"/>
                  </a:lnTo>
                  <a:lnTo>
                    <a:pt x="10957" y="6"/>
                  </a:lnTo>
                  <a:lnTo>
                    <a:pt x="1072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09;p44">
              <a:extLst>
                <a:ext uri="{FF2B5EF4-FFF2-40B4-BE49-F238E27FC236}">
                  <a16:creationId xmlns:a16="http://schemas.microsoft.com/office/drawing/2014/main" id="{2DDD3A85-F32F-41C0-9CF3-D786E3F801C2}"/>
                </a:ext>
              </a:extLst>
            </p:cNvPr>
            <p:cNvSpPr/>
            <p:nvPr/>
          </p:nvSpPr>
          <p:spPr>
            <a:xfrm rot="10800000">
              <a:off x="-1842492" y="3355249"/>
              <a:ext cx="124418" cy="128671"/>
            </a:xfrm>
            <a:custGeom>
              <a:avLst/>
              <a:gdLst/>
              <a:ahLst/>
              <a:cxnLst/>
              <a:rect l="l" t="t" r="r" b="b"/>
              <a:pathLst>
                <a:path w="12873" h="3282" extrusionOk="0">
                  <a:moveTo>
                    <a:pt x="10724" y="0"/>
                  </a:moveTo>
                  <a:lnTo>
                    <a:pt x="10513" y="6"/>
                  </a:lnTo>
                  <a:lnTo>
                    <a:pt x="10326" y="11"/>
                  </a:lnTo>
                  <a:lnTo>
                    <a:pt x="10116" y="22"/>
                  </a:lnTo>
                  <a:lnTo>
                    <a:pt x="9953" y="32"/>
                  </a:lnTo>
                  <a:lnTo>
                    <a:pt x="9766" y="54"/>
                  </a:lnTo>
                  <a:lnTo>
                    <a:pt x="9602" y="75"/>
                  </a:lnTo>
                  <a:lnTo>
                    <a:pt x="9439" y="97"/>
                  </a:lnTo>
                  <a:lnTo>
                    <a:pt x="9298" y="124"/>
                  </a:lnTo>
                  <a:lnTo>
                    <a:pt x="9158" y="156"/>
                  </a:lnTo>
                  <a:lnTo>
                    <a:pt x="9018" y="188"/>
                  </a:lnTo>
                  <a:lnTo>
                    <a:pt x="8901" y="225"/>
                  </a:lnTo>
                  <a:lnTo>
                    <a:pt x="8808" y="263"/>
                  </a:lnTo>
                  <a:lnTo>
                    <a:pt x="8738" y="306"/>
                  </a:lnTo>
                  <a:lnTo>
                    <a:pt x="8668" y="349"/>
                  </a:lnTo>
                  <a:lnTo>
                    <a:pt x="8598" y="392"/>
                  </a:lnTo>
                  <a:lnTo>
                    <a:pt x="8574" y="440"/>
                  </a:lnTo>
                  <a:lnTo>
                    <a:pt x="8481" y="574"/>
                  </a:lnTo>
                  <a:lnTo>
                    <a:pt x="8364" y="708"/>
                  </a:lnTo>
                  <a:lnTo>
                    <a:pt x="8224" y="831"/>
                  </a:lnTo>
                  <a:lnTo>
                    <a:pt x="8060" y="949"/>
                  </a:lnTo>
                  <a:lnTo>
                    <a:pt x="7873" y="1062"/>
                  </a:lnTo>
                  <a:lnTo>
                    <a:pt x="7663" y="1164"/>
                  </a:lnTo>
                  <a:lnTo>
                    <a:pt x="7429" y="1265"/>
                  </a:lnTo>
                  <a:lnTo>
                    <a:pt x="7172" y="1362"/>
                  </a:lnTo>
                  <a:lnTo>
                    <a:pt x="6915" y="1448"/>
                  </a:lnTo>
                  <a:lnTo>
                    <a:pt x="6635" y="1533"/>
                  </a:lnTo>
                  <a:lnTo>
                    <a:pt x="6355" y="1614"/>
                  </a:lnTo>
                  <a:lnTo>
                    <a:pt x="6051" y="1684"/>
                  </a:lnTo>
                  <a:lnTo>
                    <a:pt x="5771" y="1753"/>
                  </a:lnTo>
                  <a:lnTo>
                    <a:pt x="5467" y="1818"/>
                  </a:lnTo>
                  <a:lnTo>
                    <a:pt x="5140" y="1877"/>
                  </a:lnTo>
                  <a:lnTo>
                    <a:pt x="4836" y="1930"/>
                  </a:lnTo>
                  <a:lnTo>
                    <a:pt x="4229" y="2027"/>
                  </a:lnTo>
                  <a:lnTo>
                    <a:pt x="3668" y="2107"/>
                  </a:lnTo>
                  <a:lnTo>
                    <a:pt x="3131" y="2171"/>
                  </a:lnTo>
                  <a:lnTo>
                    <a:pt x="2640" y="2225"/>
                  </a:lnTo>
                  <a:lnTo>
                    <a:pt x="2243" y="2263"/>
                  </a:lnTo>
                  <a:lnTo>
                    <a:pt x="1916" y="2284"/>
                  </a:lnTo>
                  <a:lnTo>
                    <a:pt x="1635" y="2305"/>
                  </a:lnTo>
                  <a:lnTo>
                    <a:pt x="1425" y="2321"/>
                  </a:lnTo>
                  <a:lnTo>
                    <a:pt x="1238" y="2338"/>
                  </a:lnTo>
                  <a:lnTo>
                    <a:pt x="1051" y="2364"/>
                  </a:lnTo>
                  <a:lnTo>
                    <a:pt x="865" y="2391"/>
                  </a:lnTo>
                  <a:lnTo>
                    <a:pt x="701" y="2423"/>
                  </a:lnTo>
                  <a:lnTo>
                    <a:pt x="561" y="2455"/>
                  </a:lnTo>
                  <a:lnTo>
                    <a:pt x="421" y="2493"/>
                  </a:lnTo>
                  <a:lnTo>
                    <a:pt x="304" y="2531"/>
                  </a:lnTo>
                  <a:lnTo>
                    <a:pt x="210" y="2573"/>
                  </a:lnTo>
                  <a:lnTo>
                    <a:pt x="140" y="2616"/>
                  </a:lnTo>
                  <a:lnTo>
                    <a:pt x="70" y="2665"/>
                  </a:lnTo>
                  <a:lnTo>
                    <a:pt x="23" y="2707"/>
                  </a:lnTo>
                  <a:lnTo>
                    <a:pt x="0" y="2756"/>
                  </a:lnTo>
                  <a:lnTo>
                    <a:pt x="0" y="2804"/>
                  </a:lnTo>
                  <a:lnTo>
                    <a:pt x="23" y="2858"/>
                  </a:lnTo>
                  <a:lnTo>
                    <a:pt x="70" y="2906"/>
                  </a:lnTo>
                  <a:lnTo>
                    <a:pt x="140" y="2954"/>
                  </a:lnTo>
                  <a:lnTo>
                    <a:pt x="210" y="2997"/>
                  </a:lnTo>
                  <a:lnTo>
                    <a:pt x="327" y="3045"/>
                  </a:lnTo>
                  <a:lnTo>
                    <a:pt x="444" y="3083"/>
                  </a:lnTo>
                  <a:lnTo>
                    <a:pt x="584" y="3120"/>
                  </a:lnTo>
                  <a:lnTo>
                    <a:pt x="724" y="3152"/>
                  </a:lnTo>
                  <a:lnTo>
                    <a:pt x="888" y="3185"/>
                  </a:lnTo>
                  <a:lnTo>
                    <a:pt x="1051" y="3211"/>
                  </a:lnTo>
                  <a:lnTo>
                    <a:pt x="1238" y="3233"/>
                  </a:lnTo>
                  <a:lnTo>
                    <a:pt x="1425" y="3249"/>
                  </a:lnTo>
                  <a:lnTo>
                    <a:pt x="1635" y="3265"/>
                  </a:lnTo>
                  <a:lnTo>
                    <a:pt x="1822" y="3276"/>
                  </a:lnTo>
                  <a:lnTo>
                    <a:pt x="2033" y="3281"/>
                  </a:lnTo>
                  <a:lnTo>
                    <a:pt x="2243" y="3281"/>
                  </a:lnTo>
                  <a:lnTo>
                    <a:pt x="2477" y="3276"/>
                  </a:lnTo>
                  <a:lnTo>
                    <a:pt x="2687" y="3265"/>
                  </a:lnTo>
                  <a:lnTo>
                    <a:pt x="3177" y="3233"/>
                  </a:lnTo>
                  <a:lnTo>
                    <a:pt x="3668" y="3195"/>
                  </a:lnTo>
                  <a:lnTo>
                    <a:pt x="4275" y="3136"/>
                  </a:lnTo>
                  <a:lnTo>
                    <a:pt x="4976" y="3061"/>
                  </a:lnTo>
                  <a:lnTo>
                    <a:pt x="5771" y="2970"/>
                  </a:lnTo>
                  <a:lnTo>
                    <a:pt x="6191" y="2917"/>
                  </a:lnTo>
                  <a:lnTo>
                    <a:pt x="6612" y="2852"/>
                  </a:lnTo>
                  <a:lnTo>
                    <a:pt x="7056" y="2788"/>
                  </a:lnTo>
                  <a:lnTo>
                    <a:pt x="7500" y="2713"/>
                  </a:lnTo>
                  <a:lnTo>
                    <a:pt x="7943" y="2638"/>
                  </a:lnTo>
                  <a:lnTo>
                    <a:pt x="8364" y="2552"/>
                  </a:lnTo>
                  <a:lnTo>
                    <a:pt x="8808" y="2455"/>
                  </a:lnTo>
                  <a:lnTo>
                    <a:pt x="9252" y="2359"/>
                  </a:lnTo>
                  <a:lnTo>
                    <a:pt x="9672" y="2252"/>
                  </a:lnTo>
                  <a:lnTo>
                    <a:pt x="10069" y="2139"/>
                  </a:lnTo>
                  <a:lnTo>
                    <a:pt x="10467" y="2016"/>
                  </a:lnTo>
                  <a:lnTo>
                    <a:pt x="10840" y="1887"/>
                  </a:lnTo>
                  <a:lnTo>
                    <a:pt x="11191" y="1753"/>
                  </a:lnTo>
                  <a:lnTo>
                    <a:pt x="11541" y="1609"/>
                  </a:lnTo>
                  <a:lnTo>
                    <a:pt x="11845" y="1453"/>
                  </a:lnTo>
                  <a:lnTo>
                    <a:pt x="12102" y="1292"/>
                  </a:lnTo>
                  <a:lnTo>
                    <a:pt x="12359" y="1121"/>
                  </a:lnTo>
                  <a:lnTo>
                    <a:pt x="12569" y="938"/>
                  </a:lnTo>
                  <a:lnTo>
                    <a:pt x="12733" y="751"/>
                  </a:lnTo>
                  <a:lnTo>
                    <a:pt x="12850" y="552"/>
                  </a:lnTo>
                  <a:lnTo>
                    <a:pt x="12873" y="504"/>
                  </a:lnTo>
                  <a:lnTo>
                    <a:pt x="12850" y="456"/>
                  </a:lnTo>
                  <a:lnTo>
                    <a:pt x="12826" y="402"/>
                  </a:lnTo>
                  <a:lnTo>
                    <a:pt x="12780" y="359"/>
                  </a:lnTo>
                  <a:lnTo>
                    <a:pt x="12709" y="311"/>
                  </a:lnTo>
                  <a:lnTo>
                    <a:pt x="12639" y="268"/>
                  </a:lnTo>
                  <a:lnTo>
                    <a:pt x="12523" y="231"/>
                  </a:lnTo>
                  <a:lnTo>
                    <a:pt x="12406" y="188"/>
                  </a:lnTo>
                  <a:lnTo>
                    <a:pt x="12266" y="156"/>
                  </a:lnTo>
                  <a:lnTo>
                    <a:pt x="12125" y="124"/>
                  </a:lnTo>
                  <a:lnTo>
                    <a:pt x="11962" y="91"/>
                  </a:lnTo>
                  <a:lnTo>
                    <a:pt x="11775" y="65"/>
                  </a:lnTo>
                  <a:lnTo>
                    <a:pt x="11588" y="43"/>
                  </a:lnTo>
                  <a:lnTo>
                    <a:pt x="11401" y="27"/>
                  </a:lnTo>
                  <a:lnTo>
                    <a:pt x="11191" y="16"/>
                  </a:lnTo>
                  <a:lnTo>
                    <a:pt x="10957" y="6"/>
                  </a:lnTo>
                  <a:lnTo>
                    <a:pt x="10724"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10;p44">
              <a:extLst>
                <a:ext uri="{FF2B5EF4-FFF2-40B4-BE49-F238E27FC236}">
                  <a16:creationId xmlns:a16="http://schemas.microsoft.com/office/drawing/2014/main" id="{B3A970BD-32CD-4442-B4EF-8C5E47B8AB1C}"/>
                </a:ext>
              </a:extLst>
            </p:cNvPr>
            <p:cNvSpPr/>
            <p:nvPr/>
          </p:nvSpPr>
          <p:spPr>
            <a:xfrm rot="10800000">
              <a:off x="-1883820" y="3158754"/>
              <a:ext cx="124205" cy="128475"/>
            </a:xfrm>
            <a:custGeom>
              <a:avLst/>
              <a:gdLst/>
              <a:ahLst/>
              <a:cxnLst/>
              <a:rect l="l" t="t" r="r" b="b"/>
              <a:pathLst>
                <a:path w="12851" h="3277" extrusionOk="0">
                  <a:moveTo>
                    <a:pt x="10491" y="1"/>
                  </a:moveTo>
                  <a:lnTo>
                    <a:pt x="10304" y="6"/>
                  </a:lnTo>
                  <a:lnTo>
                    <a:pt x="10117" y="17"/>
                  </a:lnTo>
                  <a:lnTo>
                    <a:pt x="9930" y="33"/>
                  </a:lnTo>
                  <a:lnTo>
                    <a:pt x="9743" y="49"/>
                  </a:lnTo>
                  <a:lnTo>
                    <a:pt x="9580" y="71"/>
                  </a:lnTo>
                  <a:lnTo>
                    <a:pt x="9416" y="97"/>
                  </a:lnTo>
                  <a:lnTo>
                    <a:pt x="9276" y="124"/>
                  </a:lnTo>
                  <a:lnTo>
                    <a:pt x="9136" y="151"/>
                  </a:lnTo>
                  <a:lnTo>
                    <a:pt x="8996" y="189"/>
                  </a:lnTo>
                  <a:lnTo>
                    <a:pt x="8879" y="221"/>
                  </a:lnTo>
                  <a:lnTo>
                    <a:pt x="8785" y="264"/>
                  </a:lnTo>
                  <a:lnTo>
                    <a:pt x="8715" y="301"/>
                  </a:lnTo>
                  <a:lnTo>
                    <a:pt x="8645" y="344"/>
                  </a:lnTo>
                  <a:lnTo>
                    <a:pt x="8598" y="387"/>
                  </a:lnTo>
                  <a:lnTo>
                    <a:pt x="8552" y="435"/>
                  </a:lnTo>
                  <a:lnTo>
                    <a:pt x="8458" y="569"/>
                  </a:lnTo>
                  <a:lnTo>
                    <a:pt x="8365" y="698"/>
                  </a:lnTo>
                  <a:lnTo>
                    <a:pt x="8225" y="821"/>
                  </a:lnTo>
                  <a:lnTo>
                    <a:pt x="8038" y="939"/>
                  </a:lnTo>
                  <a:lnTo>
                    <a:pt x="7851" y="1052"/>
                  </a:lnTo>
                  <a:lnTo>
                    <a:pt x="7664" y="1153"/>
                  </a:lnTo>
                  <a:lnTo>
                    <a:pt x="7430" y="1255"/>
                  </a:lnTo>
                  <a:lnTo>
                    <a:pt x="7173" y="1346"/>
                  </a:lnTo>
                  <a:lnTo>
                    <a:pt x="6916" y="1438"/>
                  </a:lnTo>
                  <a:lnTo>
                    <a:pt x="6659" y="1518"/>
                  </a:lnTo>
                  <a:lnTo>
                    <a:pt x="6379" y="1598"/>
                  </a:lnTo>
                  <a:lnTo>
                    <a:pt x="6099" y="1673"/>
                  </a:lnTo>
                  <a:lnTo>
                    <a:pt x="5795" y="1743"/>
                  </a:lnTo>
                  <a:lnTo>
                    <a:pt x="5491" y="1802"/>
                  </a:lnTo>
                  <a:lnTo>
                    <a:pt x="5187" y="1861"/>
                  </a:lnTo>
                  <a:lnTo>
                    <a:pt x="4884" y="1920"/>
                  </a:lnTo>
                  <a:lnTo>
                    <a:pt x="4300" y="2016"/>
                  </a:lnTo>
                  <a:lnTo>
                    <a:pt x="3716" y="2097"/>
                  </a:lnTo>
                  <a:lnTo>
                    <a:pt x="3178" y="2161"/>
                  </a:lnTo>
                  <a:lnTo>
                    <a:pt x="2688" y="2215"/>
                  </a:lnTo>
                  <a:lnTo>
                    <a:pt x="2267" y="2252"/>
                  </a:lnTo>
                  <a:lnTo>
                    <a:pt x="1940" y="2279"/>
                  </a:lnTo>
                  <a:lnTo>
                    <a:pt x="1613" y="2301"/>
                  </a:lnTo>
                  <a:lnTo>
                    <a:pt x="1403" y="2317"/>
                  </a:lnTo>
                  <a:lnTo>
                    <a:pt x="1192" y="2338"/>
                  </a:lnTo>
                  <a:lnTo>
                    <a:pt x="1005" y="2360"/>
                  </a:lnTo>
                  <a:lnTo>
                    <a:pt x="842" y="2392"/>
                  </a:lnTo>
                  <a:lnTo>
                    <a:pt x="678" y="2419"/>
                  </a:lnTo>
                  <a:lnTo>
                    <a:pt x="538" y="2456"/>
                  </a:lnTo>
                  <a:lnTo>
                    <a:pt x="398" y="2494"/>
                  </a:lnTo>
                  <a:lnTo>
                    <a:pt x="305" y="2531"/>
                  </a:lnTo>
                  <a:lnTo>
                    <a:pt x="188" y="2574"/>
                  </a:lnTo>
                  <a:lnTo>
                    <a:pt x="118" y="2617"/>
                  </a:lnTo>
                  <a:lnTo>
                    <a:pt x="48" y="2660"/>
                  </a:lnTo>
                  <a:lnTo>
                    <a:pt x="24" y="2708"/>
                  </a:lnTo>
                  <a:lnTo>
                    <a:pt x="1" y="2756"/>
                  </a:lnTo>
                  <a:lnTo>
                    <a:pt x="1" y="2805"/>
                  </a:lnTo>
                  <a:lnTo>
                    <a:pt x="24" y="2853"/>
                  </a:lnTo>
                  <a:lnTo>
                    <a:pt x="71" y="2906"/>
                  </a:lnTo>
                  <a:lnTo>
                    <a:pt x="118" y="2955"/>
                  </a:lnTo>
                  <a:lnTo>
                    <a:pt x="211" y="2997"/>
                  </a:lnTo>
                  <a:lnTo>
                    <a:pt x="305" y="3040"/>
                  </a:lnTo>
                  <a:lnTo>
                    <a:pt x="421" y="3078"/>
                  </a:lnTo>
                  <a:lnTo>
                    <a:pt x="562" y="3115"/>
                  </a:lnTo>
                  <a:lnTo>
                    <a:pt x="702" y="3148"/>
                  </a:lnTo>
                  <a:lnTo>
                    <a:pt x="865" y="3180"/>
                  </a:lnTo>
                  <a:lnTo>
                    <a:pt x="1052" y="3207"/>
                  </a:lnTo>
                  <a:lnTo>
                    <a:pt x="1216" y="3228"/>
                  </a:lnTo>
                  <a:lnTo>
                    <a:pt x="1403" y="3244"/>
                  </a:lnTo>
                  <a:lnTo>
                    <a:pt x="1613" y="3260"/>
                  </a:lnTo>
                  <a:lnTo>
                    <a:pt x="1823" y="3271"/>
                  </a:lnTo>
                  <a:lnTo>
                    <a:pt x="2010" y="3276"/>
                  </a:lnTo>
                  <a:lnTo>
                    <a:pt x="2244" y="3276"/>
                  </a:lnTo>
                  <a:lnTo>
                    <a:pt x="2454" y="3271"/>
                  </a:lnTo>
                  <a:lnTo>
                    <a:pt x="2664" y="3260"/>
                  </a:lnTo>
                  <a:lnTo>
                    <a:pt x="3155" y="3228"/>
                  </a:lnTo>
                  <a:lnTo>
                    <a:pt x="3645" y="3190"/>
                  </a:lnTo>
                  <a:lnTo>
                    <a:pt x="4253" y="3132"/>
                  </a:lnTo>
                  <a:lnTo>
                    <a:pt x="4954" y="3062"/>
                  </a:lnTo>
                  <a:lnTo>
                    <a:pt x="5748" y="2965"/>
                  </a:lnTo>
                  <a:lnTo>
                    <a:pt x="6169" y="2912"/>
                  </a:lnTo>
                  <a:lnTo>
                    <a:pt x="6589" y="2847"/>
                  </a:lnTo>
                  <a:lnTo>
                    <a:pt x="7033" y="2783"/>
                  </a:lnTo>
                  <a:lnTo>
                    <a:pt x="7477" y="2708"/>
                  </a:lnTo>
                  <a:lnTo>
                    <a:pt x="7921" y="2633"/>
                  </a:lnTo>
                  <a:lnTo>
                    <a:pt x="8365" y="2547"/>
                  </a:lnTo>
                  <a:lnTo>
                    <a:pt x="8785" y="2456"/>
                  </a:lnTo>
                  <a:lnTo>
                    <a:pt x="9229" y="2354"/>
                  </a:lnTo>
                  <a:lnTo>
                    <a:pt x="9650" y="2247"/>
                  </a:lnTo>
                  <a:lnTo>
                    <a:pt x="10047" y="2134"/>
                  </a:lnTo>
                  <a:lnTo>
                    <a:pt x="10444" y="2016"/>
                  </a:lnTo>
                  <a:lnTo>
                    <a:pt x="10818" y="1888"/>
                  </a:lnTo>
                  <a:lnTo>
                    <a:pt x="11192" y="1748"/>
                  </a:lnTo>
                  <a:lnTo>
                    <a:pt x="11519" y="1604"/>
                  </a:lnTo>
                  <a:lnTo>
                    <a:pt x="11822" y="1448"/>
                  </a:lnTo>
                  <a:lnTo>
                    <a:pt x="12079" y="1287"/>
                  </a:lnTo>
                  <a:lnTo>
                    <a:pt x="12336" y="1116"/>
                  </a:lnTo>
                  <a:lnTo>
                    <a:pt x="12547" y="939"/>
                  </a:lnTo>
                  <a:lnTo>
                    <a:pt x="12710" y="751"/>
                  </a:lnTo>
                  <a:lnTo>
                    <a:pt x="12827" y="553"/>
                  </a:lnTo>
                  <a:lnTo>
                    <a:pt x="12850" y="499"/>
                  </a:lnTo>
                  <a:lnTo>
                    <a:pt x="12850" y="451"/>
                  </a:lnTo>
                  <a:lnTo>
                    <a:pt x="12804" y="403"/>
                  </a:lnTo>
                  <a:lnTo>
                    <a:pt x="12757" y="355"/>
                  </a:lnTo>
                  <a:lnTo>
                    <a:pt x="12687" y="312"/>
                  </a:lnTo>
                  <a:lnTo>
                    <a:pt x="12617" y="269"/>
                  </a:lnTo>
                  <a:lnTo>
                    <a:pt x="12500" y="226"/>
                  </a:lnTo>
                  <a:lnTo>
                    <a:pt x="12383" y="189"/>
                  </a:lnTo>
                  <a:lnTo>
                    <a:pt x="12243" y="151"/>
                  </a:lnTo>
                  <a:lnTo>
                    <a:pt x="12103" y="119"/>
                  </a:lnTo>
                  <a:lnTo>
                    <a:pt x="11939" y="87"/>
                  </a:lnTo>
                  <a:lnTo>
                    <a:pt x="11752" y="65"/>
                  </a:lnTo>
                  <a:lnTo>
                    <a:pt x="11565" y="44"/>
                  </a:lnTo>
                  <a:lnTo>
                    <a:pt x="11379" y="22"/>
                  </a:lnTo>
                  <a:lnTo>
                    <a:pt x="11168" y="12"/>
                  </a:lnTo>
                  <a:lnTo>
                    <a:pt x="10935"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11;p44">
              <a:extLst>
                <a:ext uri="{FF2B5EF4-FFF2-40B4-BE49-F238E27FC236}">
                  <a16:creationId xmlns:a16="http://schemas.microsoft.com/office/drawing/2014/main" id="{0DC15138-5C32-4AB0-92AD-0781B30F62F3}"/>
                </a:ext>
              </a:extLst>
            </p:cNvPr>
            <p:cNvSpPr/>
            <p:nvPr/>
          </p:nvSpPr>
          <p:spPr>
            <a:xfrm rot="10800000">
              <a:off x="-1666145" y="3195528"/>
              <a:ext cx="124195" cy="128671"/>
            </a:xfrm>
            <a:custGeom>
              <a:avLst/>
              <a:gdLst/>
              <a:ahLst/>
              <a:cxnLst/>
              <a:rect l="l" t="t" r="r" b="b"/>
              <a:pathLst>
                <a:path w="12850" h="3282" extrusionOk="0">
                  <a:moveTo>
                    <a:pt x="10700" y="0"/>
                  </a:moveTo>
                  <a:lnTo>
                    <a:pt x="10490" y="6"/>
                  </a:lnTo>
                  <a:lnTo>
                    <a:pt x="10303" y="11"/>
                  </a:lnTo>
                  <a:lnTo>
                    <a:pt x="10116" y="22"/>
                  </a:lnTo>
                  <a:lnTo>
                    <a:pt x="9929" y="33"/>
                  </a:lnTo>
                  <a:lnTo>
                    <a:pt x="9742" y="54"/>
                  </a:lnTo>
                  <a:lnTo>
                    <a:pt x="9579" y="75"/>
                  </a:lnTo>
                  <a:lnTo>
                    <a:pt x="9415" y="97"/>
                  </a:lnTo>
                  <a:lnTo>
                    <a:pt x="9275" y="124"/>
                  </a:lnTo>
                  <a:lnTo>
                    <a:pt x="9135" y="156"/>
                  </a:lnTo>
                  <a:lnTo>
                    <a:pt x="9018" y="188"/>
                  </a:lnTo>
                  <a:lnTo>
                    <a:pt x="8901" y="226"/>
                  </a:lnTo>
                  <a:lnTo>
                    <a:pt x="8808" y="263"/>
                  </a:lnTo>
                  <a:lnTo>
                    <a:pt x="8714" y="306"/>
                  </a:lnTo>
                  <a:lnTo>
                    <a:pt x="8644" y="349"/>
                  </a:lnTo>
                  <a:lnTo>
                    <a:pt x="8598" y="392"/>
                  </a:lnTo>
                  <a:lnTo>
                    <a:pt x="8574" y="440"/>
                  </a:lnTo>
                  <a:lnTo>
                    <a:pt x="8481" y="574"/>
                  </a:lnTo>
                  <a:lnTo>
                    <a:pt x="8364" y="708"/>
                  </a:lnTo>
                  <a:lnTo>
                    <a:pt x="8224" y="831"/>
                  </a:lnTo>
                  <a:lnTo>
                    <a:pt x="8037" y="949"/>
                  </a:lnTo>
                  <a:lnTo>
                    <a:pt x="7850" y="1062"/>
                  </a:lnTo>
                  <a:lnTo>
                    <a:pt x="7640" y="1164"/>
                  </a:lnTo>
                  <a:lnTo>
                    <a:pt x="7406" y="1266"/>
                  </a:lnTo>
                  <a:lnTo>
                    <a:pt x="7173" y="1362"/>
                  </a:lnTo>
                  <a:lnTo>
                    <a:pt x="6892" y="1448"/>
                  </a:lnTo>
                  <a:lnTo>
                    <a:pt x="6635" y="1534"/>
                  </a:lnTo>
                  <a:lnTo>
                    <a:pt x="6331" y="1614"/>
                  </a:lnTo>
                  <a:lnTo>
                    <a:pt x="6051" y="1684"/>
                  </a:lnTo>
                  <a:lnTo>
                    <a:pt x="5747" y="1753"/>
                  </a:lnTo>
                  <a:lnTo>
                    <a:pt x="5444" y="1818"/>
                  </a:lnTo>
                  <a:lnTo>
                    <a:pt x="5140" y="1877"/>
                  </a:lnTo>
                  <a:lnTo>
                    <a:pt x="4836" y="1930"/>
                  </a:lnTo>
                  <a:lnTo>
                    <a:pt x="4229" y="2027"/>
                  </a:lnTo>
                  <a:lnTo>
                    <a:pt x="3645" y="2107"/>
                  </a:lnTo>
                  <a:lnTo>
                    <a:pt x="3107" y="2171"/>
                  </a:lnTo>
                  <a:lnTo>
                    <a:pt x="2617" y="2225"/>
                  </a:lnTo>
                  <a:lnTo>
                    <a:pt x="2220" y="2263"/>
                  </a:lnTo>
                  <a:lnTo>
                    <a:pt x="1916" y="2284"/>
                  </a:lnTo>
                  <a:lnTo>
                    <a:pt x="1636" y="2305"/>
                  </a:lnTo>
                  <a:lnTo>
                    <a:pt x="1425" y="2322"/>
                  </a:lnTo>
                  <a:lnTo>
                    <a:pt x="1215" y="2338"/>
                  </a:lnTo>
                  <a:lnTo>
                    <a:pt x="1028" y="2364"/>
                  </a:lnTo>
                  <a:lnTo>
                    <a:pt x="865" y="2391"/>
                  </a:lnTo>
                  <a:lnTo>
                    <a:pt x="701" y="2418"/>
                  </a:lnTo>
                  <a:lnTo>
                    <a:pt x="537" y="2456"/>
                  </a:lnTo>
                  <a:lnTo>
                    <a:pt x="421" y="2493"/>
                  </a:lnTo>
                  <a:lnTo>
                    <a:pt x="304" y="2531"/>
                  </a:lnTo>
                  <a:lnTo>
                    <a:pt x="210" y="2574"/>
                  </a:lnTo>
                  <a:lnTo>
                    <a:pt x="117" y="2616"/>
                  </a:lnTo>
                  <a:lnTo>
                    <a:pt x="70" y="2659"/>
                  </a:lnTo>
                  <a:lnTo>
                    <a:pt x="24" y="2708"/>
                  </a:lnTo>
                  <a:lnTo>
                    <a:pt x="0" y="2756"/>
                  </a:lnTo>
                  <a:lnTo>
                    <a:pt x="0" y="2804"/>
                  </a:lnTo>
                  <a:lnTo>
                    <a:pt x="24" y="2858"/>
                  </a:lnTo>
                  <a:lnTo>
                    <a:pt x="47" y="2906"/>
                  </a:lnTo>
                  <a:lnTo>
                    <a:pt x="117" y="2954"/>
                  </a:lnTo>
                  <a:lnTo>
                    <a:pt x="210" y="2997"/>
                  </a:lnTo>
                  <a:lnTo>
                    <a:pt x="304" y="3040"/>
                  </a:lnTo>
                  <a:lnTo>
                    <a:pt x="421" y="3083"/>
                  </a:lnTo>
                  <a:lnTo>
                    <a:pt x="561" y="3120"/>
                  </a:lnTo>
                  <a:lnTo>
                    <a:pt x="701" y="3152"/>
                  </a:lnTo>
                  <a:lnTo>
                    <a:pt x="865" y="3185"/>
                  </a:lnTo>
                  <a:lnTo>
                    <a:pt x="1028" y="3206"/>
                  </a:lnTo>
                  <a:lnTo>
                    <a:pt x="1215" y="3233"/>
                  </a:lnTo>
                  <a:lnTo>
                    <a:pt x="1402" y="3249"/>
                  </a:lnTo>
                  <a:lnTo>
                    <a:pt x="1612" y="3265"/>
                  </a:lnTo>
                  <a:lnTo>
                    <a:pt x="1822" y="3276"/>
                  </a:lnTo>
                  <a:lnTo>
                    <a:pt x="2033" y="3276"/>
                  </a:lnTo>
                  <a:lnTo>
                    <a:pt x="2243" y="3281"/>
                  </a:lnTo>
                  <a:lnTo>
                    <a:pt x="2453" y="3276"/>
                  </a:lnTo>
                  <a:lnTo>
                    <a:pt x="2663" y="3265"/>
                  </a:lnTo>
                  <a:lnTo>
                    <a:pt x="3177" y="3233"/>
                  </a:lnTo>
                  <a:lnTo>
                    <a:pt x="3645" y="3190"/>
                  </a:lnTo>
                  <a:lnTo>
                    <a:pt x="4252" y="3136"/>
                  </a:lnTo>
                  <a:lnTo>
                    <a:pt x="4976" y="3061"/>
                  </a:lnTo>
                  <a:lnTo>
                    <a:pt x="5747" y="2970"/>
                  </a:lnTo>
                  <a:lnTo>
                    <a:pt x="6168" y="2911"/>
                  </a:lnTo>
                  <a:lnTo>
                    <a:pt x="6588" y="2852"/>
                  </a:lnTo>
                  <a:lnTo>
                    <a:pt x="7032" y="2788"/>
                  </a:lnTo>
                  <a:lnTo>
                    <a:pt x="7476" y="2713"/>
                  </a:lnTo>
                  <a:lnTo>
                    <a:pt x="7920" y="2632"/>
                  </a:lnTo>
                  <a:lnTo>
                    <a:pt x="8364" y="2552"/>
                  </a:lnTo>
                  <a:lnTo>
                    <a:pt x="8808" y="2456"/>
                  </a:lnTo>
                  <a:lnTo>
                    <a:pt x="9228" y="2359"/>
                  </a:lnTo>
                  <a:lnTo>
                    <a:pt x="9649" y="2252"/>
                  </a:lnTo>
                  <a:lnTo>
                    <a:pt x="10069" y="2139"/>
                  </a:lnTo>
                  <a:lnTo>
                    <a:pt x="10467" y="2016"/>
                  </a:lnTo>
                  <a:lnTo>
                    <a:pt x="10840" y="1887"/>
                  </a:lnTo>
                  <a:lnTo>
                    <a:pt x="11191" y="1753"/>
                  </a:lnTo>
                  <a:lnTo>
                    <a:pt x="11518" y="1609"/>
                  </a:lnTo>
                  <a:lnTo>
                    <a:pt x="11822" y="1453"/>
                  </a:lnTo>
                  <a:lnTo>
                    <a:pt x="12102" y="1292"/>
                  </a:lnTo>
                  <a:lnTo>
                    <a:pt x="12336" y="1121"/>
                  </a:lnTo>
                  <a:lnTo>
                    <a:pt x="12546" y="939"/>
                  </a:lnTo>
                  <a:lnTo>
                    <a:pt x="12709" y="751"/>
                  </a:lnTo>
                  <a:lnTo>
                    <a:pt x="12850" y="553"/>
                  </a:lnTo>
                  <a:lnTo>
                    <a:pt x="12850" y="504"/>
                  </a:lnTo>
                  <a:lnTo>
                    <a:pt x="12850" y="456"/>
                  </a:lnTo>
                  <a:lnTo>
                    <a:pt x="12826" y="408"/>
                  </a:lnTo>
                  <a:lnTo>
                    <a:pt x="12780" y="360"/>
                  </a:lnTo>
                  <a:lnTo>
                    <a:pt x="12709" y="311"/>
                  </a:lnTo>
                  <a:lnTo>
                    <a:pt x="12616" y="268"/>
                  </a:lnTo>
                  <a:lnTo>
                    <a:pt x="12523" y="231"/>
                  </a:lnTo>
                  <a:lnTo>
                    <a:pt x="12382" y="188"/>
                  </a:lnTo>
                  <a:lnTo>
                    <a:pt x="12266" y="156"/>
                  </a:lnTo>
                  <a:lnTo>
                    <a:pt x="12102" y="124"/>
                  </a:lnTo>
                  <a:lnTo>
                    <a:pt x="11939" y="92"/>
                  </a:lnTo>
                  <a:lnTo>
                    <a:pt x="11775" y="65"/>
                  </a:lnTo>
                  <a:lnTo>
                    <a:pt x="11588" y="43"/>
                  </a:lnTo>
                  <a:lnTo>
                    <a:pt x="11378" y="27"/>
                  </a:lnTo>
                  <a:lnTo>
                    <a:pt x="11168" y="16"/>
                  </a:lnTo>
                  <a:lnTo>
                    <a:pt x="10957" y="6"/>
                  </a:lnTo>
                  <a:lnTo>
                    <a:pt x="1070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12;p44">
              <a:extLst>
                <a:ext uri="{FF2B5EF4-FFF2-40B4-BE49-F238E27FC236}">
                  <a16:creationId xmlns:a16="http://schemas.microsoft.com/office/drawing/2014/main" id="{AB0D2954-80C1-442D-9D18-B60703CCFE52}"/>
                </a:ext>
              </a:extLst>
            </p:cNvPr>
            <p:cNvSpPr/>
            <p:nvPr/>
          </p:nvSpPr>
          <p:spPr>
            <a:xfrm rot="10800000">
              <a:off x="-1748790" y="3002208"/>
              <a:ext cx="124205" cy="128436"/>
            </a:xfrm>
            <a:custGeom>
              <a:avLst/>
              <a:gdLst/>
              <a:ahLst/>
              <a:cxnLst/>
              <a:rect l="l" t="t" r="r" b="b"/>
              <a:pathLst>
                <a:path w="12851" h="3276" extrusionOk="0">
                  <a:moveTo>
                    <a:pt x="10491" y="1"/>
                  </a:moveTo>
                  <a:lnTo>
                    <a:pt x="10304" y="6"/>
                  </a:lnTo>
                  <a:lnTo>
                    <a:pt x="10117" y="17"/>
                  </a:lnTo>
                  <a:lnTo>
                    <a:pt x="9930" y="33"/>
                  </a:lnTo>
                  <a:lnTo>
                    <a:pt x="9743" y="49"/>
                  </a:lnTo>
                  <a:lnTo>
                    <a:pt x="9580" y="70"/>
                  </a:lnTo>
                  <a:lnTo>
                    <a:pt x="9416" y="97"/>
                  </a:lnTo>
                  <a:lnTo>
                    <a:pt x="9276" y="124"/>
                  </a:lnTo>
                  <a:lnTo>
                    <a:pt x="9136" y="156"/>
                  </a:lnTo>
                  <a:lnTo>
                    <a:pt x="9019" y="188"/>
                  </a:lnTo>
                  <a:lnTo>
                    <a:pt x="8902" y="226"/>
                  </a:lnTo>
                  <a:lnTo>
                    <a:pt x="8809" y="263"/>
                  </a:lnTo>
                  <a:lnTo>
                    <a:pt x="8715" y="301"/>
                  </a:lnTo>
                  <a:lnTo>
                    <a:pt x="8645" y="344"/>
                  </a:lnTo>
                  <a:lnTo>
                    <a:pt x="8598" y="392"/>
                  </a:lnTo>
                  <a:lnTo>
                    <a:pt x="8575" y="435"/>
                  </a:lnTo>
                  <a:lnTo>
                    <a:pt x="8482" y="574"/>
                  </a:lnTo>
                  <a:lnTo>
                    <a:pt x="8365" y="703"/>
                  </a:lnTo>
                  <a:lnTo>
                    <a:pt x="8225" y="826"/>
                  </a:lnTo>
                  <a:lnTo>
                    <a:pt x="8061" y="939"/>
                  </a:lnTo>
                  <a:lnTo>
                    <a:pt x="7874" y="1051"/>
                  </a:lnTo>
                  <a:lnTo>
                    <a:pt x="7664" y="1158"/>
                  </a:lnTo>
                  <a:lnTo>
                    <a:pt x="7430" y="1255"/>
                  </a:lnTo>
                  <a:lnTo>
                    <a:pt x="7197" y="1351"/>
                  </a:lnTo>
                  <a:lnTo>
                    <a:pt x="6940" y="1437"/>
                  </a:lnTo>
                  <a:lnTo>
                    <a:pt x="6659" y="1523"/>
                  </a:lnTo>
                  <a:lnTo>
                    <a:pt x="6379" y="1598"/>
                  </a:lnTo>
                  <a:lnTo>
                    <a:pt x="6099" y="1673"/>
                  </a:lnTo>
                  <a:lnTo>
                    <a:pt x="5795" y="1743"/>
                  </a:lnTo>
                  <a:lnTo>
                    <a:pt x="5515" y="1807"/>
                  </a:lnTo>
                  <a:lnTo>
                    <a:pt x="5211" y="1866"/>
                  </a:lnTo>
                  <a:lnTo>
                    <a:pt x="4907" y="1920"/>
                  </a:lnTo>
                  <a:lnTo>
                    <a:pt x="4300" y="2016"/>
                  </a:lnTo>
                  <a:lnTo>
                    <a:pt x="3716" y="2097"/>
                  </a:lnTo>
                  <a:lnTo>
                    <a:pt x="3178" y="2161"/>
                  </a:lnTo>
                  <a:lnTo>
                    <a:pt x="2711" y="2215"/>
                  </a:lnTo>
                  <a:lnTo>
                    <a:pt x="2290" y="2252"/>
                  </a:lnTo>
                  <a:lnTo>
                    <a:pt x="1963" y="2279"/>
                  </a:lnTo>
                  <a:lnTo>
                    <a:pt x="1613" y="2306"/>
                  </a:lnTo>
                  <a:lnTo>
                    <a:pt x="1403" y="2322"/>
                  </a:lnTo>
                  <a:lnTo>
                    <a:pt x="1216" y="2338"/>
                  </a:lnTo>
                  <a:lnTo>
                    <a:pt x="1029" y="2365"/>
                  </a:lnTo>
                  <a:lnTo>
                    <a:pt x="842" y="2391"/>
                  </a:lnTo>
                  <a:lnTo>
                    <a:pt x="702" y="2424"/>
                  </a:lnTo>
                  <a:lnTo>
                    <a:pt x="538" y="2456"/>
                  </a:lnTo>
                  <a:lnTo>
                    <a:pt x="421" y="2493"/>
                  </a:lnTo>
                  <a:lnTo>
                    <a:pt x="305" y="2531"/>
                  </a:lnTo>
                  <a:lnTo>
                    <a:pt x="211" y="2574"/>
                  </a:lnTo>
                  <a:lnTo>
                    <a:pt x="118" y="2617"/>
                  </a:lnTo>
                  <a:lnTo>
                    <a:pt x="71" y="2665"/>
                  </a:lnTo>
                  <a:lnTo>
                    <a:pt x="24" y="2708"/>
                  </a:lnTo>
                  <a:lnTo>
                    <a:pt x="1" y="2756"/>
                  </a:lnTo>
                  <a:lnTo>
                    <a:pt x="1" y="2810"/>
                  </a:lnTo>
                  <a:lnTo>
                    <a:pt x="24" y="2858"/>
                  </a:lnTo>
                  <a:lnTo>
                    <a:pt x="71" y="2906"/>
                  </a:lnTo>
                  <a:lnTo>
                    <a:pt x="141" y="2954"/>
                  </a:lnTo>
                  <a:lnTo>
                    <a:pt x="211" y="2997"/>
                  </a:lnTo>
                  <a:lnTo>
                    <a:pt x="328" y="3040"/>
                  </a:lnTo>
                  <a:lnTo>
                    <a:pt x="445" y="3083"/>
                  </a:lnTo>
                  <a:lnTo>
                    <a:pt x="585" y="3120"/>
                  </a:lnTo>
                  <a:lnTo>
                    <a:pt x="725" y="3153"/>
                  </a:lnTo>
                  <a:lnTo>
                    <a:pt x="889" y="3179"/>
                  </a:lnTo>
                  <a:lnTo>
                    <a:pt x="1052" y="3206"/>
                  </a:lnTo>
                  <a:lnTo>
                    <a:pt x="1239" y="3228"/>
                  </a:lnTo>
                  <a:lnTo>
                    <a:pt x="1426" y="3249"/>
                  </a:lnTo>
                  <a:lnTo>
                    <a:pt x="1613" y="3260"/>
                  </a:lnTo>
                  <a:lnTo>
                    <a:pt x="1823" y="3271"/>
                  </a:lnTo>
                  <a:lnTo>
                    <a:pt x="2033" y="3276"/>
                  </a:lnTo>
                  <a:lnTo>
                    <a:pt x="2244" y="3276"/>
                  </a:lnTo>
                  <a:lnTo>
                    <a:pt x="2454" y="3271"/>
                  </a:lnTo>
                  <a:lnTo>
                    <a:pt x="2664" y="3265"/>
                  </a:lnTo>
                  <a:lnTo>
                    <a:pt x="3178" y="3228"/>
                  </a:lnTo>
                  <a:lnTo>
                    <a:pt x="3646" y="3190"/>
                  </a:lnTo>
                  <a:lnTo>
                    <a:pt x="4253" y="3137"/>
                  </a:lnTo>
                  <a:lnTo>
                    <a:pt x="4977" y="3062"/>
                  </a:lnTo>
                  <a:lnTo>
                    <a:pt x="5748" y="2965"/>
                  </a:lnTo>
                  <a:lnTo>
                    <a:pt x="6169" y="2911"/>
                  </a:lnTo>
                  <a:lnTo>
                    <a:pt x="6613" y="2852"/>
                  </a:lnTo>
                  <a:lnTo>
                    <a:pt x="7033" y="2783"/>
                  </a:lnTo>
                  <a:lnTo>
                    <a:pt x="7477" y="2713"/>
                  </a:lnTo>
                  <a:lnTo>
                    <a:pt x="7921" y="2633"/>
                  </a:lnTo>
                  <a:lnTo>
                    <a:pt x="8365" y="2547"/>
                  </a:lnTo>
                  <a:lnTo>
                    <a:pt x="8809" y="2456"/>
                  </a:lnTo>
                  <a:lnTo>
                    <a:pt x="9229" y="2354"/>
                  </a:lnTo>
                  <a:lnTo>
                    <a:pt x="9650" y="2252"/>
                  </a:lnTo>
                  <a:lnTo>
                    <a:pt x="10070" y="2134"/>
                  </a:lnTo>
                  <a:lnTo>
                    <a:pt x="10467" y="2016"/>
                  </a:lnTo>
                  <a:lnTo>
                    <a:pt x="10841" y="1888"/>
                  </a:lnTo>
                  <a:lnTo>
                    <a:pt x="11192" y="1748"/>
                  </a:lnTo>
                  <a:lnTo>
                    <a:pt x="11519" y="1603"/>
                  </a:lnTo>
                  <a:lnTo>
                    <a:pt x="11822" y="1453"/>
                  </a:lnTo>
                  <a:lnTo>
                    <a:pt x="12103" y="1287"/>
                  </a:lnTo>
                  <a:lnTo>
                    <a:pt x="12336" y="1121"/>
                  </a:lnTo>
                  <a:lnTo>
                    <a:pt x="12547" y="939"/>
                  </a:lnTo>
                  <a:lnTo>
                    <a:pt x="12710" y="751"/>
                  </a:lnTo>
                  <a:lnTo>
                    <a:pt x="12850" y="553"/>
                  </a:lnTo>
                  <a:lnTo>
                    <a:pt x="12850" y="499"/>
                  </a:lnTo>
                  <a:lnTo>
                    <a:pt x="12850" y="451"/>
                  </a:lnTo>
                  <a:lnTo>
                    <a:pt x="12827" y="403"/>
                  </a:lnTo>
                  <a:lnTo>
                    <a:pt x="12780" y="354"/>
                  </a:lnTo>
                  <a:lnTo>
                    <a:pt x="12710" y="311"/>
                  </a:lnTo>
                  <a:lnTo>
                    <a:pt x="12617" y="269"/>
                  </a:lnTo>
                  <a:lnTo>
                    <a:pt x="12523" y="226"/>
                  </a:lnTo>
                  <a:lnTo>
                    <a:pt x="12383" y="188"/>
                  </a:lnTo>
                  <a:lnTo>
                    <a:pt x="12266" y="151"/>
                  </a:lnTo>
                  <a:lnTo>
                    <a:pt x="12103" y="119"/>
                  </a:lnTo>
                  <a:lnTo>
                    <a:pt x="11939" y="92"/>
                  </a:lnTo>
                  <a:lnTo>
                    <a:pt x="11776" y="65"/>
                  </a:lnTo>
                  <a:lnTo>
                    <a:pt x="11589" y="43"/>
                  </a:lnTo>
                  <a:lnTo>
                    <a:pt x="11379" y="27"/>
                  </a:lnTo>
                  <a:lnTo>
                    <a:pt x="11168" y="11"/>
                  </a:lnTo>
                  <a:lnTo>
                    <a:pt x="10958" y="6"/>
                  </a:lnTo>
                  <a:lnTo>
                    <a:pt x="10701"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13;p44">
              <a:extLst>
                <a:ext uri="{FF2B5EF4-FFF2-40B4-BE49-F238E27FC236}">
                  <a16:creationId xmlns:a16="http://schemas.microsoft.com/office/drawing/2014/main" id="{D378BE38-2E73-4CBE-9212-4E131257770E}"/>
                </a:ext>
              </a:extLst>
            </p:cNvPr>
            <p:cNvSpPr/>
            <p:nvPr/>
          </p:nvSpPr>
          <p:spPr>
            <a:xfrm rot="10800000">
              <a:off x="-1966465" y="3566682"/>
              <a:ext cx="124205" cy="128671"/>
            </a:xfrm>
            <a:custGeom>
              <a:avLst/>
              <a:gdLst/>
              <a:ahLst/>
              <a:cxnLst/>
              <a:rect l="l" t="t" r="r" b="b"/>
              <a:pathLst>
                <a:path w="12851" h="3282" extrusionOk="0">
                  <a:moveTo>
                    <a:pt x="10701" y="0"/>
                  </a:moveTo>
                  <a:lnTo>
                    <a:pt x="10491" y="6"/>
                  </a:lnTo>
                  <a:lnTo>
                    <a:pt x="10304" y="11"/>
                  </a:lnTo>
                  <a:lnTo>
                    <a:pt x="10117" y="22"/>
                  </a:lnTo>
                  <a:lnTo>
                    <a:pt x="9930" y="33"/>
                  </a:lnTo>
                  <a:lnTo>
                    <a:pt x="9743" y="54"/>
                  </a:lnTo>
                  <a:lnTo>
                    <a:pt x="9579" y="76"/>
                  </a:lnTo>
                  <a:lnTo>
                    <a:pt x="9416" y="97"/>
                  </a:lnTo>
                  <a:lnTo>
                    <a:pt x="9276" y="124"/>
                  </a:lnTo>
                  <a:lnTo>
                    <a:pt x="9135" y="156"/>
                  </a:lnTo>
                  <a:lnTo>
                    <a:pt x="8995" y="188"/>
                  </a:lnTo>
                  <a:lnTo>
                    <a:pt x="8902" y="226"/>
                  </a:lnTo>
                  <a:lnTo>
                    <a:pt x="8785" y="263"/>
                  </a:lnTo>
                  <a:lnTo>
                    <a:pt x="8715" y="306"/>
                  </a:lnTo>
                  <a:lnTo>
                    <a:pt x="8645" y="349"/>
                  </a:lnTo>
                  <a:lnTo>
                    <a:pt x="8598" y="392"/>
                  </a:lnTo>
                  <a:lnTo>
                    <a:pt x="8551" y="435"/>
                  </a:lnTo>
                  <a:lnTo>
                    <a:pt x="8458" y="574"/>
                  </a:lnTo>
                  <a:lnTo>
                    <a:pt x="8341" y="703"/>
                  </a:lnTo>
                  <a:lnTo>
                    <a:pt x="8201" y="831"/>
                  </a:lnTo>
                  <a:lnTo>
                    <a:pt x="8037" y="949"/>
                  </a:lnTo>
                  <a:lnTo>
                    <a:pt x="7851" y="1062"/>
                  </a:lnTo>
                  <a:lnTo>
                    <a:pt x="7640" y="1164"/>
                  </a:lnTo>
                  <a:lnTo>
                    <a:pt x="7407" y="1266"/>
                  </a:lnTo>
                  <a:lnTo>
                    <a:pt x="7150" y="1362"/>
                  </a:lnTo>
                  <a:lnTo>
                    <a:pt x="6893" y="1448"/>
                  </a:lnTo>
                  <a:lnTo>
                    <a:pt x="6612" y="1534"/>
                  </a:lnTo>
                  <a:lnTo>
                    <a:pt x="6332" y="1614"/>
                  </a:lnTo>
                  <a:lnTo>
                    <a:pt x="6052" y="1684"/>
                  </a:lnTo>
                  <a:lnTo>
                    <a:pt x="5748" y="1753"/>
                  </a:lnTo>
                  <a:lnTo>
                    <a:pt x="5444" y="1818"/>
                  </a:lnTo>
                  <a:lnTo>
                    <a:pt x="5140" y="1877"/>
                  </a:lnTo>
                  <a:lnTo>
                    <a:pt x="4813" y="1930"/>
                  </a:lnTo>
                  <a:lnTo>
                    <a:pt x="4229" y="2027"/>
                  </a:lnTo>
                  <a:lnTo>
                    <a:pt x="3645" y="2107"/>
                  </a:lnTo>
                  <a:lnTo>
                    <a:pt x="3108" y="2172"/>
                  </a:lnTo>
                  <a:lnTo>
                    <a:pt x="2617" y="2225"/>
                  </a:lnTo>
                  <a:lnTo>
                    <a:pt x="2220" y="2263"/>
                  </a:lnTo>
                  <a:lnTo>
                    <a:pt x="1916" y="2284"/>
                  </a:lnTo>
                  <a:lnTo>
                    <a:pt x="1613" y="2306"/>
                  </a:lnTo>
                  <a:lnTo>
                    <a:pt x="1402" y="2322"/>
                  </a:lnTo>
                  <a:lnTo>
                    <a:pt x="1215" y="2338"/>
                  </a:lnTo>
                  <a:lnTo>
                    <a:pt x="1029" y="2365"/>
                  </a:lnTo>
                  <a:lnTo>
                    <a:pt x="842" y="2391"/>
                  </a:lnTo>
                  <a:lnTo>
                    <a:pt x="678" y="2418"/>
                  </a:lnTo>
                  <a:lnTo>
                    <a:pt x="538" y="2456"/>
                  </a:lnTo>
                  <a:lnTo>
                    <a:pt x="421" y="2493"/>
                  </a:lnTo>
                  <a:lnTo>
                    <a:pt x="304" y="2531"/>
                  </a:lnTo>
                  <a:lnTo>
                    <a:pt x="188" y="2574"/>
                  </a:lnTo>
                  <a:lnTo>
                    <a:pt x="117" y="2616"/>
                  </a:lnTo>
                  <a:lnTo>
                    <a:pt x="47" y="2659"/>
                  </a:lnTo>
                  <a:lnTo>
                    <a:pt x="24" y="2708"/>
                  </a:lnTo>
                  <a:lnTo>
                    <a:pt x="1" y="2756"/>
                  </a:lnTo>
                  <a:lnTo>
                    <a:pt x="1" y="2804"/>
                  </a:lnTo>
                  <a:lnTo>
                    <a:pt x="1" y="2858"/>
                  </a:lnTo>
                  <a:lnTo>
                    <a:pt x="47" y="2906"/>
                  </a:lnTo>
                  <a:lnTo>
                    <a:pt x="117" y="2954"/>
                  </a:lnTo>
                  <a:lnTo>
                    <a:pt x="211" y="2997"/>
                  </a:lnTo>
                  <a:lnTo>
                    <a:pt x="304" y="3040"/>
                  </a:lnTo>
                  <a:lnTo>
                    <a:pt x="421" y="3083"/>
                  </a:lnTo>
                  <a:lnTo>
                    <a:pt x="561" y="3120"/>
                  </a:lnTo>
                  <a:lnTo>
                    <a:pt x="702" y="3153"/>
                  </a:lnTo>
                  <a:lnTo>
                    <a:pt x="865" y="3185"/>
                  </a:lnTo>
                  <a:lnTo>
                    <a:pt x="1029" y="3212"/>
                  </a:lnTo>
                  <a:lnTo>
                    <a:pt x="1215" y="3233"/>
                  </a:lnTo>
                  <a:lnTo>
                    <a:pt x="1402" y="3249"/>
                  </a:lnTo>
                  <a:lnTo>
                    <a:pt x="1589" y="3265"/>
                  </a:lnTo>
                  <a:lnTo>
                    <a:pt x="1800" y="3276"/>
                  </a:lnTo>
                  <a:lnTo>
                    <a:pt x="2010" y="3281"/>
                  </a:lnTo>
                  <a:lnTo>
                    <a:pt x="2220" y="3281"/>
                  </a:lnTo>
                  <a:lnTo>
                    <a:pt x="2454" y="3276"/>
                  </a:lnTo>
                  <a:lnTo>
                    <a:pt x="2664" y="3265"/>
                  </a:lnTo>
                  <a:lnTo>
                    <a:pt x="3155" y="3233"/>
                  </a:lnTo>
                  <a:lnTo>
                    <a:pt x="3645" y="3190"/>
                  </a:lnTo>
                  <a:lnTo>
                    <a:pt x="4253" y="3136"/>
                  </a:lnTo>
                  <a:lnTo>
                    <a:pt x="4954" y="3061"/>
                  </a:lnTo>
                  <a:lnTo>
                    <a:pt x="5748" y="2970"/>
                  </a:lnTo>
                  <a:lnTo>
                    <a:pt x="6168" y="2911"/>
                  </a:lnTo>
                  <a:lnTo>
                    <a:pt x="6589" y="2852"/>
                  </a:lnTo>
                  <a:lnTo>
                    <a:pt x="7033" y="2788"/>
                  </a:lnTo>
                  <a:lnTo>
                    <a:pt x="7477" y="2713"/>
                  </a:lnTo>
                  <a:lnTo>
                    <a:pt x="7921" y="2633"/>
                  </a:lnTo>
                  <a:lnTo>
                    <a:pt x="8364" y="2547"/>
                  </a:lnTo>
                  <a:lnTo>
                    <a:pt x="8785" y="2456"/>
                  </a:lnTo>
                  <a:lnTo>
                    <a:pt x="9229" y="2359"/>
                  </a:lnTo>
                  <a:lnTo>
                    <a:pt x="9649" y="2252"/>
                  </a:lnTo>
                  <a:lnTo>
                    <a:pt x="10047" y="2139"/>
                  </a:lnTo>
                  <a:lnTo>
                    <a:pt x="10444" y="2016"/>
                  </a:lnTo>
                  <a:lnTo>
                    <a:pt x="10818" y="1887"/>
                  </a:lnTo>
                  <a:lnTo>
                    <a:pt x="11191" y="1753"/>
                  </a:lnTo>
                  <a:lnTo>
                    <a:pt x="11518" y="1609"/>
                  </a:lnTo>
                  <a:lnTo>
                    <a:pt x="11822" y="1453"/>
                  </a:lnTo>
                  <a:lnTo>
                    <a:pt x="12103" y="1292"/>
                  </a:lnTo>
                  <a:lnTo>
                    <a:pt x="12336" y="1121"/>
                  </a:lnTo>
                  <a:lnTo>
                    <a:pt x="12546" y="939"/>
                  </a:lnTo>
                  <a:lnTo>
                    <a:pt x="12710" y="751"/>
                  </a:lnTo>
                  <a:lnTo>
                    <a:pt x="12827" y="553"/>
                  </a:lnTo>
                  <a:lnTo>
                    <a:pt x="12850" y="504"/>
                  </a:lnTo>
                  <a:lnTo>
                    <a:pt x="12850" y="451"/>
                  </a:lnTo>
                  <a:lnTo>
                    <a:pt x="12803" y="403"/>
                  </a:lnTo>
                  <a:lnTo>
                    <a:pt x="12757" y="360"/>
                  </a:lnTo>
                  <a:lnTo>
                    <a:pt x="12687" y="311"/>
                  </a:lnTo>
                  <a:lnTo>
                    <a:pt x="12617" y="269"/>
                  </a:lnTo>
                  <a:lnTo>
                    <a:pt x="12500" y="226"/>
                  </a:lnTo>
                  <a:lnTo>
                    <a:pt x="12383" y="188"/>
                  </a:lnTo>
                  <a:lnTo>
                    <a:pt x="12243" y="156"/>
                  </a:lnTo>
                  <a:lnTo>
                    <a:pt x="12103" y="118"/>
                  </a:lnTo>
                  <a:lnTo>
                    <a:pt x="11939" y="92"/>
                  </a:lnTo>
                  <a:lnTo>
                    <a:pt x="11752" y="65"/>
                  </a:lnTo>
                  <a:lnTo>
                    <a:pt x="11565" y="43"/>
                  </a:lnTo>
                  <a:lnTo>
                    <a:pt x="11378" y="27"/>
                  </a:lnTo>
                  <a:lnTo>
                    <a:pt x="11168" y="11"/>
                  </a:lnTo>
                  <a:lnTo>
                    <a:pt x="10958" y="6"/>
                  </a:lnTo>
                  <a:lnTo>
                    <a:pt x="10701"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14;p44">
              <a:extLst>
                <a:ext uri="{FF2B5EF4-FFF2-40B4-BE49-F238E27FC236}">
                  <a16:creationId xmlns:a16="http://schemas.microsoft.com/office/drawing/2014/main" id="{2B9973CD-5CF0-412A-93C1-58885EE6ED47}"/>
                </a:ext>
              </a:extLst>
            </p:cNvPr>
            <p:cNvSpPr/>
            <p:nvPr/>
          </p:nvSpPr>
          <p:spPr>
            <a:xfrm rot="10800000">
              <a:off x="-2184807" y="3632703"/>
              <a:ext cx="124195" cy="128436"/>
            </a:xfrm>
            <a:custGeom>
              <a:avLst/>
              <a:gdLst/>
              <a:ahLst/>
              <a:cxnLst/>
              <a:rect l="l" t="t" r="r" b="b"/>
              <a:pathLst>
                <a:path w="12850" h="3276" extrusionOk="0">
                  <a:moveTo>
                    <a:pt x="10490" y="1"/>
                  </a:moveTo>
                  <a:lnTo>
                    <a:pt x="10303" y="6"/>
                  </a:lnTo>
                  <a:lnTo>
                    <a:pt x="10116" y="17"/>
                  </a:lnTo>
                  <a:lnTo>
                    <a:pt x="9930" y="33"/>
                  </a:lnTo>
                  <a:lnTo>
                    <a:pt x="9743" y="49"/>
                  </a:lnTo>
                  <a:lnTo>
                    <a:pt x="9579" y="70"/>
                  </a:lnTo>
                  <a:lnTo>
                    <a:pt x="9416" y="92"/>
                  </a:lnTo>
                  <a:lnTo>
                    <a:pt x="9275" y="124"/>
                  </a:lnTo>
                  <a:lnTo>
                    <a:pt x="9135" y="151"/>
                  </a:lnTo>
                  <a:lnTo>
                    <a:pt x="9018" y="188"/>
                  </a:lnTo>
                  <a:lnTo>
                    <a:pt x="8902" y="220"/>
                  </a:lnTo>
                  <a:lnTo>
                    <a:pt x="8808" y="258"/>
                  </a:lnTo>
                  <a:lnTo>
                    <a:pt x="8715" y="301"/>
                  </a:lnTo>
                  <a:lnTo>
                    <a:pt x="8645" y="344"/>
                  </a:lnTo>
                  <a:lnTo>
                    <a:pt x="8598" y="387"/>
                  </a:lnTo>
                  <a:lnTo>
                    <a:pt x="8551" y="435"/>
                  </a:lnTo>
                  <a:lnTo>
                    <a:pt x="8481" y="569"/>
                  </a:lnTo>
                  <a:lnTo>
                    <a:pt x="8364" y="697"/>
                  </a:lnTo>
                  <a:lnTo>
                    <a:pt x="8224" y="821"/>
                  </a:lnTo>
                  <a:lnTo>
                    <a:pt x="8061" y="939"/>
                  </a:lnTo>
                  <a:lnTo>
                    <a:pt x="7874" y="1051"/>
                  </a:lnTo>
                  <a:lnTo>
                    <a:pt x="7663" y="1153"/>
                  </a:lnTo>
                  <a:lnTo>
                    <a:pt x="7430" y="1255"/>
                  </a:lnTo>
                  <a:lnTo>
                    <a:pt x="7196" y="1346"/>
                  </a:lnTo>
                  <a:lnTo>
                    <a:pt x="6939" y="1437"/>
                  </a:lnTo>
                  <a:lnTo>
                    <a:pt x="6659" y="1518"/>
                  </a:lnTo>
                  <a:lnTo>
                    <a:pt x="6378" y="1598"/>
                  </a:lnTo>
                  <a:lnTo>
                    <a:pt x="6098" y="1673"/>
                  </a:lnTo>
                  <a:lnTo>
                    <a:pt x="5794" y="1737"/>
                  </a:lnTo>
                  <a:lnTo>
                    <a:pt x="5514" y="1802"/>
                  </a:lnTo>
                  <a:lnTo>
                    <a:pt x="5210" y="1861"/>
                  </a:lnTo>
                  <a:lnTo>
                    <a:pt x="4907" y="1920"/>
                  </a:lnTo>
                  <a:lnTo>
                    <a:pt x="4299" y="2016"/>
                  </a:lnTo>
                  <a:lnTo>
                    <a:pt x="3715" y="2097"/>
                  </a:lnTo>
                  <a:lnTo>
                    <a:pt x="3178" y="2161"/>
                  </a:lnTo>
                  <a:lnTo>
                    <a:pt x="2710" y="2215"/>
                  </a:lnTo>
                  <a:lnTo>
                    <a:pt x="2290" y="2252"/>
                  </a:lnTo>
                  <a:lnTo>
                    <a:pt x="1963" y="2279"/>
                  </a:lnTo>
                  <a:lnTo>
                    <a:pt x="1612" y="2300"/>
                  </a:lnTo>
                  <a:lnTo>
                    <a:pt x="1402" y="2316"/>
                  </a:lnTo>
                  <a:lnTo>
                    <a:pt x="1215" y="2338"/>
                  </a:lnTo>
                  <a:lnTo>
                    <a:pt x="1028" y="2359"/>
                  </a:lnTo>
                  <a:lnTo>
                    <a:pt x="841" y="2386"/>
                  </a:lnTo>
                  <a:lnTo>
                    <a:pt x="678" y="2418"/>
                  </a:lnTo>
                  <a:lnTo>
                    <a:pt x="538" y="2456"/>
                  </a:lnTo>
                  <a:lnTo>
                    <a:pt x="421" y="2488"/>
                  </a:lnTo>
                  <a:lnTo>
                    <a:pt x="304" y="2531"/>
                  </a:lnTo>
                  <a:lnTo>
                    <a:pt x="211" y="2574"/>
                  </a:lnTo>
                  <a:lnTo>
                    <a:pt x="117" y="2617"/>
                  </a:lnTo>
                  <a:lnTo>
                    <a:pt x="71" y="2659"/>
                  </a:lnTo>
                  <a:lnTo>
                    <a:pt x="24" y="2708"/>
                  </a:lnTo>
                  <a:lnTo>
                    <a:pt x="0" y="2756"/>
                  </a:lnTo>
                  <a:lnTo>
                    <a:pt x="0" y="2804"/>
                  </a:lnTo>
                  <a:lnTo>
                    <a:pt x="24" y="2852"/>
                  </a:lnTo>
                  <a:lnTo>
                    <a:pt x="71" y="2906"/>
                  </a:lnTo>
                  <a:lnTo>
                    <a:pt x="141" y="2954"/>
                  </a:lnTo>
                  <a:lnTo>
                    <a:pt x="211" y="2997"/>
                  </a:lnTo>
                  <a:lnTo>
                    <a:pt x="327" y="3040"/>
                  </a:lnTo>
                  <a:lnTo>
                    <a:pt x="444" y="3078"/>
                  </a:lnTo>
                  <a:lnTo>
                    <a:pt x="561" y="3115"/>
                  </a:lnTo>
                  <a:lnTo>
                    <a:pt x="725" y="3147"/>
                  </a:lnTo>
                  <a:lnTo>
                    <a:pt x="888" y="3179"/>
                  </a:lnTo>
                  <a:lnTo>
                    <a:pt x="1052" y="3206"/>
                  </a:lnTo>
                  <a:lnTo>
                    <a:pt x="1239" y="3228"/>
                  </a:lnTo>
                  <a:lnTo>
                    <a:pt x="1426" y="3244"/>
                  </a:lnTo>
                  <a:lnTo>
                    <a:pt x="1612" y="3260"/>
                  </a:lnTo>
                  <a:lnTo>
                    <a:pt x="1823" y="3271"/>
                  </a:lnTo>
                  <a:lnTo>
                    <a:pt x="2033" y="3271"/>
                  </a:lnTo>
                  <a:lnTo>
                    <a:pt x="2243" y="3276"/>
                  </a:lnTo>
                  <a:lnTo>
                    <a:pt x="2454" y="3271"/>
                  </a:lnTo>
                  <a:lnTo>
                    <a:pt x="2664" y="3260"/>
                  </a:lnTo>
                  <a:lnTo>
                    <a:pt x="3178" y="3228"/>
                  </a:lnTo>
                  <a:lnTo>
                    <a:pt x="3645" y="3190"/>
                  </a:lnTo>
                  <a:lnTo>
                    <a:pt x="4252" y="3131"/>
                  </a:lnTo>
                  <a:lnTo>
                    <a:pt x="4977" y="3062"/>
                  </a:lnTo>
                  <a:lnTo>
                    <a:pt x="5748" y="2965"/>
                  </a:lnTo>
                  <a:lnTo>
                    <a:pt x="6168" y="2911"/>
                  </a:lnTo>
                  <a:lnTo>
                    <a:pt x="6612" y="2847"/>
                  </a:lnTo>
                  <a:lnTo>
                    <a:pt x="7033" y="2783"/>
                  </a:lnTo>
                  <a:lnTo>
                    <a:pt x="7477" y="2708"/>
                  </a:lnTo>
                  <a:lnTo>
                    <a:pt x="7920" y="2633"/>
                  </a:lnTo>
                  <a:lnTo>
                    <a:pt x="8364" y="2547"/>
                  </a:lnTo>
                  <a:lnTo>
                    <a:pt x="8808" y="2456"/>
                  </a:lnTo>
                  <a:lnTo>
                    <a:pt x="9229" y="2354"/>
                  </a:lnTo>
                  <a:lnTo>
                    <a:pt x="9649" y="2247"/>
                  </a:lnTo>
                  <a:lnTo>
                    <a:pt x="10070" y="2134"/>
                  </a:lnTo>
                  <a:lnTo>
                    <a:pt x="10467" y="2011"/>
                  </a:lnTo>
                  <a:lnTo>
                    <a:pt x="10841" y="1882"/>
                  </a:lnTo>
                  <a:lnTo>
                    <a:pt x="11191" y="1748"/>
                  </a:lnTo>
                  <a:lnTo>
                    <a:pt x="11518" y="1603"/>
                  </a:lnTo>
                  <a:lnTo>
                    <a:pt x="11822" y="1448"/>
                  </a:lnTo>
                  <a:lnTo>
                    <a:pt x="12102" y="1287"/>
                  </a:lnTo>
                  <a:lnTo>
                    <a:pt x="12336" y="1116"/>
                  </a:lnTo>
                  <a:lnTo>
                    <a:pt x="12546" y="939"/>
                  </a:lnTo>
                  <a:lnTo>
                    <a:pt x="12710" y="746"/>
                  </a:lnTo>
                  <a:lnTo>
                    <a:pt x="12850" y="547"/>
                  </a:lnTo>
                  <a:lnTo>
                    <a:pt x="12850" y="499"/>
                  </a:lnTo>
                  <a:lnTo>
                    <a:pt x="12850" y="451"/>
                  </a:lnTo>
                  <a:lnTo>
                    <a:pt x="12827" y="403"/>
                  </a:lnTo>
                  <a:lnTo>
                    <a:pt x="12780" y="354"/>
                  </a:lnTo>
                  <a:lnTo>
                    <a:pt x="12710" y="312"/>
                  </a:lnTo>
                  <a:lnTo>
                    <a:pt x="12616" y="263"/>
                  </a:lnTo>
                  <a:lnTo>
                    <a:pt x="12499" y="226"/>
                  </a:lnTo>
                  <a:lnTo>
                    <a:pt x="12383" y="188"/>
                  </a:lnTo>
                  <a:lnTo>
                    <a:pt x="12243" y="151"/>
                  </a:lnTo>
                  <a:lnTo>
                    <a:pt x="12102" y="119"/>
                  </a:lnTo>
                  <a:lnTo>
                    <a:pt x="11939" y="86"/>
                  </a:lnTo>
                  <a:lnTo>
                    <a:pt x="11752" y="60"/>
                  </a:lnTo>
                  <a:lnTo>
                    <a:pt x="11565" y="38"/>
                  </a:lnTo>
                  <a:lnTo>
                    <a:pt x="11378" y="22"/>
                  </a:lnTo>
                  <a:lnTo>
                    <a:pt x="11168" y="11"/>
                  </a:lnTo>
                  <a:lnTo>
                    <a:pt x="1095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15;p44">
              <a:extLst>
                <a:ext uri="{FF2B5EF4-FFF2-40B4-BE49-F238E27FC236}">
                  <a16:creationId xmlns:a16="http://schemas.microsoft.com/office/drawing/2014/main" id="{2CB34171-41A6-4FDC-900F-3AA64FEE34DB}"/>
                </a:ext>
              </a:extLst>
            </p:cNvPr>
            <p:cNvSpPr/>
            <p:nvPr/>
          </p:nvSpPr>
          <p:spPr>
            <a:xfrm rot="10800000">
              <a:off x="-2282578" y="3544414"/>
              <a:ext cx="115613" cy="134983"/>
            </a:xfrm>
            <a:custGeom>
              <a:avLst/>
              <a:gdLst/>
              <a:ahLst/>
              <a:cxnLst/>
              <a:rect l="l" t="t" r="r" b="b"/>
              <a:pathLst>
                <a:path w="11962" h="3443" extrusionOk="0">
                  <a:moveTo>
                    <a:pt x="9813" y="1"/>
                  </a:moveTo>
                  <a:lnTo>
                    <a:pt x="9602" y="6"/>
                  </a:lnTo>
                  <a:lnTo>
                    <a:pt x="9392" y="12"/>
                  </a:lnTo>
                  <a:lnTo>
                    <a:pt x="9182" y="22"/>
                  </a:lnTo>
                  <a:lnTo>
                    <a:pt x="8995" y="38"/>
                  </a:lnTo>
                  <a:lnTo>
                    <a:pt x="8808" y="60"/>
                  </a:lnTo>
                  <a:lnTo>
                    <a:pt x="8621" y="81"/>
                  </a:lnTo>
                  <a:lnTo>
                    <a:pt x="8458" y="108"/>
                  </a:lnTo>
                  <a:lnTo>
                    <a:pt x="8317" y="140"/>
                  </a:lnTo>
                  <a:lnTo>
                    <a:pt x="8177" y="172"/>
                  </a:lnTo>
                  <a:lnTo>
                    <a:pt x="8060" y="210"/>
                  </a:lnTo>
                  <a:lnTo>
                    <a:pt x="7944" y="253"/>
                  </a:lnTo>
                  <a:lnTo>
                    <a:pt x="7850" y="290"/>
                  </a:lnTo>
                  <a:lnTo>
                    <a:pt x="7780" y="339"/>
                  </a:lnTo>
                  <a:lnTo>
                    <a:pt x="7710" y="382"/>
                  </a:lnTo>
                  <a:lnTo>
                    <a:pt x="7687" y="430"/>
                  </a:lnTo>
                  <a:lnTo>
                    <a:pt x="7663" y="478"/>
                  </a:lnTo>
                  <a:lnTo>
                    <a:pt x="7617" y="617"/>
                  </a:lnTo>
                  <a:lnTo>
                    <a:pt x="7546" y="751"/>
                  </a:lnTo>
                  <a:lnTo>
                    <a:pt x="7453" y="880"/>
                  </a:lnTo>
                  <a:lnTo>
                    <a:pt x="7336" y="998"/>
                  </a:lnTo>
                  <a:lnTo>
                    <a:pt x="7196" y="1116"/>
                  </a:lnTo>
                  <a:lnTo>
                    <a:pt x="7009" y="1223"/>
                  </a:lnTo>
                  <a:lnTo>
                    <a:pt x="6822" y="1330"/>
                  </a:lnTo>
                  <a:lnTo>
                    <a:pt x="6612" y="1427"/>
                  </a:lnTo>
                  <a:lnTo>
                    <a:pt x="6378" y="1523"/>
                  </a:lnTo>
                  <a:lnTo>
                    <a:pt x="6145" y="1609"/>
                  </a:lnTo>
                  <a:lnTo>
                    <a:pt x="5888" y="1695"/>
                  </a:lnTo>
                  <a:lnTo>
                    <a:pt x="5631" y="1775"/>
                  </a:lnTo>
                  <a:lnTo>
                    <a:pt x="5350" y="1850"/>
                  </a:lnTo>
                  <a:lnTo>
                    <a:pt x="5070" y="1920"/>
                  </a:lnTo>
                  <a:lnTo>
                    <a:pt x="4790" y="1984"/>
                  </a:lnTo>
                  <a:lnTo>
                    <a:pt x="4509" y="2043"/>
                  </a:lnTo>
                  <a:lnTo>
                    <a:pt x="3949" y="2151"/>
                  </a:lnTo>
                  <a:lnTo>
                    <a:pt x="3388" y="2242"/>
                  </a:lnTo>
                  <a:lnTo>
                    <a:pt x="2874" y="2317"/>
                  </a:lnTo>
                  <a:lnTo>
                    <a:pt x="2430" y="2376"/>
                  </a:lnTo>
                  <a:lnTo>
                    <a:pt x="2033" y="2424"/>
                  </a:lnTo>
                  <a:lnTo>
                    <a:pt x="1729" y="2456"/>
                  </a:lnTo>
                  <a:lnTo>
                    <a:pt x="1449" y="2478"/>
                  </a:lnTo>
                  <a:lnTo>
                    <a:pt x="1262" y="2499"/>
                  </a:lnTo>
                  <a:lnTo>
                    <a:pt x="1052" y="2520"/>
                  </a:lnTo>
                  <a:lnTo>
                    <a:pt x="888" y="2547"/>
                  </a:lnTo>
                  <a:lnTo>
                    <a:pt x="725" y="2579"/>
                  </a:lnTo>
                  <a:lnTo>
                    <a:pt x="561" y="2612"/>
                  </a:lnTo>
                  <a:lnTo>
                    <a:pt x="444" y="2649"/>
                  </a:lnTo>
                  <a:lnTo>
                    <a:pt x="327" y="2687"/>
                  </a:lnTo>
                  <a:lnTo>
                    <a:pt x="234" y="2729"/>
                  </a:lnTo>
                  <a:lnTo>
                    <a:pt x="140" y="2772"/>
                  </a:lnTo>
                  <a:lnTo>
                    <a:pt x="70" y="2821"/>
                  </a:lnTo>
                  <a:lnTo>
                    <a:pt x="24" y="2863"/>
                  </a:lnTo>
                  <a:lnTo>
                    <a:pt x="0" y="2912"/>
                  </a:lnTo>
                  <a:lnTo>
                    <a:pt x="0" y="2960"/>
                  </a:lnTo>
                  <a:lnTo>
                    <a:pt x="24" y="3008"/>
                  </a:lnTo>
                  <a:lnTo>
                    <a:pt x="70" y="3056"/>
                  </a:lnTo>
                  <a:lnTo>
                    <a:pt x="117" y="3110"/>
                  </a:lnTo>
                  <a:lnTo>
                    <a:pt x="211" y="3153"/>
                  </a:lnTo>
                  <a:lnTo>
                    <a:pt x="304" y="3201"/>
                  </a:lnTo>
                  <a:lnTo>
                    <a:pt x="421" y="3239"/>
                  </a:lnTo>
                  <a:lnTo>
                    <a:pt x="561" y="3276"/>
                  </a:lnTo>
                  <a:lnTo>
                    <a:pt x="701" y="3314"/>
                  </a:lnTo>
                  <a:lnTo>
                    <a:pt x="865" y="3341"/>
                  </a:lnTo>
                  <a:lnTo>
                    <a:pt x="1028" y="3367"/>
                  </a:lnTo>
                  <a:lnTo>
                    <a:pt x="1215" y="3389"/>
                  </a:lnTo>
                  <a:lnTo>
                    <a:pt x="1402" y="3410"/>
                  </a:lnTo>
                  <a:lnTo>
                    <a:pt x="1612" y="3426"/>
                  </a:lnTo>
                  <a:lnTo>
                    <a:pt x="1799" y="3437"/>
                  </a:lnTo>
                  <a:lnTo>
                    <a:pt x="2009" y="3442"/>
                  </a:lnTo>
                  <a:lnTo>
                    <a:pt x="2220" y="3442"/>
                  </a:lnTo>
                  <a:lnTo>
                    <a:pt x="2430" y="3437"/>
                  </a:lnTo>
                  <a:lnTo>
                    <a:pt x="2640" y="3426"/>
                  </a:lnTo>
                  <a:lnTo>
                    <a:pt x="2851" y="3416"/>
                  </a:lnTo>
                  <a:lnTo>
                    <a:pt x="3341" y="3373"/>
                  </a:lnTo>
                  <a:lnTo>
                    <a:pt x="3808" y="3325"/>
                  </a:lnTo>
                  <a:lnTo>
                    <a:pt x="4392" y="3255"/>
                  </a:lnTo>
                  <a:lnTo>
                    <a:pt x="5070" y="3169"/>
                  </a:lnTo>
                  <a:lnTo>
                    <a:pt x="5818" y="3056"/>
                  </a:lnTo>
                  <a:lnTo>
                    <a:pt x="6215" y="2992"/>
                  </a:lnTo>
                  <a:lnTo>
                    <a:pt x="6612" y="2928"/>
                  </a:lnTo>
                  <a:lnTo>
                    <a:pt x="7032" y="2853"/>
                  </a:lnTo>
                  <a:lnTo>
                    <a:pt x="7430" y="2767"/>
                  </a:lnTo>
                  <a:lnTo>
                    <a:pt x="7850" y="2681"/>
                  </a:lnTo>
                  <a:lnTo>
                    <a:pt x="8247" y="2590"/>
                  </a:lnTo>
                  <a:lnTo>
                    <a:pt x="8668" y="2488"/>
                  </a:lnTo>
                  <a:lnTo>
                    <a:pt x="9042" y="2381"/>
                  </a:lnTo>
                  <a:lnTo>
                    <a:pt x="9439" y="2268"/>
                  </a:lnTo>
                  <a:lnTo>
                    <a:pt x="9789" y="2145"/>
                  </a:lnTo>
                  <a:lnTo>
                    <a:pt x="10140" y="2017"/>
                  </a:lnTo>
                  <a:lnTo>
                    <a:pt x="10467" y="1882"/>
                  </a:lnTo>
                  <a:lnTo>
                    <a:pt x="10771" y="1738"/>
                  </a:lnTo>
                  <a:lnTo>
                    <a:pt x="11051" y="1588"/>
                  </a:lnTo>
                  <a:lnTo>
                    <a:pt x="11284" y="1427"/>
                  </a:lnTo>
                  <a:lnTo>
                    <a:pt x="11495" y="1261"/>
                  </a:lnTo>
                  <a:lnTo>
                    <a:pt x="11682" y="1084"/>
                  </a:lnTo>
                  <a:lnTo>
                    <a:pt x="11822" y="901"/>
                  </a:lnTo>
                  <a:lnTo>
                    <a:pt x="11915" y="709"/>
                  </a:lnTo>
                  <a:lnTo>
                    <a:pt x="11962" y="510"/>
                  </a:lnTo>
                  <a:lnTo>
                    <a:pt x="11962" y="462"/>
                  </a:lnTo>
                  <a:lnTo>
                    <a:pt x="11939" y="408"/>
                  </a:lnTo>
                  <a:lnTo>
                    <a:pt x="11892" y="365"/>
                  </a:lnTo>
                  <a:lnTo>
                    <a:pt x="11822" y="317"/>
                  </a:lnTo>
                  <a:lnTo>
                    <a:pt x="11728" y="274"/>
                  </a:lnTo>
                  <a:lnTo>
                    <a:pt x="11635" y="231"/>
                  </a:lnTo>
                  <a:lnTo>
                    <a:pt x="11518" y="194"/>
                  </a:lnTo>
                  <a:lnTo>
                    <a:pt x="11378" y="156"/>
                  </a:lnTo>
                  <a:lnTo>
                    <a:pt x="11238" y="124"/>
                  </a:lnTo>
                  <a:lnTo>
                    <a:pt x="11074" y="92"/>
                  </a:lnTo>
                  <a:lnTo>
                    <a:pt x="10887" y="71"/>
                  </a:lnTo>
                  <a:lnTo>
                    <a:pt x="10700" y="44"/>
                  </a:lnTo>
                  <a:lnTo>
                    <a:pt x="10514" y="28"/>
                  </a:lnTo>
                  <a:lnTo>
                    <a:pt x="10303" y="17"/>
                  </a:lnTo>
                  <a:lnTo>
                    <a:pt x="10093" y="6"/>
                  </a:lnTo>
                  <a:lnTo>
                    <a:pt x="9883"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16;p44">
              <a:extLst>
                <a:ext uri="{FF2B5EF4-FFF2-40B4-BE49-F238E27FC236}">
                  <a16:creationId xmlns:a16="http://schemas.microsoft.com/office/drawing/2014/main" id="{69FA8CC8-FA77-4713-8B00-09A870FD1CCC}"/>
                </a:ext>
              </a:extLst>
            </p:cNvPr>
            <p:cNvSpPr/>
            <p:nvPr/>
          </p:nvSpPr>
          <p:spPr>
            <a:xfrm rot="10800000">
              <a:off x="-84187" y="3871226"/>
              <a:ext cx="69337" cy="156193"/>
            </a:xfrm>
            <a:custGeom>
              <a:avLst/>
              <a:gdLst/>
              <a:ahLst/>
              <a:cxnLst/>
              <a:rect l="l" t="t" r="r" b="b"/>
              <a:pathLst>
                <a:path w="7174" h="3984" extrusionOk="0">
                  <a:moveTo>
                    <a:pt x="3435" y="1"/>
                  </a:moveTo>
                  <a:lnTo>
                    <a:pt x="3178" y="11"/>
                  </a:lnTo>
                  <a:lnTo>
                    <a:pt x="2921" y="27"/>
                  </a:lnTo>
                  <a:lnTo>
                    <a:pt x="2687" y="54"/>
                  </a:lnTo>
                  <a:lnTo>
                    <a:pt x="2501" y="81"/>
                  </a:lnTo>
                  <a:lnTo>
                    <a:pt x="2314" y="108"/>
                  </a:lnTo>
                  <a:lnTo>
                    <a:pt x="2173" y="140"/>
                  </a:lnTo>
                  <a:lnTo>
                    <a:pt x="2033" y="178"/>
                  </a:lnTo>
                  <a:lnTo>
                    <a:pt x="1893" y="215"/>
                  </a:lnTo>
                  <a:lnTo>
                    <a:pt x="1776" y="258"/>
                  </a:lnTo>
                  <a:lnTo>
                    <a:pt x="1706" y="295"/>
                  </a:lnTo>
                  <a:lnTo>
                    <a:pt x="1636" y="344"/>
                  </a:lnTo>
                  <a:lnTo>
                    <a:pt x="1566" y="387"/>
                  </a:lnTo>
                  <a:lnTo>
                    <a:pt x="1543" y="435"/>
                  </a:lnTo>
                  <a:lnTo>
                    <a:pt x="1519" y="483"/>
                  </a:lnTo>
                  <a:lnTo>
                    <a:pt x="1519" y="531"/>
                  </a:lnTo>
                  <a:lnTo>
                    <a:pt x="1543" y="580"/>
                  </a:lnTo>
                  <a:lnTo>
                    <a:pt x="1589" y="628"/>
                  </a:lnTo>
                  <a:lnTo>
                    <a:pt x="1660" y="671"/>
                  </a:lnTo>
                  <a:lnTo>
                    <a:pt x="1753" y="719"/>
                  </a:lnTo>
                  <a:lnTo>
                    <a:pt x="2010" y="842"/>
                  </a:lnTo>
                  <a:lnTo>
                    <a:pt x="2244" y="966"/>
                  </a:lnTo>
                  <a:lnTo>
                    <a:pt x="2430" y="1089"/>
                  </a:lnTo>
                  <a:lnTo>
                    <a:pt x="2571" y="1207"/>
                  </a:lnTo>
                  <a:lnTo>
                    <a:pt x="2687" y="1325"/>
                  </a:lnTo>
                  <a:lnTo>
                    <a:pt x="2758" y="1443"/>
                  </a:lnTo>
                  <a:lnTo>
                    <a:pt x="2828" y="1555"/>
                  </a:lnTo>
                  <a:lnTo>
                    <a:pt x="2851" y="1662"/>
                  </a:lnTo>
                  <a:lnTo>
                    <a:pt x="2851" y="1770"/>
                  </a:lnTo>
                  <a:lnTo>
                    <a:pt x="2828" y="1877"/>
                  </a:lnTo>
                  <a:lnTo>
                    <a:pt x="2781" y="1979"/>
                  </a:lnTo>
                  <a:lnTo>
                    <a:pt x="2711" y="2075"/>
                  </a:lnTo>
                  <a:lnTo>
                    <a:pt x="2617" y="2172"/>
                  </a:lnTo>
                  <a:lnTo>
                    <a:pt x="2524" y="2263"/>
                  </a:lnTo>
                  <a:lnTo>
                    <a:pt x="2407" y="2354"/>
                  </a:lnTo>
                  <a:lnTo>
                    <a:pt x="2290" y="2440"/>
                  </a:lnTo>
                  <a:lnTo>
                    <a:pt x="2033" y="2595"/>
                  </a:lnTo>
                  <a:lnTo>
                    <a:pt x="1730" y="2735"/>
                  </a:lnTo>
                  <a:lnTo>
                    <a:pt x="1449" y="2858"/>
                  </a:lnTo>
                  <a:lnTo>
                    <a:pt x="1169" y="2960"/>
                  </a:lnTo>
                  <a:lnTo>
                    <a:pt x="935" y="3046"/>
                  </a:lnTo>
                  <a:lnTo>
                    <a:pt x="725" y="3104"/>
                  </a:lnTo>
                  <a:lnTo>
                    <a:pt x="538" y="3158"/>
                  </a:lnTo>
                  <a:lnTo>
                    <a:pt x="398" y="3196"/>
                  </a:lnTo>
                  <a:lnTo>
                    <a:pt x="281" y="3238"/>
                  </a:lnTo>
                  <a:lnTo>
                    <a:pt x="188" y="3281"/>
                  </a:lnTo>
                  <a:lnTo>
                    <a:pt x="118" y="3324"/>
                  </a:lnTo>
                  <a:lnTo>
                    <a:pt x="47" y="3373"/>
                  </a:lnTo>
                  <a:lnTo>
                    <a:pt x="1" y="3421"/>
                  </a:lnTo>
                  <a:lnTo>
                    <a:pt x="1" y="3469"/>
                  </a:lnTo>
                  <a:lnTo>
                    <a:pt x="1" y="3512"/>
                  </a:lnTo>
                  <a:lnTo>
                    <a:pt x="1" y="3560"/>
                  </a:lnTo>
                  <a:lnTo>
                    <a:pt x="47" y="3608"/>
                  </a:lnTo>
                  <a:lnTo>
                    <a:pt x="118" y="3651"/>
                  </a:lnTo>
                  <a:lnTo>
                    <a:pt x="188" y="3700"/>
                  </a:lnTo>
                  <a:lnTo>
                    <a:pt x="281" y="3742"/>
                  </a:lnTo>
                  <a:lnTo>
                    <a:pt x="398" y="3780"/>
                  </a:lnTo>
                  <a:lnTo>
                    <a:pt x="538" y="3817"/>
                  </a:lnTo>
                  <a:lnTo>
                    <a:pt x="702" y="3855"/>
                  </a:lnTo>
                  <a:lnTo>
                    <a:pt x="865" y="3887"/>
                  </a:lnTo>
                  <a:lnTo>
                    <a:pt x="1052" y="3914"/>
                  </a:lnTo>
                  <a:lnTo>
                    <a:pt x="1239" y="3935"/>
                  </a:lnTo>
                  <a:lnTo>
                    <a:pt x="1426" y="3957"/>
                  </a:lnTo>
                  <a:lnTo>
                    <a:pt x="1636" y="3968"/>
                  </a:lnTo>
                  <a:lnTo>
                    <a:pt x="1846" y="3978"/>
                  </a:lnTo>
                  <a:lnTo>
                    <a:pt x="2033" y="3984"/>
                  </a:lnTo>
                  <a:lnTo>
                    <a:pt x="2244" y="3984"/>
                  </a:lnTo>
                  <a:lnTo>
                    <a:pt x="2454" y="3978"/>
                  </a:lnTo>
                  <a:lnTo>
                    <a:pt x="2664" y="3968"/>
                  </a:lnTo>
                  <a:lnTo>
                    <a:pt x="2851" y="3957"/>
                  </a:lnTo>
                  <a:lnTo>
                    <a:pt x="3061" y="3935"/>
                  </a:lnTo>
                  <a:lnTo>
                    <a:pt x="3248" y="3914"/>
                  </a:lnTo>
                  <a:lnTo>
                    <a:pt x="3412" y="3887"/>
                  </a:lnTo>
                  <a:lnTo>
                    <a:pt x="3575" y="3855"/>
                  </a:lnTo>
                  <a:lnTo>
                    <a:pt x="3739" y="3817"/>
                  </a:lnTo>
                  <a:lnTo>
                    <a:pt x="4066" y="3726"/>
                  </a:lnTo>
                  <a:lnTo>
                    <a:pt x="4370" y="3635"/>
                  </a:lnTo>
                  <a:lnTo>
                    <a:pt x="4743" y="3512"/>
                  </a:lnTo>
                  <a:lnTo>
                    <a:pt x="5164" y="3356"/>
                  </a:lnTo>
                  <a:lnTo>
                    <a:pt x="5584" y="3180"/>
                  </a:lnTo>
                  <a:lnTo>
                    <a:pt x="5795" y="3078"/>
                  </a:lnTo>
                  <a:lnTo>
                    <a:pt x="6005" y="2976"/>
                  </a:lnTo>
                  <a:lnTo>
                    <a:pt x="6192" y="2863"/>
                  </a:lnTo>
                  <a:lnTo>
                    <a:pt x="6402" y="2745"/>
                  </a:lnTo>
                  <a:lnTo>
                    <a:pt x="6566" y="2627"/>
                  </a:lnTo>
                  <a:lnTo>
                    <a:pt x="6729" y="2499"/>
                  </a:lnTo>
                  <a:lnTo>
                    <a:pt x="6869" y="2365"/>
                  </a:lnTo>
                  <a:lnTo>
                    <a:pt x="6986" y="2225"/>
                  </a:lnTo>
                  <a:lnTo>
                    <a:pt x="7080" y="2086"/>
                  </a:lnTo>
                  <a:lnTo>
                    <a:pt x="7150" y="1936"/>
                  </a:lnTo>
                  <a:lnTo>
                    <a:pt x="7173" y="1786"/>
                  </a:lnTo>
                  <a:lnTo>
                    <a:pt x="7173" y="1630"/>
                  </a:lnTo>
                  <a:lnTo>
                    <a:pt x="7126" y="1475"/>
                  </a:lnTo>
                  <a:lnTo>
                    <a:pt x="7056" y="1309"/>
                  </a:lnTo>
                  <a:lnTo>
                    <a:pt x="6939" y="1142"/>
                  </a:lnTo>
                  <a:lnTo>
                    <a:pt x="6776" y="976"/>
                  </a:lnTo>
                  <a:lnTo>
                    <a:pt x="6566" y="799"/>
                  </a:lnTo>
                  <a:lnTo>
                    <a:pt x="6285" y="628"/>
                  </a:lnTo>
                  <a:lnTo>
                    <a:pt x="5958" y="446"/>
                  </a:lnTo>
                  <a:lnTo>
                    <a:pt x="5584" y="269"/>
                  </a:lnTo>
                  <a:lnTo>
                    <a:pt x="5421" y="204"/>
                  </a:lnTo>
                  <a:lnTo>
                    <a:pt x="5234" y="156"/>
                  </a:lnTo>
                  <a:lnTo>
                    <a:pt x="5024" y="108"/>
                  </a:lnTo>
                  <a:lnTo>
                    <a:pt x="4790" y="70"/>
                  </a:lnTo>
                  <a:lnTo>
                    <a:pt x="4533" y="38"/>
                  </a:lnTo>
                  <a:lnTo>
                    <a:pt x="4253" y="17"/>
                  </a:lnTo>
                  <a:lnTo>
                    <a:pt x="3972" y="6"/>
                  </a:lnTo>
                  <a:lnTo>
                    <a:pt x="366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17;p44">
              <a:extLst>
                <a:ext uri="{FF2B5EF4-FFF2-40B4-BE49-F238E27FC236}">
                  <a16:creationId xmlns:a16="http://schemas.microsoft.com/office/drawing/2014/main" id="{B56D4943-94F7-47A7-9A19-8BC9FCFD8FF4}"/>
                </a:ext>
              </a:extLst>
            </p:cNvPr>
            <p:cNvSpPr/>
            <p:nvPr/>
          </p:nvSpPr>
          <p:spPr>
            <a:xfrm rot="10800000">
              <a:off x="96684" y="3741536"/>
              <a:ext cx="69327" cy="155997"/>
            </a:xfrm>
            <a:custGeom>
              <a:avLst/>
              <a:gdLst/>
              <a:ahLst/>
              <a:cxnLst/>
              <a:rect l="l" t="t" r="r" b="b"/>
              <a:pathLst>
                <a:path w="7173" h="3979" extrusionOk="0">
                  <a:moveTo>
                    <a:pt x="3434" y="1"/>
                  </a:moveTo>
                  <a:lnTo>
                    <a:pt x="3178" y="11"/>
                  </a:lnTo>
                  <a:lnTo>
                    <a:pt x="2944" y="27"/>
                  </a:lnTo>
                  <a:lnTo>
                    <a:pt x="2710" y="54"/>
                  </a:lnTo>
                  <a:lnTo>
                    <a:pt x="2523" y="81"/>
                  </a:lnTo>
                  <a:lnTo>
                    <a:pt x="2336" y="108"/>
                  </a:lnTo>
                  <a:lnTo>
                    <a:pt x="2173" y="140"/>
                  </a:lnTo>
                  <a:lnTo>
                    <a:pt x="2033" y="177"/>
                  </a:lnTo>
                  <a:lnTo>
                    <a:pt x="1916" y="215"/>
                  </a:lnTo>
                  <a:lnTo>
                    <a:pt x="1799" y="252"/>
                  </a:lnTo>
                  <a:lnTo>
                    <a:pt x="1706" y="295"/>
                  </a:lnTo>
                  <a:lnTo>
                    <a:pt x="1636" y="344"/>
                  </a:lnTo>
                  <a:lnTo>
                    <a:pt x="1589" y="387"/>
                  </a:lnTo>
                  <a:lnTo>
                    <a:pt x="1542" y="435"/>
                  </a:lnTo>
                  <a:lnTo>
                    <a:pt x="1542" y="483"/>
                  </a:lnTo>
                  <a:lnTo>
                    <a:pt x="1542" y="531"/>
                  </a:lnTo>
                  <a:lnTo>
                    <a:pt x="1565" y="579"/>
                  </a:lnTo>
                  <a:lnTo>
                    <a:pt x="1612" y="622"/>
                  </a:lnTo>
                  <a:lnTo>
                    <a:pt x="1682" y="671"/>
                  </a:lnTo>
                  <a:lnTo>
                    <a:pt x="1776" y="719"/>
                  </a:lnTo>
                  <a:lnTo>
                    <a:pt x="2033" y="842"/>
                  </a:lnTo>
                  <a:lnTo>
                    <a:pt x="2243" y="965"/>
                  </a:lnTo>
                  <a:lnTo>
                    <a:pt x="2430" y="1083"/>
                  </a:lnTo>
                  <a:lnTo>
                    <a:pt x="2570" y="1201"/>
                  </a:lnTo>
                  <a:lnTo>
                    <a:pt x="2687" y="1319"/>
                  </a:lnTo>
                  <a:lnTo>
                    <a:pt x="2780" y="1432"/>
                  </a:lnTo>
                  <a:lnTo>
                    <a:pt x="2827" y="1544"/>
                  </a:lnTo>
                  <a:lnTo>
                    <a:pt x="2850" y="1652"/>
                  </a:lnTo>
                  <a:lnTo>
                    <a:pt x="2850" y="1759"/>
                  </a:lnTo>
                  <a:lnTo>
                    <a:pt x="2827" y="1861"/>
                  </a:lnTo>
                  <a:lnTo>
                    <a:pt x="2804" y="1963"/>
                  </a:lnTo>
                  <a:lnTo>
                    <a:pt x="2734" y="2059"/>
                  </a:lnTo>
                  <a:lnTo>
                    <a:pt x="2664" y="2156"/>
                  </a:lnTo>
                  <a:lnTo>
                    <a:pt x="2570" y="2247"/>
                  </a:lnTo>
                  <a:lnTo>
                    <a:pt x="2453" y="2332"/>
                  </a:lnTo>
                  <a:lnTo>
                    <a:pt x="2336" y="2418"/>
                  </a:lnTo>
                  <a:lnTo>
                    <a:pt x="2079" y="2574"/>
                  </a:lnTo>
                  <a:lnTo>
                    <a:pt x="1799" y="2713"/>
                  </a:lnTo>
                  <a:lnTo>
                    <a:pt x="1495" y="2836"/>
                  </a:lnTo>
                  <a:lnTo>
                    <a:pt x="1215" y="2944"/>
                  </a:lnTo>
                  <a:lnTo>
                    <a:pt x="981" y="3029"/>
                  </a:lnTo>
                  <a:lnTo>
                    <a:pt x="771" y="3094"/>
                  </a:lnTo>
                  <a:lnTo>
                    <a:pt x="538" y="3158"/>
                  </a:lnTo>
                  <a:lnTo>
                    <a:pt x="397" y="3195"/>
                  </a:lnTo>
                  <a:lnTo>
                    <a:pt x="281" y="3238"/>
                  </a:lnTo>
                  <a:lnTo>
                    <a:pt x="187" y="3281"/>
                  </a:lnTo>
                  <a:lnTo>
                    <a:pt x="117" y="3330"/>
                  </a:lnTo>
                  <a:lnTo>
                    <a:pt x="70" y="3372"/>
                  </a:lnTo>
                  <a:lnTo>
                    <a:pt x="24" y="3421"/>
                  </a:lnTo>
                  <a:lnTo>
                    <a:pt x="0" y="3469"/>
                  </a:lnTo>
                  <a:lnTo>
                    <a:pt x="0" y="3512"/>
                  </a:lnTo>
                  <a:lnTo>
                    <a:pt x="24" y="3560"/>
                  </a:lnTo>
                  <a:lnTo>
                    <a:pt x="70" y="3608"/>
                  </a:lnTo>
                  <a:lnTo>
                    <a:pt x="140" y="3651"/>
                  </a:lnTo>
                  <a:lnTo>
                    <a:pt x="210" y="3699"/>
                  </a:lnTo>
                  <a:lnTo>
                    <a:pt x="304" y="3742"/>
                  </a:lnTo>
                  <a:lnTo>
                    <a:pt x="421" y="3780"/>
                  </a:lnTo>
                  <a:lnTo>
                    <a:pt x="561" y="3817"/>
                  </a:lnTo>
                  <a:lnTo>
                    <a:pt x="724" y="3855"/>
                  </a:lnTo>
                  <a:lnTo>
                    <a:pt x="888" y="3887"/>
                  </a:lnTo>
                  <a:lnTo>
                    <a:pt x="1075" y="3914"/>
                  </a:lnTo>
                  <a:lnTo>
                    <a:pt x="1262" y="3935"/>
                  </a:lnTo>
                  <a:lnTo>
                    <a:pt x="1449" y="3951"/>
                  </a:lnTo>
                  <a:lnTo>
                    <a:pt x="1659" y="3967"/>
                  </a:lnTo>
                  <a:lnTo>
                    <a:pt x="1869" y="3978"/>
                  </a:lnTo>
                  <a:lnTo>
                    <a:pt x="2266" y="3978"/>
                  </a:lnTo>
                  <a:lnTo>
                    <a:pt x="2477" y="3973"/>
                  </a:lnTo>
                  <a:lnTo>
                    <a:pt x="2687" y="3967"/>
                  </a:lnTo>
                  <a:lnTo>
                    <a:pt x="2874" y="3951"/>
                  </a:lnTo>
                  <a:lnTo>
                    <a:pt x="3061" y="3935"/>
                  </a:lnTo>
                  <a:lnTo>
                    <a:pt x="3248" y="3914"/>
                  </a:lnTo>
                  <a:lnTo>
                    <a:pt x="3434" y="3887"/>
                  </a:lnTo>
                  <a:lnTo>
                    <a:pt x="3598" y="3855"/>
                  </a:lnTo>
                  <a:lnTo>
                    <a:pt x="3762" y="3817"/>
                  </a:lnTo>
                  <a:lnTo>
                    <a:pt x="4089" y="3726"/>
                  </a:lnTo>
                  <a:lnTo>
                    <a:pt x="4392" y="3630"/>
                  </a:lnTo>
                  <a:lnTo>
                    <a:pt x="4766" y="3506"/>
                  </a:lnTo>
                  <a:lnTo>
                    <a:pt x="5163" y="3356"/>
                  </a:lnTo>
                  <a:lnTo>
                    <a:pt x="5584" y="3179"/>
                  </a:lnTo>
                  <a:lnTo>
                    <a:pt x="5794" y="3078"/>
                  </a:lnTo>
                  <a:lnTo>
                    <a:pt x="6004" y="2976"/>
                  </a:lnTo>
                  <a:lnTo>
                    <a:pt x="6215" y="2863"/>
                  </a:lnTo>
                  <a:lnTo>
                    <a:pt x="6402" y="2745"/>
                  </a:lnTo>
                  <a:lnTo>
                    <a:pt x="6565" y="2622"/>
                  </a:lnTo>
                  <a:lnTo>
                    <a:pt x="6729" y="2493"/>
                  </a:lnTo>
                  <a:lnTo>
                    <a:pt x="6869" y="2365"/>
                  </a:lnTo>
                  <a:lnTo>
                    <a:pt x="6986" y="2225"/>
                  </a:lnTo>
                  <a:lnTo>
                    <a:pt x="7079" y="2086"/>
                  </a:lnTo>
                  <a:lnTo>
                    <a:pt x="7149" y="1936"/>
                  </a:lnTo>
                  <a:lnTo>
                    <a:pt x="7173" y="1786"/>
                  </a:lnTo>
                  <a:lnTo>
                    <a:pt x="7173" y="1630"/>
                  </a:lnTo>
                  <a:lnTo>
                    <a:pt x="7149" y="1469"/>
                  </a:lnTo>
                  <a:lnTo>
                    <a:pt x="7056" y="1309"/>
                  </a:lnTo>
                  <a:lnTo>
                    <a:pt x="6939" y="1142"/>
                  </a:lnTo>
                  <a:lnTo>
                    <a:pt x="6775" y="976"/>
                  </a:lnTo>
                  <a:lnTo>
                    <a:pt x="6565" y="799"/>
                  </a:lnTo>
                  <a:lnTo>
                    <a:pt x="6308" y="628"/>
                  </a:lnTo>
                  <a:lnTo>
                    <a:pt x="5981" y="445"/>
                  </a:lnTo>
                  <a:lnTo>
                    <a:pt x="5607" y="269"/>
                  </a:lnTo>
                  <a:lnTo>
                    <a:pt x="5444" y="204"/>
                  </a:lnTo>
                  <a:lnTo>
                    <a:pt x="5257" y="151"/>
                  </a:lnTo>
                  <a:lnTo>
                    <a:pt x="5023" y="108"/>
                  </a:lnTo>
                  <a:lnTo>
                    <a:pt x="4790" y="70"/>
                  </a:lnTo>
                  <a:lnTo>
                    <a:pt x="4533" y="38"/>
                  </a:lnTo>
                  <a:lnTo>
                    <a:pt x="4252"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18;p44">
              <a:extLst>
                <a:ext uri="{FF2B5EF4-FFF2-40B4-BE49-F238E27FC236}">
                  <a16:creationId xmlns:a16="http://schemas.microsoft.com/office/drawing/2014/main" id="{E56A565D-9CED-4028-9B4A-971A3478D71E}"/>
                </a:ext>
              </a:extLst>
            </p:cNvPr>
            <p:cNvSpPr/>
            <p:nvPr/>
          </p:nvSpPr>
          <p:spPr>
            <a:xfrm rot="10800000">
              <a:off x="-55511" y="3599889"/>
              <a:ext cx="69337" cy="155997"/>
            </a:xfrm>
            <a:custGeom>
              <a:avLst/>
              <a:gdLst/>
              <a:ahLst/>
              <a:cxnLst/>
              <a:rect l="l" t="t" r="r" b="b"/>
              <a:pathLst>
                <a:path w="7174" h="3979" extrusionOk="0">
                  <a:moveTo>
                    <a:pt x="3435" y="1"/>
                  </a:moveTo>
                  <a:lnTo>
                    <a:pt x="3178" y="11"/>
                  </a:lnTo>
                  <a:lnTo>
                    <a:pt x="2921" y="27"/>
                  </a:lnTo>
                  <a:lnTo>
                    <a:pt x="2687" y="54"/>
                  </a:lnTo>
                  <a:lnTo>
                    <a:pt x="2500" y="81"/>
                  </a:lnTo>
                  <a:lnTo>
                    <a:pt x="2337" y="108"/>
                  </a:lnTo>
                  <a:lnTo>
                    <a:pt x="2173" y="140"/>
                  </a:lnTo>
                  <a:lnTo>
                    <a:pt x="2033" y="178"/>
                  </a:lnTo>
                  <a:lnTo>
                    <a:pt x="1893" y="215"/>
                  </a:lnTo>
                  <a:lnTo>
                    <a:pt x="1800" y="253"/>
                  </a:lnTo>
                  <a:lnTo>
                    <a:pt x="1706" y="295"/>
                  </a:lnTo>
                  <a:lnTo>
                    <a:pt x="1636" y="344"/>
                  </a:lnTo>
                  <a:lnTo>
                    <a:pt x="1566" y="387"/>
                  </a:lnTo>
                  <a:lnTo>
                    <a:pt x="1543" y="435"/>
                  </a:lnTo>
                  <a:lnTo>
                    <a:pt x="1519" y="483"/>
                  </a:lnTo>
                  <a:lnTo>
                    <a:pt x="1519" y="531"/>
                  </a:lnTo>
                  <a:lnTo>
                    <a:pt x="1566" y="580"/>
                  </a:lnTo>
                  <a:lnTo>
                    <a:pt x="1613" y="628"/>
                  </a:lnTo>
                  <a:lnTo>
                    <a:pt x="1659" y="671"/>
                  </a:lnTo>
                  <a:lnTo>
                    <a:pt x="1753" y="719"/>
                  </a:lnTo>
                  <a:lnTo>
                    <a:pt x="2010" y="842"/>
                  </a:lnTo>
                  <a:lnTo>
                    <a:pt x="2244" y="966"/>
                  </a:lnTo>
                  <a:lnTo>
                    <a:pt x="2430" y="1083"/>
                  </a:lnTo>
                  <a:lnTo>
                    <a:pt x="2571" y="1201"/>
                  </a:lnTo>
                  <a:lnTo>
                    <a:pt x="2687" y="1319"/>
                  </a:lnTo>
                  <a:lnTo>
                    <a:pt x="2757" y="1432"/>
                  </a:lnTo>
                  <a:lnTo>
                    <a:pt x="2828" y="1544"/>
                  </a:lnTo>
                  <a:lnTo>
                    <a:pt x="2851" y="1652"/>
                  </a:lnTo>
                  <a:lnTo>
                    <a:pt x="2851" y="1759"/>
                  </a:lnTo>
                  <a:lnTo>
                    <a:pt x="2828" y="1861"/>
                  </a:lnTo>
                  <a:lnTo>
                    <a:pt x="2781" y="1963"/>
                  </a:lnTo>
                  <a:lnTo>
                    <a:pt x="2711" y="2059"/>
                  </a:lnTo>
                  <a:lnTo>
                    <a:pt x="2641" y="2156"/>
                  </a:lnTo>
                  <a:lnTo>
                    <a:pt x="2547" y="2247"/>
                  </a:lnTo>
                  <a:lnTo>
                    <a:pt x="2454" y="2333"/>
                  </a:lnTo>
                  <a:lnTo>
                    <a:pt x="2314" y="2418"/>
                  </a:lnTo>
                  <a:lnTo>
                    <a:pt x="2057" y="2574"/>
                  </a:lnTo>
                  <a:lnTo>
                    <a:pt x="1776" y="2718"/>
                  </a:lnTo>
                  <a:lnTo>
                    <a:pt x="1496" y="2842"/>
                  </a:lnTo>
                  <a:lnTo>
                    <a:pt x="1216" y="2944"/>
                  </a:lnTo>
                  <a:lnTo>
                    <a:pt x="959" y="3029"/>
                  </a:lnTo>
                  <a:lnTo>
                    <a:pt x="748" y="3094"/>
                  </a:lnTo>
                  <a:lnTo>
                    <a:pt x="538" y="3158"/>
                  </a:lnTo>
                  <a:lnTo>
                    <a:pt x="398" y="3196"/>
                  </a:lnTo>
                  <a:lnTo>
                    <a:pt x="281" y="3238"/>
                  </a:lnTo>
                  <a:lnTo>
                    <a:pt x="188" y="3281"/>
                  </a:lnTo>
                  <a:lnTo>
                    <a:pt x="117" y="3330"/>
                  </a:lnTo>
                  <a:lnTo>
                    <a:pt x="47" y="3372"/>
                  </a:lnTo>
                  <a:lnTo>
                    <a:pt x="24" y="3421"/>
                  </a:lnTo>
                  <a:lnTo>
                    <a:pt x="1" y="3469"/>
                  </a:lnTo>
                  <a:lnTo>
                    <a:pt x="1" y="3517"/>
                  </a:lnTo>
                  <a:lnTo>
                    <a:pt x="24" y="3560"/>
                  </a:lnTo>
                  <a:lnTo>
                    <a:pt x="71" y="3608"/>
                  </a:lnTo>
                  <a:lnTo>
                    <a:pt x="117" y="3657"/>
                  </a:lnTo>
                  <a:lnTo>
                    <a:pt x="211" y="3699"/>
                  </a:lnTo>
                  <a:lnTo>
                    <a:pt x="304" y="3742"/>
                  </a:lnTo>
                  <a:lnTo>
                    <a:pt x="421" y="3780"/>
                  </a:lnTo>
                  <a:lnTo>
                    <a:pt x="561" y="3817"/>
                  </a:lnTo>
                  <a:lnTo>
                    <a:pt x="702" y="3855"/>
                  </a:lnTo>
                  <a:lnTo>
                    <a:pt x="888" y="3887"/>
                  </a:lnTo>
                  <a:lnTo>
                    <a:pt x="1052" y="3914"/>
                  </a:lnTo>
                  <a:lnTo>
                    <a:pt x="1262" y="3935"/>
                  </a:lnTo>
                  <a:lnTo>
                    <a:pt x="1449" y="3951"/>
                  </a:lnTo>
                  <a:lnTo>
                    <a:pt x="1636" y="3968"/>
                  </a:lnTo>
                  <a:lnTo>
                    <a:pt x="1846" y="3978"/>
                  </a:lnTo>
                  <a:lnTo>
                    <a:pt x="2477" y="3978"/>
                  </a:lnTo>
                  <a:lnTo>
                    <a:pt x="2664" y="3968"/>
                  </a:lnTo>
                  <a:lnTo>
                    <a:pt x="2874" y="3951"/>
                  </a:lnTo>
                  <a:lnTo>
                    <a:pt x="3061" y="3935"/>
                  </a:lnTo>
                  <a:lnTo>
                    <a:pt x="3248" y="3914"/>
                  </a:lnTo>
                  <a:lnTo>
                    <a:pt x="3412" y="3887"/>
                  </a:lnTo>
                  <a:lnTo>
                    <a:pt x="3575" y="3855"/>
                  </a:lnTo>
                  <a:lnTo>
                    <a:pt x="3739" y="3817"/>
                  </a:lnTo>
                  <a:lnTo>
                    <a:pt x="4066" y="3726"/>
                  </a:lnTo>
                  <a:lnTo>
                    <a:pt x="4370" y="3635"/>
                  </a:lnTo>
                  <a:lnTo>
                    <a:pt x="4743" y="3512"/>
                  </a:lnTo>
                  <a:lnTo>
                    <a:pt x="5164" y="3356"/>
                  </a:lnTo>
                  <a:lnTo>
                    <a:pt x="5584" y="3179"/>
                  </a:lnTo>
                  <a:lnTo>
                    <a:pt x="5795" y="3078"/>
                  </a:lnTo>
                  <a:lnTo>
                    <a:pt x="6005" y="2976"/>
                  </a:lnTo>
                  <a:lnTo>
                    <a:pt x="6192" y="2863"/>
                  </a:lnTo>
                  <a:lnTo>
                    <a:pt x="6402" y="2745"/>
                  </a:lnTo>
                  <a:lnTo>
                    <a:pt x="6566" y="2622"/>
                  </a:lnTo>
                  <a:lnTo>
                    <a:pt x="6729" y="2499"/>
                  </a:lnTo>
                  <a:lnTo>
                    <a:pt x="6869" y="2365"/>
                  </a:lnTo>
                  <a:lnTo>
                    <a:pt x="6986" y="2225"/>
                  </a:lnTo>
                  <a:lnTo>
                    <a:pt x="7080" y="2086"/>
                  </a:lnTo>
                  <a:lnTo>
                    <a:pt x="7150" y="1936"/>
                  </a:lnTo>
                  <a:lnTo>
                    <a:pt x="7173" y="1786"/>
                  </a:lnTo>
                  <a:lnTo>
                    <a:pt x="7173" y="1630"/>
                  </a:lnTo>
                  <a:lnTo>
                    <a:pt x="7126" y="1475"/>
                  </a:lnTo>
                  <a:lnTo>
                    <a:pt x="7056" y="1309"/>
                  </a:lnTo>
                  <a:lnTo>
                    <a:pt x="6939" y="1142"/>
                  </a:lnTo>
                  <a:lnTo>
                    <a:pt x="6776" y="976"/>
                  </a:lnTo>
                  <a:lnTo>
                    <a:pt x="6566" y="799"/>
                  </a:lnTo>
                  <a:lnTo>
                    <a:pt x="6285" y="628"/>
                  </a:lnTo>
                  <a:lnTo>
                    <a:pt x="5958" y="446"/>
                  </a:lnTo>
                  <a:lnTo>
                    <a:pt x="5584" y="269"/>
                  </a:lnTo>
                  <a:lnTo>
                    <a:pt x="5421" y="204"/>
                  </a:lnTo>
                  <a:lnTo>
                    <a:pt x="5234" y="156"/>
                  </a:lnTo>
                  <a:lnTo>
                    <a:pt x="5024" y="108"/>
                  </a:lnTo>
                  <a:lnTo>
                    <a:pt x="4790" y="70"/>
                  </a:lnTo>
                  <a:lnTo>
                    <a:pt x="4533" y="38"/>
                  </a:lnTo>
                  <a:lnTo>
                    <a:pt x="4253" y="17"/>
                  </a:lnTo>
                  <a:lnTo>
                    <a:pt x="3972" y="6"/>
                  </a:lnTo>
                  <a:lnTo>
                    <a:pt x="366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19;p44">
              <a:extLst>
                <a:ext uri="{FF2B5EF4-FFF2-40B4-BE49-F238E27FC236}">
                  <a16:creationId xmlns:a16="http://schemas.microsoft.com/office/drawing/2014/main" id="{1E435502-FA2D-4D6E-B08B-DAE057125FA6}"/>
                </a:ext>
              </a:extLst>
            </p:cNvPr>
            <p:cNvSpPr/>
            <p:nvPr/>
          </p:nvSpPr>
          <p:spPr>
            <a:xfrm rot="10800000">
              <a:off x="147261" y="3517323"/>
              <a:ext cx="69337" cy="156193"/>
            </a:xfrm>
            <a:custGeom>
              <a:avLst/>
              <a:gdLst/>
              <a:ahLst/>
              <a:cxnLst/>
              <a:rect l="l" t="t" r="r" b="b"/>
              <a:pathLst>
                <a:path w="7174" h="3984" extrusionOk="0">
                  <a:moveTo>
                    <a:pt x="3435" y="1"/>
                  </a:moveTo>
                  <a:lnTo>
                    <a:pt x="3178" y="12"/>
                  </a:lnTo>
                  <a:lnTo>
                    <a:pt x="2945" y="28"/>
                  </a:lnTo>
                  <a:lnTo>
                    <a:pt x="2711" y="55"/>
                  </a:lnTo>
                  <a:lnTo>
                    <a:pt x="2501" y="81"/>
                  </a:lnTo>
                  <a:lnTo>
                    <a:pt x="2337" y="108"/>
                  </a:lnTo>
                  <a:lnTo>
                    <a:pt x="2174" y="140"/>
                  </a:lnTo>
                  <a:lnTo>
                    <a:pt x="2033" y="178"/>
                  </a:lnTo>
                  <a:lnTo>
                    <a:pt x="1917" y="215"/>
                  </a:lnTo>
                  <a:lnTo>
                    <a:pt x="1800" y="253"/>
                  </a:lnTo>
                  <a:lnTo>
                    <a:pt x="1706" y="296"/>
                  </a:lnTo>
                  <a:lnTo>
                    <a:pt x="1636" y="344"/>
                  </a:lnTo>
                  <a:lnTo>
                    <a:pt x="1590" y="387"/>
                  </a:lnTo>
                  <a:lnTo>
                    <a:pt x="1543" y="435"/>
                  </a:lnTo>
                  <a:lnTo>
                    <a:pt x="1543" y="483"/>
                  </a:lnTo>
                  <a:lnTo>
                    <a:pt x="1543" y="532"/>
                  </a:lnTo>
                  <a:lnTo>
                    <a:pt x="1566" y="580"/>
                  </a:lnTo>
                  <a:lnTo>
                    <a:pt x="1613" y="628"/>
                  </a:lnTo>
                  <a:lnTo>
                    <a:pt x="1683" y="671"/>
                  </a:lnTo>
                  <a:lnTo>
                    <a:pt x="1776" y="719"/>
                  </a:lnTo>
                  <a:lnTo>
                    <a:pt x="2033" y="843"/>
                  </a:lnTo>
                  <a:lnTo>
                    <a:pt x="2244" y="966"/>
                  </a:lnTo>
                  <a:lnTo>
                    <a:pt x="2431" y="1084"/>
                  </a:lnTo>
                  <a:lnTo>
                    <a:pt x="2571" y="1202"/>
                  </a:lnTo>
                  <a:lnTo>
                    <a:pt x="2688" y="1320"/>
                  </a:lnTo>
                  <a:lnTo>
                    <a:pt x="2781" y="1432"/>
                  </a:lnTo>
                  <a:lnTo>
                    <a:pt x="2828" y="1545"/>
                  </a:lnTo>
                  <a:lnTo>
                    <a:pt x="2851" y="1652"/>
                  </a:lnTo>
                  <a:lnTo>
                    <a:pt x="2851" y="1759"/>
                  </a:lnTo>
                  <a:lnTo>
                    <a:pt x="2828" y="1861"/>
                  </a:lnTo>
                  <a:lnTo>
                    <a:pt x="2781" y="1963"/>
                  </a:lnTo>
                  <a:lnTo>
                    <a:pt x="2734" y="2059"/>
                  </a:lnTo>
                  <a:lnTo>
                    <a:pt x="2664" y="2156"/>
                  </a:lnTo>
                  <a:lnTo>
                    <a:pt x="2547" y="2247"/>
                  </a:lnTo>
                  <a:lnTo>
                    <a:pt x="2454" y="2333"/>
                  </a:lnTo>
                  <a:lnTo>
                    <a:pt x="2337" y="2419"/>
                  </a:lnTo>
                  <a:lnTo>
                    <a:pt x="2080" y="2574"/>
                  </a:lnTo>
                  <a:lnTo>
                    <a:pt x="1800" y="2719"/>
                  </a:lnTo>
                  <a:lnTo>
                    <a:pt x="1496" y="2842"/>
                  </a:lnTo>
                  <a:lnTo>
                    <a:pt x="1216" y="2944"/>
                  </a:lnTo>
                  <a:lnTo>
                    <a:pt x="982" y="3030"/>
                  </a:lnTo>
                  <a:lnTo>
                    <a:pt x="772" y="3094"/>
                  </a:lnTo>
                  <a:lnTo>
                    <a:pt x="538" y="3158"/>
                  </a:lnTo>
                  <a:lnTo>
                    <a:pt x="398" y="3201"/>
                  </a:lnTo>
                  <a:lnTo>
                    <a:pt x="281" y="3239"/>
                  </a:lnTo>
                  <a:lnTo>
                    <a:pt x="188" y="3282"/>
                  </a:lnTo>
                  <a:lnTo>
                    <a:pt x="118" y="3330"/>
                  </a:lnTo>
                  <a:lnTo>
                    <a:pt x="71" y="3373"/>
                  </a:lnTo>
                  <a:lnTo>
                    <a:pt x="24" y="3421"/>
                  </a:lnTo>
                  <a:lnTo>
                    <a:pt x="1" y="3469"/>
                  </a:lnTo>
                  <a:lnTo>
                    <a:pt x="1" y="3518"/>
                  </a:lnTo>
                  <a:lnTo>
                    <a:pt x="24" y="3566"/>
                  </a:lnTo>
                  <a:lnTo>
                    <a:pt x="71" y="3609"/>
                  </a:lnTo>
                  <a:lnTo>
                    <a:pt x="141" y="3657"/>
                  </a:lnTo>
                  <a:lnTo>
                    <a:pt x="211" y="3700"/>
                  </a:lnTo>
                  <a:lnTo>
                    <a:pt x="305" y="3743"/>
                  </a:lnTo>
                  <a:lnTo>
                    <a:pt x="421" y="3780"/>
                  </a:lnTo>
                  <a:lnTo>
                    <a:pt x="562" y="3823"/>
                  </a:lnTo>
                  <a:lnTo>
                    <a:pt x="725" y="3855"/>
                  </a:lnTo>
                  <a:lnTo>
                    <a:pt x="889" y="3887"/>
                  </a:lnTo>
                  <a:lnTo>
                    <a:pt x="1076" y="3914"/>
                  </a:lnTo>
                  <a:lnTo>
                    <a:pt x="1263" y="3936"/>
                  </a:lnTo>
                  <a:lnTo>
                    <a:pt x="1449" y="3957"/>
                  </a:lnTo>
                  <a:lnTo>
                    <a:pt x="1660" y="3968"/>
                  </a:lnTo>
                  <a:lnTo>
                    <a:pt x="1870" y="3979"/>
                  </a:lnTo>
                  <a:lnTo>
                    <a:pt x="2057" y="3984"/>
                  </a:lnTo>
                  <a:lnTo>
                    <a:pt x="2267" y="3984"/>
                  </a:lnTo>
                  <a:lnTo>
                    <a:pt x="2477" y="3979"/>
                  </a:lnTo>
                  <a:lnTo>
                    <a:pt x="2688" y="3968"/>
                  </a:lnTo>
                  <a:lnTo>
                    <a:pt x="2875" y="3952"/>
                  </a:lnTo>
                  <a:lnTo>
                    <a:pt x="3061" y="3936"/>
                  </a:lnTo>
                  <a:lnTo>
                    <a:pt x="3248" y="3914"/>
                  </a:lnTo>
                  <a:lnTo>
                    <a:pt x="3435" y="3887"/>
                  </a:lnTo>
                  <a:lnTo>
                    <a:pt x="3599" y="3855"/>
                  </a:lnTo>
                  <a:lnTo>
                    <a:pt x="3739" y="3818"/>
                  </a:lnTo>
                  <a:lnTo>
                    <a:pt x="4089" y="3727"/>
                  </a:lnTo>
                  <a:lnTo>
                    <a:pt x="4393" y="3636"/>
                  </a:lnTo>
                  <a:lnTo>
                    <a:pt x="4767" y="3512"/>
                  </a:lnTo>
                  <a:lnTo>
                    <a:pt x="5164" y="3357"/>
                  </a:lnTo>
                  <a:lnTo>
                    <a:pt x="5585" y="3180"/>
                  </a:lnTo>
                  <a:lnTo>
                    <a:pt x="5795" y="3078"/>
                  </a:lnTo>
                  <a:lnTo>
                    <a:pt x="6005" y="2976"/>
                  </a:lnTo>
                  <a:lnTo>
                    <a:pt x="6215" y="2864"/>
                  </a:lnTo>
                  <a:lnTo>
                    <a:pt x="6402" y="2746"/>
                  </a:lnTo>
                  <a:lnTo>
                    <a:pt x="6566" y="2622"/>
                  </a:lnTo>
                  <a:lnTo>
                    <a:pt x="6729" y="2499"/>
                  </a:lnTo>
                  <a:lnTo>
                    <a:pt x="6870" y="2365"/>
                  </a:lnTo>
                  <a:lnTo>
                    <a:pt x="6986" y="2226"/>
                  </a:lnTo>
                  <a:lnTo>
                    <a:pt x="7080" y="2086"/>
                  </a:lnTo>
                  <a:lnTo>
                    <a:pt x="7150" y="1936"/>
                  </a:lnTo>
                  <a:lnTo>
                    <a:pt x="7173" y="1786"/>
                  </a:lnTo>
                  <a:lnTo>
                    <a:pt x="7173" y="1631"/>
                  </a:lnTo>
                  <a:lnTo>
                    <a:pt x="7150" y="1475"/>
                  </a:lnTo>
                  <a:lnTo>
                    <a:pt x="7056" y="1309"/>
                  </a:lnTo>
                  <a:lnTo>
                    <a:pt x="6940" y="1143"/>
                  </a:lnTo>
                  <a:lnTo>
                    <a:pt x="6776" y="977"/>
                  </a:lnTo>
                  <a:lnTo>
                    <a:pt x="6566" y="800"/>
                  </a:lnTo>
                  <a:lnTo>
                    <a:pt x="6309" y="628"/>
                  </a:lnTo>
                  <a:lnTo>
                    <a:pt x="5982" y="446"/>
                  </a:lnTo>
                  <a:lnTo>
                    <a:pt x="5608" y="269"/>
                  </a:lnTo>
                  <a:lnTo>
                    <a:pt x="5444" y="205"/>
                  </a:lnTo>
                  <a:lnTo>
                    <a:pt x="5258" y="151"/>
                  </a:lnTo>
                  <a:lnTo>
                    <a:pt x="5024" y="108"/>
                  </a:lnTo>
                  <a:lnTo>
                    <a:pt x="4790" y="71"/>
                  </a:lnTo>
                  <a:lnTo>
                    <a:pt x="4533" y="39"/>
                  </a:lnTo>
                  <a:lnTo>
                    <a:pt x="4253" y="17"/>
                  </a:lnTo>
                  <a:lnTo>
                    <a:pt x="3973"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20;p44">
              <a:extLst>
                <a:ext uri="{FF2B5EF4-FFF2-40B4-BE49-F238E27FC236}">
                  <a16:creationId xmlns:a16="http://schemas.microsoft.com/office/drawing/2014/main" id="{92B3DE50-BE07-4B1F-A63A-79DAB0726901}"/>
                </a:ext>
              </a:extLst>
            </p:cNvPr>
            <p:cNvSpPr/>
            <p:nvPr/>
          </p:nvSpPr>
          <p:spPr>
            <a:xfrm rot="10800000">
              <a:off x="-37437" y="3399825"/>
              <a:ext cx="69549" cy="155997"/>
            </a:xfrm>
            <a:custGeom>
              <a:avLst/>
              <a:gdLst/>
              <a:ahLst/>
              <a:cxnLst/>
              <a:rect l="l" t="t" r="r" b="b"/>
              <a:pathLst>
                <a:path w="7196" h="3979" extrusionOk="0">
                  <a:moveTo>
                    <a:pt x="3435" y="1"/>
                  </a:moveTo>
                  <a:lnTo>
                    <a:pt x="3201" y="12"/>
                  </a:lnTo>
                  <a:lnTo>
                    <a:pt x="2944" y="28"/>
                  </a:lnTo>
                  <a:lnTo>
                    <a:pt x="2710" y="55"/>
                  </a:lnTo>
                  <a:lnTo>
                    <a:pt x="2523" y="81"/>
                  </a:lnTo>
                  <a:lnTo>
                    <a:pt x="2337" y="108"/>
                  </a:lnTo>
                  <a:lnTo>
                    <a:pt x="2173" y="140"/>
                  </a:lnTo>
                  <a:lnTo>
                    <a:pt x="2033" y="178"/>
                  </a:lnTo>
                  <a:lnTo>
                    <a:pt x="1916" y="215"/>
                  </a:lnTo>
                  <a:lnTo>
                    <a:pt x="1799" y="253"/>
                  </a:lnTo>
                  <a:lnTo>
                    <a:pt x="1706" y="296"/>
                  </a:lnTo>
                  <a:lnTo>
                    <a:pt x="1636" y="344"/>
                  </a:lnTo>
                  <a:lnTo>
                    <a:pt x="1589" y="387"/>
                  </a:lnTo>
                  <a:lnTo>
                    <a:pt x="1542" y="435"/>
                  </a:lnTo>
                  <a:lnTo>
                    <a:pt x="1542" y="483"/>
                  </a:lnTo>
                  <a:lnTo>
                    <a:pt x="1542" y="532"/>
                  </a:lnTo>
                  <a:lnTo>
                    <a:pt x="1566" y="580"/>
                  </a:lnTo>
                  <a:lnTo>
                    <a:pt x="1612" y="628"/>
                  </a:lnTo>
                  <a:lnTo>
                    <a:pt x="1682" y="671"/>
                  </a:lnTo>
                  <a:lnTo>
                    <a:pt x="1776" y="719"/>
                  </a:lnTo>
                  <a:lnTo>
                    <a:pt x="2033" y="843"/>
                  </a:lnTo>
                  <a:lnTo>
                    <a:pt x="2243" y="966"/>
                  </a:lnTo>
                  <a:lnTo>
                    <a:pt x="2430" y="1084"/>
                  </a:lnTo>
                  <a:lnTo>
                    <a:pt x="2570" y="1202"/>
                  </a:lnTo>
                  <a:lnTo>
                    <a:pt x="2687" y="1320"/>
                  </a:lnTo>
                  <a:lnTo>
                    <a:pt x="2780" y="1432"/>
                  </a:lnTo>
                  <a:lnTo>
                    <a:pt x="2827" y="1545"/>
                  </a:lnTo>
                  <a:lnTo>
                    <a:pt x="2851" y="1652"/>
                  </a:lnTo>
                  <a:lnTo>
                    <a:pt x="2851" y="1759"/>
                  </a:lnTo>
                  <a:lnTo>
                    <a:pt x="2851" y="1861"/>
                  </a:lnTo>
                  <a:lnTo>
                    <a:pt x="2804" y="1963"/>
                  </a:lnTo>
                  <a:lnTo>
                    <a:pt x="2734" y="2059"/>
                  </a:lnTo>
                  <a:lnTo>
                    <a:pt x="2664" y="2156"/>
                  </a:lnTo>
                  <a:lnTo>
                    <a:pt x="2570" y="2247"/>
                  </a:lnTo>
                  <a:lnTo>
                    <a:pt x="2453" y="2333"/>
                  </a:lnTo>
                  <a:lnTo>
                    <a:pt x="2337" y="2419"/>
                  </a:lnTo>
                  <a:lnTo>
                    <a:pt x="2080" y="2574"/>
                  </a:lnTo>
                  <a:lnTo>
                    <a:pt x="1799" y="2719"/>
                  </a:lnTo>
                  <a:lnTo>
                    <a:pt x="1496" y="2842"/>
                  </a:lnTo>
                  <a:lnTo>
                    <a:pt x="1239" y="2944"/>
                  </a:lnTo>
                  <a:lnTo>
                    <a:pt x="982" y="3030"/>
                  </a:lnTo>
                  <a:lnTo>
                    <a:pt x="771" y="3094"/>
                  </a:lnTo>
                  <a:lnTo>
                    <a:pt x="538" y="3158"/>
                  </a:lnTo>
                  <a:lnTo>
                    <a:pt x="421" y="3196"/>
                  </a:lnTo>
                  <a:lnTo>
                    <a:pt x="304" y="3239"/>
                  </a:lnTo>
                  <a:lnTo>
                    <a:pt x="211" y="3282"/>
                  </a:lnTo>
                  <a:lnTo>
                    <a:pt x="117" y="3330"/>
                  </a:lnTo>
                  <a:lnTo>
                    <a:pt x="70" y="3373"/>
                  </a:lnTo>
                  <a:lnTo>
                    <a:pt x="24" y="3421"/>
                  </a:lnTo>
                  <a:lnTo>
                    <a:pt x="0" y="3469"/>
                  </a:lnTo>
                  <a:lnTo>
                    <a:pt x="24" y="3518"/>
                  </a:lnTo>
                  <a:lnTo>
                    <a:pt x="24" y="3560"/>
                  </a:lnTo>
                  <a:lnTo>
                    <a:pt x="70" y="3609"/>
                  </a:lnTo>
                  <a:lnTo>
                    <a:pt x="140" y="3657"/>
                  </a:lnTo>
                  <a:lnTo>
                    <a:pt x="211" y="3700"/>
                  </a:lnTo>
                  <a:lnTo>
                    <a:pt x="304" y="3743"/>
                  </a:lnTo>
                  <a:lnTo>
                    <a:pt x="421" y="3780"/>
                  </a:lnTo>
                  <a:lnTo>
                    <a:pt x="561" y="3818"/>
                  </a:lnTo>
                  <a:lnTo>
                    <a:pt x="725" y="3855"/>
                  </a:lnTo>
                  <a:lnTo>
                    <a:pt x="888" y="3887"/>
                  </a:lnTo>
                  <a:lnTo>
                    <a:pt x="1075" y="3914"/>
                  </a:lnTo>
                  <a:lnTo>
                    <a:pt x="1262" y="3936"/>
                  </a:lnTo>
                  <a:lnTo>
                    <a:pt x="1472" y="3952"/>
                  </a:lnTo>
                  <a:lnTo>
                    <a:pt x="1659" y="3968"/>
                  </a:lnTo>
                  <a:lnTo>
                    <a:pt x="1869" y="3979"/>
                  </a:lnTo>
                  <a:lnTo>
                    <a:pt x="2477" y="3979"/>
                  </a:lnTo>
                  <a:lnTo>
                    <a:pt x="2687" y="3968"/>
                  </a:lnTo>
                  <a:lnTo>
                    <a:pt x="2874" y="3952"/>
                  </a:lnTo>
                  <a:lnTo>
                    <a:pt x="3061" y="3936"/>
                  </a:lnTo>
                  <a:lnTo>
                    <a:pt x="3248" y="3914"/>
                  </a:lnTo>
                  <a:lnTo>
                    <a:pt x="3435" y="3887"/>
                  </a:lnTo>
                  <a:lnTo>
                    <a:pt x="3598" y="3855"/>
                  </a:lnTo>
                  <a:lnTo>
                    <a:pt x="3762" y="3818"/>
                  </a:lnTo>
                  <a:lnTo>
                    <a:pt x="4089" y="3727"/>
                  </a:lnTo>
                  <a:lnTo>
                    <a:pt x="4392" y="3635"/>
                  </a:lnTo>
                  <a:lnTo>
                    <a:pt x="4766" y="3507"/>
                  </a:lnTo>
                  <a:lnTo>
                    <a:pt x="5163" y="3357"/>
                  </a:lnTo>
                  <a:lnTo>
                    <a:pt x="5607" y="3180"/>
                  </a:lnTo>
                  <a:lnTo>
                    <a:pt x="5818" y="3078"/>
                  </a:lnTo>
                  <a:lnTo>
                    <a:pt x="6005" y="2976"/>
                  </a:lnTo>
                  <a:lnTo>
                    <a:pt x="6215" y="2864"/>
                  </a:lnTo>
                  <a:lnTo>
                    <a:pt x="6402" y="2746"/>
                  </a:lnTo>
                  <a:lnTo>
                    <a:pt x="6589" y="2622"/>
                  </a:lnTo>
                  <a:lnTo>
                    <a:pt x="6729" y="2499"/>
                  </a:lnTo>
                  <a:lnTo>
                    <a:pt x="6869" y="2365"/>
                  </a:lnTo>
                  <a:lnTo>
                    <a:pt x="6986" y="2226"/>
                  </a:lnTo>
                  <a:lnTo>
                    <a:pt x="7079" y="2086"/>
                  </a:lnTo>
                  <a:lnTo>
                    <a:pt x="7149" y="1936"/>
                  </a:lnTo>
                  <a:lnTo>
                    <a:pt x="7196" y="1786"/>
                  </a:lnTo>
                  <a:lnTo>
                    <a:pt x="7196" y="1631"/>
                  </a:lnTo>
                  <a:lnTo>
                    <a:pt x="7149" y="1475"/>
                  </a:lnTo>
                  <a:lnTo>
                    <a:pt x="7079" y="1309"/>
                  </a:lnTo>
                  <a:lnTo>
                    <a:pt x="6939" y="1143"/>
                  </a:lnTo>
                  <a:lnTo>
                    <a:pt x="6775" y="977"/>
                  </a:lnTo>
                  <a:lnTo>
                    <a:pt x="6565" y="800"/>
                  </a:lnTo>
                  <a:lnTo>
                    <a:pt x="6308" y="628"/>
                  </a:lnTo>
                  <a:lnTo>
                    <a:pt x="5981" y="446"/>
                  </a:lnTo>
                  <a:lnTo>
                    <a:pt x="5607" y="269"/>
                  </a:lnTo>
                  <a:lnTo>
                    <a:pt x="5444" y="205"/>
                  </a:lnTo>
                  <a:lnTo>
                    <a:pt x="5257" y="151"/>
                  </a:lnTo>
                  <a:lnTo>
                    <a:pt x="5047" y="108"/>
                  </a:lnTo>
                  <a:lnTo>
                    <a:pt x="4790" y="71"/>
                  </a:lnTo>
                  <a:lnTo>
                    <a:pt x="4533" y="38"/>
                  </a:lnTo>
                  <a:lnTo>
                    <a:pt x="4276"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21;p44">
              <a:extLst>
                <a:ext uri="{FF2B5EF4-FFF2-40B4-BE49-F238E27FC236}">
                  <a16:creationId xmlns:a16="http://schemas.microsoft.com/office/drawing/2014/main" id="{92BB7711-D904-4AD7-831F-70B8BDD36DF9}"/>
                </a:ext>
              </a:extLst>
            </p:cNvPr>
            <p:cNvSpPr/>
            <p:nvPr/>
          </p:nvSpPr>
          <p:spPr>
            <a:xfrm rot="10800000">
              <a:off x="120392" y="3981353"/>
              <a:ext cx="69327" cy="156193"/>
            </a:xfrm>
            <a:custGeom>
              <a:avLst/>
              <a:gdLst/>
              <a:ahLst/>
              <a:cxnLst/>
              <a:rect l="l" t="t" r="r" b="b"/>
              <a:pathLst>
                <a:path w="7173" h="3984" extrusionOk="0">
                  <a:moveTo>
                    <a:pt x="3668" y="1"/>
                  </a:moveTo>
                  <a:lnTo>
                    <a:pt x="3434" y="6"/>
                  </a:lnTo>
                  <a:lnTo>
                    <a:pt x="3177" y="17"/>
                  </a:lnTo>
                  <a:lnTo>
                    <a:pt x="2944" y="33"/>
                  </a:lnTo>
                  <a:lnTo>
                    <a:pt x="2687" y="54"/>
                  </a:lnTo>
                  <a:lnTo>
                    <a:pt x="2500" y="81"/>
                  </a:lnTo>
                  <a:lnTo>
                    <a:pt x="2336" y="108"/>
                  </a:lnTo>
                  <a:lnTo>
                    <a:pt x="2173" y="145"/>
                  </a:lnTo>
                  <a:lnTo>
                    <a:pt x="2033" y="178"/>
                  </a:lnTo>
                  <a:lnTo>
                    <a:pt x="1892" y="215"/>
                  </a:lnTo>
                  <a:lnTo>
                    <a:pt x="1799" y="258"/>
                  </a:lnTo>
                  <a:lnTo>
                    <a:pt x="1706" y="301"/>
                  </a:lnTo>
                  <a:lnTo>
                    <a:pt x="1635" y="344"/>
                  </a:lnTo>
                  <a:lnTo>
                    <a:pt x="1565" y="392"/>
                  </a:lnTo>
                  <a:lnTo>
                    <a:pt x="1542" y="435"/>
                  </a:lnTo>
                  <a:lnTo>
                    <a:pt x="1519" y="483"/>
                  </a:lnTo>
                  <a:lnTo>
                    <a:pt x="1519" y="531"/>
                  </a:lnTo>
                  <a:lnTo>
                    <a:pt x="1565" y="580"/>
                  </a:lnTo>
                  <a:lnTo>
                    <a:pt x="1612" y="628"/>
                  </a:lnTo>
                  <a:lnTo>
                    <a:pt x="1682" y="676"/>
                  </a:lnTo>
                  <a:lnTo>
                    <a:pt x="1752" y="719"/>
                  </a:lnTo>
                  <a:lnTo>
                    <a:pt x="2033" y="848"/>
                  </a:lnTo>
                  <a:lnTo>
                    <a:pt x="2243" y="971"/>
                  </a:lnTo>
                  <a:lnTo>
                    <a:pt x="2430" y="1089"/>
                  </a:lnTo>
                  <a:lnTo>
                    <a:pt x="2570" y="1212"/>
                  </a:lnTo>
                  <a:lnTo>
                    <a:pt x="2687" y="1330"/>
                  </a:lnTo>
                  <a:lnTo>
                    <a:pt x="2757" y="1443"/>
                  </a:lnTo>
                  <a:lnTo>
                    <a:pt x="2827" y="1555"/>
                  </a:lnTo>
                  <a:lnTo>
                    <a:pt x="2850" y="1668"/>
                  </a:lnTo>
                  <a:lnTo>
                    <a:pt x="2850" y="1775"/>
                  </a:lnTo>
                  <a:lnTo>
                    <a:pt x="2827" y="1877"/>
                  </a:lnTo>
                  <a:lnTo>
                    <a:pt x="2780" y="1979"/>
                  </a:lnTo>
                  <a:lnTo>
                    <a:pt x="2710" y="2081"/>
                  </a:lnTo>
                  <a:lnTo>
                    <a:pt x="2617" y="2177"/>
                  </a:lnTo>
                  <a:lnTo>
                    <a:pt x="2523" y="2268"/>
                  </a:lnTo>
                  <a:lnTo>
                    <a:pt x="2406" y="2354"/>
                  </a:lnTo>
                  <a:lnTo>
                    <a:pt x="2290" y="2440"/>
                  </a:lnTo>
                  <a:lnTo>
                    <a:pt x="2033" y="2595"/>
                  </a:lnTo>
                  <a:lnTo>
                    <a:pt x="1729" y="2735"/>
                  </a:lnTo>
                  <a:lnTo>
                    <a:pt x="1449" y="2858"/>
                  </a:lnTo>
                  <a:lnTo>
                    <a:pt x="1168" y="2965"/>
                  </a:lnTo>
                  <a:lnTo>
                    <a:pt x="935" y="3046"/>
                  </a:lnTo>
                  <a:lnTo>
                    <a:pt x="724" y="3104"/>
                  </a:lnTo>
                  <a:lnTo>
                    <a:pt x="537" y="3158"/>
                  </a:lnTo>
                  <a:lnTo>
                    <a:pt x="397" y="3201"/>
                  </a:lnTo>
                  <a:lnTo>
                    <a:pt x="280" y="3239"/>
                  </a:lnTo>
                  <a:lnTo>
                    <a:pt x="187" y="3281"/>
                  </a:lnTo>
                  <a:lnTo>
                    <a:pt x="117" y="3330"/>
                  </a:lnTo>
                  <a:lnTo>
                    <a:pt x="47" y="3373"/>
                  </a:lnTo>
                  <a:lnTo>
                    <a:pt x="0" y="3421"/>
                  </a:lnTo>
                  <a:lnTo>
                    <a:pt x="0" y="3469"/>
                  </a:lnTo>
                  <a:lnTo>
                    <a:pt x="0" y="3517"/>
                  </a:lnTo>
                  <a:lnTo>
                    <a:pt x="23" y="3566"/>
                  </a:lnTo>
                  <a:lnTo>
                    <a:pt x="47" y="3608"/>
                  </a:lnTo>
                  <a:lnTo>
                    <a:pt x="117" y="3657"/>
                  </a:lnTo>
                  <a:lnTo>
                    <a:pt x="187" y="3700"/>
                  </a:lnTo>
                  <a:lnTo>
                    <a:pt x="280" y="3742"/>
                  </a:lnTo>
                  <a:lnTo>
                    <a:pt x="397" y="3785"/>
                  </a:lnTo>
                  <a:lnTo>
                    <a:pt x="537" y="3823"/>
                  </a:lnTo>
                  <a:lnTo>
                    <a:pt x="701" y="3855"/>
                  </a:lnTo>
                  <a:lnTo>
                    <a:pt x="865" y="3887"/>
                  </a:lnTo>
                  <a:lnTo>
                    <a:pt x="1051" y="3914"/>
                  </a:lnTo>
                  <a:lnTo>
                    <a:pt x="1238" y="3941"/>
                  </a:lnTo>
                  <a:lnTo>
                    <a:pt x="1425" y="3957"/>
                  </a:lnTo>
                  <a:lnTo>
                    <a:pt x="1635" y="3973"/>
                  </a:lnTo>
                  <a:lnTo>
                    <a:pt x="1846" y="3978"/>
                  </a:lnTo>
                  <a:lnTo>
                    <a:pt x="2056" y="3984"/>
                  </a:lnTo>
                  <a:lnTo>
                    <a:pt x="2243" y="3984"/>
                  </a:lnTo>
                  <a:lnTo>
                    <a:pt x="2453" y="3978"/>
                  </a:lnTo>
                  <a:lnTo>
                    <a:pt x="2663" y="3968"/>
                  </a:lnTo>
                  <a:lnTo>
                    <a:pt x="2850" y="3957"/>
                  </a:lnTo>
                  <a:lnTo>
                    <a:pt x="3061" y="3941"/>
                  </a:lnTo>
                  <a:lnTo>
                    <a:pt x="3248" y="3914"/>
                  </a:lnTo>
                  <a:lnTo>
                    <a:pt x="3411" y="3887"/>
                  </a:lnTo>
                  <a:lnTo>
                    <a:pt x="3575" y="3855"/>
                  </a:lnTo>
                  <a:lnTo>
                    <a:pt x="3738" y="3823"/>
                  </a:lnTo>
                  <a:lnTo>
                    <a:pt x="4065" y="3732"/>
                  </a:lnTo>
                  <a:lnTo>
                    <a:pt x="4369" y="3635"/>
                  </a:lnTo>
                  <a:lnTo>
                    <a:pt x="4743" y="3512"/>
                  </a:lnTo>
                  <a:lnTo>
                    <a:pt x="5163" y="3362"/>
                  </a:lnTo>
                  <a:lnTo>
                    <a:pt x="5584" y="3180"/>
                  </a:lnTo>
                  <a:lnTo>
                    <a:pt x="5794" y="3083"/>
                  </a:lnTo>
                  <a:lnTo>
                    <a:pt x="6004" y="2976"/>
                  </a:lnTo>
                  <a:lnTo>
                    <a:pt x="6191" y="2869"/>
                  </a:lnTo>
                  <a:lnTo>
                    <a:pt x="6401" y="2751"/>
                  </a:lnTo>
                  <a:lnTo>
                    <a:pt x="6565" y="2627"/>
                  </a:lnTo>
                  <a:lnTo>
                    <a:pt x="6729" y="2499"/>
                  </a:lnTo>
                  <a:lnTo>
                    <a:pt x="6869" y="2365"/>
                  </a:lnTo>
                  <a:lnTo>
                    <a:pt x="6986" y="2231"/>
                  </a:lnTo>
                  <a:lnTo>
                    <a:pt x="7079" y="2086"/>
                  </a:lnTo>
                  <a:lnTo>
                    <a:pt x="7149" y="1941"/>
                  </a:lnTo>
                  <a:lnTo>
                    <a:pt x="7172" y="1791"/>
                  </a:lnTo>
                  <a:lnTo>
                    <a:pt x="7172" y="1636"/>
                  </a:lnTo>
                  <a:lnTo>
                    <a:pt x="7126" y="1475"/>
                  </a:lnTo>
                  <a:lnTo>
                    <a:pt x="7056" y="1314"/>
                  </a:lnTo>
                  <a:lnTo>
                    <a:pt x="6939" y="1148"/>
                  </a:lnTo>
                  <a:lnTo>
                    <a:pt x="6775" y="976"/>
                  </a:lnTo>
                  <a:lnTo>
                    <a:pt x="6565" y="805"/>
                  </a:lnTo>
                  <a:lnTo>
                    <a:pt x="6285" y="628"/>
                  </a:lnTo>
                  <a:lnTo>
                    <a:pt x="5981" y="451"/>
                  </a:lnTo>
                  <a:lnTo>
                    <a:pt x="5584" y="269"/>
                  </a:lnTo>
                  <a:lnTo>
                    <a:pt x="5444" y="210"/>
                  </a:lnTo>
                  <a:lnTo>
                    <a:pt x="5233" y="156"/>
                  </a:lnTo>
                  <a:lnTo>
                    <a:pt x="5023" y="108"/>
                  </a:lnTo>
                  <a:lnTo>
                    <a:pt x="4789" y="70"/>
                  </a:lnTo>
                  <a:lnTo>
                    <a:pt x="4532" y="38"/>
                  </a:lnTo>
                  <a:lnTo>
                    <a:pt x="4252" y="17"/>
                  </a:lnTo>
                  <a:lnTo>
                    <a:pt x="3972" y="6"/>
                  </a:lnTo>
                  <a:lnTo>
                    <a:pt x="366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22;p44">
              <a:extLst>
                <a:ext uri="{FF2B5EF4-FFF2-40B4-BE49-F238E27FC236}">
                  <a16:creationId xmlns:a16="http://schemas.microsoft.com/office/drawing/2014/main" id="{7AA9283E-C4B6-42EF-9F94-9092F208336C}"/>
                </a:ext>
              </a:extLst>
            </p:cNvPr>
            <p:cNvSpPr/>
            <p:nvPr/>
          </p:nvSpPr>
          <p:spPr>
            <a:xfrm rot="10800000">
              <a:off x="-21413" y="4149464"/>
              <a:ext cx="69337" cy="156193"/>
            </a:xfrm>
            <a:custGeom>
              <a:avLst/>
              <a:gdLst/>
              <a:ahLst/>
              <a:cxnLst/>
              <a:rect l="l" t="t" r="r" b="b"/>
              <a:pathLst>
                <a:path w="7174" h="3984" extrusionOk="0">
                  <a:moveTo>
                    <a:pt x="3669" y="0"/>
                  </a:moveTo>
                  <a:lnTo>
                    <a:pt x="3435" y="6"/>
                  </a:lnTo>
                  <a:lnTo>
                    <a:pt x="3178" y="16"/>
                  </a:lnTo>
                  <a:lnTo>
                    <a:pt x="2945" y="32"/>
                  </a:lnTo>
                  <a:lnTo>
                    <a:pt x="2688" y="59"/>
                  </a:lnTo>
                  <a:lnTo>
                    <a:pt x="2501" y="81"/>
                  </a:lnTo>
                  <a:lnTo>
                    <a:pt x="2337" y="113"/>
                  </a:lnTo>
                  <a:lnTo>
                    <a:pt x="2174" y="145"/>
                  </a:lnTo>
                  <a:lnTo>
                    <a:pt x="2033" y="177"/>
                  </a:lnTo>
                  <a:lnTo>
                    <a:pt x="1893" y="220"/>
                  </a:lnTo>
                  <a:lnTo>
                    <a:pt x="1800" y="257"/>
                  </a:lnTo>
                  <a:lnTo>
                    <a:pt x="1706" y="300"/>
                  </a:lnTo>
                  <a:lnTo>
                    <a:pt x="1636" y="343"/>
                  </a:lnTo>
                  <a:lnTo>
                    <a:pt x="1566" y="391"/>
                  </a:lnTo>
                  <a:lnTo>
                    <a:pt x="1543" y="440"/>
                  </a:lnTo>
                  <a:lnTo>
                    <a:pt x="1519" y="488"/>
                  </a:lnTo>
                  <a:lnTo>
                    <a:pt x="1519" y="531"/>
                  </a:lnTo>
                  <a:lnTo>
                    <a:pt x="1566" y="579"/>
                  </a:lnTo>
                  <a:lnTo>
                    <a:pt x="1613" y="627"/>
                  </a:lnTo>
                  <a:lnTo>
                    <a:pt x="1683" y="676"/>
                  </a:lnTo>
                  <a:lnTo>
                    <a:pt x="1753" y="724"/>
                  </a:lnTo>
                  <a:lnTo>
                    <a:pt x="2010" y="847"/>
                  </a:lnTo>
                  <a:lnTo>
                    <a:pt x="2244" y="965"/>
                  </a:lnTo>
                  <a:lnTo>
                    <a:pt x="2431" y="1088"/>
                  </a:lnTo>
                  <a:lnTo>
                    <a:pt x="2571" y="1206"/>
                  </a:lnTo>
                  <a:lnTo>
                    <a:pt x="2688" y="1324"/>
                  </a:lnTo>
                  <a:lnTo>
                    <a:pt x="2758" y="1437"/>
                  </a:lnTo>
                  <a:lnTo>
                    <a:pt x="2828" y="1549"/>
                  </a:lnTo>
                  <a:lnTo>
                    <a:pt x="2851" y="1657"/>
                  </a:lnTo>
                  <a:lnTo>
                    <a:pt x="2851" y="1764"/>
                  </a:lnTo>
                  <a:lnTo>
                    <a:pt x="2828" y="1866"/>
                  </a:lnTo>
                  <a:lnTo>
                    <a:pt x="2781" y="1968"/>
                  </a:lnTo>
                  <a:lnTo>
                    <a:pt x="2734" y="2064"/>
                  </a:lnTo>
                  <a:lnTo>
                    <a:pt x="2641" y="2160"/>
                  </a:lnTo>
                  <a:lnTo>
                    <a:pt x="2547" y="2252"/>
                  </a:lnTo>
                  <a:lnTo>
                    <a:pt x="2454" y="2337"/>
                  </a:lnTo>
                  <a:lnTo>
                    <a:pt x="2337" y="2423"/>
                  </a:lnTo>
                  <a:lnTo>
                    <a:pt x="2057" y="2579"/>
                  </a:lnTo>
                  <a:lnTo>
                    <a:pt x="1776" y="2718"/>
                  </a:lnTo>
                  <a:lnTo>
                    <a:pt x="1496" y="2841"/>
                  </a:lnTo>
                  <a:lnTo>
                    <a:pt x="1216" y="2949"/>
                  </a:lnTo>
                  <a:lnTo>
                    <a:pt x="959" y="3034"/>
                  </a:lnTo>
                  <a:lnTo>
                    <a:pt x="749" y="3099"/>
                  </a:lnTo>
                  <a:lnTo>
                    <a:pt x="538" y="3163"/>
                  </a:lnTo>
                  <a:lnTo>
                    <a:pt x="398" y="3200"/>
                  </a:lnTo>
                  <a:lnTo>
                    <a:pt x="281" y="3243"/>
                  </a:lnTo>
                  <a:lnTo>
                    <a:pt x="188" y="3286"/>
                  </a:lnTo>
                  <a:lnTo>
                    <a:pt x="118" y="3329"/>
                  </a:lnTo>
                  <a:lnTo>
                    <a:pt x="48" y="3377"/>
                  </a:lnTo>
                  <a:lnTo>
                    <a:pt x="24" y="3426"/>
                  </a:lnTo>
                  <a:lnTo>
                    <a:pt x="1" y="3474"/>
                  </a:lnTo>
                  <a:lnTo>
                    <a:pt x="1" y="3517"/>
                  </a:lnTo>
                  <a:lnTo>
                    <a:pt x="24" y="3565"/>
                  </a:lnTo>
                  <a:lnTo>
                    <a:pt x="71" y="3613"/>
                  </a:lnTo>
                  <a:lnTo>
                    <a:pt x="118" y="3656"/>
                  </a:lnTo>
                  <a:lnTo>
                    <a:pt x="211" y="3704"/>
                  </a:lnTo>
                  <a:lnTo>
                    <a:pt x="305" y="3742"/>
                  </a:lnTo>
                  <a:lnTo>
                    <a:pt x="421" y="3785"/>
                  </a:lnTo>
                  <a:lnTo>
                    <a:pt x="562" y="3822"/>
                  </a:lnTo>
                  <a:lnTo>
                    <a:pt x="702" y="3860"/>
                  </a:lnTo>
                  <a:lnTo>
                    <a:pt x="889" y="3892"/>
                  </a:lnTo>
                  <a:lnTo>
                    <a:pt x="1076" y="3919"/>
                  </a:lnTo>
                  <a:lnTo>
                    <a:pt x="1262" y="3940"/>
                  </a:lnTo>
                  <a:lnTo>
                    <a:pt x="1449" y="3956"/>
                  </a:lnTo>
                  <a:lnTo>
                    <a:pt x="1636" y="3972"/>
                  </a:lnTo>
                  <a:lnTo>
                    <a:pt x="1847" y="3978"/>
                  </a:lnTo>
                  <a:lnTo>
                    <a:pt x="2057" y="3983"/>
                  </a:lnTo>
                  <a:lnTo>
                    <a:pt x="2267" y="3983"/>
                  </a:lnTo>
                  <a:lnTo>
                    <a:pt x="2454" y="3978"/>
                  </a:lnTo>
                  <a:lnTo>
                    <a:pt x="2664" y="3972"/>
                  </a:lnTo>
                  <a:lnTo>
                    <a:pt x="2875" y="3956"/>
                  </a:lnTo>
                  <a:lnTo>
                    <a:pt x="3061" y="3940"/>
                  </a:lnTo>
                  <a:lnTo>
                    <a:pt x="3248" y="3913"/>
                  </a:lnTo>
                  <a:lnTo>
                    <a:pt x="3412" y="3887"/>
                  </a:lnTo>
                  <a:lnTo>
                    <a:pt x="3575" y="3860"/>
                  </a:lnTo>
                  <a:lnTo>
                    <a:pt x="3739" y="3822"/>
                  </a:lnTo>
                  <a:lnTo>
                    <a:pt x="4066" y="3731"/>
                  </a:lnTo>
                  <a:lnTo>
                    <a:pt x="4370" y="3635"/>
                  </a:lnTo>
                  <a:lnTo>
                    <a:pt x="4744" y="3511"/>
                  </a:lnTo>
                  <a:lnTo>
                    <a:pt x="5164" y="3361"/>
                  </a:lnTo>
                  <a:lnTo>
                    <a:pt x="5585" y="3179"/>
                  </a:lnTo>
                  <a:lnTo>
                    <a:pt x="5795" y="3083"/>
                  </a:lnTo>
                  <a:lnTo>
                    <a:pt x="6005" y="2975"/>
                  </a:lnTo>
                  <a:lnTo>
                    <a:pt x="6192" y="2868"/>
                  </a:lnTo>
                  <a:lnTo>
                    <a:pt x="6402" y="2750"/>
                  </a:lnTo>
                  <a:lnTo>
                    <a:pt x="6566" y="2627"/>
                  </a:lnTo>
                  <a:lnTo>
                    <a:pt x="6729" y="2498"/>
                  </a:lnTo>
                  <a:lnTo>
                    <a:pt x="6870" y="2370"/>
                  </a:lnTo>
                  <a:lnTo>
                    <a:pt x="6986" y="2230"/>
                  </a:lnTo>
                  <a:lnTo>
                    <a:pt x="7080" y="2085"/>
                  </a:lnTo>
                  <a:lnTo>
                    <a:pt x="7150" y="1941"/>
                  </a:lnTo>
                  <a:lnTo>
                    <a:pt x="7173" y="1791"/>
                  </a:lnTo>
                  <a:lnTo>
                    <a:pt x="7173" y="1635"/>
                  </a:lnTo>
                  <a:lnTo>
                    <a:pt x="7127" y="1474"/>
                  </a:lnTo>
                  <a:lnTo>
                    <a:pt x="7056" y="1314"/>
                  </a:lnTo>
                  <a:lnTo>
                    <a:pt x="6940" y="1147"/>
                  </a:lnTo>
                  <a:lnTo>
                    <a:pt x="6776" y="976"/>
                  </a:lnTo>
                  <a:lnTo>
                    <a:pt x="6566" y="804"/>
                  </a:lnTo>
                  <a:lnTo>
                    <a:pt x="6285" y="627"/>
                  </a:lnTo>
                  <a:lnTo>
                    <a:pt x="5982" y="450"/>
                  </a:lnTo>
                  <a:lnTo>
                    <a:pt x="5585" y="268"/>
                  </a:lnTo>
                  <a:lnTo>
                    <a:pt x="5444" y="209"/>
                  </a:lnTo>
                  <a:lnTo>
                    <a:pt x="5234" y="156"/>
                  </a:lnTo>
                  <a:lnTo>
                    <a:pt x="5024" y="113"/>
                  </a:lnTo>
                  <a:lnTo>
                    <a:pt x="4790" y="70"/>
                  </a:lnTo>
                  <a:lnTo>
                    <a:pt x="4533" y="43"/>
                  </a:lnTo>
                  <a:lnTo>
                    <a:pt x="4253" y="22"/>
                  </a:lnTo>
                  <a:lnTo>
                    <a:pt x="3973" y="6"/>
                  </a:lnTo>
                  <a:lnTo>
                    <a:pt x="3669"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23;p44">
              <a:extLst>
                <a:ext uri="{FF2B5EF4-FFF2-40B4-BE49-F238E27FC236}">
                  <a16:creationId xmlns:a16="http://schemas.microsoft.com/office/drawing/2014/main" id="{86B21D5E-99E8-4EE3-A342-4E928A8DCAB6}"/>
                </a:ext>
              </a:extLst>
            </p:cNvPr>
            <p:cNvSpPr/>
            <p:nvPr/>
          </p:nvSpPr>
          <p:spPr>
            <a:xfrm rot="10800000">
              <a:off x="-156443" y="4131391"/>
              <a:ext cx="63238" cy="157055"/>
            </a:xfrm>
            <a:custGeom>
              <a:avLst/>
              <a:gdLst/>
              <a:ahLst/>
              <a:cxnLst/>
              <a:rect l="l" t="t" r="r" b="b"/>
              <a:pathLst>
                <a:path w="6543" h="4006" extrusionOk="0">
                  <a:moveTo>
                    <a:pt x="2547" y="1"/>
                  </a:moveTo>
                  <a:lnTo>
                    <a:pt x="2243" y="6"/>
                  </a:lnTo>
                  <a:lnTo>
                    <a:pt x="1963" y="22"/>
                  </a:lnTo>
                  <a:lnTo>
                    <a:pt x="1683" y="44"/>
                  </a:lnTo>
                  <a:lnTo>
                    <a:pt x="1402" y="76"/>
                  </a:lnTo>
                  <a:lnTo>
                    <a:pt x="1215" y="108"/>
                  </a:lnTo>
                  <a:lnTo>
                    <a:pt x="1052" y="140"/>
                  </a:lnTo>
                  <a:lnTo>
                    <a:pt x="912" y="172"/>
                  </a:lnTo>
                  <a:lnTo>
                    <a:pt x="772" y="215"/>
                  </a:lnTo>
                  <a:lnTo>
                    <a:pt x="678" y="253"/>
                  </a:lnTo>
                  <a:lnTo>
                    <a:pt x="585" y="296"/>
                  </a:lnTo>
                  <a:lnTo>
                    <a:pt x="491" y="338"/>
                  </a:lnTo>
                  <a:lnTo>
                    <a:pt x="445" y="387"/>
                  </a:lnTo>
                  <a:lnTo>
                    <a:pt x="421" y="435"/>
                  </a:lnTo>
                  <a:lnTo>
                    <a:pt x="398" y="478"/>
                  </a:lnTo>
                  <a:lnTo>
                    <a:pt x="398" y="526"/>
                  </a:lnTo>
                  <a:lnTo>
                    <a:pt x="421" y="574"/>
                  </a:lnTo>
                  <a:lnTo>
                    <a:pt x="468" y="623"/>
                  </a:lnTo>
                  <a:lnTo>
                    <a:pt x="538" y="671"/>
                  </a:lnTo>
                  <a:lnTo>
                    <a:pt x="608" y="714"/>
                  </a:lnTo>
                  <a:lnTo>
                    <a:pt x="725" y="757"/>
                  </a:lnTo>
                  <a:lnTo>
                    <a:pt x="1029" y="875"/>
                  </a:lnTo>
                  <a:lnTo>
                    <a:pt x="1286" y="992"/>
                  </a:lnTo>
                  <a:lnTo>
                    <a:pt x="1519" y="1110"/>
                  </a:lnTo>
                  <a:lnTo>
                    <a:pt x="1706" y="1223"/>
                  </a:lnTo>
                  <a:lnTo>
                    <a:pt x="1870" y="1336"/>
                  </a:lnTo>
                  <a:lnTo>
                    <a:pt x="1986" y="1448"/>
                  </a:lnTo>
                  <a:lnTo>
                    <a:pt x="2080" y="1561"/>
                  </a:lnTo>
                  <a:lnTo>
                    <a:pt x="2150" y="1668"/>
                  </a:lnTo>
                  <a:lnTo>
                    <a:pt x="2197" y="1775"/>
                  </a:lnTo>
                  <a:lnTo>
                    <a:pt x="2220" y="1877"/>
                  </a:lnTo>
                  <a:lnTo>
                    <a:pt x="2220" y="1979"/>
                  </a:lnTo>
                  <a:lnTo>
                    <a:pt x="2197" y="2075"/>
                  </a:lnTo>
                  <a:lnTo>
                    <a:pt x="2150" y="2172"/>
                  </a:lnTo>
                  <a:lnTo>
                    <a:pt x="2080" y="2268"/>
                  </a:lnTo>
                  <a:lnTo>
                    <a:pt x="2010" y="2354"/>
                  </a:lnTo>
                  <a:lnTo>
                    <a:pt x="1940" y="2440"/>
                  </a:lnTo>
                  <a:lnTo>
                    <a:pt x="1729" y="2601"/>
                  </a:lnTo>
                  <a:lnTo>
                    <a:pt x="1496" y="2751"/>
                  </a:lnTo>
                  <a:lnTo>
                    <a:pt x="1262" y="2879"/>
                  </a:lnTo>
                  <a:lnTo>
                    <a:pt x="1029" y="2987"/>
                  </a:lnTo>
                  <a:lnTo>
                    <a:pt x="818" y="3078"/>
                  </a:lnTo>
                  <a:lnTo>
                    <a:pt x="631" y="3147"/>
                  </a:lnTo>
                  <a:lnTo>
                    <a:pt x="421" y="3217"/>
                  </a:lnTo>
                  <a:lnTo>
                    <a:pt x="304" y="3255"/>
                  </a:lnTo>
                  <a:lnTo>
                    <a:pt x="211" y="3303"/>
                  </a:lnTo>
                  <a:lnTo>
                    <a:pt x="117" y="3346"/>
                  </a:lnTo>
                  <a:lnTo>
                    <a:pt x="71" y="3394"/>
                  </a:lnTo>
                  <a:lnTo>
                    <a:pt x="24" y="3437"/>
                  </a:lnTo>
                  <a:lnTo>
                    <a:pt x="1" y="3485"/>
                  </a:lnTo>
                  <a:lnTo>
                    <a:pt x="1" y="3533"/>
                  </a:lnTo>
                  <a:lnTo>
                    <a:pt x="24" y="3582"/>
                  </a:lnTo>
                  <a:lnTo>
                    <a:pt x="71" y="3630"/>
                  </a:lnTo>
                  <a:lnTo>
                    <a:pt x="117" y="3673"/>
                  </a:lnTo>
                  <a:lnTo>
                    <a:pt x="211" y="3716"/>
                  </a:lnTo>
                  <a:lnTo>
                    <a:pt x="304" y="3759"/>
                  </a:lnTo>
                  <a:lnTo>
                    <a:pt x="421" y="3801"/>
                  </a:lnTo>
                  <a:lnTo>
                    <a:pt x="538" y="3839"/>
                  </a:lnTo>
                  <a:lnTo>
                    <a:pt x="702" y="3871"/>
                  </a:lnTo>
                  <a:lnTo>
                    <a:pt x="865" y="3903"/>
                  </a:lnTo>
                  <a:lnTo>
                    <a:pt x="1052" y="3935"/>
                  </a:lnTo>
                  <a:lnTo>
                    <a:pt x="1239" y="3957"/>
                  </a:lnTo>
                  <a:lnTo>
                    <a:pt x="1426" y="3973"/>
                  </a:lnTo>
                  <a:lnTo>
                    <a:pt x="1636" y="3989"/>
                  </a:lnTo>
                  <a:lnTo>
                    <a:pt x="1846" y="4000"/>
                  </a:lnTo>
                  <a:lnTo>
                    <a:pt x="2057" y="4005"/>
                  </a:lnTo>
                  <a:lnTo>
                    <a:pt x="2243" y="4005"/>
                  </a:lnTo>
                  <a:lnTo>
                    <a:pt x="2454" y="4000"/>
                  </a:lnTo>
                  <a:lnTo>
                    <a:pt x="2664" y="3989"/>
                  </a:lnTo>
                  <a:lnTo>
                    <a:pt x="2851" y="3978"/>
                  </a:lnTo>
                  <a:lnTo>
                    <a:pt x="3038" y="3962"/>
                  </a:lnTo>
                  <a:lnTo>
                    <a:pt x="3225" y="3935"/>
                  </a:lnTo>
                  <a:lnTo>
                    <a:pt x="3412" y="3914"/>
                  </a:lnTo>
                  <a:lnTo>
                    <a:pt x="3575" y="3882"/>
                  </a:lnTo>
                  <a:lnTo>
                    <a:pt x="3739" y="3850"/>
                  </a:lnTo>
                  <a:lnTo>
                    <a:pt x="3879" y="3807"/>
                  </a:lnTo>
                  <a:lnTo>
                    <a:pt x="4159" y="3710"/>
                  </a:lnTo>
                  <a:lnTo>
                    <a:pt x="4440" y="3608"/>
                  </a:lnTo>
                  <a:lnTo>
                    <a:pt x="4767" y="3480"/>
                  </a:lnTo>
                  <a:lnTo>
                    <a:pt x="5117" y="3319"/>
                  </a:lnTo>
                  <a:lnTo>
                    <a:pt x="5468" y="3131"/>
                  </a:lnTo>
                  <a:lnTo>
                    <a:pt x="5631" y="3029"/>
                  </a:lnTo>
                  <a:lnTo>
                    <a:pt x="5795" y="2922"/>
                  </a:lnTo>
                  <a:lnTo>
                    <a:pt x="5958" y="2804"/>
                  </a:lnTo>
                  <a:lnTo>
                    <a:pt x="6098" y="2686"/>
                  </a:lnTo>
                  <a:lnTo>
                    <a:pt x="6238" y="2563"/>
                  </a:lnTo>
                  <a:lnTo>
                    <a:pt x="6332" y="2429"/>
                  </a:lnTo>
                  <a:lnTo>
                    <a:pt x="6425" y="2295"/>
                  </a:lnTo>
                  <a:lnTo>
                    <a:pt x="6495" y="2156"/>
                  </a:lnTo>
                  <a:lnTo>
                    <a:pt x="6542" y="2016"/>
                  </a:lnTo>
                  <a:lnTo>
                    <a:pt x="6542" y="1866"/>
                  </a:lnTo>
                  <a:lnTo>
                    <a:pt x="6519" y="1716"/>
                  </a:lnTo>
                  <a:lnTo>
                    <a:pt x="6449" y="1561"/>
                  </a:lnTo>
                  <a:lnTo>
                    <a:pt x="6355" y="1405"/>
                  </a:lnTo>
                  <a:lnTo>
                    <a:pt x="6215" y="1244"/>
                  </a:lnTo>
                  <a:lnTo>
                    <a:pt x="6052" y="1078"/>
                  </a:lnTo>
                  <a:lnTo>
                    <a:pt x="5818" y="912"/>
                  </a:lnTo>
                  <a:lnTo>
                    <a:pt x="5538" y="746"/>
                  </a:lnTo>
                  <a:lnTo>
                    <a:pt x="5211" y="574"/>
                  </a:lnTo>
                  <a:lnTo>
                    <a:pt x="4813" y="403"/>
                  </a:lnTo>
                  <a:lnTo>
                    <a:pt x="4369" y="231"/>
                  </a:lnTo>
                  <a:lnTo>
                    <a:pt x="4206" y="178"/>
                  </a:lnTo>
                  <a:lnTo>
                    <a:pt x="4019" y="135"/>
                  </a:lnTo>
                  <a:lnTo>
                    <a:pt x="3809" y="92"/>
                  </a:lnTo>
                  <a:lnTo>
                    <a:pt x="3575" y="60"/>
                  </a:lnTo>
                  <a:lnTo>
                    <a:pt x="3318" y="33"/>
                  </a:lnTo>
                  <a:lnTo>
                    <a:pt x="3085" y="17"/>
                  </a:lnTo>
                  <a:lnTo>
                    <a:pt x="2804" y="6"/>
                  </a:lnTo>
                  <a:lnTo>
                    <a:pt x="2547"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24;p44">
              <a:extLst>
                <a:ext uri="{FF2B5EF4-FFF2-40B4-BE49-F238E27FC236}">
                  <a16:creationId xmlns:a16="http://schemas.microsoft.com/office/drawing/2014/main" id="{0CB13D35-514B-49D6-B17F-576CC32DFB0B}"/>
                </a:ext>
              </a:extLst>
            </p:cNvPr>
            <p:cNvSpPr/>
            <p:nvPr/>
          </p:nvSpPr>
          <p:spPr>
            <a:xfrm rot="10800000">
              <a:off x="2996648" y="3896866"/>
              <a:ext cx="69327" cy="156193"/>
            </a:xfrm>
            <a:custGeom>
              <a:avLst/>
              <a:gdLst/>
              <a:ahLst/>
              <a:cxnLst/>
              <a:rect l="l" t="t" r="r" b="b"/>
              <a:pathLst>
                <a:path w="7173" h="3984" extrusionOk="0">
                  <a:moveTo>
                    <a:pt x="3691" y="1"/>
                  </a:moveTo>
                  <a:lnTo>
                    <a:pt x="3435" y="6"/>
                  </a:lnTo>
                  <a:lnTo>
                    <a:pt x="3178" y="17"/>
                  </a:lnTo>
                  <a:lnTo>
                    <a:pt x="2944" y="33"/>
                  </a:lnTo>
                  <a:lnTo>
                    <a:pt x="2710" y="54"/>
                  </a:lnTo>
                  <a:lnTo>
                    <a:pt x="2500" y="81"/>
                  </a:lnTo>
                  <a:lnTo>
                    <a:pt x="2336" y="108"/>
                  </a:lnTo>
                  <a:lnTo>
                    <a:pt x="2173" y="140"/>
                  </a:lnTo>
                  <a:lnTo>
                    <a:pt x="2033" y="178"/>
                  </a:lnTo>
                  <a:lnTo>
                    <a:pt x="1916" y="215"/>
                  </a:lnTo>
                  <a:lnTo>
                    <a:pt x="1799" y="258"/>
                  </a:lnTo>
                  <a:lnTo>
                    <a:pt x="1706" y="301"/>
                  </a:lnTo>
                  <a:lnTo>
                    <a:pt x="1636" y="344"/>
                  </a:lnTo>
                  <a:lnTo>
                    <a:pt x="1589" y="392"/>
                  </a:lnTo>
                  <a:lnTo>
                    <a:pt x="1542" y="435"/>
                  </a:lnTo>
                  <a:lnTo>
                    <a:pt x="1542" y="483"/>
                  </a:lnTo>
                  <a:lnTo>
                    <a:pt x="1542" y="531"/>
                  </a:lnTo>
                  <a:lnTo>
                    <a:pt x="1565" y="580"/>
                  </a:lnTo>
                  <a:lnTo>
                    <a:pt x="1612" y="628"/>
                  </a:lnTo>
                  <a:lnTo>
                    <a:pt x="1682" y="676"/>
                  </a:lnTo>
                  <a:lnTo>
                    <a:pt x="1776" y="719"/>
                  </a:lnTo>
                  <a:lnTo>
                    <a:pt x="2033" y="842"/>
                  </a:lnTo>
                  <a:lnTo>
                    <a:pt x="2243" y="966"/>
                  </a:lnTo>
                  <a:lnTo>
                    <a:pt x="2430" y="1084"/>
                  </a:lnTo>
                  <a:lnTo>
                    <a:pt x="2570" y="1207"/>
                  </a:lnTo>
                  <a:lnTo>
                    <a:pt x="2687" y="1319"/>
                  </a:lnTo>
                  <a:lnTo>
                    <a:pt x="2780" y="1432"/>
                  </a:lnTo>
                  <a:lnTo>
                    <a:pt x="2827" y="1545"/>
                  </a:lnTo>
                  <a:lnTo>
                    <a:pt x="2850" y="1657"/>
                  </a:lnTo>
                  <a:lnTo>
                    <a:pt x="2850" y="1759"/>
                  </a:lnTo>
                  <a:lnTo>
                    <a:pt x="2827" y="1866"/>
                  </a:lnTo>
                  <a:lnTo>
                    <a:pt x="2804" y="1968"/>
                  </a:lnTo>
                  <a:lnTo>
                    <a:pt x="2734" y="2065"/>
                  </a:lnTo>
                  <a:lnTo>
                    <a:pt x="2664" y="2156"/>
                  </a:lnTo>
                  <a:lnTo>
                    <a:pt x="2570" y="2247"/>
                  </a:lnTo>
                  <a:lnTo>
                    <a:pt x="2453" y="2338"/>
                  </a:lnTo>
                  <a:lnTo>
                    <a:pt x="2336" y="2418"/>
                  </a:lnTo>
                  <a:lnTo>
                    <a:pt x="2079" y="2579"/>
                  </a:lnTo>
                  <a:lnTo>
                    <a:pt x="1799" y="2719"/>
                  </a:lnTo>
                  <a:lnTo>
                    <a:pt x="1495" y="2842"/>
                  </a:lnTo>
                  <a:lnTo>
                    <a:pt x="1238" y="2949"/>
                  </a:lnTo>
                  <a:lnTo>
                    <a:pt x="981" y="3035"/>
                  </a:lnTo>
                  <a:lnTo>
                    <a:pt x="771" y="3099"/>
                  </a:lnTo>
                  <a:lnTo>
                    <a:pt x="538" y="3158"/>
                  </a:lnTo>
                  <a:lnTo>
                    <a:pt x="397" y="3201"/>
                  </a:lnTo>
                  <a:lnTo>
                    <a:pt x="281" y="3244"/>
                  </a:lnTo>
                  <a:lnTo>
                    <a:pt x="187" y="3287"/>
                  </a:lnTo>
                  <a:lnTo>
                    <a:pt x="117" y="3330"/>
                  </a:lnTo>
                  <a:lnTo>
                    <a:pt x="70" y="3378"/>
                  </a:lnTo>
                  <a:lnTo>
                    <a:pt x="24" y="3421"/>
                  </a:lnTo>
                  <a:lnTo>
                    <a:pt x="0" y="3469"/>
                  </a:lnTo>
                  <a:lnTo>
                    <a:pt x="0" y="3517"/>
                  </a:lnTo>
                  <a:lnTo>
                    <a:pt x="24" y="3565"/>
                  </a:lnTo>
                  <a:lnTo>
                    <a:pt x="70" y="3608"/>
                  </a:lnTo>
                  <a:lnTo>
                    <a:pt x="140" y="3657"/>
                  </a:lnTo>
                  <a:lnTo>
                    <a:pt x="210" y="3700"/>
                  </a:lnTo>
                  <a:lnTo>
                    <a:pt x="304" y="3742"/>
                  </a:lnTo>
                  <a:lnTo>
                    <a:pt x="421" y="3785"/>
                  </a:lnTo>
                  <a:lnTo>
                    <a:pt x="561" y="3823"/>
                  </a:lnTo>
                  <a:lnTo>
                    <a:pt x="724" y="3855"/>
                  </a:lnTo>
                  <a:lnTo>
                    <a:pt x="888" y="3887"/>
                  </a:lnTo>
                  <a:lnTo>
                    <a:pt x="1075" y="3914"/>
                  </a:lnTo>
                  <a:lnTo>
                    <a:pt x="1262" y="3941"/>
                  </a:lnTo>
                  <a:lnTo>
                    <a:pt x="1449" y="3957"/>
                  </a:lnTo>
                  <a:lnTo>
                    <a:pt x="1659" y="3968"/>
                  </a:lnTo>
                  <a:lnTo>
                    <a:pt x="1869" y="3978"/>
                  </a:lnTo>
                  <a:lnTo>
                    <a:pt x="2056" y="3984"/>
                  </a:lnTo>
                  <a:lnTo>
                    <a:pt x="2266" y="3984"/>
                  </a:lnTo>
                  <a:lnTo>
                    <a:pt x="2477" y="3978"/>
                  </a:lnTo>
                  <a:lnTo>
                    <a:pt x="2664" y="3968"/>
                  </a:lnTo>
                  <a:lnTo>
                    <a:pt x="2874" y="3957"/>
                  </a:lnTo>
                  <a:lnTo>
                    <a:pt x="3061" y="3935"/>
                  </a:lnTo>
                  <a:lnTo>
                    <a:pt x="3248" y="3914"/>
                  </a:lnTo>
                  <a:lnTo>
                    <a:pt x="3435" y="3887"/>
                  </a:lnTo>
                  <a:lnTo>
                    <a:pt x="3598" y="3855"/>
                  </a:lnTo>
                  <a:lnTo>
                    <a:pt x="3762" y="3823"/>
                  </a:lnTo>
                  <a:lnTo>
                    <a:pt x="4089" y="3726"/>
                  </a:lnTo>
                  <a:lnTo>
                    <a:pt x="4392" y="3635"/>
                  </a:lnTo>
                  <a:lnTo>
                    <a:pt x="4766" y="3512"/>
                  </a:lnTo>
                  <a:lnTo>
                    <a:pt x="5163" y="3356"/>
                  </a:lnTo>
                  <a:lnTo>
                    <a:pt x="5584" y="3180"/>
                  </a:lnTo>
                  <a:lnTo>
                    <a:pt x="5794" y="3083"/>
                  </a:lnTo>
                  <a:lnTo>
                    <a:pt x="6004" y="2976"/>
                  </a:lnTo>
                  <a:lnTo>
                    <a:pt x="6215" y="2863"/>
                  </a:lnTo>
                  <a:lnTo>
                    <a:pt x="6402" y="2751"/>
                  </a:lnTo>
                  <a:lnTo>
                    <a:pt x="6565" y="2627"/>
                  </a:lnTo>
                  <a:lnTo>
                    <a:pt x="6729" y="2499"/>
                  </a:lnTo>
                  <a:lnTo>
                    <a:pt x="6869" y="2365"/>
                  </a:lnTo>
                  <a:lnTo>
                    <a:pt x="6986" y="2231"/>
                  </a:lnTo>
                  <a:lnTo>
                    <a:pt x="7079" y="2086"/>
                  </a:lnTo>
                  <a:lnTo>
                    <a:pt x="7149" y="1941"/>
                  </a:lnTo>
                  <a:lnTo>
                    <a:pt x="7173" y="1791"/>
                  </a:lnTo>
                  <a:lnTo>
                    <a:pt x="7173" y="1636"/>
                  </a:lnTo>
                  <a:lnTo>
                    <a:pt x="7149" y="1475"/>
                  </a:lnTo>
                  <a:lnTo>
                    <a:pt x="7056" y="1314"/>
                  </a:lnTo>
                  <a:lnTo>
                    <a:pt x="6939" y="1148"/>
                  </a:lnTo>
                  <a:lnTo>
                    <a:pt x="6775" y="976"/>
                  </a:lnTo>
                  <a:lnTo>
                    <a:pt x="6565" y="805"/>
                  </a:lnTo>
                  <a:lnTo>
                    <a:pt x="6308" y="628"/>
                  </a:lnTo>
                  <a:lnTo>
                    <a:pt x="5981" y="451"/>
                  </a:lnTo>
                  <a:lnTo>
                    <a:pt x="5607" y="269"/>
                  </a:lnTo>
                  <a:lnTo>
                    <a:pt x="5444" y="210"/>
                  </a:lnTo>
                  <a:lnTo>
                    <a:pt x="5257" y="156"/>
                  </a:lnTo>
                  <a:lnTo>
                    <a:pt x="5023" y="108"/>
                  </a:lnTo>
                  <a:lnTo>
                    <a:pt x="4790" y="70"/>
                  </a:lnTo>
                  <a:lnTo>
                    <a:pt x="4533" y="38"/>
                  </a:lnTo>
                  <a:lnTo>
                    <a:pt x="4252" y="17"/>
                  </a:lnTo>
                  <a:lnTo>
                    <a:pt x="3972" y="6"/>
                  </a:lnTo>
                  <a:lnTo>
                    <a:pt x="3691"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25;p44">
              <a:extLst>
                <a:ext uri="{FF2B5EF4-FFF2-40B4-BE49-F238E27FC236}">
                  <a16:creationId xmlns:a16="http://schemas.microsoft.com/office/drawing/2014/main" id="{6E8E9742-EA32-4030-814E-EA530FD7D2FE}"/>
                </a:ext>
              </a:extLst>
            </p:cNvPr>
            <p:cNvSpPr/>
            <p:nvPr/>
          </p:nvSpPr>
          <p:spPr>
            <a:xfrm rot="10800000">
              <a:off x="3177287" y="3766980"/>
              <a:ext cx="69559" cy="156193"/>
            </a:xfrm>
            <a:custGeom>
              <a:avLst/>
              <a:gdLst/>
              <a:ahLst/>
              <a:cxnLst/>
              <a:rect l="l" t="t" r="r" b="b"/>
              <a:pathLst>
                <a:path w="7197" h="3984" extrusionOk="0">
                  <a:moveTo>
                    <a:pt x="3435" y="1"/>
                  </a:moveTo>
                  <a:lnTo>
                    <a:pt x="3201" y="11"/>
                  </a:lnTo>
                  <a:lnTo>
                    <a:pt x="2944" y="33"/>
                  </a:lnTo>
                  <a:lnTo>
                    <a:pt x="2711" y="54"/>
                  </a:lnTo>
                  <a:lnTo>
                    <a:pt x="2524" y="81"/>
                  </a:lnTo>
                  <a:lnTo>
                    <a:pt x="2337" y="108"/>
                  </a:lnTo>
                  <a:lnTo>
                    <a:pt x="2197" y="140"/>
                  </a:lnTo>
                  <a:lnTo>
                    <a:pt x="2033" y="177"/>
                  </a:lnTo>
                  <a:lnTo>
                    <a:pt x="1916" y="215"/>
                  </a:lnTo>
                  <a:lnTo>
                    <a:pt x="1800" y="258"/>
                  </a:lnTo>
                  <a:lnTo>
                    <a:pt x="1729" y="301"/>
                  </a:lnTo>
                  <a:lnTo>
                    <a:pt x="1636" y="344"/>
                  </a:lnTo>
                  <a:lnTo>
                    <a:pt x="1589" y="387"/>
                  </a:lnTo>
                  <a:lnTo>
                    <a:pt x="1566" y="435"/>
                  </a:lnTo>
                  <a:lnTo>
                    <a:pt x="1543" y="483"/>
                  </a:lnTo>
                  <a:lnTo>
                    <a:pt x="1543" y="531"/>
                  </a:lnTo>
                  <a:lnTo>
                    <a:pt x="1566" y="579"/>
                  </a:lnTo>
                  <a:lnTo>
                    <a:pt x="1613" y="628"/>
                  </a:lnTo>
                  <a:lnTo>
                    <a:pt x="1683" y="676"/>
                  </a:lnTo>
                  <a:lnTo>
                    <a:pt x="1776" y="719"/>
                  </a:lnTo>
                  <a:lnTo>
                    <a:pt x="2033" y="842"/>
                  </a:lnTo>
                  <a:lnTo>
                    <a:pt x="2267" y="965"/>
                  </a:lnTo>
                  <a:lnTo>
                    <a:pt x="2454" y="1089"/>
                  </a:lnTo>
                  <a:lnTo>
                    <a:pt x="2594" y="1207"/>
                  </a:lnTo>
                  <a:lnTo>
                    <a:pt x="2711" y="1325"/>
                  </a:lnTo>
                  <a:lnTo>
                    <a:pt x="2781" y="1443"/>
                  </a:lnTo>
                  <a:lnTo>
                    <a:pt x="2827" y="1555"/>
                  </a:lnTo>
                  <a:lnTo>
                    <a:pt x="2874" y="1662"/>
                  </a:lnTo>
                  <a:lnTo>
                    <a:pt x="2851" y="1770"/>
                  </a:lnTo>
                  <a:lnTo>
                    <a:pt x="2827" y="1877"/>
                  </a:lnTo>
                  <a:lnTo>
                    <a:pt x="2781" y="1979"/>
                  </a:lnTo>
                  <a:lnTo>
                    <a:pt x="2734" y="2075"/>
                  </a:lnTo>
                  <a:lnTo>
                    <a:pt x="2641" y="2172"/>
                  </a:lnTo>
                  <a:lnTo>
                    <a:pt x="2547" y="2263"/>
                  </a:lnTo>
                  <a:lnTo>
                    <a:pt x="2430" y="2354"/>
                  </a:lnTo>
                  <a:lnTo>
                    <a:pt x="2314" y="2440"/>
                  </a:lnTo>
                  <a:lnTo>
                    <a:pt x="2057" y="2595"/>
                  </a:lnTo>
                  <a:lnTo>
                    <a:pt x="1753" y="2734"/>
                  </a:lnTo>
                  <a:lnTo>
                    <a:pt x="1472" y="2858"/>
                  </a:lnTo>
                  <a:lnTo>
                    <a:pt x="1192" y="2960"/>
                  </a:lnTo>
                  <a:lnTo>
                    <a:pt x="958" y="3045"/>
                  </a:lnTo>
                  <a:lnTo>
                    <a:pt x="748" y="3104"/>
                  </a:lnTo>
                  <a:lnTo>
                    <a:pt x="561" y="3158"/>
                  </a:lnTo>
                  <a:lnTo>
                    <a:pt x="421" y="3195"/>
                  </a:lnTo>
                  <a:lnTo>
                    <a:pt x="304" y="3238"/>
                  </a:lnTo>
                  <a:lnTo>
                    <a:pt x="211" y="3281"/>
                  </a:lnTo>
                  <a:lnTo>
                    <a:pt x="117" y="3324"/>
                  </a:lnTo>
                  <a:lnTo>
                    <a:pt x="71" y="3372"/>
                  </a:lnTo>
                  <a:lnTo>
                    <a:pt x="24" y="3421"/>
                  </a:lnTo>
                  <a:lnTo>
                    <a:pt x="1" y="3469"/>
                  </a:lnTo>
                  <a:lnTo>
                    <a:pt x="24" y="3512"/>
                  </a:lnTo>
                  <a:lnTo>
                    <a:pt x="24" y="3560"/>
                  </a:lnTo>
                  <a:lnTo>
                    <a:pt x="71" y="3608"/>
                  </a:lnTo>
                  <a:lnTo>
                    <a:pt x="141" y="3651"/>
                  </a:lnTo>
                  <a:lnTo>
                    <a:pt x="211" y="3699"/>
                  </a:lnTo>
                  <a:lnTo>
                    <a:pt x="304" y="3742"/>
                  </a:lnTo>
                  <a:lnTo>
                    <a:pt x="421" y="3780"/>
                  </a:lnTo>
                  <a:lnTo>
                    <a:pt x="561" y="3817"/>
                  </a:lnTo>
                  <a:lnTo>
                    <a:pt x="725" y="3855"/>
                  </a:lnTo>
                  <a:lnTo>
                    <a:pt x="888" y="3887"/>
                  </a:lnTo>
                  <a:lnTo>
                    <a:pt x="1075" y="3914"/>
                  </a:lnTo>
                  <a:lnTo>
                    <a:pt x="1262" y="3935"/>
                  </a:lnTo>
                  <a:lnTo>
                    <a:pt x="1449" y="3957"/>
                  </a:lnTo>
                  <a:lnTo>
                    <a:pt x="1659" y="3967"/>
                  </a:lnTo>
                  <a:lnTo>
                    <a:pt x="1870" y="3978"/>
                  </a:lnTo>
                  <a:lnTo>
                    <a:pt x="2057" y="3984"/>
                  </a:lnTo>
                  <a:lnTo>
                    <a:pt x="2267" y="3984"/>
                  </a:lnTo>
                  <a:lnTo>
                    <a:pt x="2477" y="3978"/>
                  </a:lnTo>
                  <a:lnTo>
                    <a:pt x="2687" y="3967"/>
                  </a:lnTo>
                  <a:lnTo>
                    <a:pt x="2874" y="3957"/>
                  </a:lnTo>
                  <a:lnTo>
                    <a:pt x="3061" y="3935"/>
                  </a:lnTo>
                  <a:lnTo>
                    <a:pt x="3248" y="3914"/>
                  </a:lnTo>
                  <a:lnTo>
                    <a:pt x="3435" y="3887"/>
                  </a:lnTo>
                  <a:lnTo>
                    <a:pt x="3598" y="3855"/>
                  </a:lnTo>
                  <a:lnTo>
                    <a:pt x="3762" y="3817"/>
                  </a:lnTo>
                  <a:lnTo>
                    <a:pt x="4089" y="3726"/>
                  </a:lnTo>
                  <a:lnTo>
                    <a:pt x="4393" y="3635"/>
                  </a:lnTo>
                  <a:lnTo>
                    <a:pt x="4767" y="3512"/>
                  </a:lnTo>
                  <a:lnTo>
                    <a:pt x="5187" y="3356"/>
                  </a:lnTo>
                  <a:lnTo>
                    <a:pt x="5608" y="3179"/>
                  </a:lnTo>
                  <a:lnTo>
                    <a:pt x="5818" y="3078"/>
                  </a:lnTo>
                  <a:lnTo>
                    <a:pt x="6028" y="2976"/>
                  </a:lnTo>
                  <a:lnTo>
                    <a:pt x="6215" y="2863"/>
                  </a:lnTo>
                  <a:lnTo>
                    <a:pt x="6402" y="2745"/>
                  </a:lnTo>
                  <a:lnTo>
                    <a:pt x="6589" y="2627"/>
                  </a:lnTo>
                  <a:lnTo>
                    <a:pt x="6752" y="2499"/>
                  </a:lnTo>
                  <a:lnTo>
                    <a:pt x="6893" y="2365"/>
                  </a:lnTo>
                  <a:lnTo>
                    <a:pt x="7009" y="2225"/>
                  </a:lnTo>
                  <a:lnTo>
                    <a:pt x="7103" y="2086"/>
                  </a:lnTo>
                  <a:lnTo>
                    <a:pt x="7150" y="1941"/>
                  </a:lnTo>
                  <a:lnTo>
                    <a:pt x="7196" y="1786"/>
                  </a:lnTo>
                  <a:lnTo>
                    <a:pt x="7196" y="1630"/>
                  </a:lnTo>
                  <a:lnTo>
                    <a:pt x="7150" y="1475"/>
                  </a:lnTo>
                  <a:lnTo>
                    <a:pt x="7080" y="1309"/>
                  </a:lnTo>
                  <a:lnTo>
                    <a:pt x="6963" y="1142"/>
                  </a:lnTo>
                  <a:lnTo>
                    <a:pt x="6799" y="976"/>
                  </a:lnTo>
                  <a:lnTo>
                    <a:pt x="6566" y="805"/>
                  </a:lnTo>
                  <a:lnTo>
                    <a:pt x="6309" y="628"/>
                  </a:lnTo>
                  <a:lnTo>
                    <a:pt x="5981" y="451"/>
                  </a:lnTo>
                  <a:lnTo>
                    <a:pt x="5608" y="269"/>
                  </a:lnTo>
                  <a:lnTo>
                    <a:pt x="5444" y="210"/>
                  </a:lnTo>
                  <a:lnTo>
                    <a:pt x="5257" y="156"/>
                  </a:lnTo>
                  <a:lnTo>
                    <a:pt x="5047" y="108"/>
                  </a:lnTo>
                  <a:lnTo>
                    <a:pt x="4813" y="70"/>
                  </a:lnTo>
                  <a:lnTo>
                    <a:pt x="4533" y="38"/>
                  </a:lnTo>
                  <a:lnTo>
                    <a:pt x="4276" y="17"/>
                  </a:lnTo>
                  <a:lnTo>
                    <a:pt x="3996" y="6"/>
                  </a:lnTo>
                  <a:lnTo>
                    <a:pt x="369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26;p44">
              <a:extLst>
                <a:ext uri="{FF2B5EF4-FFF2-40B4-BE49-F238E27FC236}">
                  <a16:creationId xmlns:a16="http://schemas.microsoft.com/office/drawing/2014/main" id="{3EB651E1-60B6-4314-8749-279FE169F60B}"/>
                </a:ext>
              </a:extLst>
            </p:cNvPr>
            <p:cNvSpPr/>
            <p:nvPr/>
          </p:nvSpPr>
          <p:spPr>
            <a:xfrm rot="10800000">
              <a:off x="3025324" y="3625333"/>
              <a:ext cx="69327" cy="156193"/>
            </a:xfrm>
            <a:custGeom>
              <a:avLst/>
              <a:gdLst/>
              <a:ahLst/>
              <a:cxnLst/>
              <a:rect l="l" t="t" r="r" b="b"/>
              <a:pathLst>
                <a:path w="7173" h="3984" extrusionOk="0">
                  <a:moveTo>
                    <a:pt x="3691" y="1"/>
                  </a:moveTo>
                  <a:lnTo>
                    <a:pt x="3434" y="6"/>
                  </a:lnTo>
                  <a:lnTo>
                    <a:pt x="3177" y="17"/>
                  </a:lnTo>
                  <a:lnTo>
                    <a:pt x="2944" y="33"/>
                  </a:lnTo>
                  <a:lnTo>
                    <a:pt x="2710" y="54"/>
                  </a:lnTo>
                  <a:lnTo>
                    <a:pt x="2500" y="81"/>
                  </a:lnTo>
                  <a:lnTo>
                    <a:pt x="2336" y="108"/>
                  </a:lnTo>
                  <a:lnTo>
                    <a:pt x="2173" y="140"/>
                  </a:lnTo>
                  <a:lnTo>
                    <a:pt x="2033" y="178"/>
                  </a:lnTo>
                  <a:lnTo>
                    <a:pt x="1916" y="215"/>
                  </a:lnTo>
                  <a:lnTo>
                    <a:pt x="1799" y="258"/>
                  </a:lnTo>
                  <a:lnTo>
                    <a:pt x="1706" y="301"/>
                  </a:lnTo>
                  <a:lnTo>
                    <a:pt x="1635" y="344"/>
                  </a:lnTo>
                  <a:lnTo>
                    <a:pt x="1589" y="392"/>
                  </a:lnTo>
                  <a:lnTo>
                    <a:pt x="1542" y="435"/>
                  </a:lnTo>
                  <a:lnTo>
                    <a:pt x="1542" y="483"/>
                  </a:lnTo>
                  <a:lnTo>
                    <a:pt x="1542" y="531"/>
                  </a:lnTo>
                  <a:lnTo>
                    <a:pt x="1565" y="580"/>
                  </a:lnTo>
                  <a:lnTo>
                    <a:pt x="1612" y="628"/>
                  </a:lnTo>
                  <a:lnTo>
                    <a:pt x="1682" y="676"/>
                  </a:lnTo>
                  <a:lnTo>
                    <a:pt x="1776" y="719"/>
                  </a:lnTo>
                  <a:lnTo>
                    <a:pt x="2033" y="842"/>
                  </a:lnTo>
                  <a:lnTo>
                    <a:pt x="2243" y="966"/>
                  </a:lnTo>
                  <a:lnTo>
                    <a:pt x="2430" y="1083"/>
                  </a:lnTo>
                  <a:lnTo>
                    <a:pt x="2570" y="1201"/>
                  </a:lnTo>
                  <a:lnTo>
                    <a:pt x="2687" y="1319"/>
                  </a:lnTo>
                  <a:lnTo>
                    <a:pt x="2780" y="1432"/>
                  </a:lnTo>
                  <a:lnTo>
                    <a:pt x="2827" y="1544"/>
                  </a:lnTo>
                  <a:lnTo>
                    <a:pt x="2850" y="1657"/>
                  </a:lnTo>
                  <a:lnTo>
                    <a:pt x="2850" y="1759"/>
                  </a:lnTo>
                  <a:lnTo>
                    <a:pt x="2827" y="1866"/>
                  </a:lnTo>
                  <a:lnTo>
                    <a:pt x="2804" y="1968"/>
                  </a:lnTo>
                  <a:lnTo>
                    <a:pt x="2734" y="2064"/>
                  </a:lnTo>
                  <a:lnTo>
                    <a:pt x="2663" y="2156"/>
                  </a:lnTo>
                  <a:lnTo>
                    <a:pt x="2570" y="2247"/>
                  </a:lnTo>
                  <a:lnTo>
                    <a:pt x="2453" y="2338"/>
                  </a:lnTo>
                  <a:lnTo>
                    <a:pt x="2336" y="2418"/>
                  </a:lnTo>
                  <a:lnTo>
                    <a:pt x="2079" y="2579"/>
                  </a:lnTo>
                  <a:lnTo>
                    <a:pt x="1799" y="2718"/>
                  </a:lnTo>
                  <a:lnTo>
                    <a:pt x="1495" y="2842"/>
                  </a:lnTo>
                  <a:lnTo>
                    <a:pt x="1215" y="2949"/>
                  </a:lnTo>
                  <a:lnTo>
                    <a:pt x="981" y="3035"/>
                  </a:lnTo>
                  <a:lnTo>
                    <a:pt x="771" y="3099"/>
                  </a:lnTo>
                  <a:lnTo>
                    <a:pt x="537" y="3158"/>
                  </a:lnTo>
                  <a:lnTo>
                    <a:pt x="397" y="3201"/>
                  </a:lnTo>
                  <a:lnTo>
                    <a:pt x="280" y="3244"/>
                  </a:lnTo>
                  <a:lnTo>
                    <a:pt x="187" y="3287"/>
                  </a:lnTo>
                  <a:lnTo>
                    <a:pt x="117" y="3330"/>
                  </a:lnTo>
                  <a:lnTo>
                    <a:pt x="70" y="3378"/>
                  </a:lnTo>
                  <a:lnTo>
                    <a:pt x="23" y="3421"/>
                  </a:lnTo>
                  <a:lnTo>
                    <a:pt x="0" y="3469"/>
                  </a:lnTo>
                  <a:lnTo>
                    <a:pt x="0" y="3517"/>
                  </a:lnTo>
                  <a:lnTo>
                    <a:pt x="23" y="3565"/>
                  </a:lnTo>
                  <a:lnTo>
                    <a:pt x="70" y="3608"/>
                  </a:lnTo>
                  <a:lnTo>
                    <a:pt x="140" y="3657"/>
                  </a:lnTo>
                  <a:lnTo>
                    <a:pt x="210" y="3699"/>
                  </a:lnTo>
                  <a:lnTo>
                    <a:pt x="304" y="3742"/>
                  </a:lnTo>
                  <a:lnTo>
                    <a:pt x="421" y="3785"/>
                  </a:lnTo>
                  <a:lnTo>
                    <a:pt x="561" y="3823"/>
                  </a:lnTo>
                  <a:lnTo>
                    <a:pt x="724" y="3855"/>
                  </a:lnTo>
                  <a:lnTo>
                    <a:pt x="888" y="3887"/>
                  </a:lnTo>
                  <a:lnTo>
                    <a:pt x="1075" y="3914"/>
                  </a:lnTo>
                  <a:lnTo>
                    <a:pt x="1262" y="3941"/>
                  </a:lnTo>
                  <a:lnTo>
                    <a:pt x="1449" y="3957"/>
                  </a:lnTo>
                  <a:lnTo>
                    <a:pt x="1659" y="3968"/>
                  </a:lnTo>
                  <a:lnTo>
                    <a:pt x="1869" y="3978"/>
                  </a:lnTo>
                  <a:lnTo>
                    <a:pt x="2056" y="3984"/>
                  </a:lnTo>
                  <a:lnTo>
                    <a:pt x="2266" y="3984"/>
                  </a:lnTo>
                  <a:lnTo>
                    <a:pt x="2477" y="3978"/>
                  </a:lnTo>
                  <a:lnTo>
                    <a:pt x="2687" y="3968"/>
                  </a:lnTo>
                  <a:lnTo>
                    <a:pt x="2874" y="3957"/>
                  </a:lnTo>
                  <a:lnTo>
                    <a:pt x="3061" y="3935"/>
                  </a:lnTo>
                  <a:lnTo>
                    <a:pt x="3248" y="3914"/>
                  </a:lnTo>
                  <a:lnTo>
                    <a:pt x="3434" y="3887"/>
                  </a:lnTo>
                  <a:lnTo>
                    <a:pt x="3598" y="3855"/>
                  </a:lnTo>
                  <a:lnTo>
                    <a:pt x="3762" y="3823"/>
                  </a:lnTo>
                  <a:lnTo>
                    <a:pt x="4089" y="3726"/>
                  </a:lnTo>
                  <a:lnTo>
                    <a:pt x="4392" y="3635"/>
                  </a:lnTo>
                  <a:lnTo>
                    <a:pt x="4766" y="3512"/>
                  </a:lnTo>
                  <a:lnTo>
                    <a:pt x="5163" y="3356"/>
                  </a:lnTo>
                  <a:lnTo>
                    <a:pt x="5584" y="3179"/>
                  </a:lnTo>
                  <a:lnTo>
                    <a:pt x="5794" y="3083"/>
                  </a:lnTo>
                  <a:lnTo>
                    <a:pt x="6004" y="2976"/>
                  </a:lnTo>
                  <a:lnTo>
                    <a:pt x="6215" y="2863"/>
                  </a:lnTo>
                  <a:lnTo>
                    <a:pt x="6402" y="2751"/>
                  </a:lnTo>
                  <a:lnTo>
                    <a:pt x="6565" y="2627"/>
                  </a:lnTo>
                  <a:lnTo>
                    <a:pt x="6729" y="2499"/>
                  </a:lnTo>
                  <a:lnTo>
                    <a:pt x="6869" y="2365"/>
                  </a:lnTo>
                  <a:lnTo>
                    <a:pt x="6986" y="2231"/>
                  </a:lnTo>
                  <a:lnTo>
                    <a:pt x="7079" y="2086"/>
                  </a:lnTo>
                  <a:lnTo>
                    <a:pt x="7149" y="1941"/>
                  </a:lnTo>
                  <a:lnTo>
                    <a:pt x="7172" y="1791"/>
                  </a:lnTo>
                  <a:lnTo>
                    <a:pt x="7172" y="1636"/>
                  </a:lnTo>
                  <a:lnTo>
                    <a:pt x="7149" y="1475"/>
                  </a:lnTo>
                  <a:lnTo>
                    <a:pt x="7056" y="1314"/>
                  </a:lnTo>
                  <a:lnTo>
                    <a:pt x="6939" y="1148"/>
                  </a:lnTo>
                  <a:lnTo>
                    <a:pt x="6775" y="976"/>
                  </a:lnTo>
                  <a:lnTo>
                    <a:pt x="6565" y="805"/>
                  </a:lnTo>
                  <a:lnTo>
                    <a:pt x="6308" y="628"/>
                  </a:lnTo>
                  <a:lnTo>
                    <a:pt x="5981" y="451"/>
                  </a:lnTo>
                  <a:lnTo>
                    <a:pt x="5607" y="269"/>
                  </a:lnTo>
                  <a:lnTo>
                    <a:pt x="5444" y="210"/>
                  </a:lnTo>
                  <a:lnTo>
                    <a:pt x="5257" y="156"/>
                  </a:lnTo>
                  <a:lnTo>
                    <a:pt x="5023" y="108"/>
                  </a:lnTo>
                  <a:lnTo>
                    <a:pt x="4789" y="70"/>
                  </a:lnTo>
                  <a:lnTo>
                    <a:pt x="4532" y="38"/>
                  </a:lnTo>
                  <a:lnTo>
                    <a:pt x="4252" y="17"/>
                  </a:lnTo>
                  <a:lnTo>
                    <a:pt x="3972" y="6"/>
                  </a:lnTo>
                  <a:lnTo>
                    <a:pt x="3691"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27;p44">
              <a:extLst>
                <a:ext uri="{FF2B5EF4-FFF2-40B4-BE49-F238E27FC236}">
                  <a16:creationId xmlns:a16="http://schemas.microsoft.com/office/drawing/2014/main" id="{D81DE409-0983-45BA-9D9F-61EDD6B96750}"/>
                </a:ext>
              </a:extLst>
            </p:cNvPr>
            <p:cNvSpPr/>
            <p:nvPr/>
          </p:nvSpPr>
          <p:spPr>
            <a:xfrm rot="10800000">
              <a:off x="3227864" y="3542963"/>
              <a:ext cx="69337" cy="156193"/>
            </a:xfrm>
            <a:custGeom>
              <a:avLst/>
              <a:gdLst/>
              <a:ahLst/>
              <a:cxnLst/>
              <a:rect l="l" t="t" r="r" b="b"/>
              <a:pathLst>
                <a:path w="7174" h="3984" extrusionOk="0">
                  <a:moveTo>
                    <a:pt x="3669" y="1"/>
                  </a:moveTo>
                  <a:lnTo>
                    <a:pt x="3412" y="6"/>
                  </a:lnTo>
                  <a:lnTo>
                    <a:pt x="3178" y="12"/>
                  </a:lnTo>
                  <a:lnTo>
                    <a:pt x="2921" y="33"/>
                  </a:lnTo>
                  <a:lnTo>
                    <a:pt x="2687" y="55"/>
                  </a:lnTo>
                  <a:lnTo>
                    <a:pt x="2501" y="81"/>
                  </a:lnTo>
                  <a:lnTo>
                    <a:pt x="2314" y="108"/>
                  </a:lnTo>
                  <a:lnTo>
                    <a:pt x="2173" y="140"/>
                  </a:lnTo>
                  <a:lnTo>
                    <a:pt x="2010" y="178"/>
                  </a:lnTo>
                  <a:lnTo>
                    <a:pt x="1893" y="215"/>
                  </a:lnTo>
                  <a:lnTo>
                    <a:pt x="1776" y="258"/>
                  </a:lnTo>
                  <a:lnTo>
                    <a:pt x="1706" y="301"/>
                  </a:lnTo>
                  <a:lnTo>
                    <a:pt x="1613" y="344"/>
                  </a:lnTo>
                  <a:lnTo>
                    <a:pt x="1566" y="387"/>
                  </a:lnTo>
                  <a:lnTo>
                    <a:pt x="1543" y="435"/>
                  </a:lnTo>
                  <a:lnTo>
                    <a:pt x="1519" y="483"/>
                  </a:lnTo>
                  <a:lnTo>
                    <a:pt x="1519" y="532"/>
                  </a:lnTo>
                  <a:lnTo>
                    <a:pt x="1543" y="580"/>
                  </a:lnTo>
                  <a:lnTo>
                    <a:pt x="1589" y="628"/>
                  </a:lnTo>
                  <a:lnTo>
                    <a:pt x="1659" y="676"/>
                  </a:lnTo>
                  <a:lnTo>
                    <a:pt x="1753" y="719"/>
                  </a:lnTo>
                  <a:lnTo>
                    <a:pt x="2010" y="843"/>
                  </a:lnTo>
                  <a:lnTo>
                    <a:pt x="2244" y="966"/>
                  </a:lnTo>
                  <a:lnTo>
                    <a:pt x="2407" y="1084"/>
                  </a:lnTo>
                  <a:lnTo>
                    <a:pt x="2571" y="1202"/>
                  </a:lnTo>
                  <a:lnTo>
                    <a:pt x="2687" y="1320"/>
                  </a:lnTo>
                  <a:lnTo>
                    <a:pt x="2758" y="1432"/>
                  </a:lnTo>
                  <a:lnTo>
                    <a:pt x="2804" y="1545"/>
                  </a:lnTo>
                  <a:lnTo>
                    <a:pt x="2851" y="1652"/>
                  </a:lnTo>
                  <a:lnTo>
                    <a:pt x="2851" y="1759"/>
                  </a:lnTo>
                  <a:lnTo>
                    <a:pt x="2828" y="1867"/>
                  </a:lnTo>
                  <a:lnTo>
                    <a:pt x="2781" y="1963"/>
                  </a:lnTo>
                  <a:lnTo>
                    <a:pt x="2711" y="2065"/>
                  </a:lnTo>
                  <a:lnTo>
                    <a:pt x="2641" y="2156"/>
                  </a:lnTo>
                  <a:lnTo>
                    <a:pt x="2547" y="2247"/>
                  </a:lnTo>
                  <a:lnTo>
                    <a:pt x="2430" y="2338"/>
                  </a:lnTo>
                  <a:lnTo>
                    <a:pt x="2314" y="2419"/>
                  </a:lnTo>
                  <a:lnTo>
                    <a:pt x="2057" y="2579"/>
                  </a:lnTo>
                  <a:lnTo>
                    <a:pt x="1776" y="2719"/>
                  </a:lnTo>
                  <a:lnTo>
                    <a:pt x="1496" y="2842"/>
                  </a:lnTo>
                  <a:lnTo>
                    <a:pt x="1216" y="2944"/>
                  </a:lnTo>
                  <a:lnTo>
                    <a:pt x="959" y="3030"/>
                  </a:lnTo>
                  <a:lnTo>
                    <a:pt x="748" y="3099"/>
                  </a:lnTo>
                  <a:lnTo>
                    <a:pt x="538" y="3158"/>
                  </a:lnTo>
                  <a:lnTo>
                    <a:pt x="398" y="3201"/>
                  </a:lnTo>
                  <a:lnTo>
                    <a:pt x="281" y="3239"/>
                  </a:lnTo>
                  <a:lnTo>
                    <a:pt x="188" y="3287"/>
                  </a:lnTo>
                  <a:lnTo>
                    <a:pt x="94" y="3330"/>
                  </a:lnTo>
                  <a:lnTo>
                    <a:pt x="47" y="3373"/>
                  </a:lnTo>
                  <a:lnTo>
                    <a:pt x="1" y="3421"/>
                  </a:lnTo>
                  <a:lnTo>
                    <a:pt x="1" y="3469"/>
                  </a:lnTo>
                  <a:lnTo>
                    <a:pt x="1" y="3518"/>
                  </a:lnTo>
                  <a:lnTo>
                    <a:pt x="24" y="3566"/>
                  </a:lnTo>
                  <a:lnTo>
                    <a:pt x="47" y="3609"/>
                  </a:lnTo>
                  <a:lnTo>
                    <a:pt x="118" y="3657"/>
                  </a:lnTo>
                  <a:lnTo>
                    <a:pt x="188" y="3700"/>
                  </a:lnTo>
                  <a:lnTo>
                    <a:pt x="304" y="3743"/>
                  </a:lnTo>
                  <a:lnTo>
                    <a:pt x="421" y="3786"/>
                  </a:lnTo>
                  <a:lnTo>
                    <a:pt x="561" y="3823"/>
                  </a:lnTo>
                  <a:lnTo>
                    <a:pt x="702" y="3855"/>
                  </a:lnTo>
                  <a:lnTo>
                    <a:pt x="888" y="3887"/>
                  </a:lnTo>
                  <a:lnTo>
                    <a:pt x="1052" y="3914"/>
                  </a:lnTo>
                  <a:lnTo>
                    <a:pt x="1239" y="3936"/>
                  </a:lnTo>
                  <a:lnTo>
                    <a:pt x="1449" y="3957"/>
                  </a:lnTo>
                  <a:lnTo>
                    <a:pt x="1636" y="3968"/>
                  </a:lnTo>
                  <a:lnTo>
                    <a:pt x="1846" y="3979"/>
                  </a:lnTo>
                  <a:lnTo>
                    <a:pt x="2057" y="3984"/>
                  </a:lnTo>
                  <a:lnTo>
                    <a:pt x="2267" y="3984"/>
                  </a:lnTo>
                  <a:lnTo>
                    <a:pt x="2454" y="3979"/>
                  </a:lnTo>
                  <a:lnTo>
                    <a:pt x="2664" y="3968"/>
                  </a:lnTo>
                  <a:lnTo>
                    <a:pt x="2851" y="3957"/>
                  </a:lnTo>
                  <a:lnTo>
                    <a:pt x="3061" y="3936"/>
                  </a:lnTo>
                  <a:lnTo>
                    <a:pt x="3248" y="3914"/>
                  </a:lnTo>
                  <a:lnTo>
                    <a:pt x="3412" y="3887"/>
                  </a:lnTo>
                  <a:lnTo>
                    <a:pt x="3575" y="3855"/>
                  </a:lnTo>
                  <a:lnTo>
                    <a:pt x="3739" y="3818"/>
                  </a:lnTo>
                  <a:lnTo>
                    <a:pt x="4066" y="3727"/>
                  </a:lnTo>
                  <a:lnTo>
                    <a:pt x="4370" y="3636"/>
                  </a:lnTo>
                  <a:lnTo>
                    <a:pt x="4743" y="3512"/>
                  </a:lnTo>
                  <a:lnTo>
                    <a:pt x="5164" y="3357"/>
                  </a:lnTo>
                  <a:lnTo>
                    <a:pt x="5584" y="3180"/>
                  </a:lnTo>
                  <a:lnTo>
                    <a:pt x="5795" y="3083"/>
                  </a:lnTo>
                  <a:lnTo>
                    <a:pt x="6005" y="2976"/>
                  </a:lnTo>
                  <a:lnTo>
                    <a:pt x="6192" y="2864"/>
                  </a:lnTo>
                  <a:lnTo>
                    <a:pt x="6379" y="2746"/>
                  </a:lnTo>
                  <a:lnTo>
                    <a:pt x="6566" y="2628"/>
                  </a:lnTo>
                  <a:lnTo>
                    <a:pt x="6729" y="2499"/>
                  </a:lnTo>
                  <a:lnTo>
                    <a:pt x="6869" y="2365"/>
                  </a:lnTo>
                  <a:lnTo>
                    <a:pt x="6986" y="2226"/>
                  </a:lnTo>
                  <a:lnTo>
                    <a:pt x="7080" y="2086"/>
                  </a:lnTo>
                  <a:lnTo>
                    <a:pt x="7126" y="1942"/>
                  </a:lnTo>
                  <a:lnTo>
                    <a:pt x="7173" y="1786"/>
                  </a:lnTo>
                  <a:lnTo>
                    <a:pt x="7173" y="1636"/>
                  </a:lnTo>
                  <a:lnTo>
                    <a:pt x="7126" y="1475"/>
                  </a:lnTo>
                  <a:lnTo>
                    <a:pt x="7056" y="1314"/>
                  </a:lnTo>
                  <a:lnTo>
                    <a:pt x="6939" y="1143"/>
                  </a:lnTo>
                  <a:lnTo>
                    <a:pt x="6776" y="977"/>
                  </a:lnTo>
                  <a:lnTo>
                    <a:pt x="6542" y="805"/>
                  </a:lnTo>
                  <a:lnTo>
                    <a:pt x="6285" y="628"/>
                  </a:lnTo>
                  <a:lnTo>
                    <a:pt x="5958" y="451"/>
                  </a:lnTo>
                  <a:lnTo>
                    <a:pt x="5584" y="269"/>
                  </a:lnTo>
                  <a:lnTo>
                    <a:pt x="5421" y="210"/>
                  </a:lnTo>
                  <a:lnTo>
                    <a:pt x="5234" y="156"/>
                  </a:lnTo>
                  <a:lnTo>
                    <a:pt x="5024" y="108"/>
                  </a:lnTo>
                  <a:lnTo>
                    <a:pt x="4790" y="71"/>
                  </a:lnTo>
                  <a:lnTo>
                    <a:pt x="4510" y="39"/>
                  </a:lnTo>
                  <a:lnTo>
                    <a:pt x="4253" y="17"/>
                  </a:lnTo>
                  <a:lnTo>
                    <a:pt x="3972" y="6"/>
                  </a:lnTo>
                  <a:lnTo>
                    <a:pt x="366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28;p44">
              <a:extLst>
                <a:ext uri="{FF2B5EF4-FFF2-40B4-BE49-F238E27FC236}">
                  <a16:creationId xmlns:a16="http://schemas.microsoft.com/office/drawing/2014/main" id="{798296FC-D229-407A-88E9-676342830824}"/>
                </a:ext>
              </a:extLst>
            </p:cNvPr>
            <p:cNvSpPr/>
            <p:nvPr/>
          </p:nvSpPr>
          <p:spPr>
            <a:xfrm rot="10800000">
              <a:off x="3043388" y="3425270"/>
              <a:ext cx="69327" cy="156193"/>
            </a:xfrm>
            <a:custGeom>
              <a:avLst/>
              <a:gdLst/>
              <a:ahLst/>
              <a:cxnLst/>
              <a:rect l="l" t="t" r="r" b="b"/>
              <a:pathLst>
                <a:path w="7173" h="3984" extrusionOk="0">
                  <a:moveTo>
                    <a:pt x="3434" y="1"/>
                  </a:moveTo>
                  <a:lnTo>
                    <a:pt x="3177" y="12"/>
                  </a:lnTo>
                  <a:lnTo>
                    <a:pt x="2944" y="28"/>
                  </a:lnTo>
                  <a:lnTo>
                    <a:pt x="2687" y="55"/>
                  </a:lnTo>
                  <a:lnTo>
                    <a:pt x="2500" y="81"/>
                  </a:lnTo>
                  <a:lnTo>
                    <a:pt x="2336" y="108"/>
                  </a:lnTo>
                  <a:lnTo>
                    <a:pt x="2173" y="140"/>
                  </a:lnTo>
                  <a:lnTo>
                    <a:pt x="2033" y="178"/>
                  </a:lnTo>
                  <a:lnTo>
                    <a:pt x="1892" y="215"/>
                  </a:lnTo>
                  <a:lnTo>
                    <a:pt x="1799" y="258"/>
                  </a:lnTo>
                  <a:lnTo>
                    <a:pt x="1706" y="296"/>
                  </a:lnTo>
                  <a:lnTo>
                    <a:pt x="1635" y="344"/>
                  </a:lnTo>
                  <a:lnTo>
                    <a:pt x="1565" y="387"/>
                  </a:lnTo>
                  <a:lnTo>
                    <a:pt x="1542" y="435"/>
                  </a:lnTo>
                  <a:lnTo>
                    <a:pt x="1519" y="483"/>
                  </a:lnTo>
                  <a:lnTo>
                    <a:pt x="1542" y="532"/>
                  </a:lnTo>
                  <a:lnTo>
                    <a:pt x="1565" y="580"/>
                  </a:lnTo>
                  <a:lnTo>
                    <a:pt x="1612" y="628"/>
                  </a:lnTo>
                  <a:lnTo>
                    <a:pt x="1682" y="671"/>
                  </a:lnTo>
                  <a:lnTo>
                    <a:pt x="1752" y="719"/>
                  </a:lnTo>
                  <a:lnTo>
                    <a:pt x="2033" y="843"/>
                  </a:lnTo>
                  <a:lnTo>
                    <a:pt x="2243" y="966"/>
                  </a:lnTo>
                  <a:lnTo>
                    <a:pt x="2430" y="1089"/>
                  </a:lnTo>
                  <a:lnTo>
                    <a:pt x="2570" y="1207"/>
                  </a:lnTo>
                  <a:lnTo>
                    <a:pt x="2687" y="1325"/>
                  </a:lnTo>
                  <a:lnTo>
                    <a:pt x="2780" y="1443"/>
                  </a:lnTo>
                  <a:lnTo>
                    <a:pt x="2827" y="1556"/>
                  </a:lnTo>
                  <a:lnTo>
                    <a:pt x="2850" y="1663"/>
                  </a:lnTo>
                  <a:lnTo>
                    <a:pt x="2850" y="1775"/>
                  </a:lnTo>
                  <a:lnTo>
                    <a:pt x="2827" y="1877"/>
                  </a:lnTo>
                  <a:lnTo>
                    <a:pt x="2780" y="1979"/>
                  </a:lnTo>
                  <a:lnTo>
                    <a:pt x="2710" y="2076"/>
                  </a:lnTo>
                  <a:lnTo>
                    <a:pt x="2617" y="2172"/>
                  </a:lnTo>
                  <a:lnTo>
                    <a:pt x="2523" y="2263"/>
                  </a:lnTo>
                  <a:lnTo>
                    <a:pt x="2406" y="2354"/>
                  </a:lnTo>
                  <a:lnTo>
                    <a:pt x="2290" y="2440"/>
                  </a:lnTo>
                  <a:lnTo>
                    <a:pt x="2033" y="2596"/>
                  </a:lnTo>
                  <a:lnTo>
                    <a:pt x="1729" y="2735"/>
                  </a:lnTo>
                  <a:lnTo>
                    <a:pt x="1449" y="2858"/>
                  </a:lnTo>
                  <a:lnTo>
                    <a:pt x="1168" y="2960"/>
                  </a:lnTo>
                  <a:lnTo>
                    <a:pt x="935" y="3046"/>
                  </a:lnTo>
                  <a:lnTo>
                    <a:pt x="724" y="3105"/>
                  </a:lnTo>
                  <a:lnTo>
                    <a:pt x="537" y="3158"/>
                  </a:lnTo>
                  <a:lnTo>
                    <a:pt x="397" y="3196"/>
                  </a:lnTo>
                  <a:lnTo>
                    <a:pt x="280" y="3239"/>
                  </a:lnTo>
                  <a:lnTo>
                    <a:pt x="187" y="3282"/>
                  </a:lnTo>
                  <a:lnTo>
                    <a:pt x="117" y="3325"/>
                  </a:lnTo>
                  <a:lnTo>
                    <a:pt x="47" y="3373"/>
                  </a:lnTo>
                  <a:lnTo>
                    <a:pt x="0" y="3421"/>
                  </a:lnTo>
                  <a:lnTo>
                    <a:pt x="0" y="3469"/>
                  </a:lnTo>
                  <a:lnTo>
                    <a:pt x="0" y="3512"/>
                  </a:lnTo>
                  <a:lnTo>
                    <a:pt x="23" y="3560"/>
                  </a:lnTo>
                  <a:lnTo>
                    <a:pt x="47" y="3609"/>
                  </a:lnTo>
                  <a:lnTo>
                    <a:pt x="117" y="3652"/>
                  </a:lnTo>
                  <a:lnTo>
                    <a:pt x="187" y="3700"/>
                  </a:lnTo>
                  <a:lnTo>
                    <a:pt x="280" y="3743"/>
                  </a:lnTo>
                  <a:lnTo>
                    <a:pt x="397" y="3780"/>
                  </a:lnTo>
                  <a:lnTo>
                    <a:pt x="537" y="3818"/>
                  </a:lnTo>
                  <a:lnTo>
                    <a:pt x="701" y="3855"/>
                  </a:lnTo>
                  <a:lnTo>
                    <a:pt x="865" y="3887"/>
                  </a:lnTo>
                  <a:lnTo>
                    <a:pt x="1051" y="3914"/>
                  </a:lnTo>
                  <a:lnTo>
                    <a:pt x="1238" y="3936"/>
                  </a:lnTo>
                  <a:lnTo>
                    <a:pt x="1425" y="3957"/>
                  </a:lnTo>
                  <a:lnTo>
                    <a:pt x="1635" y="3968"/>
                  </a:lnTo>
                  <a:lnTo>
                    <a:pt x="1846" y="3979"/>
                  </a:lnTo>
                  <a:lnTo>
                    <a:pt x="2056" y="3984"/>
                  </a:lnTo>
                  <a:lnTo>
                    <a:pt x="2243" y="3984"/>
                  </a:lnTo>
                  <a:lnTo>
                    <a:pt x="2453" y="3979"/>
                  </a:lnTo>
                  <a:lnTo>
                    <a:pt x="2663" y="3968"/>
                  </a:lnTo>
                  <a:lnTo>
                    <a:pt x="2850" y="3957"/>
                  </a:lnTo>
                  <a:lnTo>
                    <a:pt x="3061" y="3936"/>
                  </a:lnTo>
                  <a:lnTo>
                    <a:pt x="3248" y="3914"/>
                  </a:lnTo>
                  <a:lnTo>
                    <a:pt x="3411" y="3887"/>
                  </a:lnTo>
                  <a:lnTo>
                    <a:pt x="3575" y="3855"/>
                  </a:lnTo>
                  <a:lnTo>
                    <a:pt x="3738" y="3818"/>
                  </a:lnTo>
                  <a:lnTo>
                    <a:pt x="4065" y="3727"/>
                  </a:lnTo>
                  <a:lnTo>
                    <a:pt x="4369" y="3635"/>
                  </a:lnTo>
                  <a:lnTo>
                    <a:pt x="4743" y="3512"/>
                  </a:lnTo>
                  <a:lnTo>
                    <a:pt x="5163" y="3357"/>
                  </a:lnTo>
                  <a:lnTo>
                    <a:pt x="5584" y="3180"/>
                  </a:lnTo>
                  <a:lnTo>
                    <a:pt x="5794" y="3083"/>
                  </a:lnTo>
                  <a:lnTo>
                    <a:pt x="6004" y="2976"/>
                  </a:lnTo>
                  <a:lnTo>
                    <a:pt x="6215" y="2864"/>
                  </a:lnTo>
                  <a:lnTo>
                    <a:pt x="6401" y="2751"/>
                  </a:lnTo>
                  <a:lnTo>
                    <a:pt x="6565" y="2628"/>
                  </a:lnTo>
                  <a:lnTo>
                    <a:pt x="6729" y="2499"/>
                  </a:lnTo>
                  <a:lnTo>
                    <a:pt x="6869" y="2365"/>
                  </a:lnTo>
                  <a:lnTo>
                    <a:pt x="6986" y="2231"/>
                  </a:lnTo>
                  <a:lnTo>
                    <a:pt x="7079" y="2086"/>
                  </a:lnTo>
                  <a:lnTo>
                    <a:pt x="7149" y="1942"/>
                  </a:lnTo>
                  <a:lnTo>
                    <a:pt x="7172" y="1786"/>
                  </a:lnTo>
                  <a:lnTo>
                    <a:pt x="7172" y="1636"/>
                  </a:lnTo>
                  <a:lnTo>
                    <a:pt x="7126" y="1475"/>
                  </a:lnTo>
                  <a:lnTo>
                    <a:pt x="7056" y="1314"/>
                  </a:lnTo>
                  <a:lnTo>
                    <a:pt x="6939" y="1143"/>
                  </a:lnTo>
                  <a:lnTo>
                    <a:pt x="6775" y="977"/>
                  </a:lnTo>
                  <a:lnTo>
                    <a:pt x="6565" y="805"/>
                  </a:lnTo>
                  <a:lnTo>
                    <a:pt x="6285" y="628"/>
                  </a:lnTo>
                  <a:lnTo>
                    <a:pt x="5981" y="451"/>
                  </a:lnTo>
                  <a:lnTo>
                    <a:pt x="5584" y="269"/>
                  </a:lnTo>
                  <a:lnTo>
                    <a:pt x="5444" y="210"/>
                  </a:lnTo>
                  <a:lnTo>
                    <a:pt x="5233" y="156"/>
                  </a:lnTo>
                  <a:lnTo>
                    <a:pt x="5023" y="108"/>
                  </a:lnTo>
                  <a:lnTo>
                    <a:pt x="4789" y="71"/>
                  </a:lnTo>
                  <a:lnTo>
                    <a:pt x="4532" y="38"/>
                  </a:lnTo>
                  <a:lnTo>
                    <a:pt x="4252" y="17"/>
                  </a:lnTo>
                  <a:lnTo>
                    <a:pt x="3972" y="6"/>
                  </a:lnTo>
                  <a:lnTo>
                    <a:pt x="366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29;p44">
              <a:extLst>
                <a:ext uri="{FF2B5EF4-FFF2-40B4-BE49-F238E27FC236}">
                  <a16:creationId xmlns:a16="http://schemas.microsoft.com/office/drawing/2014/main" id="{F95F40A8-5545-44EA-A325-F7F8C37B0C7C}"/>
                </a:ext>
              </a:extLst>
            </p:cNvPr>
            <p:cNvSpPr/>
            <p:nvPr/>
          </p:nvSpPr>
          <p:spPr>
            <a:xfrm rot="10800000">
              <a:off x="3907526" y="-635976"/>
              <a:ext cx="145652" cy="106598"/>
            </a:xfrm>
            <a:custGeom>
              <a:avLst/>
              <a:gdLst/>
              <a:ahLst/>
              <a:cxnLst/>
              <a:rect l="l" t="t" r="r" b="b"/>
              <a:pathLst>
                <a:path w="15070" h="2719" extrusionOk="0">
                  <a:moveTo>
                    <a:pt x="1963" y="0"/>
                  </a:moveTo>
                  <a:lnTo>
                    <a:pt x="1776" y="6"/>
                  </a:lnTo>
                  <a:lnTo>
                    <a:pt x="1589" y="16"/>
                  </a:lnTo>
                  <a:lnTo>
                    <a:pt x="1425" y="27"/>
                  </a:lnTo>
                  <a:lnTo>
                    <a:pt x="1215" y="49"/>
                  </a:lnTo>
                  <a:lnTo>
                    <a:pt x="1028" y="70"/>
                  </a:lnTo>
                  <a:lnTo>
                    <a:pt x="841" y="97"/>
                  </a:lnTo>
                  <a:lnTo>
                    <a:pt x="701" y="129"/>
                  </a:lnTo>
                  <a:lnTo>
                    <a:pt x="538" y="161"/>
                  </a:lnTo>
                  <a:lnTo>
                    <a:pt x="421" y="199"/>
                  </a:lnTo>
                  <a:lnTo>
                    <a:pt x="304" y="242"/>
                  </a:lnTo>
                  <a:lnTo>
                    <a:pt x="210" y="279"/>
                  </a:lnTo>
                  <a:lnTo>
                    <a:pt x="117" y="327"/>
                  </a:lnTo>
                  <a:lnTo>
                    <a:pt x="70" y="370"/>
                  </a:lnTo>
                  <a:lnTo>
                    <a:pt x="24" y="419"/>
                  </a:lnTo>
                  <a:lnTo>
                    <a:pt x="0" y="461"/>
                  </a:lnTo>
                  <a:lnTo>
                    <a:pt x="0" y="510"/>
                  </a:lnTo>
                  <a:lnTo>
                    <a:pt x="24" y="558"/>
                  </a:lnTo>
                  <a:lnTo>
                    <a:pt x="47" y="611"/>
                  </a:lnTo>
                  <a:lnTo>
                    <a:pt x="117" y="660"/>
                  </a:lnTo>
                  <a:lnTo>
                    <a:pt x="304" y="767"/>
                  </a:lnTo>
                  <a:lnTo>
                    <a:pt x="538" y="874"/>
                  </a:lnTo>
                  <a:lnTo>
                    <a:pt x="841" y="1008"/>
                  </a:lnTo>
                  <a:lnTo>
                    <a:pt x="1215" y="1164"/>
                  </a:lnTo>
                  <a:lnTo>
                    <a:pt x="1706" y="1335"/>
                  </a:lnTo>
                  <a:lnTo>
                    <a:pt x="1986" y="1421"/>
                  </a:lnTo>
                  <a:lnTo>
                    <a:pt x="2290" y="1512"/>
                  </a:lnTo>
                  <a:lnTo>
                    <a:pt x="2617" y="1609"/>
                  </a:lnTo>
                  <a:lnTo>
                    <a:pt x="2967" y="1700"/>
                  </a:lnTo>
                  <a:lnTo>
                    <a:pt x="3364" y="1796"/>
                  </a:lnTo>
                  <a:lnTo>
                    <a:pt x="3785" y="1887"/>
                  </a:lnTo>
                  <a:lnTo>
                    <a:pt x="4229" y="1978"/>
                  </a:lnTo>
                  <a:lnTo>
                    <a:pt x="4696" y="2070"/>
                  </a:lnTo>
                  <a:lnTo>
                    <a:pt x="5187" y="2155"/>
                  </a:lnTo>
                  <a:lnTo>
                    <a:pt x="5724" y="2236"/>
                  </a:lnTo>
                  <a:lnTo>
                    <a:pt x="6285" y="2316"/>
                  </a:lnTo>
                  <a:lnTo>
                    <a:pt x="6892" y="2386"/>
                  </a:lnTo>
                  <a:lnTo>
                    <a:pt x="7523" y="2456"/>
                  </a:lnTo>
                  <a:lnTo>
                    <a:pt x="8177" y="2515"/>
                  </a:lnTo>
                  <a:lnTo>
                    <a:pt x="8878" y="2573"/>
                  </a:lnTo>
                  <a:lnTo>
                    <a:pt x="9602" y="2616"/>
                  </a:lnTo>
                  <a:lnTo>
                    <a:pt x="10350" y="2659"/>
                  </a:lnTo>
                  <a:lnTo>
                    <a:pt x="11168" y="2686"/>
                  </a:lnTo>
                  <a:lnTo>
                    <a:pt x="11985" y="2708"/>
                  </a:lnTo>
                  <a:lnTo>
                    <a:pt x="12873" y="2718"/>
                  </a:lnTo>
                  <a:lnTo>
                    <a:pt x="13107" y="2708"/>
                  </a:lnTo>
                  <a:lnTo>
                    <a:pt x="13317" y="2697"/>
                  </a:lnTo>
                  <a:lnTo>
                    <a:pt x="13527" y="2686"/>
                  </a:lnTo>
                  <a:lnTo>
                    <a:pt x="13737" y="2665"/>
                  </a:lnTo>
                  <a:lnTo>
                    <a:pt x="13924" y="2643"/>
                  </a:lnTo>
                  <a:lnTo>
                    <a:pt x="14111" y="2622"/>
                  </a:lnTo>
                  <a:lnTo>
                    <a:pt x="14275" y="2595"/>
                  </a:lnTo>
                  <a:lnTo>
                    <a:pt x="14415" y="2568"/>
                  </a:lnTo>
                  <a:lnTo>
                    <a:pt x="14555" y="2531"/>
                  </a:lnTo>
                  <a:lnTo>
                    <a:pt x="14695" y="2498"/>
                  </a:lnTo>
                  <a:lnTo>
                    <a:pt x="14789" y="2461"/>
                  </a:lnTo>
                  <a:lnTo>
                    <a:pt x="14882" y="2418"/>
                  </a:lnTo>
                  <a:lnTo>
                    <a:pt x="14952" y="2375"/>
                  </a:lnTo>
                  <a:lnTo>
                    <a:pt x="15022" y="2332"/>
                  </a:lnTo>
                  <a:lnTo>
                    <a:pt x="15046" y="2284"/>
                  </a:lnTo>
                  <a:lnTo>
                    <a:pt x="15069" y="2230"/>
                  </a:lnTo>
                  <a:lnTo>
                    <a:pt x="15069" y="2182"/>
                  </a:lnTo>
                  <a:lnTo>
                    <a:pt x="15022" y="2134"/>
                  </a:lnTo>
                  <a:lnTo>
                    <a:pt x="14976" y="2086"/>
                  </a:lnTo>
                  <a:lnTo>
                    <a:pt x="14906" y="2037"/>
                  </a:lnTo>
                  <a:lnTo>
                    <a:pt x="14836" y="1995"/>
                  </a:lnTo>
                  <a:lnTo>
                    <a:pt x="14719" y="1957"/>
                  </a:lnTo>
                  <a:lnTo>
                    <a:pt x="14602" y="1914"/>
                  </a:lnTo>
                  <a:lnTo>
                    <a:pt x="14462" y="1882"/>
                  </a:lnTo>
                  <a:lnTo>
                    <a:pt x="14322" y="1850"/>
                  </a:lnTo>
                  <a:lnTo>
                    <a:pt x="14158" y="1818"/>
                  </a:lnTo>
                  <a:lnTo>
                    <a:pt x="13971" y="1791"/>
                  </a:lnTo>
                  <a:lnTo>
                    <a:pt x="13784" y="1769"/>
                  </a:lnTo>
                  <a:lnTo>
                    <a:pt x="13597" y="1753"/>
                  </a:lnTo>
                  <a:lnTo>
                    <a:pt x="13387" y="1743"/>
                  </a:lnTo>
                  <a:lnTo>
                    <a:pt x="13177" y="1732"/>
                  </a:lnTo>
                  <a:lnTo>
                    <a:pt x="12966" y="1727"/>
                  </a:lnTo>
                  <a:lnTo>
                    <a:pt x="12359" y="1721"/>
                  </a:lnTo>
                  <a:lnTo>
                    <a:pt x="11798" y="1710"/>
                  </a:lnTo>
                  <a:lnTo>
                    <a:pt x="11238" y="1689"/>
                  </a:lnTo>
                  <a:lnTo>
                    <a:pt x="10724" y="1662"/>
                  </a:lnTo>
                  <a:lnTo>
                    <a:pt x="10210" y="1630"/>
                  </a:lnTo>
                  <a:lnTo>
                    <a:pt x="9742" y="1592"/>
                  </a:lnTo>
                  <a:lnTo>
                    <a:pt x="9299" y="1550"/>
                  </a:lnTo>
                  <a:lnTo>
                    <a:pt x="8855" y="1507"/>
                  </a:lnTo>
                  <a:lnTo>
                    <a:pt x="8457" y="1453"/>
                  </a:lnTo>
                  <a:lnTo>
                    <a:pt x="8060" y="1400"/>
                  </a:lnTo>
                  <a:lnTo>
                    <a:pt x="7687" y="1346"/>
                  </a:lnTo>
                  <a:lnTo>
                    <a:pt x="7359" y="1287"/>
                  </a:lnTo>
                  <a:lnTo>
                    <a:pt x="7032" y="1223"/>
                  </a:lnTo>
                  <a:lnTo>
                    <a:pt x="6729" y="1164"/>
                  </a:lnTo>
                  <a:lnTo>
                    <a:pt x="6425" y="1099"/>
                  </a:lnTo>
                  <a:lnTo>
                    <a:pt x="6168" y="1035"/>
                  </a:lnTo>
                  <a:lnTo>
                    <a:pt x="5677" y="906"/>
                  </a:lnTo>
                  <a:lnTo>
                    <a:pt x="5280" y="783"/>
                  </a:lnTo>
                  <a:lnTo>
                    <a:pt x="4953" y="665"/>
                  </a:lnTo>
                  <a:lnTo>
                    <a:pt x="4673" y="563"/>
                  </a:lnTo>
                  <a:lnTo>
                    <a:pt x="4462" y="472"/>
                  </a:lnTo>
                  <a:lnTo>
                    <a:pt x="4322" y="397"/>
                  </a:lnTo>
                  <a:lnTo>
                    <a:pt x="4182" y="322"/>
                  </a:lnTo>
                  <a:lnTo>
                    <a:pt x="4042" y="252"/>
                  </a:lnTo>
                  <a:lnTo>
                    <a:pt x="3855" y="188"/>
                  </a:lnTo>
                  <a:lnTo>
                    <a:pt x="3621" y="134"/>
                  </a:lnTo>
                  <a:lnTo>
                    <a:pt x="3364" y="86"/>
                  </a:lnTo>
                  <a:lnTo>
                    <a:pt x="3084" y="49"/>
                  </a:lnTo>
                  <a:lnTo>
                    <a:pt x="2780" y="22"/>
                  </a:lnTo>
                  <a:lnTo>
                    <a:pt x="2477"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30;p44">
              <a:extLst>
                <a:ext uri="{FF2B5EF4-FFF2-40B4-BE49-F238E27FC236}">
                  <a16:creationId xmlns:a16="http://schemas.microsoft.com/office/drawing/2014/main" id="{F17953BB-3E49-49EE-BB64-4F3F5917025C}"/>
                </a:ext>
              </a:extLst>
            </p:cNvPr>
            <p:cNvSpPr/>
            <p:nvPr/>
          </p:nvSpPr>
          <p:spPr>
            <a:xfrm rot="10800000">
              <a:off x="3543087" y="-729284"/>
              <a:ext cx="145652" cy="106598"/>
            </a:xfrm>
            <a:custGeom>
              <a:avLst/>
              <a:gdLst/>
              <a:ahLst/>
              <a:cxnLst/>
              <a:rect l="l" t="t" r="r" b="b"/>
              <a:pathLst>
                <a:path w="15070" h="2719" extrusionOk="0">
                  <a:moveTo>
                    <a:pt x="1986" y="1"/>
                  </a:moveTo>
                  <a:lnTo>
                    <a:pt x="1800" y="6"/>
                  </a:lnTo>
                  <a:lnTo>
                    <a:pt x="1613" y="17"/>
                  </a:lnTo>
                  <a:lnTo>
                    <a:pt x="1426" y="27"/>
                  </a:lnTo>
                  <a:lnTo>
                    <a:pt x="1239" y="49"/>
                  </a:lnTo>
                  <a:lnTo>
                    <a:pt x="1052" y="70"/>
                  </a:lnTo>
                  <a:lnTo>
                    <a:pt x="865" y="97"/>
                  </a:lnTo>
                  <a:lnTo>
                    <a:pt x="702" y="129"/>
                  </a:lnTo>
                  <a:lnTo>
                    <a:pt x="561" y="161"/>
                  </a:lnTo>
                  <a:lnTo>
                    <a:pt x="421" y="199"/>
                  </a:lnTo>
                  <a:lnTo>
                    <a:pt x="304" y="242"/>
                  </a:lnTo>
                  <a:lnTo>
                    <a:pt x="211" y="279"/>
                  </a:lnTo>
                  <a:lnTo>
                    <a:pt x="141" y="322"/>
                  </a:lnTo>
                  <a:lnTo>
                    <a:pt x="71" y="370"/>
                  </a:lnTo>
                  <a:lnTo>
                    <a:pt x="24" y="419"/>
                  </a:lnTo>
                  <a:lnTo>
                    <a:pt x="1" y="467"/>
                  </a:lnTo>
                  <a:lnTo>
                    <a:pt x="1" y="515"/>
                  </a:lnTo>
                  <a:lnTo>
                    <a:pt x="24" y="563"/>
                  </a:lnTo>
                  <a:lnTo>
                    <a:pt x="71" y="612"/>
                  </a:lnTo>
                  <a:lnTo>
                    <a:pt x="141" y="660"/>
                  </a:lnTo>
                  <a:lnTo>
                    <a:pt x="328" y="767"/>
                  </a:lnTo>
                  <a:lnTo>
                    <a:pt x="538" y="874"/>
                  </a:lnTo>
                  <a:lnTo>
                    <a:pt x="842" y="1008"/>
                  </a:lnTo>
                  <a:lnTo>
                    <a:pt x="1239" y="1164"/>
                  </a:lnTo>
                  <a:lnTo>
                    <a:pt x="1706" y="1335"/>
                  </a:lnTo>
                  <a:lnTo>
                    <a:pt x="1986" y="1426"/>
                  </a:lnTo>
                  <a:lnTo>
                    <a:pt x="2290" y="1518"/>
                  </a:lnTo>
                  <a:lnTo>
                    <a:pt x="2617" y="1609"/>
                  </a:lnTo>
                  <a:lnTo>
                    <a:pt x="2991" y="1700"/>
                  </a:lnTo>
                  <a:lnTo>
                    <a:pt x="3365" y="1796"/>
                  </a:lnTo>
                  <a:lnTo>
                    <a:pt x="3785" y="1887"/>
                  </a:lnTo>
                  <a:lnTo>
                    <a:pt x="4229" y="1979"/>
                  </a:lnTo>
                  <a:lnTo>
                    <a:pt x="4697" y="2070"/>
                  </a:lnTo>
                  <a:lnTo>
                    <a:pt x="5211" y="2155"/>
                  </a:lnTo>
                  <a:lnTo>
                    <a:pt x="5725" y="2236"/>
                  </a:lnTo>
                  <a:lnTo>
                    <a:pt x="6309" y="2316"/>
                  </a:lnTo>
                  <a:lnTo>
                    <a:pt x="6893" y="2391"/>
                  </a:lnTo>
                  <a:lnTo>
                    <a:pt x="7523" y="2456"/>
                  </a:lnTo>
                  <a:lnTo>
                    <a:pt x="8178" y="2520"/>
                  </a:lnTo>
                  <a:lnTo>
                    <a:pt x="8879" y="2574"/>
                  </a:lnTo>
                  <a:lnTo>
                    <a:pt x="9603" y="2622"/>
                  </a:lnTo>
                  <a:lnTo>
                    <a:pt x="10374" y="2659"/>
                  </a:lnTo>
                  <a:lnTo>
                    <a:pt x="11168" y="2686"/>
                  </a:lnTo>
                  <a:lnTo>
                    <a:pt x="12009" y="2708"/>
                  </a:lnTo>
                  <a:lnTo>
                    <a:pt x="12874" y="2718"/>
                  </a:lnTo>
                  <a:lnTo>
                    <a:pt x="13107" y="2713"/>
                  </a:lnTo>
                  <a:lnTo>
                    <a:pt x="13341" y="2702"/>
                  </a:lnTo>
                  <a:lnTo>
                    <a:pt x="13551" y="2692"/>
                  </a:lnTo>
                  <a:lnTo>
                    <a:pt x="13761" y="2670"/>
                  </a:lnTo>
                  <a:lnTo>
                    <a:pt x="13948" y="2654"/>
                  </a:lnTo>
                  <a:lnTo>
                    <a:pt x="14135" y="2627"/>
                  </a:lnTo>
                  <a:lnTo>
                    <a:pt x="14299" y="2600"/>
                  </a:lnTo>
                  <a:lnTo>
                    <a:pt x="14439" y="2568"/>
                  </a:lnTo>
                  <a:lnTo>
                    <a:pt x="14579" y="2536"/>
                  </a:lnTo>
                  <a:lnTo>
                    <a:pt x="14719" y="2499"/>
                  </a:lnTo>
                  <a:lnTo>
                    <a:pt x="14813" y="2461"/>
                  </a:lnTo>
                  <a:lnTo>
                    <a:pt x="14906" y="2418"/>
                  </a:lnTo>
                  <a:lnTo>
                    <a:pt x="14976" y="2375"/>
                  </a:lnTo>
                  <a:lnTo>
                    <a:pt x="15023" y="2332"/>
                  </a:lnTo>
                  <a:lnTo>
                    <a:pt x="15070" y="2284"/>
                  </a:lnTo>
                  <a:lnTo>
                    <a:pt x="15070" y="2231"/>
                  </a:lnTo>
                  <a:lnTo>
                    <a:pt x="15070" y="2182"/>
                  </a:lnTo>
                  <a:lnTo>
                    <a:pt x="15046" y="2134"/>
                  </a:lnTo>
                  <a:lnTo>
                    <a:pt x="15000" y="2086"/>
                  </a:lnTo>
                  <a:lnTo>
                    <a:pt x="14929" y="2038"/>
                  </a:lnTo>
                  <a:lnTo>
                    <a:pt x="14836" y="1995"/>
                  </a:lnTo>
                  <a:lnTo>
                    <a:pt x="14719" y="1957"/>
                  </a:lnTo>
                  <a:lnTo>
                    <a:pt x="14602" y="1914"/>
                  </a:lnTo>
                  <a:lnTo>
                    <a:pt x="14462" y="1882"/>
                  </a:lnTo>
                  <a:lnTo>
                    <a:pt x="14322" y="1850"/>
                  </a:lnTo>
                  <a:lnTo>
                    <a:pt x="14159" y="1818"/>
                  </a:lnTo>
                  <a:lnTo>
                    <a:pt x="13995" y="1791"/>
                  </a:lnTo>
                  <a:lnTo>
                    <a:pt x="13808" y="1770"/>
                  </a:lnTo>
                  <a:lnTo>
                    <a:pt x="13598" y="1753"/>
                  </a:lnTo>
                  <a:lnTo>
                    <a:pt x="13388" y="1743"/>
                  </a:lnTo>
                  <a:lnTo>
                    <a:pt x="13177" y="1732"/>
                  </a:lnTo>
                  <a:lnTo>
                    <a:pt x="12967" y="1727"/>
                  </a:lnTo>
                  <a:lnTo>
                    <a:pt x="12360" y="1721"/>
                  </a:lnTo>
                  <a:lnTo>
                    <a:pt x="11775" y="1711"/>
                  </a:lnTo>
                  <a:lnTo>
                    <a:pt x="11238" y="1689"/>
                  </a:lnTo>
                  <a:lnTo>
                    <a:pt x="10701" y="1662"/>
                  </a:lnTo>
                  <a:lnTo>
                    <a:pt x="10187" y="1630"/>
                  </a:lnTo>
                  <a:lnTo>
                    <a:pt x="9720" y="1587"/>
                  </a:lnTo>
                  <a:lnTo>
                    <a:pt x="9252" y="1544"/>
                  </a:lnTo>
                  <a:lnTo>
                    <a:pt x="8832" y="1501"/>
                  </a:lnTo>
                  <a:lnTo>
                    <a:pt x="8411" y="1448"/>
                  </a:lnTo>
                  <a:lnTo>
                    <a:pt x="8014" y="1394"/>
                  </a:lnTo>
                  <a:lnTo>
                    <a:pt x="7664" y="1335"/>
                  </a:lnTo>
                  <a:lnTo>
                    <a:pt x="7313" y="1276"/>
                  </a:lnTo>
                  <a:lnTo>
                    <a:pt x="6986" y="1212"/>
                  </a:lnTo>
                  <a:lnTo>
                    <a:pt x="6682" y="1153"/>
                  </a:lnTo>
                  <a:lnTo>
                    <a:pt x="6379" y="1089"/>
                  </a:lnTo>
                  <a:lnTo>
                    <a:pt x="6122" y="1024"/>
                  </a:lnTo>
                  <a:lnTo>
                    <a:pt x="5654" y="896"/>
                  </a:lnTo>
                  <a:lnTo>
                    <a:pt x="5234" y="767"/>
                  </a:lnTo>
                  <a:lnTo>
                    <a:pt x="4907" y="655"/>
                  </a:lnTo>
                  <a:lnTo>
                    <a:pt x="4650" y="547"/>
                  </a:lnTo>
                  <a:lnTo>
                    <a:pt x="4440" y="456"/>
                  </a:lnTo>
                  <a:lnTo>
                    <a:pt x="4299" y="392"/>
                  </a:lnTo>
                  <a:lnTo>
                    <a:pt x="4183" y="328"/>
                  </a:lnTo>
                  <a:lnTo>
                    <a:pt x="4042" y="252"/>
                  </a:lnTo>
                  <a:lnTo>
                    <a:pt x="3856" y="188"/>
                  </a:lnTo>
                  <a:lnTo>
                    <a:pt x="3645" y="135"/>
                  </a:lnTo>
                  <a:lnTo>
                    <a:pt x="3388" y="86"/>
                  </a:lnTo>
                  <a:lnTo>
                    <a:pt x="3108" y="49"/>
                  </a:lnTo>
                  <a:lnTo>
                    <a:pt x="2804" y="22"/>
                  </a:lnTo>
                  <a:lnTo>
                    <a:pt x="2477"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31;p44">
              <a:extLst>
                <a:ext uri="{FF2B5EF4-FFF2-40B4-BE49-F238E27FC236}">
                  <a16:creationId xmlns:a16="http://schemas.microsoft.com/office/drawing/2014/main" id="{4B95B891-17D1-41A0-B3E0-00D33E7232D5}"/>
                </a:ext>
              </a:extLst>
            </p:cNvPr>
            <p:cNvSpPr/>
            <p:nvPr/>
          </p:nvSpPr>
          <p:spPr>
            <a:xfrm rot="10800000">
              <a:off x="3249542" y="-720463"/>
              <a:ext cx="145652" cy="106598"/>
            </a:xfrm>
            <a:custGeom>
              <a:avLst/>
              <a:gdLst/>
              <a:ahLst/>
              <a:cxnLst/>
              <a:rect l="l" t="t" r="r" b="b"/>
              <a:pathLst>
                <a:path w="15070" h="2719" extrusionOk="0">
                  <a:moveTo>
                    <a:pt x="1963" y="0"/>
                  </a:moveTo>
                  <a:lnTo>
                    <a:pt x="1776" y="6"/>
                  </a:lnTo>
                  <a:lnTo>
                    <a:pt x="1589" y="16"/>
                  </a:lnTo>
                  <a:lnTo>
                    <a:pt x="1402" y="27"/>
                  </a:lnTo>
                  <a:lnTo>
                    <a:pt x="1215" y="49"/>
                  </a:lnTo>
                  <a:lnTo>
                    <a:pt x="1028" y="75"/>
                  </a:lnTo>
                  <a:lnTo>
                    <a:pt x="841" y="102"/>
                  </a:lnTo>
                  <a:lnTo>
                    <a:pt x="678" y="129"/>
                  </a:lnTo>
                  <a:lnTo>
                    <a:pt x="538" y="167"/>
                  </a:lnTo>
                  <a:lnTo>
                    <a:pt x="397" y="204"/>
                  </a:lnTo>
                  <a:lnTo>
                    <a:pt x="304" y="242"/>
                  </a:lnTo>
                  <a:lnTo>
                    <a:pt x="187" y="284"/>
                  </a:lnTo>
                  <a:lnTo>
                    <a:pt x="117" y="327"/>
                  </a:lnTo>
                  <a:lnTo>
                    <a:pt x="47" y="370"/>
                  </a:lnTo>
                  <a:lnTo>
                    <a:pt x="24" y="418"/>
                  </a:lnTo>
                  <a:lnTo>
                    <a:pt x="0" y="467"/>
                  </a:lnTo>
                  <a:lnTo>
                    <a:pt x="0" y="515"/>
                  </a:lnTo>
                  <a:lnTo>
                    <a:pt x="0" y="563"/>
                  </a:lnTo>
                  <a:lnTo>
                    <a:pt x="47" y="611"/>
                  </a:lnTo>
                  <a:lnTo>
                    <a:pt x="117" y="660"/>
                  </a:lnTo>
                  <a:lnTo>
                    <a:pt x="304" y="767"/>
                  </a:lnTo>
                  <a:lnTo>
                    <a:pt x="514" y="874"/>
                  </a:lnTo>
                  <a:lnTo>
                    <a:pt x="818" y="1008"/>
                  </a:lnTo>
                  <a:lnTo>
                    <a:pt x="1215" y="1164"/>
                  </a:lnTo>
                  <a:lnTo>
                    <a:pt x="1706" y="1335"/>
                  </a:lnTo>
                  <a:lnTo>
                    <a:pt x="1986" y="1426"/>
                  </a:lnTo>
                  <a:lnTo>
                    <a:pt x="2290" y="1517"/>
                  </a:lnTo>
                  <a:lnTo>
                    <a:pt x="2617" y="1609"/>
                  </a:lnTo>
                  <a:lnTo>
                    <a:pt x="2967" y="1705"/>
                  </a:lnTo>
                  <a:lnTo>
                    <a:pt x="3364" y="1796"/>
                  </a:lnTo>
                  <a:lnTo>
                    <a:pt x="3762" y="1887"/>
                  </a:lnTo>
                  <a:lnTo>
                    <a:pt x="4206" y="1978"/>
                  </a:lnTo>
                  <a:lnTo>
                    <a:pt x="4696" y="2070"/>
                  </a:lnTo>
                  <a:lnTo>
                    <a:pt x="5187" y="2155"/>
                  </a:lnTo>
                  <a:lnTo>
                    <a:pt x="5724" y="2236"/>
                  </a:lnTo>
                  <a:lnTo>
                    <a:pt x="6285" y="2316"/>
                  </a:lnTo>
                  <a:lnTo>
                    <a:pt x="6869" y="2391"/>
                  </a:lnTo>
                  <a:lnTo>
                    <a:pt x="7500" y="2456"/>
                  </a:lnTo>
                  <a:lnTo>
                    <a:pt x="8177" y="2520"/>
                  </a:lnTo>
                  <a:lnTo>
                    <a:pt x="8855" y="2573"/>
                  </a:lnTo>
                  <a:lnTo>
                    <a:pt x="9602" y="2622"/>
                  </a:lnTo>
                  <a:lnTo>
                    <a:pt x="10350" y="2659"/>
                  </a:lnTo>
                  <a:lnTo>
                    <a:pt x="11168" y="2686"/>
                  </a:lnTo>
                  <a:lnTo>
                    <a:pt x="11985" y="2707"/>
                  </a:lnTo>
                  <a:lnTo>
                    <a:pt x="12873" y="2718"/>
                  </a:lnTo>
                  <a:lnTo>
                    <a:pt x="13107" y="2713"/>
                  </a:lnTo>
                  <a:lnTo>
                    <a:pt x="13340" y="2702"/>
                  </a:lnTo>
                  <a:lnTo>
                    <a:pt x="13551" y="2691"/>
                  </a:lnTo>
                  <a:lnTo>
                    <a:pt x="13761" y="2670"/>
                  </a:lnTo>
                  <a:lnTo>
                    <a:pt x="13948" y="2654"/>
                  </a:lnTo>
                  <a:lnTo>
                    <a:pt x="14135" y="2627"/>
                  </a:lnTo>
                  <a:lnTo>
                    <a:pt x="14298" y="2600"/>
                  </a:lnTo>
                  <a:lnTo>
                    <a:pt x="14438" y="2568"/>
                  </a:lnTo>
                  <a:lnTo>
                    <a:pt x="14579" y="2536"/>
                  </a:lnTo>
                  <a:lnTo>
                    <a:pt x="14695" y="2498"/>
                  </a:lnTo>
                  <a:lnTo>
                    <a:pt x="14812" y="2461"/>
                  </a:lnTo>
                  <a:lnTo>
                    <a:pt x="14882" y="2423"/>
                  </a:lnTo>
                  <a:lnTo>
                    <a:pt x="14952" y="2375"/>
                  </a:lnTo>
                  <a:lnTo>
                    <a:pt x="15023" y="2332"/>
                  </a:lnTo>
                  <a:lnTo>
                    <a:pt x="15046" y="2284"/>
                  </a:lnTo>
                  <a:lnTo>
                    <a:pt x="15069" y="2230"/>
                  </a:lnTo>
                  <a:lnTo>
                    <a:pt x="15046" y="2182"/>
                  </a:lnTo>
                  <a:lnTo>
                    <a:pt x="15023" y="2134"/>
                  </a:lnTo>
                  <a:lnTo>
                    <a:pt x="14976" y="2086"/>
                  </a:lnTo>
                  <a:lnTo>
                    <a:pt x="14906" y="2037"/>
                  </a:lnTo>
                  <a:lnTo>
                    <a:pt x="14812" y="1995"/>
                  </a:lnTo>
                  <a:lnTo>
                    <a:pt x="14719" y="1957"/>
                  </a:lnTo>
                  <a:lnTo>
                    <a:pt x="14602" y="1914"/>
                  </a:lnTo>
                  <a:lnTo>
                    <a:pt x="14462" y="1882"/>
                  </a:lnTo>
                  <a:lnTo>
                    <a:pt x="14298" y="1850"/>
                  </a:lnTo>
                  <a:lnTo>
                    <a:pt x="14135" y="1818"/>
                  </a:lnTo>
                  <a:lnTo>
                    <a:pt x="13971" y="1796"/>
                  </a:lnTo>
                  <a:lnTo>
                    <a:pt x="13784" y="1769"/>
                  </a:lnTo>
                  <a:lnTo>
                    <a:pt x="13597" y="1753"/>
                  </a:lnTo>
                  <a:lnTo>
                    <a:pt x="13387" y="1743"/>
                  </a:lnTo>
                  <a:lnTo>
                    <a:pt x="13177" y="1732"/>
                  </a:lnTo>
                  <a:lnTo>
                    <a:pt x="12943" y="1732"/>
                  </a:lnTo>
                  <a:lnTo>
                    <a:pt x="12359" y="1721"/>
                  </a:lnTo>
                  <a:lnTo>
                    <a:pt x="11775" y="1710"/>
                  </a:lnTo>
                  <a:lnTo>
                    <a:pt x="11238" y="1689"/>
                  </a:lnTo>
                  <a:lnTo>
                    <a:pt x="10700" y="1662"/>
                  </a:lnTo>
                  <a:lnTo>
                    <a:pt x="10210" y="1630"/>
                  </a:lnTo>
                  <a:lnTo>
                    <a:pt x="9743" y="1592"/>
                  </a:lnTo>
                  <a:lnTo>
                    <a:pt x="9275" y="1550"/>
                  </a:lnTo>
                  <a:lnTo>
                    <a:pt x="8855" y="1507"/>
                  </a:lnTo>
                  <a:lnTo>
                    <a:pt x="8434" y="1453"/>
                  </a:lnTo>
                  <a:lnTo>
                    <a:pt x="8060" y="1399"/>
                  </a:lnTo>
                  <a:lnTo>
                    <a:pt x="7687" y="1346"/>
                  </a:lnTo>
                  <a:lnTo>
                    <a:pt x="7336" y="1287"/>
                  </a:lnTo>
                  <a:lnTo>
                    <a:pt x="7009" y="1228"/>
                  </a:lnTo>
                  <a:lnTo>
                    <a:pt x="6705" y="1164"/>
                  </a:lnTo>
                  <a:lnTo>
                    <a:pt x="6425" y="1099"/>
                  </a:lnTo>
                  <a:lnTo>
                    <a:pt x="6168" y="1035"/>
                  </a:lnTo>
                  <a:lnTo>
                    <a:pt x="5677" y="912"/>
                  </a:lnTo>
                  <a:lnTo>
                    <a:pt x="5280" y="788"/>
                  </a:lnTo>
                  <a:lnTo>
                    <a:pt x="4930" y="670"/>
                  </a:lnTo>
                  <a:lnTo>
                    <a:pt x="4673" y="563"/>
                  </a:lnTo>
                  <a:lnTo>
                    <a:pt x="4463" y="472"/>
                  </a:lnTo>
                  <a:lnTo>
                    <a:pt x="4299" y="397"/>
                  </a:lnTo>
                  <a:lnTo>
                    <a:pt x="4159" y="322"/>
                  </a:lnTo>
                  <a:lnTo>
                    <a:pt x="4019" y="252"/>
                  </a:lnTo>
                  <a:lnTo>
                    <a:pt x="3832" y="188"/>
                  </a:lnTo>
                  <a:lnTo>
                    <a:pt x="3621" y="134"/>
                  </a:lnTo>
                  <a:lnTo>
                    <a:pt x="3364" y="86"/>
                  </a:lnTo>
                  <a:lnTo>
                    <a:pt x="3084" y="49"/>
                  </a:lnTo>
                  <a:lnTo>
                    <a:pt x="2780" y="22"/>
                  </a:lnTo>
                  <a:lnTo>
                    <a:pt x="2477"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32;p44">
              <a:extLst>
                <a:ext uri="{FF2B5EF4-FFF2-40B4-BE49-F238E27FC236}">
                  <a16:creationId xmlns:a16="http://schemas.microsoft.com/office/drawing/2014/main" id="{C2C1429D-3AC1-43C4-BB6F-F60EB99C43B4}"/>
                </a:ext>
              </a:extLst>
            </p:cNvPr>
            <p:cNvSpPr/>
            <p:nvPr/>
          </p:nvSpPr>
          <p:spPr>
            <a:xfrm rot="10800000">
              <a:off x="3339185" y="-886496"/>
              <a:ext cx="151528" cy="98405"/>
            </a:xfrm>
            <a:custGeom>
              <a:avLst/>
              <a:gdLst/>
              <a:ahLst/>
              <a:cxnLst/>
              <a:rect l="l" t="t" r="r" b="b"/>
              <a:pathLst>
                <a:path w="15678" h="2510" extrusionOk="0">
                  <a:moveTo>
                    <a:pt x="2150" y="0"/>
                  </a:moveTo>
                  <a:lnTo>
                    <a:pt x="1917" y="6"/>
                  </a:lnTo>
                  <a:lnTo>
                    <a:pt x="1706" y="11"/>
                  </a:lnTo>
                  <a:lnTo>
                    <a:pt x="1473" y="27"/>
                  </a:lnTo>
                  <a:lnTo>
                    <a:pt x="1262" y="43"/>
                  </a:lnTo>
                  <a:lnTo>
                    <a:pt x="1052" y="70"/>
                  </a:lnTo>
                  <a:lnTo>
                    <a:pt x="889" y="97"/>
                  </a:lnTo>
                  <a:lnTo>
                    <a:pt x="725" y="129"/>
                  </a:lnTo>
                  <a:lnTo>
                    <a:pt x="562" y="161"/>
                  </a:lnTo>
                  <a:lnTo>
                    <a:pt x="421" y="199"/>
                  </a:lnTo>
                  <a:lnTo>
                    <a:pt x="305" y="236"/>
                  </a:lnTo>
                  <a:lnTo>
                    <a:pt x="211" y="279"/>
                  </a:lnTo>
                  <a:lnTo>
                    <a:pt x="141" y="322"/>
                  </a:lnTo>
                  <a:lnTo>
                    <a:pt x="71" y="365"/>
                  </a:lnTo>
                  <a:lnTo>
                    <a:pt x="24" y="413"/>
                  </a:lnTo>
                  <a:lnTo>
                    <a:pt x="1" y="461"/>
                  </a:lnTo>
                  <a:lnTo>
                    <a:pt x="1" y="510"/>
                  </a:lnTo>
                  <a:lnTo>
                    <a:pt x="24" y="558"/>
                  </a:lnTo>
                  <a:lnTo>
                    <a:pt x="48" y="606"/>
                  </a:lnTo>
                  <a:lnTo>
                    <a:pt x="118" y="654"/>
                  </a:lnTo>
                  <a:lnTo>
                    <a:pt x="188" y="703"/>
                  </a:lnTo>
                  <a:lnTo>
                    <a:pt x="421" y="804"/>
                  </a:lnTo>
                  <a:lnTo>
                    <a:pt x="678" y="906"/>
                  </a:lnTo>
                  <a:lnTo>
                    <a:pt x="1029" y="1035"/>
                  </a:lnTo>
                  <a:lnTo>
                    <a:pt x="1449" y="1180"/>
                  </a:lnTo>
                  <a:lnTo>
                    <a:pt x="2010" y="1341"/>
                  </a:lnTo>
                  <a:lnTo>
                    <a:pt x="2314" y="1421"/>
                  </a:lnTo>
                  <a:lnTo>
                    <a:pt x="2641" y="1507"/>
                  </a:lnTo>
                  <a:lnTo>
                    <a:pt x="3015" y="1592"/>
                  </a:lnTo>
                  <a:lnTo>
                    <a:pt x="3388" y="1678"/>
                  </a:lnTo>
                  <a:lnTo>
                    <a:pt x="3809" y="1764"/>
                  </a:lnTo>
                  <a:lnTo>
                    <a:pt x="4253" y="1844"/>
                  </a:lnTo>
                  <a:lnTo>
                    <a:pt x="4720" y="1930"/>
                  </a:lnTo>
                  <a:lnTo>
                    <a:pt x="5234" y="2011"/>
                  </a:lnTo>
                  <a:lnTo>
                    <a:pt x="5771" y="2086"/>
                  </a:lnTo>
                  <a:lnTo>
                    <a:pt x="6332" y="2155"/>
                  </a:lnTo>
                  <a:lnTo>
                    <a:pt x="6916" y="2225"/>
                  </a:lnTo>
                  <a:lnTo>
                    <a:pt x="7547" y="2284"/>
                  </a:lnTo>
                  <a:lnTo>
                    <a:pt x="8201" y="2338"/>
                  </a:lnTo>
                  <a:lnTo>
                    <a:pt x="8879" y="2386"/>
                  </a:lnTo>
                  <a:lnTo>
                    <a:pt x="9603" y="2429"/>
                  </a:lnTo>
                  <a:lnTo>
                    <a:pt x="10351" y="2461"/>
                  </a:lnTo>
                  <a:lnTo>
                    <a:pt x="11121" y="2488"/>
                  </a:lnTo>
                  <a:lnTo>
                    <a:pt x="11939" y="2504"/>
                  </a:lnTo>
                  <a:lnTo>
                    <a:pt x="12780" y="2509"/>
                  </a:lnTo>
                  <a:lnTo>
                    <a:pt x="13668" y="2498"/>
                  </a:lnTo>
                  <a:lnTo>
                    <a:pt x="13878" y="2493"/>
                  </a:lnTo>
                  <a:lnTo>
                    <a:pt x="14089" y="2482"/>
                  </a:lnTo>
                  <a:lnTo>
                    <a:pt x="14299" y="2466"/>
                  </a:lnTo>
                  <a:lnTo>
                    <a:pt x="14486" y="2450"/>
                  </a:lnTo>
                  <a:lnTo>
                    <a:pt x="14673" y="2423"/>
                  </a:lnTo>
                  <a:lnTo>
                    <a:pt x="14836" y="2397"/>
                  </a:lnTo>
                  <a:lnTo>
                    <a:pt x="15000" y="2364"/>
                  </a:lnTo>
                  <a:lnTo>
                    <a:pt x="15140" y="2332"/>
                  </a:lnTo>
                  <a:lnTo>
                    <a:pt x="15280" y="2295"/>
                  </a:lnTo>
                  <a:lnTo>
                    <a:pt x="15374" y="2257"/>
                  </a:lnTo>
                  <a:lnTo>
                    <a:pt x="15490" y="2214"/>
                  </a:lnTo>
                  <a:lnTo>
                    <a:pt x="15560" y="2166"/>
                  </a:lnTo>
                  <a:lnTo>
                    <a:pt x="15607" y="2123"/>
                  </a:lnTo>
                  <a:lnTo>
                    <a:pt x="15654" y="2075"/>
                  </a:lnTo>
                  <a:lnTo>
                    <a:pt x="15677" y="2027"/>
                  </a:lnTo>
                  <a:lnTo>
                    <a:pt x="15677" y="1973"/>
                  </a:lnTo>
                  <a:lnTo>
                    <a:pt x="15654" y="1925"/>
                  </a:lnTo>
                  <a:lnTo>
                    <a:pt x="15607" y="1877"/>
                  </a:lnTo>
                  <a:lnTo>
                    <a:pt x="15537" y="1828"/>
                  </a:lnTo>
                  <a:lnTo>
                    <a:pt x="15444" y="1785"/>
                  </a:lnTo>
                  <a:lnTo>
                    <a:pt x="15350" y="1743"/>
                  </a:lnTo>
                  <a:lnTo>
                    <a:pt x="15210" y="1705"/>
                  </a:lnTo>
                  <a:lnTo>
                    <a:pt x="15093" y="1668"/>
                  </a:lnTo>
                  <a:lnTo>
                    <a:pt x="14930" y="1635"/>
                  </a:lnTo>
                  <a:lnTo>
                    <a:pt x="14766" y="1603"/>
                  </a:lnTo>
                  <a:lnTo>
                    <a:pt x="14603" y="1576"/>
                  </a:lnTo>
                  <a:lnTo>
                    <a:pt x="14416" y="1555"/>
                  </a:lnTo>
                  <a:lnTo>
                    <a:pt x="14229" y="1539"/>
                  </a:lnTo>
                  <a:lnTo>
                    <a:pt x="14018" y="1523"/>
                  </a:lnTo>
                  <a:lnTo>
                    <a:pt x="13808" y="1517"/>
                  </a:lnTo>
                  <a:lnTo>
                    <a:pt x="13598" y="1512"/>
                  </a:lnTo>
                  <a:lnTo>
                    <a:pt x="13388" y="1512"/>
                  </a:lnTo>
                  <a:lnTo>
                    <a:pt x="12780" y="1523"/>
                  </a:lnTo>
                  <a:lnTo>
                    <a:pt x="12196" y="1517"/>
                  </a:lnTo>
                  <a:lnTo>
                    <a:pt x="11635" y="1512"/>
                  </a:lnTo>
                  <a:lnTo>
                    <a:pt x="11098" y="1496"/>
                  </a:lnTo>
                  <a:lnTo>
                    <a:pt x="10584" y="1475"/>
                  </a:lnTo>
                  <a:lnTo>
                    <a:pt x="10070" y="1442"/>
                  </a:lnTo>
                  <a:lnTo>
                    <a:pt x="9603" y="1410"/>
                  </a:lnTo>
                  <a:lnTo>
                    <a:pt x="9159" y="1373"/>
                  </a:lnTo>
                  <a:lnTo>
                    <a:pt x="8738" y="1330"/>
                  </a:lnTo>
                  <a:lnTo>
                    <a:pt x="8318" y="1282"/>
                  </a:lnTo>
                  <a:lnTo>
                    <a:pt x="7921" y="1233"/>
                  </a:lnTo>
                  <a:lnTo>
                    <a:pt x="7570" y="1180"/>
                  </a:lnTo>
                  <a:lnTo>
                    <a:pt x="7220" y="1126"/>
                  </a:lnTo>
                  <a:lnTo>
                    <a:pt x="6893" y="1067"/>
                  </a:lnTo>
                  <a:lnTo>
                    <a:pt x="6566" y="1008"/>
                  </a:lnTo>
                  <a:lnTo>
                    <a:pt x="6285" y="949"/>
                  </a:lnTo>
                  <a:lnTo>
                    <a:pt x="5771" y="831"/>
                  </a:lnTo>
                  <a:lnTo>
                    <a:pt x="5328" y="713"/>
                  </a:lnTo>
                  <a:lnTo>
                    <a:pt x="4954" y="601"/>
                  </a:lnTo>
                  <a:lnTo>
                    <a:pt x="4650" y="504"/>
                  </a:lnTo>
                  <a:lnTo>
                    <a:pt x="4416" y="418"/>
                  </a:lnTo>
                  <a:lnTo>
                    <a:pt x="4253" y="349"/>
                  </a:lnTo>
                  <a:lnTo>
                    <a:pt x="4113" y="290"/>
                  </a:lnTo>
                  <a:lnTo>
                    <a:pt x="3949" y="225"/>
                  </a:lnTo>
                  <a:lnTo>
                    <a:pt x="3762" y="167"/>
                  </a:lnTo>
                  <a:lnTo>
                    <a:pt x="3552" y="118"/>
                  </a:lnTo>
                  <a:lnTo>
                    <a:pt x="3295" y="75"/>
                  </a:lnTo>
                  <a:lnTo>
                    <a:pt x="3038" y="43"/>
                  </a:lnTo>
                  <a:lnTo>
                    <a:pt x="2758" y="22"/>
                  </a:lnTo>
                  <a:lnTo>
                    <a:pt x="2454"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33;p44">
              <a:extLst>
                <a:ext uri="{FF2B5EF4-FFF2-40B4-BE49-F238E27FC236}">
                  <a16:creationId xmlns:a16="http://schemas.microsoft.com/office/drawing/2014/main" id="{6D6A7B04-5517-4CD7-949C-62457993D476}"/>
                </a:ext>
              </a:extLst>
            </p:cNvPr>
            <p:cNvSpPr/>
            <p:nvPr/>
          </p:nvSpPr>
          <p:spPr>
            <a:xfrm rot="10800000">
              <a:off x="3801626" y="-827218"/>
              <a:ext cx="149489" cy="101149"/>
            </a:xfrm>
            <a:custGeom>
              <a:avLst/>
              <a:gdLst/>
              <a:ahLst/>
              <a:cxnLst/>
              <a:rect l="l" t="t" r="r" b="b"/>
              <a:pathLst>
                <a:path w="15467" h="2580" extrusionOk="0">
                  <a:moveTo>
                    <a:pt x="1939" y="1"/>
                  </a:moveTo>
                  <a:lnTo>
                    <a:pt x="1729" y="12"/>
                  </a:lnTo>
                  <a:lnTo>
                    <a:pt x="1519" y="22"/>
                  </a:lnTo>
                  <a:lnTo>
                    <a:pt x="1308" y="38"/>
                  </a:lnTo>
                  <a:lnTo>
                    <a:pt x="1122" y="60"/>
                  </a:lnTo>
                  <a:lnTo>
                    <a:pt x="935" y="87"/>
                  </a:lnTo>
                  <a:lnTo>
                    <a:pt x="771" y="119"/>
                  </a:lnTo>
                  <a:lnTo>
                    <a:pt x="608" y="151"/>
                  </a:lnTo>
                  <a:lnTo>
                    <a:pt x="467" y="189"/>
                  </a:lnTo>
                  <a:lnTo>
                    <a:pt x="351" y="226"/>
                  </a:lnTo>
                  <a:lnTo>
                    <a:pt x="234" y="264"/>
                  </a:lnTo>
                  <a:lnTo>
                    <a:pt x="164" y="307"/>
                  </a:lnTo>
                  <a:lnTo>
                    <a:pt x="94" y="355"/>
                  </a:lnTo>
                  <a:lnTo>
                    <a:pt x="47" y="398"/>
                  </a:lnTo>
                  <a:lnTo>
                    <a:pt x="0" y="446"/>
                  </a:lnTo>
                  <a:lnTo>
                    <a:pt x="0" y="494"/>
                  </a:lnTo>
                  <a:lnTo>
                    <a:pt x="0" y="542"/>
                  </a:lnTo>
                  <a:lnTo>
                    <a:pt x="47" y="591"/>
                  </a:lnTo>
                  <a:lnTo>
                    <a:pt x="94" y="639"/>
                  </a:lnTo>
                  <a:lnTo>
                    <a:pt x="164" y="687"/>
                  </a:lnTo>
                  <a:lnTo>
                    <a:pt x="374" y="794"/>
                  </a:lnTo>
                  <a:lnTo>
                    <a:pt x="631" y="896"/>
                  </a:lnTo>
                  <a:lnTo>
                    <a:pt x="958" y="1019"/>
                  </a:lnTo>
                  <a:lnTo>
                    <a:pt x="1379" y="1170"/>
                  </a:lnTo>
                  <a:lnTo>
                    <a:pt x="1893" y="1330"/>
                  </a:lnTo>
                  <a:lnTo>
                    <a:pt x="2196" y="1416"/>
                  </a:lnTo>
                  <a:lnTo>
                    <a:pt x="2523" y="1502"/>
                  </a:lnTo>
                  <a:lnTo>
                    <a:pt x="2874" y="1588"/>
                  </a:lnTo>
                  <a:lnTo>
                    <a:pt x="3248" y="1679"/>
                  </a:lnTo>
                  <a:lnTo>
                    <a:pt x="3645" y="1765"/>
                  </a:lnTo>
                  <a:lnTo>
                    <a:pt x="4089" y="1850"/>
                  </a:lnTo>
                  <a:lnTo>
                    <a:pt x="4556" y="1936"/>
                  </a:lnTo>
                  <a:lnTo>
                    <a:pt x="5046" y="2017"/>
                  </a:lnTo>
                  <a:lnTo>
                    <a:pt x="5560" y="2097"/>
                  </a:lnTo>
                  <a:lnTo>
                    <a:pt x="6121" y="2172"/>
                  </a:lnTo>
                  <a:lnTo>
                    <a:pt x="6705" y="2247"/>
                  </a:lnTo>
                  <a:lnTo>
                    <a:pt x="7313" y="2311"/>
                  </a:lnTo>
                  <a:lnTo>
                    <a:pt x="7943" y="2370"/>
                  </a:lnTo>
                  <a:lnTo>
                    <a:pt x="8621" y="2429"/>
                  </a:lnTo>
                  <a:lnTo>
                    <a:pt x="9345" y="2472"/>
                  </a:lnTo>
                  <a:lnTo>
                    <a:pt x="10093" y="2515"/>
                  </a:lnTo>
                  <a:lnTo>
                    <a:pt x="10864" y="2542"/>
                  </a:lnTo>
                  <a:lnTo>
                    <a:pt x="11658" y="2569"/>
                  </a:lnTo>
                  <a:lnTo>
                    <a:pt x="12523" y="2579"/>
                  </a:lnTo>
                  <a:lnTo>
                    <a:pt x="13387" y="2579"/>
                  </a:lnTo>
                  <a:lnTo>
                    <a:pt x="13621" y="2574"/>
                  </a:lnTo>
                  <a:lnTo>
                    <a:pt x="13831" y="2569"/>
                  </a:lnTo>
                  <a:lnTo>
                    <a:pt x="14018" y="2553"/>
                  </a:lnTo>
                  <a:lnTo>
                    <a:pt x="14228" y="2537"/>
                  </a:lnTo>
                  <a:lnTo>
                    <a:pt x="14415" y="2515"/>
                  </a:lnTo>
                  <a:lnTo>
                    <a:pt x="14578" y="2488"/>
                  </a:lnTo>
                  <a:lnTo>
                    <a:pt x="14742" y="2456"/>
                  </a:lnTo>
                  <a:lnTo>
                    <a:pt x="14882" y="2424"/>
                  </a:lnTo>
                  <a:lnTo>
                    <a:pt x="15022" y="2386"/>
                  </a:lnTo>
                  <a:lnTo>
                    <a:pt x="15139" y="2349"/>
                  </a:lnTo>
                  <a:lnTo>
                    <a:pt x="15233" y="2306"/>
                  </a:lnTo>
                  <a:lnTo>
                    <a:pt x="15326" y="2263"/>
                  </a:lnTo>
                  <a:lnTo>
                    <a:pt x="15396" y="2215"/>
                  </a:lnTo>
                  <a:lnTo>
                    <a:pt x="15443" y="2167"/>
                  </a:lnTo>
                  <a:lnTo>
                    <a:pt x="15466" y="2118"/>
                  </a:lnTo>
                  <a:lnTo>
                    <a:pt x="15466" y="2070"/>
                  </a:lnTo>
                  <a:lnTo>
                    <a:pt x="15443" y="2017"/>
                  </a:lnTo>
                  <a:lnTo>
                    <a:pt x="15396" y="1968"/>
                  </a:lnTo>
                  <a:lnTo>
                    <a:pt x="15349" y="1925"/>
                  </a:lnTo>
                  <a:lnTo>
                    <a:pt x="15279" y="1883"/>
                  </a:lnTo>
                  <a:lnTo>
                    <a:pt x="15163" y="1840"/>
                  </a:lnTo>
                  <a:lnTo>
                    <a:pt x="15069" y="1802"/>
                  </a:lnTo>
                  <a:lnTo>
                    <a:pt x="14929" y="1765"/>
                  </a:lnTo>
                  <a:lnTo>
                    <a:pt x="14789" y="1732"/>
                  </a:lnTo>
                  <a:lnTo>
                    <a:pt x="14625" y="1700"/>
                  </a:lnTo>
                  <a:lnTo>
                    <a:pt x="14462" y="1673"/>
                  </a:lnTo>
                  <a:lnTo>
                    <a:pt x="14275" y="1652"/>
                  </a:lnTo>
                  <a:lnTo>
                    <a:pt x="14088" y="1631"/>
                  </a:lnTo>
                  <a:lnTo>
                    <a:pt x="13878" y="1615"/>
                  </a:lnTo>
                  <a:lnTo>
                    <a:pt x="13667" y="1604"/>
                  </a:lnTo>
                  <a:lnTo>
                    <a:pt x="13457" y="1598"/>
                  </a:lnTo>
                  <a:lnTo>
                    <a:pt x="13247" y="1593"/>
                  </a:lnTo>
                  <a:lnTo>
                    <a:pt x="12639" y="1593"/>
                  </a:lnTo>
                  <a:lnTo>
                    <a:pt x="12055" y="1582"/>
                  </a:lnTo>
                  <a:lnTo>
                    <a:pt x="11518" y="1572"/>
                  </a:lnTo>
                  <a:lnTo>
                    <a:pt x="10981" y="1550"/>
                  </a:lnTo>
                  <a:lnTo>
                    <a:pt x="10467" y="1523"/>
                  </a:lnTo>
                  <a:lnTo>
                    <a:pt x="9999" y="1491"/>
                  </a:lnTo>
                  <a:lnTo>
                    <a:pt x="9532" y="1454"/>
                  </a:lnTo>
                  <a:lnTo>
                    <a:pt x="9088" y="1411"/>
                  </a:lnTo>
                  <a:lnTo>
                    <a:pt x="8668" y="1363"/>
                  </a:lnTo>
                  <a:lnTo>
                    <a:pt x="8247" y="1314"/>
                  </a:lnTo>
                  <a:lnTo>
                    <a:pt x="7873" y="1261"/>
                  </a:lnTo>
                  <a:lnTo>
                    <a:pt x="7523" y="1207"/>
                  </a:lnTo>
                  <a:lnTo>
                    <a:pt x="7172" y="1148"/>
                  </a:lnTo>
                  <a:lnTo>
                    <a:pt x="6845" y="1089"/>
                  </a:lnTo>
                  <a:lnTo>
                    <a:pt x="6542" y="1030"/>
                  </a:lnTo>
                  <a:lnTo>
                    <a:pt x="6261" y="966"/>
                  </a:lnTo>
                  <a:lnTo>
                    <a:pt x="5747" y="848"/>
                  </a:lnTo>
                  <a:lnTo>
                    <a:pt x="5303" y="730"/>
                  </a:lnTo>
                  <a:lnTo>
                    <a:pt x="4953" y="617"/>
                  </a:lnTo>
                  <a:lnTo>
                    <a:pt x="4649" y="516"/>
                  </a:lnTo>
                  <a:lnTo>
                    <a:pt x="4439" y="430"/>
                  </a:lnTo>
                  <a:lnTo>
                    <a:pt x="4276" y="365"/>
                  </a:lnTo>
                  <a:lnTo>
                    <a:pt x="4135" y="307"/>
                  </a:lnTo>
                  <a:lnTo>
                    <a:pt x="3995" y="237"/>
                  </a:lnTo>
                  <a:lnTo>
                    <a:pt x="3808" y="178"/>
                  </a:lnTo>
                  <a:lnTo>
                    <a:pt x="3575" y="124"/>
                  </a:lnTo>
                  <a:lnTo>
                    <a:pt x="3318" y="81"/>
                  </a:lnTo>
                  <a:lnTo>
                    <a:pt x="3061" y="49"/>
                  </a:lnTo>
                  <a:lnTo>
                    <a:pt x="2757" y="22"/>
                  </a:lnTo>
                  <a:lnTo>
                    <a:pt x="2453"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34;p44">
              <a:extLst>
                <a:ext uri="{FF2B5EF4-FFF2-40B4-BE49-F238E27FC236}">
                  <a16:creationId xmlns:a16="http://schemas.microsoft.com/office/drawing/2014/main" id="{26BB57CD-3214-48B0-8F7C-A5A5BDF8F0E3}"/>
                </a:ext>
              </a:extLst>
            </p:cNvPr>
            <p:cNvSpPr/>
            <p:nvPr/>
          </p:nvSpPr>
          <p:spPr>
            <a:xfrm rot="10800000">
              <a:off x="4387354" y="-376400"/>
              <a:ext cx="145652" cy="106598"/>
            </a:xfrm>
            <a:custGeom>
              <a:avLst/>
              <a:gdLst/>
              <a:ahLst/>
              <a:cxnLst/>
              <a:rect l="l" t="t" r="r" b="b"/>
              <a:pathLst>
                <a:path w="15070" h="2719" extrusionOk="0">
                  <a:moveTo>
                    <a:pt x="1963" y="1"/>
                  </a:moveTo>
                  <a:lnTo>
                    <a:pt x="1776" y="6"/>
                  </a:lnTo>
                  <a:lnTo>
                    <a:pt x="1612" y="17"/>
                  </a:lnTo>
                  <a:lnTo>
                    <a:pt x="1425" y="28"/>
                  </a:lnTo>
                  <a:lnTo>
                    <a:pt x="1215" y="49"/>
                  </a:lnTo>
                  <a:lnTo>
                    <a:pt x="1028" y="71"/>
                  </a:lnTo>
                  <a:lnTo>
                    <a:pt x="841" y="103"/>
                  </a:lnTo>
                  <a:lnTo>
                    <a:pt x="701" y="130"/>
                  </a:lnTo>
                  <a:lnTo>
                    <a:pt x="538" y="167"/>
                  </a:lnTo>
                  <a:lnTo>
                    <a:pt x="421" y="205"/>
                  </a:lnTo>
                  <a:lnTo>
                    <a:pt x="304" y="242"/>
                  </a:lnTo>
                  <a:lnTo>
                    <a:pt x="211" y="285"/>
                  </a:lnTo>
                  <a:lnTo>
                    <a:pt x="117" y="328"/>
                  </a:lnTo>
                  <a:lnTo>
                    <a:pt x="70" y="371"/>
                  </a:lnTo>
                  <a:lnTo>
                    <a:pt x="24" y="419"/>
                  </a:lnTo>
                  <a:lnTo>
                    <a:pt x="0" y="467"/>
                  </a:lnTo>
                  <a:lnTo>
                    <a:pt x="0" y="516"/>
                  </a:lnTo>
                  <a:lnTo>
                    <a:pt x="24" y="564"/>
                  </a:lnTo>
                  <a:lnTo>
                    <a:pt x="70" y="612"/>
                  </a:lnTo>
                  <a:lnTo>
                    <a:pt x="117" y="660"/>
                  </a:lnTo>
                  <a:lnTo>
                    <a:pt x="327" y="768"/>
                  </a:lnTo>
                  <a:lnTo>
                    <a:pt x="538" y="875"/>
                  </a:lnTo>
                  <a:lnTo>
                    <a:pt x="841" y="1009"/>
                  </a:lnTo>
                  <a:lnTo>
                    <a:pt x="1215" y="1164"/>
                  </a:lnTo>
                  <a:lnTo>
                    <a:pt x="1706" y="1336"/>
                  </a:lnTo>
                  <a:lnTo>
                    <a:pt x="1986" y="1427"/>
                  </a:lnTo>
                  <a:lnTo>
                    <a:pt x="2290" y="1518"/>
                  </a:lnTo>
                  <a:lnTo>
                    <a:pt x="2617" y="1609"/>
                  </a:lnTo>
                  <a:lnTo>
                    <a:pt x="2991" y="1700"/>
                  </a:lnTo>
                  <a:lnTo>
                    <a:pt x="3365" y="1797"/>
                  </a:lnTo>
                  <a:lnTo>
                    <a:pt x="3785" y="1888"/>
                  </a:lnTo>
                  <a:lnTo>
                    <a:pt x="4229" y="1979"/>
                  </a:lnTo>
                  <a:lnTo>
                    <a:pt x="4696" y="2070"/>
                  </a:lnTo>
                  <a:lnTo>
                    <a:pt x="5187" y="2156"/>
                  </a:lnTo>
                  <a:lnTo>
                    <a:pt x="5724" y="2236"/>
                  </a:lnTo>
                  <a:lnTo>
                    <a:pt x="6285" y="2317"/>
                  </a:lnTo>
                  <a:lnTo>
                    <a:pt x="6892" y="2392"/>
                  </a:lnTo>
                  <a:lnTo>
                    <a:pt x="7523" y="2456"/>
                  </a:lnTo>
                  <a:lnTo>
                    <a:pt x="8177" y="2520"/>
                  </a:lnTo>
                  <a:lnTo>
                    <a:pt x="8878" y="2574"/>
                  </a:lnTo>
                  <a:lnTo>
                    <a:pt x="9602" y="2622"/>
                  </a:lnTo>
                  <a:lnTo>
                    <a:pt x="10373" y="2660"/>
                  </a:lnTo>
                  <a:lnTo>
                    <a:pt x="11168" y="2687"/>
                  </a:lnTo>
                  <a:lnTo>
                    <a:pt x="12009" y="2708"/>
                  </a:lnTo>
                  <a:lnTo>
                    <a:pt x="12873" y="2719"/>
                  </a:lnTo>
                  <a:lnTo>
                    <a:pt x="13083" y="2713"/>
                  </a:lnTo>
                  <a:lnTo>
                    <a:pt x="13294" y="2708"/>
                  </a:lnTo>
                  <a:lnTo>
                    <a:pt x="13504" y="2692"/>
                  </a:lnTo>
                  <a:lnTo>
                    <a:pt x="13691" y="2676"/>
                  </a:lnTo>
                  <a:lnTo>
                    <a:pt x="13878" y="2654"/>
                  </a:lnTo>
                  <a:lnTo>
                    <a:pt x="14065" y="2633"/>
                  </a:lnTo>
                  <a:lnTo>
                    <a:pt x="14228" y="2606"/>
                  </a:lnTo>
                  <a:lnTo>
                    <a:pt x="14392" y="2574"/>
                  </a:lnTo>
                  <a:lnTo>
                    <a:pt x="14532" y="2542"/>
                  </a:lnTo>
                  <a:lnTo>
                    <a:pt x="14672" y="2504"/>
                  </a:lnTo>
                  <a:lnTo>
                    <a:pt x="14789" y="2467"/>
                  </a:lnTo>
                  <a:lnTo>
                    <a:pt x="14882" y="2424"/>
                  </a:lnTo>
                  <a:lnTo>
                    <a:pt x="14952" y="2381"/>
                  </a:lnTo>
                  <a:lnTo>
                    <a:pt x="15023" y="2333"/>
                  </a:lnTo>
                  <a:lnTo>
                    <a:pt x="15046" y="2285"/>
                  </a:lnTo>
                  <a:lnTo>
                    <a:pt x="15069" y="2236"/>
                  </a:lnTo>
                  <a:lnTo>
                    <a:pt x="15069" y="2183"/>
                  </a:lnTo>
                  <a:lnTo>
                    <a:pt x="15023" y="2135"/>
                  </a:lnTo>
                  <a:lnTo>
                    <a:pt x="14976" y="2086"/>
                  </a:lnTo>
                  <a:lnTo>
                    <a:pt x="14906" y="2043"/>
                  </a:lnTo>
                  <a:lnTo>
                    <a:pt x="14836" y="2000"/>
                  </a:lnTo>
                  <a:lnTo>
                    <a:pt x="14719" y="1958"/>
                  </a:lnTo>
                  <a:lnTo>
                    <a:pt x="14602" y="1920"/>
                  </a:lnTo>
                  <a:lnTo>
                    <a:pt x="14462" y="1883"/>
                  </a:lnTo>
                  <a:lnTo>
                    <a:pt x="14322" y="1850"/>
                  </a:lnTo>
                  <a:lnTo>
                    <a:pt x="14158" y="1818"/>
                  </a:lnTo>
                  <a:lnTo>
                    <a:pt x="13971" y="1797"/>
                  </a:lnTo>
                  <a:lnTo>
                    <a:pt x="13784" y="1775"/>
                  </a:lnTo>
                  <a:lnTo>
                    <a:pt x="13597" y="1754"/>
                  </a:lnTo>
                  <a:lnTo>
                    <a:pt x="13387" y="1743"/>
                  </a:lnTo>
                  <a:lnTo>
                    <a:pt x="13177" y="1732"/>
                  </a:lnTo>
                  <a:lnTo>
                    <a:pt x="12967" y="1732"/>
                  </a:lnTo>
                  <a:lnTo>
                    <a:pt x="12359" y="1722"/>
                  </a:lnTo>
                  <a:lnTo>
                    <a:pt x="11798" y="1711"/>
                  </a:lnTo>
                  <a:lnTo>
                    <a:pt x="11238" y="1690"/>
                  </a:lnTo>
                  <a:lnTo>
                    <a:pt x="10724" y="1663"/>
                  </a:lnTo>
                  <a:lnTo>
                    <a:pt x="10233" y="1631"/>
                  </a:lnTo>
                  <a:lnTo>
                    <a:pt x="9743" y="1593"/>
                  </a:lnTo>
                  <a:lnTo>
                    <a:pt x="9299" y="1550"/>
                  </a:lnTo>
                  <a:lnTo>
                    <a:pt x="8855" y="1507"/>
                  </a:lnTo>
                  <a:lnTo>
                    <a:pt x="8458" y="1454"/>
                  </a:lnTo>
                  <a:lnTo>
                    <a:pt x="8060" y="1400"/>
                  </a:lnTo>
                  <a:lnTo>
                    <a:pt x="7687" y="1346"/>
                  </a:lnTo>
                  <a:lnTo>
                    <a:pt x="7360" y="1288"/>
                  </a:lnTo>
                  <a:lnTo>
                    <a:pt x="7032" y="1229"/>
                  </a:lnTo>
                  <a:lnTo>
                    <a:pt x="6729" y="1164"/>
                  </a:lnTo>
                  <a:lnTo>
                    <a:pt x="6425" y="1100"/>
                  </a:lnTo>
                  <a:lnTo>
                    <a:pt x="6168" y="1036"/>
                  </a:lnTo>
                  <a:lnTo>
                    <a:pt x="5701" y="912"/>
                  </a:lnTo>
                  <a:lnTo>
                    <a:pt x="5280" y="789"/>
                  </a:lnTo>
                  <a:lnTo>
                    <a:pt x="4953" y="671"/>
                  </a:lnTo>
                  <a:lnTo>
                    <a:pt x="4673" y="564"/>
                  </a:lnTo>
                  <a:lnTo>
                    <a:pt x="4463" y="473"/>
                  </a:lnTo>
                  <a:lnTo>
                    <a:pt x="4322" y="398"/>
                  </a:lnTo>
                  <a:lnTo>
                    <a:pt x="4182" y="323"/>
                  </a:lnTo>
                  <a:lnTo>
                    <a:pt x="4042" y="253"/>
                  </a:lnTo>
                  <a:lnTo>
                    <a:pt x="3855" y="189"/>
                  </a:lnTo>
                  <a:lnTo>
                    <a:pt x="3622" y="135"/>
                  </a:lnTo>
                  <a:lnTo>
                    <a:pt x="3365" y="87"/>
                  </a:lnTo>
                  <a:lnTo>
                    <a:pt x="3084" y="49"/>
                  </a:lnTo>
                  <a:lnTo>
                    <a:pt x="2804" y="22"/>
                  </a:lnTo>
                  <a:lnTo>
                    <a:pt x="2477"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35;p44">
              <a:extLst>
                <a:ext uri="{FF2B5EF4-FFF2-40B4-BE49-F238E27FC236}">
                  <a16:creationId xmlns:a16="http://schemas.microsoft.com/office/drawing/2014/main" id="{3F5FE53A-C5B0-4480-AE65-A6DFB8967FB4}"/>
                </a:ext>
              </a:extLst>
            </p:cNvPr>
            <p:cNvSpPr/>
            <p:nvPr/>
          </p:nvSpPr>
          <p:spPr>
            <a:xfrm rot="10800000">
              <a:off x="4223648" y="-635976"/>
              <a:ext cx="145652" cy="106794"/>
            </a:xfrm>
            <a:custGeom>
              <a:avLst/>
              <a:gdLst/>
              <a:ahLst/>
              <a:cxnLst/>
              <a:rect l="l" t="t" r="r" b="b"/>
              <a:pathLst>
                <a:path w="15070" h="2724" extrusionOk="0">
                  <a:moveTo>
                    <a:pt x="2150" y="0"/>
                  </a:moveTo>
                  <a:lnTo>
                    <a:pt x="1963" y="5"/>
                  </a:lnTo>
                  <a:lnTo>
                    <a:pt x="1776" y="11"/>
                  </a:lnTo>
                  <a:lnTo>
                    <a:pt x="1612" y="16"/>
                  </a:lnTo>
                  <a:lnTo>
                    <a:pt x="1425" y="32"/>
                  </a:lnTo>
                  <a:lnTo>
                    <a:pt x="1215" y="48"/>
                  </a:lnTo>
                  <a:lnTo>
                    <a:pt x="1028" y="75"/>
                  </a:lnTo>
                  <a:lnTo>
                    <a:pt x="841" y="102"/>
                  </a:lnTo>
                  <a:lnTo>
                    <a:pt x="701" y="134"/>
                  </a:lnTo>
                  <a:lnTo>
                    <a:pt x="538" y="166"/>
                  </a:lnTo>
                  <a:lnTo>
                    <a:pt x="421" y="204"/>
                  </a:lnTo>
                  <a:lnTo>
                    <a:pt x="304" y="241"/>
                  </a:lnTo>
                  <a:lnTo>
                    <a:pt x="211" y="284"/>
                  </a:lnTo>
                  <a:lnTo>
                    <a:pt x="117" y="327"/>
                  </a:lnTo>
                  <a:lnTo>
                    <a:pt x="70" y="375"/>
                  </a:lnTo>
                  <a:lnTo>
                    <a:pt x="24" y="418"/>
                  </a:lnTo>
                  <a:lnTo>
                    <a:pt x="0" y="466"/>
                  </a:lnTo>
                  <a:lnTo>
                    <a:pt x="0" y="515"/>
                  </a:lnTo>
                  <a:lnTo>
                    <a:pt x="24" y="563"/>
                  </a:lnTo>
                  <a:lnTo>
                    <a:pt x="47" y="616"/>
                  </a:lnTo>
                  <a:lnTo>
                    <a:pt x="117" y="665"/>
                  </a:lnTo>
                  <a:lnTo>
                    <a:pt x="304" y="772"/>
                  </a:lnTo>
                  <a:lnTo>
                    <a:pt x="538" y="879"/>
                  </a:lnTo>
                  <a:lnTo>
                    <a:pt x="818" y="1013"/>
                  </a:lnTo>
                  <a:lnTo>
                    <a:pt x="1215" y="1169"/>
                  </a:lnTo>
                  <a:lnTo>
                    <a:pt x="1706" y="1340"/>
                  </a:lnTo>
                  <a:lnTo>
                    <a:pt x="1986" y="1426"/>
                  </a:lnTo>
                  <a:lnTo>
                    <a:pt x="2290" y="1517"/>
                  </a:lnTo>
                  <a:lnTo>
                    <a:pt x="2617" y="1614"/>
                  </a:lnTo>
                  <a:lnTo>
                    <a:pt x="2967" y="1705"/>
                  </a:lnTo>
                  <a:lnTo>
                    <a:pt x="3365" y="1801"/>
                  </a:lnTo>
                  <a:lnTo>
                    <a:pt x="3762" y="1892"/>
                  </a:lnTo>
                  <a:lnTo>
                    <a:pt x="4206" y="1983"/>
                  </a:lnTo>
                  <a:lnTo>
                    <a:pt x="4696" y="2075"/>
                  </a:lnTo>
                  <a:lnTo>
                    <a:pt x="5187" y="2160"/>
                  </a:lnTo>
                  <a:lnTo>
                    <a:pt x="5724" y="2241"/>
                  </a:lnTo>
                  <a:lnTo>
                    <a:pt x="6285" y="2321"/>
                  </a:lnTo>
                  <a:lnTo>
                    <a:pt x="6869" y="2391"/>
                  </a:lnTo>
                  <a:lnTo>
                    <a:pt x="7500" y="2461"/>
                  </a:lnTo>
                  <a:lnTo>
                    <a:pt x="8177" y="2520"/>
                  </a:lnTo>
                  <a:lnTo>
                    <a:pt x="8855" y="2578"/>
                  </a:lnTo>
                  <a:lnTo>
                    <a:pt x="9602" y="2621"/>
                  </a:lnTo>
                  <a:lnTo>
                    <a:pt x="10350" y="2664"/>
                  </a:lnTo>
                  <a:lnTo>
                    <a:pt x="11144" y="2691"/>
                  </a:lnTo>
                  <a:lnTo>
                    <a:pt x="11985" y="2713"/>
                  </a:lnTo>
                  <a:lnTo>
                    <a:pt x="12873" y="2723"/>
                  </a:lnTo>
                  <a:lnTo>
                    <a:pt x="13107" y="2713"/>
                  </a:lnTo>
                  <a:lnTo>
                    <a:pt x="13340" y="2702"/>
                  </a:lnTo>
                  <a:lnTo>
                    <a:pt x="13551" y="2691"/>
                  </a:lnTo>
                  <a:lnTo>
                    <a:pt x="13761" y="2670"/>
                  </a:lnTo>
                  <a:lnTo>
                    <a:pt x="13948" y="2648"/>
                  </a:lnTo>
                  <a:lnTo>
                    <a:pt x="14135" y="2627"/>
                  </a:lnTo>
                  <a:lnTo>
                    <a:pt x="14298" y="2600"/>
                  </a:lnTo>
                  <a:lnTo>
                    <a:pt x="14438" y="2573"/>
                  </a:lnTo>
                  <a:lnTo>
                    <a:pt x="14579" y="2536"/>
                  </a:lnTo>
                  <a:lnTo>
                    <a:pt x="14695" y="2503"/>
                  </a:lnTo>
                  <a:lnTo>
                    <a:pt x="14812" y="2466"/>
                  </a:lnTo>
                  <a:lnTo>
                    <a:pt x="14882" y="2423"/>
                  </a:lnTo>
                  <a:lnTo>
                    <a:pt x="14952" y="2380"/>
                  </a:lnTo>
                  <a:lnTo>
                    <a:pt x="15023" y="2337"/>
                  </a:lnTo>
                  <a:lnTo>
                    <a:pt x="15046" y="2289"/>
                  </a:lnTo>
                  <a:lnTo>
                    <a:pt x="15069" y="2235"/>
                  </a:lnTo>
                  <a:lnTo>
                    <a:pt x="15046" y="2187"/>
                  </a:lnTo>
                  <a:lnTo>
                    <a:pt x="15023" y="2139"/>
                  </a:lnTo>
                  <a:lnTo>
                    <a:pt x="14976" y="2091"/>
                  </a:lnTo>
                  <a:lnTo>
                    <a:pt x="14906" y="2042"/>
                  </a:lnTo>
                  <a:lnTo>
                    <a:pt x="14812" y="2000"/>
                  </a:lnTo>
                  <a:lnTo>
                    <a:pt x="14719" y="1962"/>
                  </a:lnTo>
                  <a:lnTo>
                    <a:pt x="14602" y="1919"/>
                  </a:lnTo>
                  <a:lnTo>
                    <a:pt x="14462" y="1887"/>
                  </a:lnTo>
                  <a:lnTo>
                    <a:pt x="14298" y="1855"/>
                  </a:lnTo>
                  <a:lnTo>
                    <a:pt x="14135" y="1823"/>
                  </a:lnTo>
                  <a:lnTo>
                    <a:pt x="13971" y="1796"/>
                  </a:lnTo>
                  <a:lnTo>
                    <a:pt x="13784" y="1774"/>
                  </a:lnTo>
                  <a:lnTo>
                    <a:pt x="13597" y="1758"/>
                  </a:lnTo>
                  <a:lnTo>
                    <a:pt x="13387" y="1748"/>
                  </a:lnTo>
                  <a:lnTo>
                    <a:pt x="13177" y="1737"/>
                  </a:lnTo>
                  <a:lnTo>
                    <a:pt x="12943" y="1732"/>
                  </a:lnTo>
                  <a:lnTo>
                    <a:pt x="12359" y="1726"/>
                  </a:lnTo>
                  <a:lnTo>
                    <a:pt x="11775" y="1715"/>
                  </a:lnTo>
                  <a:lnTo>
                    <a:pt x="11214" y="1694"/>
                  </a:lnTo>
                  <a:lnTo>
                    <a:pt x="10677" y="1667"/>
                  </a:lnTo>
                  <a:lnTo>
                    <a:pt x="10186" y="1630"/>
                  </a:lnTo>
                  <a:lnTo>
                    <a:pt x="9696" y="1592"/>
                  </a:lnTo>
                  <a:lnTo>
                    <a:pt x="9252" y="1549"/>
                  </a:lnTo>
                  <a:lnTo>
                    <a:pt x="8808" y="1501"/>
                  </a:lnTo>
                  <a:lnTo>
                    <a:pt x="8388" y="1453"/>
                  </a:lnTo>
                  <a:lnTo>
                    <a:pt x="8014" y="1399"/>
                  </a:lnTo>
                  <a:lnTo>
                    <a:pt x="7640" y="1340"/>
                  </a:lnTo>
                  <a:lnTo>
                    <a:pt x="7289" y="1281"/>
                  </a:lnTo>
                  <a:lnTo>
                    <a:pt x="6962" y="1217"/>
                  </a:lnTo>
                  <a:lnTo>
                    <a:pt x="6659" y="1153"/>
                  </a:lnTo>
                  <a:lnTo>
                    <a:pt x="6378" y="1088"/>
                  </a:lnTo>
                  <a:lnTo>
                    <a:pt x="6098" y="1024"/>
                  </a:lnTo>
                  <a:lnTo>
                    <a:pt x="5631" y="895"/>
                  </a:lnTo>
                  <a:lnTo>
                    <a:pt x="5234" y="772"/>
                  </a:lnTo>
                  <a:lnTo>
                    <a:pt x="4906" y="654"/>
                  </a:lnTo>
                  <a:lnTo>
                    <a:pt x="4626" y="552"/>
                  </a:lnTo>
                  <a:lnTo>
                    <a:pt x="4439" y="461"/>
                  </a:lnTo>
                  <a:lnTo>
                    <a:pt x="4299" y="391"/>
                  </a:lnTo>
                  <a:lnTo>
                    <a:pt x="4182" y="332"/>
                  </a:lnTo>
                  <a:lnTo>
                    <a:pt x="4042" y="257"/>
                  </a:lnTo>
                  <a:lnTo>
                    <a:pt x="3855" y="193"/>
                  </a:lnTo>
                  <a:lnTo>
                    <a:pt x="3622" y="139"/>
                  </a:lnTo>
                  <a:lnTo>
                    <a:pt x="3365" y="91"/>
                  </a:lnTo>
                  <a:lnTo>
                    <a:pt x="3084" y="54"/>
                  </a:lnTo>
                  <a:lnTo>
                    <a:pt x="2804" y="27"/>
                  </a:lnTo>
                  <a:lnTo>
                    <a:pt x="2477" y="5"/>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36;p44">
              <a:extLst>
                <a:ext uri="{FF2B5EF4-FFF2-40B4-BE49-F238E27FC236}">
                  <a16:creationId xmlns:a16="http://schemas.microsoft.com/office/drawing/2014/main" id="{28BDCB3B-C11F-4AC9-9569-E340161AAC6C}"/>
                </a:ext>
              </a:extLst>
            </p:cNvPr>
            <p:cNvSpPr/>
            <p:nvPr/>
          </p:nvSpPr>
          <p:spPr>
            <a:xfrm rot="10800000">
              <a:off x="4060175" y="-410234"/>
              <a:ext cx="145652" cy="106559"/>
            </a:xfrm>
            <a:custGeom>
              <a:avLst/>
              <a:gdLst/>
              <a:ahLst/>
              <a:cxnLst/>
              <a:rect l="l" t="t" r="r" b="b"/>
              <a:pathLst>
                <a:path w="15070" h="2718" extrusionOk="0">
                  <a:moveTo>
                    <a:pt x="1987" y="0"/>
                  </a:moveTo>
                  <a:lnTo>
                    <a:pt x="1800" y="5"/>
                  </a:lnTo>
                  <a:lnTo>
                    <a:pt x="1613" y="16"/>
                  </a:lnTo>
                  <a:lnTo>
                    <a:pt x="1449" y="32"/>
                  </a:lnTo>
                  <a:lnTo>
                    <a:pt x="1239" y="48"/>
                  </a:lnTo>
                  <a:lnTo>
                    <a:pt x="1052" y="75"/>
                  </a:lnTo>
                  <a:lnTo>
                    <a:pt x="865" y="102"/>
                  </a:lnTo>
                  <a:lnTo>
                    <a:pt x="702" y="129"/>
                  </a:lnTo>
                  <a:lnTo>
                    <a:pt x="562" y="166"/>
                  </a:lnTo>
                  <a:lnTo>
                    <a:pt x="421" y="204"/>
                  </a:lnTo>
                  <a:lnTo>
                    <a:pt x="328" y="241"/>
                  </a:lnTo>
                  <a:lnTo>
                    <a:pt x="211" y="284"/>
                  </a:lnTo>
                  <a:lnTo>
                    <a:pt x="141" y="327"/>
                  </a:lnTo>
                  <a:lnTo>
                    <a:pt x="71" y="370"/>
                  </a:lnTo>
                  <a:lnTo>
                    <a:pt x="48" y="418"/>
                  </a:lnTo>
                  <a:lnTo>
                    <a:pt x="24" y="466"/>
                  </a:lnTo>
                  <a:lnTo>
                    <a:pt x="1" y="515"/>
                  </a:lnTo>
                  <a:lnTo>
                    <a:pt x="24" y="563"/>
                  </a:lnTo>
                  <a:lnTo>
                    <a:pt x="71" y="611"/>
                  </a:lnTo>
                  <a:lnTo>
                    <a:pt x="141" y="659"/>
                  </a:lnTo>
                  <a:lnTo>
                    <a:pt x="328" y="772"/>
                  </a:lnTo>
                  <a:lnTo>
                    <a:pt x="538" y="879"/>
                  </a:lnTo>
                  <a:lnTo>
                    <a:pt x="842" y="1013"/>
                  </a:lnTo>
                  <a:lnTo>
                    <a:pt x="1239" y="1163"/>
                  </a:lnTo>
                  <a:lnTo>
                    <a:pt x="1706" y="1335"/>
                  </a:lnTo>
                  <a:lnTo>
                    <a:pt x="1987" y="1426"/>
                  </a:lnTo>
                  <a:lnTo>
                    <a:pt x="2290" y="1517"/>
                  </a:lnTo>
                  <a:lnTo>
                    <a:pt x="2641" y="1614"/>
                  </a:lnTo>
                  <a:lnTo>
                    <a:pt x="2991" y="1705"/>
                  </a:lnTo>
                  <a:lnTo>
                    <a:pt x="3365" y="1796"/>
                  </a:lnTo>
                  <a:lnTo>
                    <a:pt x="3786" y="1892"/>
                  </a:lnTo>
                  <a:lnTo>
                    <a:pt x="4230" y="1983"/>
                  </a:lnTo>
                  <a:lnTo>
                    <a:pt x="4697" y="2069"/>
                  </a:lnTo>
                  <a:lnTo>
                    <a:pt x="5211" y="2155"/>
                  </a:lnTo>
                  <a:lnTo>
                    <a:pt x="5748" y="2241"/>
                  </a:lnTo>
                  <a:lnTo>
                    <a:pt x="6309" y="2316"/>
                  </a:lnTo>
                  <a:lnTo>
                    <a:pt x="6893" y="2391"/>
                  </a:lnTo>
                  <a:lnTo>
                    <a:pt x="7524" y="2461"/>
                  </a:lnTo>
                  <a:lnTo>
                    <a:pt x="8178" y="2520"/>
                  </a:lnTo>
                  <a:lnTo>
                    <a:pt x="8879" y="2573"/>
                  </a:lnTo>
                  <a:lnTo>
                    <a:pt x="9603" y="2621"/>
                  </a:lnTo>
                  <a:lnTo>
                    <a:pt x="10374" y="2659"/>
                  </a:lnTo>
                  <a:lnTo>
                    <a:pt x="11168" y="2691"/>
                  </a:lnTo>
                  <a:lnTo>
                    <a:pt x="12009" y="2707"/>
                  </a:lnTo>
                  <a:lnTo>
                    <a:pt x="12874" y="2718"/>
                  </a:lnTo>
                  <a:lnTo>
                    <a:pt x="13131" y="2718"/>
                  </a:lnTo>
                  <a:lnTo>
                    <a:pt x="13364" y="2713"/>
                  </a:lnTo>
                  <a:lnTo>
                    <a:pt x="13575" y="2702"/>
                  </a:lnTo>
                  <a:lnTo>
                    <a:pt x="13785" y="2686"/>
                  </a:lnTo>
                  <a:lnTo>
                    <a:pt x="13972" y="2670"/>
                  </a:lnTo>
                  <a:lnTo>
                    <a:pt x="14159" y="2643"/>
                  </a:lnTo>
                  <a:lnTo>
                    <a:pt x="14322" y="2616"/>
                  </a:lnTo>
                  <a:lnTo>
                    <a:pt x="14462" y="2584"/>
                  </a:lnTo>
                  <a:lnTo>
                    <a:pt x="14603" y="2546"/>
                  </a:lnTo>
                  <a:lnTo>
                    <a:pt x="14719" y="2509"/>
                  </a:lnTo>
                  <a:lnTo>
                    <a:pt x="14813" y="2471"/>
                  </a:lnTo>
                  <a:lnTo>
                    <a:pt x="14906" y="2428"/>
                  </a:lnTo>
                  <a:lnTo>
                    <a:pt x="14976" y="2380"/>
                  </a:lnTo>
                  <a:lnTo>
                    <a:pt x="15023" y="2332"/>
                  </a:lnTo>
                  <a:lnTo>
                    <a:pt x="15070" y="2284"/>
                  </a:lnTo>
                  <a:lnTo>
                    <a:pt x="15070" y="2235"/>
                  </a:lnTo>
                  <a:lnTo>
                    <a:pt x="15070" y="2182"/>
                  </a:lnTo>
                  <a:lnTo>
                    <a:pt x="15047" y="2134"/>
                  </a:lnTo>
                  <a:lnTo>
                    <a:pt x="15000" y="2085"/>
                  </a:lnTo>
                  <a:lnTo>
                    <a:pt x="14930" y="2042"/>
                  </a:lnTo>
                  <a:lnTo>
                    <a:pt x="14836" y="2000"/>
                  </a:lnTo>
                  <a:lnTo>
                    <a:pt x="14743" y="1957"/>
                  </a:lnTo>
                  <a:lnTo>
                    <a:pt x="14603" y="1919"/>
                  </a:lnTo>
                  <a:lnTo>
                    <a:pt x="14486" y="1882"/>
                  </a:lnTo>
                  <a:lnTo>
                    <a:pt x="14322" y="1849"/>
                  </a:lnTo>
                  <a:lnTo>
                    <a:pt x="14159" y="1823"/>
                  </a:lnTo>
                  <a:lnTo>
                    <a:pt x="13995" y="1796"/>
                  </a:lnTo>
                  <a:lnTo>
                    <a:pt x="13808" y="1774"/>
                  </a:lnTo>
                  <a:lnTo>
                    <a:pt x="13598" y="1758"/>
                  </a:lnTo>
                  <a:lnTo>
                    <a:pt x="13411" y="1742"/>
                  </a:lnTo>
                  <a:lnTo>
                    <a:pt x="13178" y="1737"/>
                  </a:lnTo>
                  <a:lnTo>
                    <a:pt x="12967" y="1732"/>
                  </a:lnTo>
                  <a:lnTo>
                    <a:pt x="12360" y="1726"/>
                  </a:lnTo>
                  <a:lnTo>
                    <a:pt x="11776" y="1710"/>
                  </a:lnTo>
                  <a:lnTo>
                    <a:pt x="11238" y="1689"/>
                  </a:lnTo>
                  <a:lnTo>
                    <a:pt x="10701" y="1662"/>
                  </a:lnTo>
                  <a:lnTo>
                    <a:pt x="10210" y="1630"/>
                  </a:lnTo>
                  <a:lnTo>
                    <a:pt x="9720" y="1592"/>
                  </a:lnTo>
                  <a:lnTo>
                    <a:pt x="9253" y="1549"/>
                  </a:lnTo>
                  <a:lnTo>
                    <a:pt x="8832" y="1501"/>
                  </a:lnTo>
                  <a:lnTo>
                    <a:pt x="8412" y="1447"/>
                  </a:lnTo>
                  <a:lnTo>
                    <a:pt x="8014" y="1394"/>
                  </a:lnTo>
                  <a:lnTo>
                    <a:pt x="7664" y="1340"/>
                  </a:lnTo>
                  <a:lnTo>
                    <a:pt x="7313" y="1276"/>
                  </a:lnTo>
                  <a:lnTo>
                    <a:pt x="6986" y="1217"/>
                  </a:lnTo>
                  <a:lnTo>
                    <a:pt x="6683" y="1153"/>
                  </a:lnTo>
                  <a:lnTo>
                    <a:pt x="6402" y="1088"/>
                  </a:lnTo>
                  <a:lnTo>
                    <a:pt x="6122" y="1024"/>
                  </a:lnTo>
                  <a:lnTo>
                    <a:pt x="5655" y="895"/>
                  </a:lnTo>
                  <a:lnTo>
                    <a:pt x="5258" y="772"/>
                  </a:lnTo>
                  <a:lnTo>
                    <a:pt x="4907" y="654"/>
                  </a:lnTo>
                  <a:lnTo>
                    <a:pt x="4650" y="547"/>
                  </a:lnTo>
                  <a:lnTo>
                    <a:pt x="4440" y="461"/>
                  </a:lnTo>
                  <a:lnTo>
                    <a:pt x="4300" y="391"/>
                  </a:lnTo>
                  <a:lnTo>
                    <a:pt x="4183" y="327"/>
                  </a:lnTo>
                  <a:lnTo>
                    <a:pt x="4043" y="257"/>
                  </a:lnTo>
                  <a:lnTo>
                    <a:pt x="3879" y="193"/>
                  </a:lnTo>
                  <a:lnTo>
                    <a:pt x="3646" y="134"/>
                  </a:lnTo>
                  <a:lnTo>
                    <a:pt x="3389" y="91"/>
                  </a:lnTo>
                  <a:lnTo>
                    <a:pt x="3108" y="54"/>
                  </a:lnTo>
                  <a:lnTo>
                    <a:pt x="2804" y="21"/>
                  </a:lnTo>
                  <a:lnTo>
                    <a:pt x="2501" y="5"/>
                  </a:lnTo>
                  <a:lnTo>
                    <a:pt x="2174"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37;p44">
              <a:extLst>
                <a:ext uri="{FF2B5EF4-FFF2-40B4-BE49-F238E27FC236}">
                  <a16:creationId xmlns:a16="http://schemas.microsoft.com/office/drawing/2014/main" id="{B055C725-80AF-4095-BEC4-C04334DC8235}"/>
                </a:ext>
              </a:extLst>
            </p:cNvPr>
            <p:cNvSpPr/>
            <p:nvPr/>
          </p:nvSpPr>
          <p:spPr>
            <a:xfrm rot="10800000">
              <a:off x="3751504" y="-488840"/>
              <a:ext cx="145652" cy="106598"/>
            </a:xfrm>
            <a:custGeom>
              <a:avLst/>
              <a:gdLst/>
              <a:ahLst/>
              <a:cxnLst/>
              <a:rect l="l" t="t" r="r" b="b"/>
              <a:pathLst>
                <a:path w="15070" h="2719" extrusionOk="0">
                  <a:moveTo>
                    <a:pt x="2150" y="1"/>
                  </a:moveTo>
                  <a:lnTo>
                    <a:pt x="1963" y="6"/>
                  </a:lnTo>
                  <a:lnTo>
                    <a:pt x="1776" y="12"/>
                  </a:lnTo>
                  <a:lnTo>
                    <a:pt x="1589" y="17"/>
                  </a:lnTo>
                  <a:lnTo>
                    <a:pt x="1426" y="33"/>
                  </a:lnTo>
                  <a:lnTo>
                    <a:pt x="1216" y="49"/>
                  </a:lnTo>
                  <a:lnTo>
                    <a:pt x="1029" y="76"/>
                  </a:lnTo>
                  <a:lnTo>
                    <a:pt x="842" y="103"/>
                  </a:lnTo>
                  <a:lnTo>
                    <a:pt x="678" y="135"/>
                  </a:lnTo>
                  <a:lnTo>
                    <a:pt x="538" y="167"/>
                  </a:lnTo>
                  <a:lnTo>
                    <a:pt x="421" y="205"/>
                  </a:lnTo>
                  <a:lnTo>
                    <a:pt x="305" y="242"/>
                  </a:lnTo>
                  <a:lnTo>
                    <a:pt x="211" y="285"/>
                  </a:lnTo>
                  <a:lnTo>
                    <a:pt x="118" y="328"/>
                  </a:lnTo>
                  <a:lnTo>
                    <a:pt x="71" y="376"/>
                  </a:lnTo>
                  <a:lnTo>
                    <a:pt x="24" y="419"/>
                  </a:lnTo>
                  <a:lnTo>
                    <a:pt x="1" y="467"/>
                  </a:lnTo>
                  <a:lnTo>
                    <a:pt x="1" y="516"/>
                  </a:lnTo>
                  <a:lnTo>
                    <a:pt x="24" y="564"/>
                  </a:lnTo>
                  <a:lnTo>
                    <a:pt x="48" y="612"/>
                  </a:lnTo>
                  <a:lnTo>
                    <a:pt x="118" y="660"/>
                  </a:lnTo>
                  <a:lnTo>
                    <a:pt x="305" y="773"/>
                  </a:lnTo>
                  <a:lnTo>
                    <a:pt x="538" y="880"/>
                  </a:lnTo>
                  <a:lnTo>
                    <a:pt x="819" y="1014"/>
                  </a:lnTo>
                  <a:lnTo>
                    <a:pt x="1216" y="1164"/>
                  </a:lnTo>
                  <a:lnTo>
                    <a:pt x="1706" y="1336"/>
                  </a:lnTo>
                  <a:lnTo>
                    <a:pt x="1987" y="1427"/>
                  </a:lnTo>
                  <a:lnTo>
                    <a:pt x="2290" y="1518"/>
                  </a:lnTo>
                  <a:lnTo>
                    <a:pt x="2617" y="1609"/>
                  </a:lnTo>
                  <a:lnTo>
                    <a:pt x="2968" y="1706"/>
                  </a:lnTo>
                  <a:lnTo>
                    <a:pt x="3365" y="1797"/>
                  </a:lnTo>
                  <a:lnTo>
                    <a:pt x="3786" y="1893"/>
                  </a:lnTo>
                  <a:lnTo>
                    <a:pt x="4229" y="1984"/>
                  </a:lnTo>
                  <a:lnTo>
                    <a:pt x="4697" y="2070"/>
                  </a:lnTo>
                  <a:lnTo>
                    <a:pt x="5187" y="2156"/>
                  </a:lnTo>
                  <a:lnTo>
                    <a:pt x="5725" y="2242"/>
                  </a:lnTo>
                  <a:lnTo>
                    <a:pt x="6285" y="2317"/>
                  </a:lnTo>
                  <a:lnTo>
                    <a:pt x="6893" y="2392"/>
                  </a:lnTo>
                  <a:lnTo>
                    <a:pt x="7500" y="2461"/>
                  </a:lnTo>
                  <a:lnTo>
                    <a:pt x="8178" y="2520"/>
                  </a:lnTo>
                  <a:lnTo>
                    <a:pt x="8879" y="2574"/>
                  </a:lnTo>
                  <a:lnTo>
                    <a:pt x="9603" y="2622"/>
                  </a:lnTo>
                  <a:lnTo>
                    <a:pt x="10351" y="2660"/>
                  </a:lnTo>
                  <a:lnTo>
                    <a:pt x="11168" y="2692"/>
                  </a:lnTo>
                  <a:lnTo>
                    <a:pt x="11986" y="2713"/>
                  </a:lnTo>
                  <a:lnTo>
                    <a:pt x="12874" y="2719"/>
                  </a:lnTo>
                  <a:lnTo>
                    <a:pt x="13107" y="2719"/>
                  </a:lnTo>
                  <a:lnTo>
                    <a:pt x="13341" y="2713"/>
                  </a:lnTo>
                  <a:lnTo>
                    <a:pt x="13575" y="2697"/>
                  </a:lnTo>
                  <a:lnTo>
                    <a:pt x="13785" y="2681"/>
                  </a:lnTo>
                  <a:lnTo>
                    <a:pt x="13972" y="2665"/>
                  </a:lnTo>
                  <a:lnTo>
                    <a:pt x="14159" y="2638"/>
                  </a:lnTo>
                  <a:lnTo>
                    <a:pt x="14322" y="2612"/>
                  </a:lnTo>
                  <a:lnTo>
                    <a:pt x="14462" y="2579"/>
                  </a:lnTo>
                  <a:lnTo>
                    <a:pt x="14603" y="2547"/>
                  </a:lnTo>
                  <a:lnTo>
                    <a:pt x="14719" y="2510"/>
                  </a:lnTo>
                  <a:lnTo>
                    <a:pt x="14813" y="2467"/>
                  </a:lnTo>
                  <a:lnTo>
                    <a:pt x="14906" y="2424"/>
                  </a:lnTo>
                  <a:lnTo>
                    <a:pt x="14976" y="2381"/>
                  </a:lnTo>
                  <a:lnTo>
                    <a:pt x="15023" y="2333"/>
                  </a:lnTo>
                  <a:lnTo>
                    <a:pt x="15046" y="2285"/>
                  </a:lnTo>
                  <a:lnTo>
                    <a:pt x="15070" y="2236"/>
                  </a:lnTo>
                  <a:lnTo>
                    <a:pt x="15046" y="2188"/>
                  </a:lnTo>
                  <a:lnTo>
                    <a:pt x="15023" y="2134"/>
                  </a:lnTo>
                  <a:lnTo>
                    <a:pt x="14976" y="2086"/>
                  </a:lnTo>
                  <a:lnTo>
                    <a:pt x="14906" y="2043"/>
                  </a:lnTo>
                  <a:lnTo>
                    <a:pt x="14836" y="2000"/>
                  </a:lnTo>
                  <a:lnTo>
                    <a:pt x="14719" y="1958"/>
                  </a:lnTo>
                  <a:lnTo>
                    <a:pt x="14603" y="1920"/>
                  </a:lnTo>
                  <a:lnTo>
                    <a:pt x="14462" y="1883"/>
                  </a:lnTo>
                  <a:lnTo>
                    <a:pt x="14322" y="1850"/>
                  </a:lnTo>
                  <a:lnTo>
                    <a:pt x="14159" y="1824"/>
                  </a:lnTo>
                  <a:lnTo>
                    <a:pt x="13972" y="1797"/>
                  </a:lnTo>
                  <a:lnTo>
                    <a:pt x="13785" y="1775"/>
                  </a:lnTo>
                  <a:lnTo>
                    <a:pt x="13598" y="1759"/>
                  </a:lnTo>
                  <a:lnTo>
                    <a:pt x="13388" y="1743"/>
                  </a:lnTo>
                  <a:lnTo>
                    <a:pt x="13177" y="1738"/>
                  </a:lnTo>
                  <a:lnTo>
                    <a:pt x="12944" y="1732"/>
                  </a:lnTo>
                  <a:lnTo>
                    <a:pt x="12360" y="1727"/>
                  </a:lnTo>
                  <a:lnTo>
                    <a:pt x="11776" y="1711"/>
                  </a:lnTo>
                  <a:lnTo>
                    <a:pt x="11238" y="1695"/>
                  </a:lnTo>
                  <a:lnTo>
                    <a:pt x="10724" y="1668"/>
                  </a:lnTo>
                  <a:lnTo>
                    <a:pt x="10210" y="1636"/>
                  </a:lnTo>
                  <a:lnTo>
                    <a:pt x="9743" y="1598"/>
                  </a:lnTo>
                  <a:lnTo>
                    <a:pt x="9276" y="1556"/>
                  </a:lnTo>
                  <a:lnTo>
                    <a:pt x="8855" y="1507"/>
                  </a:lnTo>
                  <a:lnTo>
                    <a:pt x="8458" y="1459"/>
                  </a:lnTo>
                  <a:lnTo>
                    <a:pt x="8061" y="1405"/>
                  </a:lnTo>
                  <a:lnTo>
                    <a:pt x="7687" y="1346"/>
                  </a:lnTo>
                  <a:lnTo>
                    <a:pt x="7337" y="1287"/>
                  </a:lnTo>
                  <a:lnTo>
                    <a:pt x="7033" y="1229"/>
                  </a:lnTo>
                  <a:lnTo>
                    <a:pt x="6706" y="1164"/>
                  </a:lnTo>
                  <a:lnTo>
                    <a:pt x="6426" y="1105"/>
                  </a:lnTo>
                  <a:lnTo>
                    <a:pt x="6169" y="1041"/>
                  </a:lnTo>
                  <a:lnTo>
                    <a:pt x="5678" y="912"/>
                  </a:lnTo>
                  <a:lnTo>
                    <a:pt x="5281" y="789"/>
                  </a:lnTo>
                  <a:lnTo>
                    <a:pt x="4954" y="671"/>
                  </a:lnTo>
                  <a:lnTo>
                    <a:pt x="4673" y="564"/>
                  </a:lnTo>
                  <a:lnTo>
                    <a:pt x="4463" y="473"/>
                  </a:lnTo>
                  <a:lnTo>
                    <a:pt x="4300" y="403"/>
                  </a:lnTo>
                  <a:lnTo>
                    <a:pt x="4183" y="328"/>
                  </a:lnTo>
                  <a:lnTo>
                    <a:pt x="4019" y="253"/>
                  </a:lnTo>
                  <a:lnTo>
                    <a:pt x="3856" y="194"/>
                  </a:lnTo>
                  <a:lnTo>
                    <a:pt x="3622" y="135"/>
                  </a:lnTo>
                  <a:lnTo>
                    <a:pt x="3365" y="92"/>
                  </a:lnTo>
                  <a:lnTo>
                    <a:pt x="3085" y="55"/>
                  </a:lnTo>
                  <a:lnTo>
                    <a:pt x="2781" y="22"/>
                  </a:lnTo>
                  <a:lnTo>
                    <a:pt x="2477"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38;p44">
              <a:extLst>
                <a:ext uri="{FF2B5EF4-FFF2-40B4-BE49-F238E27FC236}">
                  <a16:creationId xmlns:a16="http://schemas.microsoft.com/office/drawing/2014/main" id="{2488600D-3A12-4AE2-89C8-5EB5DDA7CB79}"/>
                </a:ext>
              </a:extLst>
            </p:cNvPr>
            <p:cNvSpPr/>
            <p:nvPr/>
          </p:nvSpPr>
          <p:spPr>
            <a:xfrm rot="10800000">
              <a:off x="4171718" y="-130114"/>
              <a:ext cx="145652" cy="106598"/>
            </a:xfrm>
            <a:custGeom>
              <a:avLst/>
              <a:gdLst/>
              <a:ahLst/>
              <a:cxnLst/>
              <a:rect l="l" t="t" r="r" b="b"/>
              <a:pathLst>
                <a:path w="15070" h="2719" extrusionOk="0">
                  <a:moveTo>
                    <a:pt x="2150" y="0"/>
                  </a:moveTo>
                  <a:lnTo>
                    <a:pt x="1963" y="6"/>
                  </a:lnTo>
                  <a:lnTo>
                    <a:pt x="1776" y="11"/>
                  </a:lnTo>
                  <a:lnTo>
                    <a:pt x="1613" y="16"/>
                  </a:lnTo>
                  <a:lnTo>
                    <a:pt x="1426" y="32"/>
                  </a:lnTo>
                  <a:lnTo>
                    <a:pt x="1216" y="54"/>
                  </a:lnTo>
                  <a:lnTo>
                    <a:pt x="1029" y="75"/>
                  </a:lnTo>
                  <a:lnTo>
                    <a:pt x="865" y="102"/>
                  </a:lnTo>
                  <a:lnTo>
                    <a:pt x="702" y="134"/>
                  </a:lnTo>
                  <a:lnTo>
                    <a:pt x="538" y="166"/>
                  </a:lnTo>
                  <a:lnTo>
                    <a:pt x="421" y="204"/>
                  </a:lnTo>
                  <a:lnTo>
                    <a:pt x="304" y="242"/>
                  </a:lnTo>
                  <a:lnTo>
                    <a:pt x="211" y="284"/>
                  </a:lnTo>
                  <a:lnTo>
                    <a:pt x="118" y="327"/>
                  </a:lnTo>
                  <a:lnTo>
                    <a:pt x="71" y="376"/>
                  </a:lnTo>
                  <a:lnTo>
                    <a:pt x="24" y="418"/>
                  </a:lnTo>
                  <a:lnTo>
                    <a:pt x="1" y="467"/>
                  </a:lnTo>
                  <a:lnTo>
                    <a:pt x="1" y="515"/>
                  </a:lnTo>
                  <a:lnTo>
                    <a:pt x="24" y="563"/>
                  </a:lnTo>
                  <a:lnTo>
                    <a:pt x="71" y="611"/>
                  </a:lnTo>
                  <a:lnTo>
                    <a:pt x="118" y="660"/>
                  </a:lnTo>
                  <a:lnTo>
                    <a:pt x="328" y="772"/>
                  </a:lnTo>
                  <a:lnTo>
                    <a:pt x="538" y="879"/>
                  </a:lnTo>
                  <a:lnTo>
                    <a:pt x="842" y="1013"/>
                  </a:lnTo>
                  <a:lnTo>
                    <a:pt x="1216" y="1164"/>
                  </a:lnTo>
                  <a:lnTo>
                    <a:pt x="1706" y="1335"/>
                  </a:lnTo>
                  <a:lnTo>
                    <a:pt x="1987" y="1426"/>
                  </a:lnTo>
                  <a:lnTo>
                    <a:pt x="2290" y="1517"/>
                  </a:lnTo>
                  <a:lnTo>
                    <a:pt x="2617" y="1614"/>
                  </a:lnTo>
                  <a:lnTo>
                    <a:pt x="2991" y="1705"/>
                  </a:lnTo>
                  <a:lnTo>
                    <a:pt x="3365" y="1796"/>
                  </a:lnTo>
                  <a:lnTo>
                    <a:pt x="3785" y="1893"/>
                  </a:lnTo>
                  <a:lnTo>
                    <a:pt x="4229" y="1984"/>
                  </a:lnTo>
                  <a:lnTo>
                    <a:pt x="4697" y="2069"/>
                  </a:lnTo>
                  <a:lnTo>
                    <a:pt x="5187" y="2155"/>
                  </a:lnTo>
                  <a:lnTo>
                    <a:pt x="5725" y="2241"/>
                  </a:lnTo>
                  <a:lnTo>
                    <a:pt x="6285" y="2316"/>
                  </a:lnTo>
                  <a:lnTo>
                    <a:pt x="6893" y="2391"/>
                  </a:lnTo>
                  <a:lnTo>
                    <a:pt x="7524" y="2461"/>
                  </a:lnTo>
                  <a:lnTo>
                    <a:pt x="8178" y="2520"/>
                  </a:lnTo>
                  <a:lnTo>
                    <a:pt x="8879" y="2573"/>
                  </a:lnTo>
                  <a:lnTo>
                    <a:pt x="9603" y="2622"/>
                  </a:lnTo>
                  <a:lnTo>
                    <a:pt x="10374" y="2659"/>
                  </a:lnTo>
                  <a:lnTo>
                    <a:pt x="11168" y="2691"/>
                  </a:lnTo>
                  <a:lnTo>
                    <a:pt x="12009" y="2713"/>
                  </a:lnTo>
                  <a:lnTo>
                    <a:pt x="12874" y="2718"/>
                  </a:lnTo>
                  <a:lnTo>
                    <a:pt x="13084" y="2713"/>
                  </a:lnTo>
                  <a:lnTo>
                    <a:pt x="13294" y="2707"/>
                  </a:lnTo>
                  <a:lnTo>
                    <a:pt x="13504" y="2691"/>
                  </a:lnTo>
                  <a:lnTo>
                    <a:pt x="13715" y="2675"/>
                  </a:lnTo>
                  <a:lnTo>
                    <a:pt x="13902" y="2654"/>
                  </a:lnTo>
                  <a:lnTo>
                    <a:pt x="14065" y="2632"/>
                  </a:lnTo>
                  <a:lnTo>
                    <a:pt x="14252" y="2606"/>
                  </a:lnTo>
                  <a:lnTo>
                    <a:pt x="14392" y="2573"/>
                  </a:lnTo>
                  <a:lnTo>
                    <a:pt x="14532" y="2541"/>
                  </a:lnTo>
                  <a:lnTo>
                    <a:pt x="14673" y="2504"/>
                  </a:lnTo>
                  <a:lnTo>
                    <a:pt x="14789" y="2466"/>
                  </a:lnTo>
                  <a:lnTo>
                    <a:pt x="14883" y="2423"/>
                  </a:lnTo>
                  <a:lnTo>
                    <a:pt x="14953" y="2380"/>
                  </a:lnTo>
                  <a:lnTo>
                    <a:pt x="15023" y="2332"/>
                  </a:lnTo>
                  <a:lnTo>
                    <a:pt x="15046" y="2284"/>
                  </a:lnTo>
                  <a:lnTo>
                    <a:pt x="15070" y="2236"/>
                  </a:lnTo>
                  <a:lnTo>
                    <a:pt x="15070" y="2187"/>
                  </a:lnTo>
                  <a:lnTo>
                    <a:pt x="15023" y="2134"/>
                  </a:lnTo>
                  <a:lnTo>
                    <a:pt x="14976" y="2091"/>
                  </a:lnTo>
                  <a:lnTo>
                    <a:pt x="14906" y="2043"/>
                  </a:lnTo>
                  <a:lnTo>
                    <a:pt x="14836" y="2000"/>
                  </a:lnTo>
                  <a:lnTo>
                    <a:pt x="14719" y="1957"/>
                  </a:lnTo>
                  <a:lnTo>
                    <a:pt x="14602" y="1919"/>
                  </a:lnTo>
                  <a:lnTo>
                    <a:pt x="14462" y="1882"/>
                  </a:lnTo>
                  <a:lnTo>
                    <a:pt x="14322" y="1850"/>
                  </a:lnTo>
                  <a:lnTo>
                    <a:pt x="14159" y="1823"/>
                  </a:lnTo>
                  <a:lnTo>
                    <a:pt x="13972" y="1796"/>
                  </a:lnTo>
                  <a:lnTo>
                    <a:pt x="13785" y="1775"/>
                  </a:lnTo>
                  <a:lnTo>
                    <a:pt x="13598" y="1759"/>
                  </a:lnTo>
                  <a:lnTo>
                    <a:pt x="13388" y="1742"/>
                  </a:lnTo>
                  <a:lnTo>
                    <a:pt x="13177" y="1737"/>
                  </a:lnTo>
                  <a:lnTo>
                    <a:pt x="12967" y="1732"/>
                  </a:lnTo>
                  <a:lnTo>
                    <a:pt x="12360" y="1726"/>
                  </a:lnTo>
                  <a:lnTo>
                    <a:pt x="11799" y="1710"/>
                  </a:lnTo>
                  <a:lnTo>
                    <a:pt x="11238" y="1694"/>
                  </a:lnTo>
                  <a:lnTo>
                    <a:pt x="10724" y="1667"/>
                  </a:lnTo>
                  <a:lnTo>
                    <a:pt x="10234" y="1635"/>
                  </a:lnTo>
                  <a:lnTo>
                    <a:pt x="9743" y="1598"/>
                  </a:lnTo>
                  <a:lnTo>
                    <a:pt x="9299" y="1555"/>
                  </a:lnTo>
                  <a:lnTo>
                    <a:pt x="8855" y="1507"/>
                  </a:lnTo>
                  <a:lnTo>
                    <a:pt x="8458" y="1458"/>
                  </a:lnTo>
                  <a:lnTo>
                    <a:pt x="8061" y="1405"/>
                  </a:lnTo>
                  <a:lnTo>
                    <a:pt x="7687" y="1346"/>
                  </a:lnTo>
                  <a:lnTo>
                    <a:pt x="7360" y="1287"/>
                  </a:lnTo>
                  <a:lnTo>
                    <a:pt x="7033" y="1228"/>
                  </a:lnTo>
                  <a:lnTo>
                    <a:pt x="6729" y="1164"/>
                  </a:lnTo>
                  <a:lnTo>
                    <a:pt x="6425" y="1105"/>
                  </a:lnTo>
                  <a:lnTo>
                    <a:pt x="6168" y="1040"/>
                  </a:lnTo>
                  <a:lnTo>
                    <a:pt x="5701" y="912"/>
                  </a:lnTo>
                  <a:lnTo>
                    <a:pt x="5281" y="788"/>
                  </a:lnTo>
                  <a:lnTo>
                    <a:pt x="4954" y="670"/>
                  </a:lnTo>
                  <a:lnTo>
                    <a:pt x="4673" y="563"/>
                  </a:lnTo>
                  <a:lnTo>
                    <a:pt x="4463" y="472"/>
                  </a:lnTo>
                  <a:lnTo>
                    <a:pt x="4323" y="402"/>
                  </a:lnTo>
                  <a:lnTo>
                    <a:pt x="4183" y="327"/>
                  </a:lnTo>
                  <a:lnTo>
                    <a:pt x="4042" y="258"/>
                  </a:lnTo>
                  <a:lnTo>
                    <a:pt x="3856" y="193"/>
                  </a:lnTo>
                  <a:lnTo>
                    <a:pt x="3622" y="134"/>
                  </a:lnTo>
                  <a:lnTo>
                    <a:pt x="3365" y="91"/>
                  </a:lnTo>
                  <a:lnTo>
                    <a:pt x="3085" y="54"/>
                  </a:lnTo>
                  <a:lnTo>
                    <a:pt x="2804" y="27"/>
                  </a:lnTo>
                  <a:lnTo>
                    <a:pt x="2477"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39;p44">
              <a:extLst>
                <a:ext uri="{FF2B5EF4-FFF2-40B4-BE49-F238E27FC236}">
                  <a16:creationId xmlns:a16="http://schemas.microsoft.com/office/drawing/2014/main" id="{27676775-BF8E-4909-A6AF-EF3E4F160823}"/>
                </a:ext>
              </a:extLst>
            </p:cNvPr>
            <p:cNvSpPr/>
            <p:nvPr/>
          </p:nvSpPr>
          <p:spPr>
            <a:xfrm rot="10800000">
              <a:off x="4776409" y="-6932"/>
              <a:ext cx="145652" cy="106598"/>
            </a:xfrm>
            <a:custGeom>
              <a:avLst/>
              <a:gdLst/>
              <a:ahLst/>
              <a:cxnLst/>
              <a:rect l="l" t="t" r="r" b="b"/>
              <a:pathLst>
                <a:path w="15070" h="2719" extrusionOk="0">
                  <a:moveTo>
                    <a:pt x="1963" y="1"/>
                  </a:moveTo>
                  <a:lnTo>
                    <a:pt x="1799" y="6"/>
                  </a:lnTo>
                  <a:lnTo>
                    <a:pt x="1612" y="17"/>
                  </a:lnTo>
                  <a:lnTo>
                    <a:pt x="1425" y="28"/>
                  </a:lnTo>
                  <a:lnTo>
                    <a:pt x="1215" y="49"/>
                  </a:lnTo>
                  <a:lnTo>
                    <a:pt x="1028" y="71"/>
                  </a:lnTo>
                  <a:lnTo>
                    <a:pt x="865" y="97"/>
                  </a:lnTo>
                  <a:lnTo>
                    <a:pt x="701" y="130"/>
                  </a:lnTo>
                  <a:lnTo>
                    <a:pt x="538" y="162"/>
                  </a:lnTo>
                  <a:lnTo>
                    <a:pt x="421" y="199"/>
                  </a:lnTo>
                  <a:lnTo>
                    <a:pt x="304" y="242"/>
                  </a:lnTo>
                  <a:lnTo>
                    <a:pt x="210" y="280"/>
                  </a:lnTo>
                  <a:lnTo>
                    <a:pt x="117" y="328"/>
                  </a:lnTo>
                  <a:lnTo>
                    <a:pt x="70" y="371"/>
                  </a:lnTo>
                  <a:lnTo>
                    <a:pt x="24" y="419"/>
                  </a:lnTo>
                  <a:lnTo>
                    <a:pt x="0" y="467"/>
                  </a:lnTo>
                  <a:lnTo>
                    <a:pt x="0" y="510"/>
                  </a:lnTo>
                  <a:lnTo>
                    <a:pt x="24" y="564"/>
                  </a:lnTo>
                  <a:lnTo>
                    <a:pt x="70" y="612"/>
                  </a:lnTo>
                  <a:lnTo>
                    <a:pt x="117" y="660"/>
                  </a:lnTo>
                  <a:lnTo>
                    <a:pt x="327" y="768"/>
                  </a:lnTo>
                  <a:lnTo>
                    <a:pt x="538" y="875"/>
                  </a:lnTo>
                  <a:lnTo>
                    <a:pt x="841" y="1009"/>
                  </a:lnTo>
                  <a:lnTo>
                    <a:pt x="1215" y="1164"/>
                  </a:lnTo>
                  <a:lnTo>
                    <a:pt x="1706" y="1336"/>
                  </a:lnTo>
                  <a:lnTo>
                    <a:pt x="1986" y="1422"/>
                  </a:lnTo>
                  <a:lnTo>
                    <a:pt x="2290" y="1518"/>
                  </a:lnTo>
                  <a:lnTo>
                    <a:pt x="2617" y="1609"/>
                  </a:lnTo>
                  <a:lnTo>
                    <a:pt x="2991" y="1700"/>
                  </a:lnTo>
                  <a:lnTo>
                    <a:pt x="3364" y="1797"/>
                  </a:lnTo>
                  <a:lnTo>
                    <a:pt x="3785" y="1888"/>
                  </a:lnTo>
                  <a:lnTo>
                    <a:pt x="4229" y="1979"/>
                  </a:lnTo>
                  <a:lnTo>
                    <a:pt x="4696" y="2070"/>
                  </a:lnTo>
                  <a:lnTo>
                    <a:pt x="5187" y="2156"/>
                  </a:lnTo>
                  <a:lnTo>
                    <a:pt x="5724" y="2236"/>
                  </a:lnTo>
                  <a:lnTo>
                    <a:pt x="6285" y="2317"/>
                  </a:lnTo>
                  <a:lnTo>
                    <a:pt x="6892" y="2386"/>
                  </a:lnTo>
                  <a:lnTo>
                    <a:pt x="7523" y="2456"/>
                  </a:lnTo>
                  <a:lnTo>
                    <a:pt x="8177" y="2520"/>
                  </a:lnTo>
                  <a:lnTo>
                    <a:pt x="8878" y="2574"/>
                  </a:lnTo>
                  <a:lnTo>
                    <a:pt x="9602" y="2622"/>
                  </a:lnTo>
                  <a:lnTo>
                    <a:pt x="10373" y="2660"/>
                  </a:lnTo>
                  <a:lnTo>
                    <a:pt x="11168" y="2687"/>
                  </a:lnTo>
                  <a:lnTo>
                    <a:pt x="12009" y="2708"/>
                  </a:lnTo>
                  <a:lnTo>
                    <a:pt x="12873" y="2719"/>
                  </a:lnTo>
                  <a:lnTo>
                    <a:pt x="12920" y="2719"/>
                  </a:lnTo>
                  <a:lnTo>
                    <a:pt x="13130" y="2713"/>
                  </a:lnTo>
                  <a:lnTo>
                    <a:pt x="13340" y="2708"/>
                  </a:lnTo>
                  <a:lnTo>
                    <a:pt x="13551" y="2697"/>
                  </a:lnTo>
                  <a:lnTo>
                    <a:pt x="13738" y="2681"/>
                  </a:lnTo>
                  <a:lnTo>
                    <a:pt x="13924" y="2660"/>
                  </a:lnTo>
                  <a:lnTo>
                    <a:pt x="14111" y="2633"/>
                  </a:lnTo>
                  <a:lnTo>
                    <a:pt x="14275" y="2606"/>
                  </a:lnTo>
                  <a:lnTo>
                    <a:pt x="14415" y="2574"/>
                  </a:lnTo>
                  <a:lnTo>
                    <a:pt x="14555" y="2542"/>
                  </a:lnTo>
                  <a:lnTo>
                    <a:pt x="14695" y="2504"/>
                  </a:lnTo>
                  <a:lnTo>
                    <a:pt x="14789" y="2467"/>
                  </a:lnTo>
                  <a:lnTo>
                    <a:pt x="14882" y="2424"/>
                  </a:lnTo>
                  <a:lnTo>
                    <a:pt x="14952" y="2376"/>
                  </a:lnTo>
                  <a:lnTo>
                    <a:pt x="15022" y="2333"/>
                  </a:lnTo>
                  <a:lnTo>
                    <a:pt x="15046" y="2285"/>
                  </a:lnTo>
                  <a:lnTo>
                    <a:pt x="15069" y="2231"/>
                  </a:lnTo>
                  <a:lnTo>
                    <a:pt x="15069" y="2183"/>
                  </a:lnTo>
                  <a:lnTo>
                    <a:pt x="15022" y="2134"/>
                  </a:lnTo>
                  <a:lnTo>
                    <a:pt x="14976" y="2086"/>
                  </a:lnTo>
                  <a:lnTo>
                    <a:pt x="14906" y="2038"/>
                  </a:lnTo>
                  <a:lnTo>
                    <a:pt x="14836" y="1995"/>
                  </a:lnTo>
                  <a:lnTo>
                    <a:pt x="14719" y="1958"/>
                  </a:lnTo>
                  <a:lnTo>
                    <a:pt x="14602" y="1915"/>
                  </a:lnTo>
                  <a:lnTo>
                    <a:pt x="14462" y="1883"/>
                  </a:lnTo>
                  <a:lnTo>
                    <a:pt x="14322" y="1850"/>
                  </a:lnTo>
                  <a:lnTo>
                    <a:pt x="14158" y="1818"/>
                  </a:lnTo>
                  <a:lnTo>
                    <a:pt x="13971" y="1791"/>
                  </a:lnTo>
                  <a:lnTo>
                    <a:pt x="13784" y="1770"/>
                  </a:lnTo>
                  <a:lnTo>
                    <a:pt x="13597" y="1754"/>
                  </a:lnTo>
                  <a:lnTo>
                    <a:pt x="13387" y="1743"/>
                  </a:lnTo>
                  <a:lnTo>
                    <a:pt x="13177" y="1732"/>
                  </a:lnTo>
                  <a:lnTo>
                    <a:pt x="12967" y="1727"/>
                  </a:lnTo>
                  <a:lnTo>
                    <a:pt x="12359" y="1722"/>
                  </a:lnTo>
                  <a:lnTo>
                    <a:pt x="11798" y="1711"/>
                  </a:lnTo>
                  <a:lnTo>
                    <a:pt x="11238" y="1690"/>
                  </a:lnTo>
                  <a:lnTo>
                    <a:pt x="10724" y="1663"/>
                  </a:lnTo>
                  <a:lnTo>
                    <a:pt x="10233" y="1631"/>
                  </a:lnTo>
                  <a:lnTo>
                    <a:pt x="9743" y="1593"/>
                  </a:lnTo>
                  <a:lnTo>
                    <a:pt x="9299" y="1550"/>
                  </a:lnTo>
                  <a:lnTo>
                    <a:pt x="8855" y="1507"/>
                  </a:lnTo>
                  <a:lnTo>
                    <a:pt x="8458" y="1454"/>
                  </a:lnTo>
                  <a:lnTo>
                    <a:pt x="8060" y="1400"/>
                  </a:lnTo>
                  <a:lnTo>
                    <a:pt x="7710" y="1346"/>
                  </a:lnTo>
                  <a:lnTo>
                    <a:pt x="7360" y="1287"/>
                  </a:lnTo>
                  <a:lnTo>
                    <a:pt x="7032" y="1223"/>
                  </a:lnTo>
                  <a:lnTo>
                    <a:pt x="6729" y="1164"/>
                  </a:lnTo>
                  <a:lnTo>
                    <a:pt x="6448" y="1100"/>
                  </a:lnTo>
                  <a:lnTo>
                    <a:pt x="6168" y="1036"/>
                  </a:lnTo>
                  <a:lnTo>
                    <a:pt x="5701" y="907"/>
                  </a:lnTo>
                  <a:lnTo>
                    <a:pt x="5280" y="784"/>
                  </a:lnTo>
                  <a:lnTo>
                    <a:pt x="4953" y="671"/>
                  </a:lnTo>
                  <a:lnTo>
                    <a:pt x="4673" y="564"/>
                  </a:lnTo>
                  <a:lnTo>
                    <a:pt x="4463" y="473"/>
                  </a:lnTo>
                  <a:lnTo>
                    <a:pt x="4322" y="398"/>
                  </a:lnTo>
                  <a:lnTo>
                    <a:pt x="4182" y="323"/>
                  </a:lnTo>
                  <a:lnTo>
                    <a:pt x="4042" y="253"/>
                  </a:lnTo>
                  <a:lnTo>
                    <a:pt x="3855" y="189"/>
                  </a:lnTo>
                  <a:lnTo>
                    <a:pt x="3621" y="135"/>
                  </a:lnTo>
                  <a:lnTo>
                    <a:pt x="3364" y="87"/>
                  </a:lnTo>
                  <a:lnTo>
                    <a:pt x="3107" y="49"/>
                  </a:lnTo>
                  <a:lnTo>
                    <a:pt x="2804" y="22"/>
                  </a:lnTo>
                  <a:lnTo>
                    <a:pt x="2477"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40;p44">
              <a:extLst>
                <a:ext uri="{FF2B5EF4-FFF2-40B4-BE49-F238E27FC236}">
                  <a16:creationId xmlns:a16="http://schemas.microsoft.com/office/drawing/2014/main" id="{AF60F6D3-97CB-4C89-9643-5CDC858F16E2}"/>
                </a:ext>
              </a:extLst>
            </p:cNvPr>
            <p:cNvSpPr/>
            <p:nvPr/>
          </p:nvSpPr>
          <p:spPr>
            <a:xfrm rot="10800000">
              <a:off x="4648387" y="-261451"/>
              <a:ext cx="125548" cy="127612"/>
            </a:xfrm>
            <a:custGeom>
              <a:avLst/>
              <a:gdLst/>
              <a:ahLst/>
              <a:cxnLst/>
              <a:rect l="l" t="t" r="r" b="b"/>
              <a:pathLst>
                <a:path w="12990" h="3255" extrusionOk="0">
                  <a:moveTo>
                    <a:pt x="2150" y="1"/>
                  </a:moveTo>
                  <a:lnTo>
                    <a:pt x="1939" y="6"/>
                  </a:lnTo>
                  <a:lnTo>
                    <a:pt x="1706" y="11"/>
                  </a:lnTo>
                  <a:lnTo>
                    <a:pt x="1495" y="27"/>
                  </a:lnTo>
                  <a:lnTo>
                    <a:pt x="1309" y="44"/>
                  </a:lnTo>
                  <a:lnTo>
                    <a:pt x="1122" y="65"/>
                  </a:lnTo>
                  <a:lnTo>
                    <a:pt x="935" y="86"/>
                  </a:lnTo>
                  <a:lnTo>
                    <a:pt x="771" y="119"/>
                  </a:lnTo>
                  <a:lnTo>
                    <a:pt x="631" y="151"/>
                  </a:lnTo>
                  <a:lnTo>
                    <a:pt x="491" y="183"/>
                  </a:lnTo>
                  <a:lnTo>
                    <a:pt x="374" y="220"/>
                  </a:lnTo>
                  <a:lnTo>
                    <a:pt x="257" y="263"/>
                  </a:lnTo>
                  <a:lnTo>
                    <a:pt x="164" y="306"/>
                  </a:lnTo>
                  <a:lnTo>
                    <a:pt x="94" y="354"/>
                  </a:lnTo>
                  <a:lnTo>
                    <a:pt x="47" y="397"/>
                  </a:lnTo>
                  <a:lnTo>
                    <a:pt x="24" y="446"/>
                  </a:lnTo>
                  <a:lnTo>
                    <a:pt x="0" y="499"/>
                  </a:lnTo>
                  <a:lnTo>
                    <a:pt x="24" y="547"/>
                  </a:lnTo>
                  <a:lnTo>
                    <a:pt x="94" y="665"/>
                  </a:lnTo>
                  <a:lnTo>
                    <a:pt x="187" y="778"/>
                  </a:lnTo>
                  <a:lnTo>
                    <a:pt x="351" y="928"/>
                  </a:lnTo>
                  <a:lnTo>
                    <a:pt x="561" y="1100"/>
                  </a:lnTo>
                  <a:lnTo>
                    <a:pt x="865" y="1287"/>
                  </a:lnTo>
                  <a:lnTo>
                    <a:pt x="1028" y="1394"/>
                  </a:lnTo>
                  <a:lnTo>
                    <a:pt x="1238" y="1496"/>
                  </a:lnTo>
                  <a:lnTo>
                    <a:pt x="1472" y="1603"/>
                  </a:lnTo>
                  <a:lnTo>
                    <a:pt x="1706" y="1716"/>
                  </a:lnTo>
                  <a:lnTo>
                    <a:pt x="1986" y="1829"/>
                  </a:lnTo>
                  <a:lnTo>
                    <a:pt x="2290" y="1941"/>
                  </a:lnTo>
                  <a:lnTo>
                    <a:pt x="2640" y="2054"/>
                  </a:lnTo>
                  <a:lnTo>
                    <a:pt x="3014" y="2166"/>
                  </a:lnTo>
                  <a:lnTo>
                    <a:pt x="3411" y="2274"/>
                  </a:lnTo>
                  <a:lnTo>
                    <a:pt x="3832" y="2386"/>
                  </a:lnTo>
                  <a:lnTo>
                    <a:pt x="4299" y="2493"/>
                  </a:lnTo>
                  <a:lnTo>
                    <a:pt x="4813" y="2595"/>
                  </a:lnTo>
                  <a:lnTo>
                    <a:pt x="5350" y="2697"/>
                  </a:lnTo>
                  <a:lnTo>
                    <a:pt x="5911" y="2788"/>
                  </a:lnTo>
                  <a:lnTo>
                    <a:pt x="6542" y="2879"/>
                  </a:lnTo>
                  <a:lnTo>
                    <a:pt x="7196" y="2965"/>
                  </a:lnTo>
                  <a:lnTo>
                    <a:pt x="7897" y="3045"/>
                  </a:lnTo>
                  <a:lnTo>
                    <a:pt x="8644" y="3115"/>
                  </a:lnTo>
                  <a:lnTo>
                    <a:pt x="9439" y="3179"/>
                  </a:lnTo>
                  <a:lnTo>
                    <a:pt x="10280" y="3238"/>
                  </a:lnTo>
                  <a:lnTo>
                    <a:pt x="10490" y="3249"/>
                  </a:lnTo>
                  <a:lnTo>
                    <a:pt x="10700" y="3255"/>
                  </a:lnTo>
                  <a:lnTo>
                    <a:pt x="10911" y="3255"/>
                  </a:lnTo>
                  <a:lnTo>
                    <a:pt x="11121" y="3249"/>
                  </a:lnTo>
                  <a:lnTo>
                    <a:pt x="11331" y="3244"/>
                  </a:lnTo>
                  <a:lnTo>
                    <a:pt x="11541" y="3228"/>
                  </a:lnTo>
                  <a:lnTo>
                    <a:pt x="11728" y="3212"/>
                  </a:lnTo>
                  <a:lnTo>
                    <a:pt x="11915" y="3190"/>
                  </a:lnTo>
                  <a:lnTo>
                    <a:pt x="12079" y="3163"/>
                  </a:lnTo>
                  <a:lnTo>
                    <a:pt x="12242" y="3131"/>
                  </a:lnTo>
                  <a:lnTo>
                    <a:pt x="12406" y="3099"/>
                  </a:lnTo>
                  <a:lnTo>
                    <a:pt x="12546" y="3062"/>
                  </a:lnTo>
                  <a:lnTo>
                    <a:pt x="12663" y="3024"/>
                  </a:lnTo>
                  <a:lnTo>
                    <a:pt x="12756" y="2981"/>
                  </a:lnTo>
                  <a:lnTo>
                    <a:pt x="12850" y="2933"/>
                  </a:lnTo>
                  <a:lnTo>
                    <a:pt x="12920" y="2885"/>
                  </a:lnTo>
                  <a:lnTo>
                    <a:pt x="12967" y="2836"/>
                  </a:lnTo>
                  <a:lnTo>
                    <a:pt x="12990" y="2788"/>
                  </a:lnTo>
                  <a:lnTo>
                    <a:pt x="12990" y="2740"/>
                  </a:lnTo>
                  <a:lnTo>
                    <a:pt x="12967" y="2692"/>
                  </a:lnTo>
                  <a:lnTo>
                    <a:pt x="12920" y="2643"/>
                  </a:lnTo>
                  <a:lnTo>
                    <a:pt x="12873" y="2601"/>
                  </a:lnTo>
                  <a:lnTo>
                    <a:pt x="12780" y="2552"/>
                  </a:lnTo>
                  <a:lnTo>
                    <a:pt x="12686" y="2509"/>
                  </a:lnTo>
                  <a:lnTo>
                    <a:pt x="12569" y="2472"/>
                  </a:lnTo>
                  <a:lnTo>
                    <a:pt x="12453" y="2434"/>
                  </a:lnTo>
                  <a:lnTo>
                    <a:pt x="12312" y="2402"/>
                  </a:lnTo>
                  <a:lnTo>
                    <a:pt x="12149" y="2370"/>
                  </a:lnTo>
                  <a:lnTo>
                    <a:pt x="11985" y="2343"/>
                  </a:lnTo>
                  <a:lnTo>
                    <a:pt x="11798" y="2316"/>
                  </a:lnTo>
                  <a:lnTo>
                    <a:pt x="11588" y="2300"/>
                  </a:lnTo>
                  <a:lnTo>
                    <a:pt x="11378" y="2284"/>
                  </a:lnTo>
                  <a:lnTo>
                    <a:pt x="10794" y="2241"/>
                  </a:lnTo>
                  <a:lnTo>
                    <a:pt x="10256" y="2198"/>
                  </a:lnTo>
                  <a:lnTo>
                    <a:pt x="9742" y="2150"/>
                  </a:lnTo>
                  <a:lnTo>
                    <a:pt x="9252" y="2097"/>
                  </a:lnTo>
                  <a:lnTo>
                    <a:pt x="8808" y="2032"/>
                  </a:lnTo>
                  <a:lnTo>
                    <a:pt x="8364" y="1973"/>
                  </a:lnTo>
                  <a:lnTo>
                    <a:pt x="7967" y="1904"/>
                  </a:lnTo>
                  <a:lnTo>
                    <a:pt x="7593" y="1834"/>
                  </a:lnTo>
                  <a:lnTo>
                    <a:pt x="7243" y="1764"/>
                  </a:lnTo>
                  <a:lnTo>
                    <a:pt x="6916" y="1689"/>
                  </a:lnTo>
                  <a:lnTo>
                    <a:pt x="6635" y="1614"/>
                  </a:lnTo>
                  <a:lnTo>
                    <a:pt x="6355" y="1534"/>
                  </a:lnTo>
                  <a:lnTo>
                    <a:pt x="6098" y="1459"/>
                  </a:lnTo>
                  <a:lnTo>
                    <a:pt x="5864" y="1378"/>
                  </a:lnTo>
                  <a:lnTo>
                    <a:pt x="5654" y="1303"/>
                  </a:lnTo>
                  <a:lnTo>
                    <a:pt x="5467" y="1223"/>
                  </a:lnTo>
                  <a:lnTo>
                    <a:pt x="5140" y="1073"/>
                  </a:lnTo>
                  <a:lnTo>
                    <a:pt x="4860" y="933"/>
                  </a:lnTo>
                  <a:lnTo>
                    <a:pt x="4673" y="799"/>
                  </a:lnTo>
                  <a:lnTo>
                    <a:pt x="4509" y="681"/>
                  </a:lnTo>
                  <a:lnTo>
                    <a:pt x="4416" y="585"/>
                  </a:lnTo>
                  <a:lnTo>
                    <a:pt x="4346" y="510"/>
                  </a:lnTo>
                  <a:lnTo>
                    <a:pt x="4299" y="446"/>
                  </a:lnTo>
                  <a:lnTo>
                    <a:pt x="4276" y="397"/>
                  </a:lnTo>
                  <a:lnTo>
                    <a:pt x="4229" y="354"/>
                  </a:lnTo>
                  <a:lnTo>
                    <a:pt x="4159" y="312"/>
                  </a:lnTo>
                  <a:lnTo>
                    <a:pt x="4065" y="269"/>
                  </a:lnTo>
                  <a:lnTo>
                    <a:pt x="3972" y="231"/>
                  </a:lnTo>
                  <a:lnTo>
                    <a:pt x="3855" y="194"/>
                  </a:lnTo>
                  <a:lnTo>
                    <a:pt x="3738" y="161"/>
                  </a:lnTo>
                  <a:lnTo>
                    <a:pt x="3598" y="129"/>
                  </a:lnTo>
                  <a:lnTo>
                    <a:pt x="3435" y="102"/>
                  </a:lnTo>
                  <a:lnTo>
                    <a:pt x="3294" y="76"/>
                  </a:lnTo>
                  <a:lnTo>
                    <a:pt x="3107" y="54"/>
                  </a:lnTo>
                  <a:lnTo>
                    <a:pt x="2944" y="33"/>
                  </a:lnTo>
                  <a:lnTo>
                    <a:pt x="2757" y="22"/>
                  </a:lnTo>
                  <a:lnTo>
                    <a:pt x="2570" y="11"/>
                  </a:lnTo>
                  <a:lnTo>
                    <a:pt x="2360"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41;p44">
              <a:extLst>
                <a:ext uri="{FF2B5EF4-FFF2-40B4-BE49-F238E27FC236}">
                  <a16:creationId xmlns:a16="http://schemas.microsoft.com/office/drawing/2014/main" id="{4815ED9D-A14C-4E90-AEC0-D58A0C62F040}"/>
                </a:ext>
              </a:extLst>
            </p:cNvPr>
            <p:cNvSpPr/>
            <p:nvPr/>
          </p:nvSpPr>
          <p:spPr>
            <a:xfrm rot="10800000">
              <a:off x="4449906" y="-96280"/>
              <a:ext cx="124650" cy="128240"/>
            </a:xfrm>
            <a:custGeom>
              <a:avLst/>
              <a:gdLst/>
              <a:ahLst/>
              <a:cxnLst/>
              <a:rect l="l" t="t" r="r" b="b"/>
              <a:pathLst>
                <a:path w="12897" h="3271" extrusionOk="0">
                  <a:moveTo>
                    <a:pt x="2150" y="0"/>
                  </a:moveTo>
                  <a:lnTo>
                    <a:pt x="1940" y="5"/>
                  </a:lnTo>
                  <a:lnTo>
                    <a:pt x="1729" y="11"/>
                  </a:lnTo>
                  <a:lnTo>
                    <a:pt x="1519" y="22"/>
                  </a:lnTo>
                  <a:lnTo>
                    <a:pt x="1309" y="43"/>
                  </a:lnTo>
                  <a:lnTo>
                    <a:pt x="1122" y="59"/>
                  </a:lnTo>
                  <a:lnTo>
                    <a:pt x="935" y="86"/>
                  </a:lnTo>
                  <a:lnTo>
                    <a:pt x="772" y="113"/>
                  </a:lnTo>
                  <a:lnTo>
                    <a:pt x="631" y="145"/>
                  </a:lnTo>
                  <a:lnTo>
                    <a:pt x="491" y="182"/>
                  </a:lnTo>
                  <a:lnTo>
                    <a:pt x="351" y="220"/>
                  </a:lnTo>
                  <a:lnTo>
                    <a:pt x="258" y="263"/>
                  </a:lnTo>
                  <a:lnTo>
                    <a:pt x="164" y="306"/>
                  </a:lnTo>
                  <a:lnTo>
                    <a:pt x="94" y="349"/>
                  </a:lnTo>
                  <a:lnTo>
                    <a:pt x="47" y="397"/>
                  </a:lnTo>
                  <a:lnTo>
                    <a:pt x="1" y="445"/>
                  </a:lnTo>
                  <a:lnTo>
                    <a:pt x="1" y="493"/>
                  </a:lnTo>
                  <a:lnTo>
                    <a:pt x="1" y="541"/>
                  </a:lnTo>
                  <a:lnTo>
                    <a:pt x="71" y="659"/>
                  </a:lnTo>
                  <a:lnTo>
                    <a:pt x="164" y="777"/>
                  </a:lnTo>
                  <a:lnTo>
                    <a:pt x="328" y="922"/>
                  </a:lnTo>
                  <a:lnTo>
                    <a:pt x="538" y="1094"/>
                  </a:lnTo>
                  <a:lnTo>
                    <a:pt x="818" y="1287"/>
                  </a:lnTo>
                  <a:lnTo>
                    <a:pt x="1005" y="1388"/>
                  </a:lnTo>
                  <a:lnTo>
                    <a:pt x="1192" y="1496"/>
                  </a:lnTo>
                  <a:lnTo>
                    <a:pt x="1426" y="1603"/>
                  </a:lnTo>
                  <a:lnTo>
                    <a:pt x="1659" y="1715"/>
                  </a:lnTo>
                  <a:lnTo>
                    <a:pt x="1940" y="1828"/>
                  </a:lnTo>
                  <a:lnTo>
                    <a:pt x="2243" y="1941"/>
                  </a:lnTo>
                  <a:lnTo>
                    <a:pt x="2570" y="2053"/>
                  </a:lnTo>
                  <a:lnTo>
                    <a:pt x="2944" y="2166"/>
                  </a:lnTo>
                  <a:lnTo>
                    <a:pt x="3341" y="2278"/>
                  </a:lnTo>
                  <a:lnTo>
                    <a:pt x="3762" y="2386"/>
                  </a:lnTo>
                  <a:lnTo>
                    <a:pt x="4229" y="2498"/>
                  </a:lnTo>
                  <a:lnTo>
                    <a:pt x="4720" y="2600"/>
                  </a:lnTo>
                  <a:lnTo>
                    <a:pt x="5257" y="2702"/>
                  </a:lnTo>
                  <a:lnTo>
                    <a:pt x="5841" y="2798"/>
                  </a:lnTo>
                  <a:lnTo>
                    <a:pt x="6472" y="2889"/>
                  </a:lnTo>
                  <a:lnTo>
                    <a:pt x="7126" y="2975"/>
                  </a:lnTo>
                  <a:lnTo>
                    <a:pt x="7827" y="3056"/>
                  </a:lnTo>
                  <a:lnTo>
                    <a:pt x="8575" y="3131"/>
                  </a:lnTo>
                  <a:lnTo>
                    <a:pt x="9346" y="3195"/>
                  </a:lnTo>
                  <a:lnTo>
                    <a:pt x="10187" y="3254"/>
                  </a:lnTo>
                  <a:lnTo>
                    <a:pt x="10397" y="3265"/>
                  </a:lnTo>
                  <a:lnTo>
                    <a:pt x="10607" y="3270"/>
                  </a:lnTo>
                  <a:lnTo>
                    <a:pt x="10817" y="3270"/>
                  </a:lnTo>
                  <a:lnTo>
                    <a:pt x="11028" y="3265"/>
                  </a:lnTo>
                  <a:lnTo>
                    <a:pt x="11238" y="3254"/>
                  </a:lnTo>
                  <a:lnTo>
                    <a:pt x="11448" y="3243"/>
                  </a:lnTo>
                  <a:lnTo>
                    <a:pt x="11635" y="3227"/>
                  </a:lnTo>
                  <a:lnTo>
                    <a:pt x="11822" y="3206"/>
                  </a:lnTo>
                  <a:lnTo>
                    <a:pt x="11986" y="3179"/>
                  </a:lnTo>
                  <a:lnTo>
                    <a:pt x="12149" y="3147"/>
                  </a:lnTo>
                  <a:lnTo>
                    <a:pt x="12313" y="3115"/>
                  </a:lnTo>
                  <a:lnTo>
                    <a:pt x="12453" y="3082"/>
                  </a:lnTo>
                  <a:lnTo>
                    <a:pt x="12570" y="3040"/>
                  </a:lnTo>
                  <a:lnTo>
                    <a:pt x="12663" y="2997"/>
                  </a:lnTo>
                  <a:lnTo>
                    <a:pt x="12757" y="2954"/>
                  </a:lnTo>
                  <a:lnTo>
                    <a:pt x="12827" y="2906"/>
                  </a:lnTo>
                  <a:lnTo>
                    <a:pt x="12873" y="2857"/>
                  </a:lnTo>
                  <a:lnTo>
                    <a:pt x="12897" y="2804"/>
                  </a:lnTo>
                  <a:lnTo>
                    <a:pt x="12897" y="2755"/>
                  </a:lnTo>
                  <a:lnTo>
                    <a:pt x="12897" y="2707"/>
                  </a:lnTo>
                  <a:lnTo>
                    <a:pt x="12850" y="2664"/>
                  </a:lnTo>
                  <a:lnTo>
                    <a:pt x="12780" y="2616"/>
                  </a:lnTo>
                  <a:lnTo>
                    <a:pt x="12710" y="2573"/>
                  </a:lnTo>
                  <a:lnTo>
                    <a:pt x="12616" y="2530"/>
                  </a:lnTo>
                  <a:lnTo>
                    <a:pt x="12500" y="2487"/>
                  </a:lnTo>
                  <a:lnTo>
                    <a:pt x="12383" y="2450"/>
                  </a:lnTo>
                  <a:lnTo>
                    <a:pt x="12243" y="2418"/>
                  </a:lnTo>
                  <a:lnTo>
                    <a:pt x="12079" y="2386"/>
                  </a:lnTo>
                  <a:lnTo>
                    <a:pt x="11916" y="2359"/>
                  </a:lnTo>
                  <a:lnTo>
                    <a:pt x="11729" y="2332"/>
                  </a:lnTo>
                  <a:lnTo>
                    <a:pt x="11518" y="2316"/>
                  </a:lnTo>
                  <a:lnTo>
                    <a:pt x="11308" y="2300"/>
                  </a:lnTo>
                  <a:lnTo>
                    <a:pt x="10747" y="2257"/>
                  </a:lnTo>
                  <a:lnTo>
                    <a:pt x="10187" y="2214"/>
                  </a:lnTo>
                  <a:lnTo>
                    <a:pt x="9673" y="2160"/>
                  </a:lnTo>
                  <a:lnTo>
                    <a:pt x="9205" y="2107"/>
                  </a:lnTo>
                  <a:lnTo>
                    <a:pt x="8738" y="2048"/>
                  </a:lnTo>
                  <a:lnTo>
                    <a:pt x="8318" y="1984"/>
                  </a:lnTo>
                  <a:lnTo>
                    <a:pt x="7921" y="1914"/>
                  </a:lnTo>
                  <a:lnTo>
                    <a:pt x="7547" y="1844"/>
                  </a:lnTo>
                  <a:lnTo>
                    <a:pt x="7196" y="1774"/>
                  </a:lnTo>
                  <a:lnTo>
                    <a:pt x="6869" y="1699"/>
                  </a:lnTo>
                  <a:lnTo>
                    <a:pt x="6589" y="1619"/>
                  </a:lnTo>
                  <a:lnTo>
                    <a:pt x="6308" y="1544"/>
                  </a:lnTo>
                  <a:lnTo>
                    <a:pt x="6051" y="1464"/>
                  </a:lnTo>
                  <a:lnTo>
                    <a:pt x="5818" y="1388"/>
                  </a:lnTo>
                  <a:lnTo>
                    <a:pt x="5631" y="1308"/>
                  </a:lnTo>
                  <a:lnTo>
                    <a:pt x="5421" y="1233"/>
                  </a:lnTo>
                  <a:lnTo>
                    <a:pt x="5094" y="1078"/>
                  </a:lnTo>
                  <a:lnTo>
                    <a:pt x="4837" y="938"/>
                  </a:lnTo>
                  <a:lnTo>
                    <a:pt x="4650" y="804"/>
                  </a:lnTo>
                  <a:lnTo>
                    <a:pt x="4510" y="686"/>
                  </a:lnTo>
                  <a:lnTo>
                    <a:pt x="4393" y="590"/>
                  </a:lnTo>
                  <a:lnTo>
                    <a:pt x="4346" y="515"/>
                  </a:lnTo>
                  <a:lnTo>
                    <a:pt x="4299" y="450"/>
                  </a:lnTo>
                  <a:lnTo>
                    <a:pt x="4253" y="402"/>
                  </a:lnTo>
                  <a:lnTo>
                    <a:pt x="4206" y="354"/>
                  </a:lnTo>
                  <a:lnTo>
                    <a:pt x="4159" y="311"/>
                  </a:lnTo>
                  <a:lnTo>
                    <a:pt x="4066" y="273"/>
                  </a:lnTo>
                  <a:lnTo>
                    <a:pt x="3972" y="231"/>
                  </a:lnTo>
                  <a:lnTo>
                    <a:pt x="3855" y="193"/>
                  </a:lnTo>
                  <a:lnTo>
                    <a:pt x="3739" y="161"/>
                  </a:lnTo>
                  <a:lnTo>
                    <a:pt x="3598" y="129"/>
                  </a:lnTo>
                  <a:lnTo>
                    <a:pt x="3435" y="102"/>
                  </a:lnTo>
                  <a:lnTo>
                    <a:pt x="3271" y="75"/>
                  </a:lnTo>
                  <a:lnTo>
                    <a:pt x="3108" y="54"/>
                  </a:lnTo>
                  <a:lnTo>
                    <a:pt x="2921" y="38"/>
                  </a:lnTo>
                  <a:lnTo>
                    <a:pt x="2757" y="22"/>
                  </a:lnTo>
                  <a:lnTo>
                    <a:pt x="2547" y="11"/>
                  </a:lnTo>
                  <a:lnTo>
                    <a:pt x="2360" y="5"/>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42;p44">
              <a:extLst>
                <a:ext uri="{FF2B5EF4-FFF2-40B4-BE49-F238E27FC236}">
                  <a16:creationId xmlns:a16="http://schemas.microsoft.com/office/drawing/2014/main" id="{BA31C946-881B-4491-8E29-89FCB6154728}"/>
                </a:ext>
              </a:extLst>
            </p:cNvPr>
            <p:cNvSpPr/>
            <p:nvPr/>
          </p:nvSpPr>
          <p:spPr>
            <a:xfrm rot="10800000">
              <a:off x="3201227" y="4006993"/>
              <a:ext cx="69327" cy="156193"/>
            </a:xfrm>
            <a:custGeom>
              <a:avLst/>
              <a:gdLst/>
              <a:ahLst/>
              <a:cxnLst/>
              <a:rect l="l" t="t" r="r" b="b"/>
              <a:pathLst>
                <a:path w="7173" h="3984" extrusionOk="0">
                  <a:moveTo>
                    <a:pt x="3692" y="1"/>
                  </a:moveTo>
                  <a:lnTo>
                    <a:pt x="3435" y="6"/>
                  </a:lnTo>
                  <a:lnTo>
                    <a:pt x="3201" y="17"/>
                  </a:lnTo>
                  <a:lnTo>
                    <a:pt x="2944" y="33"/>
                  </a:lnTo>
                  <a:lnTo>
                    <a:pt x="2711" y="60"/>
                  </a:lnTo>
                  <a:lnTo>
                    <a:pt x="2524" y="81"/>
                  </a:lnTo>
                  <a:lnTo>
                    <a:pt x="2337" y="113"/>
                  </a:lnTo>
                  <a:lnTo>
                    <a:pt x="2173" y="145"/>
                  </a:lnTo>
                  <a:lnTo>
                    <a:pt x="2033" y="178"/>
                  </a:lnTo>
                  <a:lnTo>
                    <a:pt x="1916" y="220"/>
                  </a:lnTo>
                  <a:lnTo>
                    <a:pt x="1799" y="258"/>
                  </a:lnTo>
                  <a:lnTo>
                    <a:pt x="1706" y="301"/>
                  </a:lnTo>
                  <a:lnTo>
                    <a:pt x="1636" y="344"/>
                  </a:lnTo>
                  <a:lnTo>
                    <a:pt x="1589" y="392"/>
                  </a:lnTo>
                  <a:lnTo>
                    <a:pt x="1542" y="440"/>
                  </a:lnTo>
                  <a:lnTo>
                    <a:pt x="1542" y="483"/>
                  </a:lnTo>
                  <a:lnTo>
                    <a:pt x="1542" y="531"/>
                  </a:lnTo>
                  <a:lnTo>
                    <a:pt x="1566" y="580"/>
                  </a:lnTo>
                  <a:lnTo>
                    <a:pt x="1613" y="628"/>
                  </a:lnTo>
                  <a:lnTo>
                    <a:pt x="1683" y="676"/>
                  </a:lnTo>
                  <a:lnTo>
                    <a:pt x="1776" y="724"/>
                  </a:lnTo>
                  <a:lnTo>
                    <a:pt x="2033" y="848"/>
                  </a:lnTo>
                  <a:lnTo>
                    <a:pt x="2243" y="966"/>
                  </a:lnTo>
                  <a:lnTo>
                    <a:pt x="2430" y="1089"/>
                  </a:lnTo>
                  <a:lnTo>
                    <a:pt x="2570" y="1207"/>
                  </a:lnTo>
                  <a:lnTo>
                    <a:pt x="2687" y="1319"/>
                  </a:lnTo>
                  <a:lnTo>
                    <a:pt x="2781" y="1437"/>
                  </a:lnTo>
                  <a:lnTo>
                    <a:pt x="2827" y="1550"/>
                  </a:lnTo>
                  <a:lnTo>
                    <a:pt x="2851" y="1657"/>
                  </a:lnTo>
                  <a:lnTo>
                    <a:pt x="2851" y="1764"/>
                  </a:lnTo>
                  <a:lnTo>
                    <a:pt x="2827" y="1866"/>
                  </a:lnTo>
                  <a:lnTo>
                    <a:pt x="2804" y="1968"/>
                  </a:lnTo>
                  <a:lnTo>
                    <a:pt x="2734" y="2065"/>
                  </a:lnTo>
                  <a:lnTo>
                    <a:pt x="2664" y="2161"/>
                  </a:lnTo>
                  <a:lnTo>
                    <a:pt x="2570" y="2252"/>
                  </a:lnTo>
                  <a:lnTo>
                    <a:pt x="2454" y="2338"/>
                  </a:lnTo>
                  <a:lnTo>
                    <a:pt x="2337" y="2424"/>
                  </a:lnTo>
                  <a:lnTo>
                    <a:pt x="2080" y="2579"/>
                  </a:lnTo>
                  <a:lnTo>
                    <a:pt x="1799" y="2719"/>
                  </a:lnTo>
                  <a:lnTo>
                    <a:pt x="1496" y="2842"/>
                  </a:lnTo>
                  <a:lnTo>
                    <a:pt x="1239" y="2949"/>
                  </a:lnTo>
                  <a:lnTo>
                    <a:pt x="982" y="3035"/>
                  </a:lnTo>
                  <a:lnTo>
                    <a:pt x="771" y="3099"/>
                  </a:lnTo>
                  <a:lnTo>
                    <a:pt x="538" y="3163"/>
                  </a:lnTo>
                  <a:lnTo>
                    <a:pt x="421" y="3201"/>
                  </a:lnTo>
                  <a:lnTo>
                    <a:pt x="304" y="3244"/>
                  </a:lnTo>
                  <a:lnTo>
                    <a:pt x="187" y="3287"/>
                  </a:lnTo>
                  <a:lnTo>
                    <a:pt x="117" y="3330"/>
                  </a:lnTo>
                  <a:lnTo>
                    <a:pt x="71" y="3378"/>
                  </a:lnTo>
                  <a:lnTo>
                    <a:pt x="24" y="3426"/>
                  </a:lnTo>
                  <a:lnTo>
                    <a:pt x="1" y="3469"/>
                  </a:lnTo>
                  <a:lnTo>
                    <a:pt x="1" y="3517"/>
                  </a:lnTo>
                  <a:lnTo>
                    <a:pt x="24" y="3566"/>
                  </a:lnTo>
                  <a:lnTo>
                    <a:pt x="71" y="3614"/>
                  </a:lnTo>
                  <a:lnTo>
                    <a:pt x="141" y="3657"/>
                  </a:lnTo>
                  <a:lnTo>
                    <a:pt x="211" y="3700"/>
                  </a:lnTo>
                  <a:lnTo>
                    <a:pt x="304" y="3742"/>
                  </a:lnTo>
                  <a:lnTo>
                    <a:pt x="421" y="3785"/>
                  </a:lnTo>
                  <a:lnTo>
                    <a:pt x="561" y="3823"/>
                  </a:lnTo>
                  <a:lnTo>
                    <a:pt x="725" y="3860"/>
                  </a:lnTo>
                  <a:lnTo>
                    <a:pt x="888" y="3893"/>
                  </a:lnTo>
                  <a:lnTo>
                    <a:pt x="1075" y="3919"/>
                  </a:lnTo>
                  <a:lnTo>
                    <a:pt x="1262" y="3941"/>
                  </a:lnTo>
                  <a:lnTo>
                    <a:pt x="1449" y="3957"/>
                  </a:lnTo>
                  <a:lnTo>
                    <a:pt x="1659" y="3973"/>
                  </a:lnTo>
                  <a:lnTo>
                    <a:pt x="1870" y="3978"/>
                  </a:lnTo>
                  <a:lnTo>
                    <a:pt x="2056" y="3984"/>
                  </a:lnTo>
                  <a:lnTo>
                    <a:pt x="2267" y="3984"/>
                  </a:lnTo>
                  <a:lnTo>
                    <a:pt x="2477" y="3978"/>
                  </a:lnTo>
                  <a:lnTo>
                    <a:pt x="2687" y="3973"/>
                  </a:lnTo>
                  <a:lnTo>
                    <a:pt x="2874" y="3957"/>
                  </a:lnTo>
                  <a:lnTo>
                    <a:pt x="3061" y="3941"/>
                  </a:lnTo>
                  <a:lnTo>
                    <a:pt x="3248" y="3914"/>
                  </a:lnTo>
                  <a:lnTo>
                    <a:pt x="3435" y="3887"/>
                  </a:lnTo>
                  <a:lnTo>
                    <a:pt x="3598" y="3860"/>
                  </a:lnTo>
                  <a:lnTo>
                    <a:pt x="3762" y="3823"/>
                  </a:lnTo>
                  <a:lnTo>
                    <a:pt x="4089" y="3732"/>
                  </a:lnTo>
                  <a:lnTo>
                    <a:pt x="4393" y="3635"/>
                  </a:lnTo>
                  <a:lnTo>
                    <a:pt x="4767" y="3512"/>
                  </a:lnTo>
                  <a:lnTo>
                    <a:pt x="5164" y="3362"/>
                  </a:lnTo>
                  <a:lnTo>
                    <a:pt x="5584" y="3180"/>
                  </a:lnTo>
                  <a:lnTo>
                    <a:pt x="5818" y="3083"/>
                  </a:lnTo>
                  <a:lnTo>
                    <a:pt x="6005" y="2976"/>
                  </a:lnTo>
                  <a:lnTo>
                    <a:pt x="6215" y="2869"/>
                  </a:lnTo>
                  <a:lnTo>
                    <a:pt x="6402" y="2751"/>
                  </a:lnTo>
                  <a:lnTo>
                    <a:pt x="6589" y="2627"/>
                  </a:lnTo>
                  <a:lnTo>
                    <a:pt x="6729" y="2499"/>
                  </a:lnTo>
                  <a:lnTo>
                    <a:pt x="6869" y="2370"/>
                  </a:lnTo>
                  <a:lnTo>
                    <a:pt x="6986" y="2231"/>
                  </a:lnTo>
                  <a:lnTo>
                    <a:pt x="7079" y="2086"/>
                  </a:lnTo>
                  <a:lnTo>
                    <a:pt x="7150" y="1941"/>
                  </a:lnTo>
                  <a:lnTo>
                    <a:pt x="7173" y="1791"/>
                  </a:lnTo>
                  <a:lnTo>
                    <a:pt x="7173" y="1636"/>
                  </a:lnTo>
                  <a:lnTo>
                    <a:pt x="7150" y="1475"/>
                  </a:lnTo>
                  <a:lnTo>
                    <a:pt x="7079" y="1314"/>
                  </a:lnTo>
                  <a:lnTo>
                    <a:pt x="6939" y="1148"/>
                  </a:lnTo>
                  <a:lnTo>
                    <a:pt x="6776" y="976"/>
                  </a:lnTo>
                  <a:lnTo>
                    <a:pt x="6565" y="805"/>
                  </a:lnTo>
                  <a:lnTo>
                    <a:pt x="6308" y="628"/>
                  </a:lnTo>
                  <a:lnTo>
                    <a:pt x="5981" y="451"/>
                  </a:lnTo>
                  <a:lnTo>
                    <a:pt x="5608" y="269"/>
                  </a:lnTo>
                  <a:lnTo>
                    <a:pt x="5444" y="210"/>
                  </a:lnTo>
                  <a:lnTo>
                    <a:pt x="5257" y="156"/>
                  </a:lnTo>
                  <a:lnTo>
                    <a:pt x="5047" y="113"/>
                  </a:lnTo>
                  <a:lnTo>
                    <a:pt x="4790" y="70"/>
                  </a:lnTo>
                  <a:lnTo>
                    <a:pt x="4533" y="44"/>
                  </a:lnTo>
                  <a:lnTo>
                    <a:pt x="4253" y="22"/>
                  </a:lnTo>
                  <a:lnTo>
                    <a:pt x="3972" y="6"/>
                  </a:lnTo>
                  <a:lnTo>
                    <a:pt x="369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43;p44">
              <a:extLst>
                <a:ext uri="{FF2B5EF4-FFF2-40B4-BE49-F238E27FC236}">
                  <a16:creationId xmlns:a16="http://schemas.microsoft.com/office/drawing/2014/main" id="{4D15A57B-9708-4BA1-9BDF-0DF227316F64}"/>
                </a:ext>
              </a:extLst>
            </p:cNvPr>
            <p:cNvSpPr/>
            <p:nvPr/>
          </p:nvSpPr>
          <p:spPr>
            <a:xfrm rot="10800000">
              <a:off x="3059422" y="4174908"/>
              <a:ext cx="69327" cy="156193"/>
            </a:xfrm>
            <a:custGeom>
              <a:avLst/>
              <a:gdLst/>
              <a:ahLst/>
              <a:cxnLst/>
              <a:rect l="l" t="t" r="r" b="b"/>
              <a:pathLst>
                <a:path w="7173" h="3984" extrusionOk="0">
                  <a:moveTo>
                    <a:pt x="3435" y="1"/>
                  </a:moveTo>
                  <a:lnTo>
                    <a:pt x="3178" y="11"/>
                  </a:lnTo>
                  <a:lnTo>
                    <a:pt x="2944" y="27"/>
                  </a:lnTo>
                  <a:lnTo>
                    <a:pt x="2710" y="54"/>
                  </a:lnTo>
                  <a:lnTo>
                    <a:pt x="2500" y="81"/>
                  </a:lnTo>
                  <a:lnTo>
                    <a:pt x="2337" y="108"/>
                  </a:lnTo>
                  <a:lnTo>
                    <a:pt x="2173" y="140"/>
                  </a:lnTo>
                  <a:lnTo>
                    <a:pt x="2033" y="177"/>
                  </a:lnTo>
                  <a:lnTo>
                    <a:pt x="1916" y="215"/>
                  </a:lnTo>
                  <a:lnTo>
                    <a:pt x="1799" y="252"/>
                  </a:lnTo>
                  <a:lnTo>
                    <a:pt x="1706" y="295"/>
                  </a:lnTo>
                  <a:lnTo>
                    <a:pt x="1636" y="344"/>
                  </a:lnTo>
                  <a:lnTo>
                    <a:pt x="1589" y="386"/>
                  </a:lnTo>
                  <a:lnTo>
                    <a:pt x="1542" y="435"/>
                  </a:lnTo>
                  <a:lnTo>
                    <a:pt x="1542" y="483"/>
                  </a:lnTo>
                  <a:lnTo>
                    <a:pt x="1542" y="531"/>
                  </a:lnTo>
                  <a:lnTo>
                    <a:pt x="1566" y="579"/>
                  </a:lnTo>
                  <a:lnTo>
                    <a:pt x="1612" y="622"/>
                  </a:lnTo>
                  <a:lnTo>
                    <a:pt x="1682" y="671"/>
                  </a:lnTo>
                  <a:lnTo>
                    <a:pt x="1776" y="719"/>
                  </a:lnTo>
                  <a:lnTo>
                    <a:pt x="2033" y="842"/>
                  </a:lnTo>
                  <a:lnTo>
                    <a:pt x="2243" y="965"/>
                  </a:lnTo>
                  <a:lnTo>
                    <a:pt x="2430" y="1089"/>
                  </a:lnTo>
                  <a:lnTo>
                    <a:pt x="2594" y="1207"/>
                  </a:lnTo>
                  <a:lnTo>
                    <a:pt x="2687" y="1325"/>
                  </a:lnTo>
                  <a:lnTo>
                    <a:pt x="2780" y="1443"/>
                  </a:lnTo>
                  <a:lnTo>
                    <a:pt x="2827" y="1555"/>
                  </a:lnTo>
                  <a:lnTo>
                    <a:pt x="2851" y="1662"/>
                  </a:lnTo>
                  <a:lnTo>
                    <a:pt x="2851" y="1770"/>
                  </a:lnTo>
                  <a:lnTo>
                    <a:pt x="2827" y="1877"/>
                  </a:lnTo>
                  <a:lnTo>
                    <a:pt x="2780" y="1979"/>
                  </a:lnTo>
                  <a:lnTo>
                    <a:pt x="2710" y="2075"/>
                  </a:lnTo>
                  <a:lnTo>
                    <a:pt x="2640" y="2172"/>
                  </a:lnTo>
                  <a:lnTo>
                    <a:pt x="2547" y="2263"/>
                  </a:lnTo>
                  <a:lnTo>
                    <a:pt x="2430" y="2354"/>
                  </a:lnTo>
                  <a:lnTo>
                    <a:pt x="2313" y="2434"/>
                  </a:lnTo>
                  <a:lnTo>
                    <a:pt x="2033" y="2595"/>
                  </a:lnTo>
                  <a:lnTo>
                    <a:pt x="1753" y="2734"/>
                  </a:lnTo>
                  <a:lnTo>
                    <a:pt x="1472" y="2858"/>
                  </a:lnTo>
                  <a:lnTo>
                    <a:pt x="1192" y="2960"/>
                  </a:lnTo>
                  <a:lnTo>
                    <a:pt x="935" y="3040"/>
                  </a:lnTo>
                  <a:lnTo>
                    <a:pt x="748" y="3104"/>
                  </a:lnTo>
                  <a:lnTo>
                    <a:pt x="561" y="3158"/>
                  </a:lnTo>
                  <a:lnTo>
                    <a:pt x="421" y="3195"/>
                  </a:lnTo>
                  <a:lnTo>
                    <a:pt x="304" y="3238"/>
                  </a:lnTo>
                  <a:lnTo>
                    <a:pt x="187" y="3281"/>
                  </a:lnTo>
                  <a:lnTo>
                    <a:pt x="117" y="3324"/>
                  </a:lnTo>
                  <a:lnTo>
                    <a:pt x="70" y="3372"/>
                  </a:lnTo>
                  <a:lnTo>
                    <a:pt x="24" y="3421"/>
                  </a:lnTo>
                  <a:lnTo>
                    <a:pt x="0" y="3463"/>
                  </a:lnTo>
                  <a:lnTo>
                    <a:pt x="0" y="3512"/>
                  </a:lnTo>
                  <a:lnTo>
                    <a:pt x="24" y="3560"/>
                  </a:lnTo>
                  <a:lnTo>
                    <a:pt x="70" y="3608"/>
                  </a:lnTo>
                  <a:lnTo>
                    <a:pt x="117" y="3651"/>
                  </a:lnTo>
                  <a:lnTo>
                    <a:pt x="211" y="3699"/>
                  </a:lnTo>
                  <a:lnTo>
                    <a:pt x="304" y="3737"/>
                  </a:lnTo>
                  <a:lnTo>
                    <a:pt x="421" y="3780"/>
                  </a:lnTo>
                  <a:lnTo>
                    <a:pt x="561" y="3817"/>
                  </a:lnTo>
                  <a:lnTo>
                    <a:pt x="701" y="3855"/>
                  </a:lnTo>
                  <a:lnTo>
                    <a:pt x="888" y="3887"/>
                  </a:lnTo>
                  <a:lnTo>
                    <a:pt x="1052" y="3914"/>
                  </a:lnTo>
                  <a:lnTo>
                    <a:pt x="1239" y="3935"/>
                  </a:lnTo>
                  <a:lnTo>
                    <a:pt x="1449" y="3957"/>
                  </a:lnTo>
                  <a:lnTo>
                    <a:pt x="1636" y="3967"/>
                  </a:lnTo>
                  <a:lnTo>
                    <a:pt x="1846" y="3978"/>
                  </a:lnTo>
                  <a:lnTo>
                    <a:pt x="2056" y="3983"/>
                  </a:lnTo>
                  <a:lnTo>
                    <a:pt x="2267" y="3983"/>
                  </a:lnTo>
                  <a:lnTo>
                    <a:pt x="2477" y="3978"/>
                  </a:lnTo>
                  <a:lnTo>
                    <a:pt x="2664" y="3967"/>
                  </a:lnTo>
                  <a:lnTo>
                    <a:pt x="2874" y="3951"/>
                  </a:lnTo>
                  <a:lnTo>
                    <a:pt x="3061" y="3935"/>
                  </a:lnTo>
                  <a:lnTo>
                    <a:pt x="3248" y="3914"/>
                  </a:lnTo>
                  <a:lnTo>
                    <a:pt x="3435" y="3887"/>
                  </a:lnTo>
                  <a:lnTo>
                    <a:pt x="3598" y="3855"/>
                  </a:lnTo>
                  <a:lnTo>
                    <a:pt x="3762" y="3817"/>
                  </a:lnTo>
                  <a:lnTo>
                    <a:pt x="4089" y="3726"/>
                  </a:lnTo>
                  <a:lnTo>
                    <a:pt x="4393" y="3635"/>
                  </a:lnTo>
                  <a:lnTo>
                    <a:pt x="4766" y="3512"/>
                  </a:lnTo>
                  <a:lnTo>
                    <a:pt x="5163" y="3356"/>
                  </a:lnTo>
                  <a:lnTo>
                    <a:pt x="5607" y="3179"/>
                  </a:lnTo>
                  <a:lnTo>
                    <a:pt x="5818" y="3078"/>
                  </a:lnTo>
                  <a:lnTo>
                    <a:pt x="6005" y="2976"/>
                  </a:lnTo>
                  <a:lnTo>
                    <a:pt x="6215" y="2863"/>
                  </a:lnTo>
                  <a:lnTo>
                    <a:pt x="6402" y="2745"/>
                  </a:lnTo>
                  <a:lnTo>
                    <a:pt x="6589" y="2622"/>
                  </a:lnTo>
                  <a:lnTo>
                    <a:pt x="6729" y="2499"/>
                  </a:lnTo>
                  <a:lnTo>
                    <a:pt x="6869" y="2365"/>
                  </a:lnTo>
                  <a:lnTo>
                    <a:pt x="6986" y="2225"/>
                  </a:lnTo>
                  <a:lnTo>
                    <a:pt x="7079" y="2086"/>
                  </a:lnTo>
                  <a:lnTo>
                    <a:pt x="7149" y="1936"/>
                  </a:lnTo>
                  <a:lnTo>
                    <a:pt x="7173" y="1786"/>
                  </a:lnTo>
                  <a:lnTo>
                    <a:pt x="7173" y="1630"/>
                  </a:lnTo>
                  <a:lnTo>
                    <a:pt x="7149" y="1475"/>
                  </a:lnTo>
                  <a:lnTo>
                    <a:pt x="7056" y="1309"/>
                  </a:lnTo>
                  <a:lnTo>
                    <a:pt x="6939" y="1142"/>
                  </a:lnTo>
                  <a:lnTo>
                    <a:pt x="6776" y="976"/>
                  </a:lnTo>
                  <a:lnTo>
                    <a:pt x="6565" y="799"/>
                  </a:lnTo>
                  <a:lnTo>
                    <a:pt x="6308" y="628"/>
                  </a:lnTo>
                  <a:lnTo>
                    <a:pt x="5981" y="445"/>
                  </a:lnTo>
                  <a:lnTo>
                    <a:pt x="5607" y="269"/>
                  </a:lnTo>
                  <a:lnTo>
                    <a:pt x="5444" y="204"/>
                  </a:lnTo>
                  <a:lnTo>
                    <a:pt x="5257" y="151"/>
                  </a:lnTo>
                  <a:lnTo>
                    <a:pt x="5023" y="108"/>
                  </a:lnTo>
                  <a:lnTo>
                    <a:pt x="4790" y="70"/>
                  </a:lnTo>
                  <a:lnTo>
                    <a:pt x="4533" y="38"/>
                  </a:lnTo>
                  <a:lnTo>
                    <a:pt x="4252"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44;p44">
              <a:extLst>
                <a:ext uri="{FF2B5EF4-FFF2-40B4-BE49-F238E27FC236}">
                  <a16:creationId xmlns:a16="http://schemas.microsoft.com/office/drawing/2014/main" id="{A9053B76-DB2F-4CD3-B89F-9A9FDBA2EFE9}"/>
                </a:ext>
              </a:extLst>
            </p:cNvPr>
            <p:cNvSpPr/>
            <p:nvPr/>
          </p:nvSpPr>
          <p:spPr>
            <a:xfrm rot="10800000">
              <a:off x="2924170" y="4157031"/>
              <a:ext cx="63228" cy="157055"/>
            </a:xfrm>
            <a:custGeom>
              <a:avLst/>
              <a:gdLst/>
              <a:ahLst/>
              <a:cxnLst/>
              <a:rect l="l" t="t" r="r" b="b"/>
              <a:pathLst>
                <a:path w="6542" h="4006" extrusionOk="0">
                  <a:moveTo>
                    <a:pt x="2524" y="1"/>
                  </a:moveTo>
                  <a:lnTo>
                    <a:pt x="2243" y="6"/>
                  </a:lnTo>
                  <a:lnTo>
                    <a:pt x="1940" y="22"/>
                  </a:lnTo>
                  <a:lnTo>
                    <a:pt x="1659" y="44"/>
                  </a:lnTo>
                  <a:lnTo>
                    <a:pt x="1379" y="81"/>
                  </a:lnTo>
                  <a:lnTo>
                    <a:pt x="1215" y="108"/>
                  </a:lnTo>
                  <a:lnTo>
                    <a:pt x="1052" y="140"/>
                  </a:lnTo>
                  <a:lnTo>
                    <a:pt x="888" y="178"/>
                  </a:lnTo>
                  <a:lnTo>
                    <a:pt x="771" y="215"/>
                  </a:lnTo>
                  <a:lnTo>
                    <a:pt x="655" y="253"/>
                  </a:lnTo>
                  <a:lnTo>
                    <a:pt x="561" y="296"/>
                  </a:lnTo>
                  <a:lnTo>
                    <a:pt x="491" y="344"/>
                  </a:lnTo>
                  <a:lnTo>
                    <a:pt x="444" y="387"/>
                  </a:lnTo>
                  <a:lnTo>
                    <a:pt x="398" y="435"/>
                  </a:lnTo>
                  <a:lnTo>
                    <a:pt x="374" y="483"/>
                  </a:lnTo>
                  <a:lnTo>
                    <a:pt x="374" y="531"/>
                  </a:lnTo>
                  <a:lnTo>
                    <a:pt x="398" y="574"/>
                  </a:lnTo>
                  <a:lnTo>
                    <a:pt x="444" y="623"/>
                  </a:lnTo>
                  <a:lnTo>
                    <a:pt x="514" y="671"/>
                  </a:lnTo>
                  <a:lnTo>
                    <a:pt x="608" y="719"/>
                  </a:lnTo>
                  <a:lnTo>
                    <a:pt x="701" y="762"/>
                  </a:lnTo>
                  <a:lnTo>
                    <a:pt x="1005" y="880"/>
                  </a:lnTo>
                  <a:lnTo>
                    <a:pt x="1285" y="998"/>
                  </a:lnTo>
                  <a:lnTo>
                    <a:pt x="1496" y="1110"/>
                  </a:lnTo>
                  <a:lnTo>
                    <a:pt x="1706" y="1228"/>
                  </a:lnTo>
                  <a:lnTo>
                    <a:pt x="1846" y="1341"/>
                  </a:lnTo>
                  <a:lnTo>
                    <a:pt x="1986" y="1453"/>
                  </a:lnTo>
                  <a:lnTo>
                    <a:pt x="2080" y="1561"/>
                  </a:lnTo>
                  <a:lnTo>
                    <a:pt x="2150" y="1668"/>
                  </a:lnTo>
                  <a:lnTo>
                    <a:pt x="2197" y="1775"/>
                  </a:lnTo>
                  <a:lnTo>
                    <a:pt x="2197" y="1877"/>
                  </a:lnTo>
                  <a:lnTo>
                    <a:pt x="2197" y="1979"/>
                  </a:lnTo>
                  <a:lnTo>
                    <a:pt x="2173" y="2081"/>
                  </a:lnTo>
                  <a:lnTo>
                    <a:pt x="2126" y="2172"/>
                  </a:lnTo>
                  <a:lnTo>
                    <a:pt x="2080" y="2268"/>
                  </a:lnTo>
                  <a:lnTo>
                    <a:pt x="2010" y="2354"/>
                  </a:lnTo>
                  <a:lnTo>
                    <a:pt x="1916" y="2445"/>
                  </a:lnTo>
                  <a:lnTo>
                    <a:pt x="1706" y="2606"/>
                  </a:lnTo>
                  <a:lnTo>
                    <a:pt x="1496" y="2751"/>
                  </a:lnTo>
                  <a:lnTo>
                    <a:pt x="1239" y="2879"/>
                  </a:lnTo>
                  <a:lnTo>
                    <a:pt x="1005" y="2987"/>
                  </a:lnTo>
                  <a:lnTo>
                    <a:pt x="795" y="3078"/>
                  </a:lnTo>
                  <a:lnTo>
                    <a:pt x="608" y="3147"/>
                  </a:lnTo>
                  <a:lnTo>
                    <a:pt x="421" y="3217"/>
                  </a:lnTo>
                  <a:lnTo>
                    <a:pt x="304" y="3260"/>
                  </a:lnTo>
                  <a:lnTo>
                    <a:pt x="187" y="3303"/>
                  </a:lnTo>
                  <a:lnTo>
                    <a:pt x="117" y="3346"/>
                  </a:lnTo>
                  <a:lnTo>
                    <a:pt x="47" y="3394"/>
                  </a:lnTo>
                  <a:lnTo>
                    <a:pt x="24" y="3437"/>
                  </a:lnTo>
                  <a:lnTo>
                    <a:pt x="0" y="3485"/>
                  </a:lnTo>
                  <a:lnTo>
                    <a:pt x="0" y="3533"/>
                  </a:lnTo>
                  <a:lnTo>
                    <a:pt x="24" y="3582"/>
                  </a:lnTo>
                  <a:lnTo>
                    <a:pt x="47" y="3630"/>
                  </a:lnTo>
                  <a:lnTo>
                    <a:pt x="117" y="3673"/>
                  </a:lnTo>
                  <a:lnTo>
                    <a:pt x="187" y="3716"/>
                  </a:lnTo>
                  <a:lnTo>
                    <a:pt x="281" y="3759"/>
                  </a:lnTo>
                  <a:lnTo>
                    <a:pt x="398" y="3801"/>
                  </a:lnTo>
                  <a:lnTo>
                    <a:pt x="538" y="3839"/>
                  </a:lnTo>
                  <a:lnTo>
                    <a:pt x="678" y="3871"/>
                  </a:lnTo>
                  <a:lnTo>
                    <a:pt x="865" y="3903"/>
                  </a:lnTo>
                  <a:lnTo>
                    <a:pt x="1028" y="3935"/>
                  </a:lnTo>
                  <a:lnTo>
                    <a:pt x="1215" y="3957"/>
                  </a:lnTo>
                  <a:lnTo>
                    <a:pt x="1426" y="3978"/>
                  </a:lnTo>
                  <a:lnTo>
                    <a:pt x="1612" y="3989"/>
                  </a:lnTo>
                  <a:lnTo>
                    <a:pt x="1823" y="4000"/>
                  </a:lnTo>
                  <a:lnTo>
                    <a:pt x="2033" y="4005"/>
                  </a:lnTo>
                  <a:lnTo>
                    <a:pt x="2243" y="4005"/>
                  </a:lnTo>
                  <a:lnTo>
                    <a:pt x="2454" y="4000"/>
                  </a:lnTo>
                  <a:lnTo>
                    <a:pt x="2640" y="3989"/>
                  </a:lnTo>
                  <a:lnTo>
                    <a:pt x="2851" y="3978"/>
                  </a:lnTo>
                  <a:lnTo>
                    <a:pt x="3038" y="3962"/>
                  </a:lnTo>
                  <a:lnTo>
                    <a:pt x="3224" y="3941"/>
                  </a:lnTo>
                  <a:lnTo>
                    <a:pt x="3388" y="3914"/>
                  </a:lnTo>
                  <a:lnTo>
                    <a:pt x="3552" y="3882"/>
                  </a:lnTo>
                  <a:lnTo>
                    <a:pt x="3715" y="3850"/>
                  </a:lnTo>
                  <a:lnTo>
                    <a:pt x="3855" y="3807"/>
                  </a:lnTo>
                  <a:lnTo>
                    <a:pt x="4159" y="3710"/>
                  </a:lnTo>
                  <a:lnTo>
                    <a:pt x="4416" y="3614"/>
                  </a:lnTo>
                  <a:lnTo>
                    <a:pt x="4743" y="3480"/>
                  </a:lnTo>
                  <a:lnTo>
                    <a:pt x="5094" y="3319"/>
                  </a:lnTo>
                  <a:lnTo>
                    <a:pt x="5444" y="3137"/>
                  </a:lnTo>
                  <a:lnTo>
                    <a:pt x="5631" y="3029"/>
                  </a:lnTo>
                  <a:lnTo>
                    <a:pt x="5794" y="2922"/>
                  </a:lnTo>
                  <a:lnTo>
                    <a:pt x="5958" y="2810"/>
                  </a:lnTo>
                  <a:lnTo>
                    <a:pt x="6098" y="2686"/>
                  </a:lnTo>
                  <a:lnTo>
                    <a:pt x="6215" y="2563"/>
                  </a:lnTo>
                  <a:lnTo>
                    <a:pt x="6332" y="2434"/>
                  </a:lnTo>
                  <a:lnTo>
                    <a:pt x="6425" y="2300"/>
                  </a:lnTo>
                  <a:lnTo>
                    <a:pt x="6495" y="2161"/>
                  </a:lnTo>
                  <a:lnTo>
                    <a:pt x="6519" y="2016"/>
                  </a:lnTo>
                  <a:lnTo>
                    <a:pt x="6542" y="1866"/>
                  </a:lnTo>
                  <a:lnTo>
                    <a:pt x="6519" y="1716"/>
                  </a:lnTo>
                  <a:lnTo>
                    <a:pt x="6449" y="1561"/>
                  </a:lnTo>
                  <a:lnTo>
                    <a:pt x="6355" y="1405"/>
                  </a:lnTo>
                  <a:lnTo>
                    <a:pt x="6215" y="1244"/>
                  </a:lnTo>
                  <a:lnTo>
                    <a:pt x="6028" y="1078"/>
                  </a:lnTo>
                  <a:lnTo>
                    <a:pt x="5794" y="917"/>
                  </a:lnTo>
                  <a:lnTo>
                    <a:pt x="5514" y="746"/>
                  </a:lnTo>
                  <a:lnTo>
                    <a:pt x="5187" y="580"/>
                  </a:lnTo>
                  <a:lnTo>
                    <a:pt x="4813" y="408"/>
                  </a:lnTo>
                  <a:lnTo>
                    <a:pt x="4369" y="231"/>
                  </a:lnTo>
                  <a:lnTo>
                    <a:pt x="4182" y="183"/>
                  </a:lnTo>
                  <a:lnTo>
                    <a:pt x="3995" y="135"/>
                  </a:lnTo>
                  <a:lnTo>
                    <a:pt x="3785" y="97"/>
                  </a:lnTo>
                  <a:lnTo>
                    <a:pt x="3552" y="65"/>
                  </a:lnTo>
                  <a:lnTo>
                    <a:pt x="3318" y="38"/>
                  </a:lnTo>
                  <a:lnTo>
                    <a:pt x="3061" y="17"/>
                  </a:lnTo>
                  <a:lnTo>
                    <a:pt x="2804" y="6"/>
                  </a:lnTo>
                  <a:lnTo>
                    <a:pt x="252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45;p44">
              <a:extLst>
                <a:ext uri="{FF2B5EF4-FFF2-40B4-BE49-F238E27FC236}">
                  <a16:creationId xmlns:a16="http://schemas.microsoft.com/office/drawing/2014/main" id="{5273CAB9-D7E6-429A-811F-953F2568EED8}"/>
                </a:ext>
              </a:extLst>
            </p:cNvPr>
            <p:cNvSpPr/>
            <p:nvPr/>
          </p:nvSpPr>
          <p:spPr>
            <a:xfrm rot="10800000">
              <a:off x="4900604" y="3863856"/>
              <a:ext cx="69327" cy="155997"/>
            </a:xfrm>
            <a:custGeom>
              <a:avLst/>
              <a:gdLst/>
              <a:ahLst/>
              <a:cxnLst/>
              <a:rect l="l" t="t" r="r" b="b"/>
              <a:pathLst>
                <a:path w="7173" h="3979" extrusionOk="0">
                  <a:moveTo>
                    <a:pt x="3435" y="1"/>
                  </a:moveTo>
                  <a:lnTo>
                    <a:pt x="3178" y="11"/>
                  </a:lnTo>
                  <a:lnTo>
                    <a:pt x="2944" y="27"/>
                  </a:lnTo>
                  <a:lnTo>
                    <a:pt x="2687" y="54"/>
                  </a:lnTo>
                  <a:lnTo>
                    <a:pt x="2500" y="81"/>
                  </a:lnTo>
                  <a:lnTo>
                    <a:pt x="2337" y="108"/>
                  </a:lnTo>
                  <a:lnTo>
                    <a:pt x="2173" y="140"/>
                  </a:lnTo>
                  <a:lnTo>
                    <a:pt x="2033" y="178"/>
                  </a:lnTo>
                  <a:lnTo>
                    <a:pt x="1916" y="215"/>
                  </a:lnTo>
                  <a:lnTo>
                    <a:pt x="1799" y="253"/>
                  </a:lnTo>
                  <a:lnTo>
                    <a:pt x="1706" y="295"/>
                  </a:lnTo>
                  <a:lnTo>
                    <a:pt x="1636" y="344"/>
                  </a:lnTo>
                  <a:lnTo>
                    <a:pt x="1589" y="387"/>
                  </a:lnTo>
                  <a:lnTo>
                    <a:pt x="1542" y="435"/>
                  </a:lnTo>
                  <a:lnTo>
                    <a:pt x="1519" y="483"/>
                  </a:lnTo>
                  <a:lnTo>
                    <a:pt x="1542" y="531"/>
                  </a:lnTo>
                  <a:lnTo>
                    <a:pt x="1566" y="580"/>
                  </a:lnTo>
                  <a:lnTo>
                    <a:pt x="1612" y="622"/>
                  </a:lnTo>
                  <a:lnTo>
                    <a:pt x="1682" y="671"/>
                  </a:lnTo>
                  <a:lnTo>
                    <a:pt x="1776" y="719"/>
                  </a:lnTo>
                  <a:lnTo>
                    <a:pt x="2033" y="842"/>
                  </a:lnTo>
                  <a:lnTo>
                    <a:pt x="2243" y="966"/>
                  </a:lnTo>
                  <a:lnTo>
                    <a:pt x="2430" y="1083"/>
                  </a:lnTo>
                  <a:lnTo>
                    <a:pt x="2570" y="1201"/>
                  </a:lnTo>
                  <a:lnTo>
                    <a:pt x="2687" y="1319"/>
                  </a:lnTo>
                  <a:lnTo>
                    <a:pt x="2780" y="1432"/>
                  </a:lnTo>
                  <a:lnTo>
                    <a:pt x="2827" y="1545"/>
                  </a:lnTo>
                  <a:lnTo>
                    <a:pt x="2851" y="1652"/>
                  </a:lnTo>
                  <a:lnTo>
                    <a:pt x="2851" y="1759"/>
                  </a:lnTo>
                  <a:lnTo>
                    <a:pt x="2827" y="1861"/>
                  </a:lnTo>
                  <a:lnTo>
                    <a:pt x="2780" y="1963"/>
                  </a:lnTo>
                  <a:lnTo>
                    <a:pt x="2734" y="2059"/>
                  </a:lnTo>
                  <a:lnTo>
                    <a:pt x="2640" y="2156"/>
                  </a:lnTo>
                  <a:lnTo>
                    <a:pt x="2547" y="2247"/>
                  </a:lnTo>
                  <a:lnTo>
                    <a:pt x="2453" y="2333"/>
                  </a:lnTo>
                  <a:lnTo>
                    <a:pt x="2337" y="2418"/>
                  </a:lnTo>
                  <a:lnTo>
                    <a:pt x="2080" y="2574"/>
                  </a:lnTo>
                  <a:lnTo>
                    <a:pt x="1799" y="2718"/>
                  </a:lnTo>
                  <a:lnTo>
                    <a:pt x="1496" y="2842"/>
                  </a:lnTo>
                  <a:lnTo>
                    <a:pt x="1215" y="2944"/>
                  </a:lnTo>
                  <a:lnTo>
                    <a:pt x="982" y="3029"/>
                  </a:lnTo>
                  <a:lnTo>
                    <a:pt x="771" y="3094"/>
                  </a:lnTo>
                  <a:lnTo>
                    <a:pt x="538" y="3158"/>
                  </a:lnTo>
                  <a:lnTo>
                    <a:pt x="397" y="3196"/>
                  </a:lnTo>
                  <a:lnTo>
                    <a:pt x="281" y="3238"/>
                  </a:lnTo>
                  <a:lnTo>
                    <a:pt x="187" y="3281"/>
                  </a:lnTo>
                  <a:lnTo>
                    <a:pt x="117" y="3330"/>
                  </a:lnTo>
                  <a:lnTo>
                    <a:pt x="47" y="3372"/>
                  </a:lnTo>
                  <a:lnTo>
                    <a:pt x="24" y="3421"/>
                  </a:lnTo>
                  <a:lnTo>
                    <a:pt x="0" y="3469"/>
                  </a:lnTo>
                  <a:lnTo>
                    <a:pt x="0" y="3517"/>
                  </a:lnTo>
                  <a:lnTo>
                    <a:pt x="24" y="3565"/>
                  </a:lnTo>
                  <a:lnTo>
                    <a:pt x="70" y="3608"/>
                  </a:lnTo>
                  <a:lnTo>
                    <a:pt x="141" y="3657"/>
                  </a:lnTo>
                  <a:lnTo>
                    <a:pt x="211" y="3699"/>
                  </a:lnTo>
                  <a:lnTo>
                    <a:pt x="304" y="3742"/>
                  </a:lnTo>
                  <a:lnTo>
                    <a:pt x="421" y="3780"/>
                  </a:lnTo>
                  <a:lnTo>
                    <a:pt x="561" y="3817"/>
                  </a:lnTo>
                  <a:lnTo>
                    <a:pt x="725" y="3855"/>
                  </a:lnTo>
                  <a:lnTo>
                    <a:pt x="888" y="3887"/>
                  </a:lnTo>
                  <a:lnTo>
                    <a:pt x="1075" y="3914"/>
                  </a:lnTo>
                  <a:lnTo>
                    <a:pt x="1262" y="3935"/>
                  </a:lnTo>
                  <a:lnTo>
                    <a:pt x="1449" y="3957"/>
                  </a:lnTo>
                  <a:lnTo>
                    <a:pt x="1659" y="3968"/>
                  </a:lnTo>
                  <a:lnTo>
                    <a:pt x="1846" y="3978"/>
                  </a:lnTo>
                  <a:lnTo>
                    <a:pt x="2477" y="3978"/>
                  </a:lnTo>
                  <a:lnTo>
                    <a:pt x="2664" y="3968"/>
                  </a:lnTo>
                  <a:lnTo>
                    <a:pt x="2874" y="3951"/>
                  </a:lnTo>
                  <a:lnTo>
                    <a:pt x="3061" y="3935"/>
                  </a:lnTo>
                  <a:lnTo>
                    <a:pt x="3248" y="3914"/>
                  </a:lnTo>
                  <a:lnTo>
                    <a:pt x="3435" y="3887"/>
                  </a:lnTo>
                  <a:lnTo>
                    <a:pt x="3598" y="3855"/>
                  </a:lnTo>
                  <a:lnTo>
                    <a:pt x="3738" y="3817"/>
                  </a:lnTo>
                  <a:lnTo>
                    <a:pt x="4089" y="3726"/>
                  </a:lnTo>
                  <a:lnTo>
                    <a:pt x="4393" y="3635"/>
                  </a:lnTo>
                  <a:lnTo>
                    <a:pt x="4766" y="3512"/>
                  </a:lnTo>
                  <a:lnTo>
                    <a:pt x="5163" y="3356"/>
                  </a:lnTo>
                  <a:lnTo>
                    <a:pt x="5584" y="3180"/>
                  </a:lnTo>
                  <a:lnTo>
                    <a:pt x="5794" y="3078"/>
                  </a:lnTo>
                  <a:lnTo>
                    <a:pt x="6005" y="2976"/>
                  </a:lnTo>
                  <a:lnTo>
                    <a:pt x="6215" y="2863"/>
                  </a:lnTo>
                  <a:lnTo>
                    <a:pt x="6402" y="2745"/>
                  </a:lnTo>
                  <a:lnTo>
                    <a:pt x="6565" y="2622"/>
                  </a:lnTo>
                  <a:lnTo>
                    <a:pt x="6729" y="2499"/>
                  </a:lnTo>
                  <a:lnTo>
                    <a:pt x="6869" y="2365"/>
                  </a:lnTo>
                  <a:lnTo>
                    <a:pt x="6986" y="2225"/>
                  </a:lnTo>
                  <a:lnTo>
                    <a:pt x="7079" y="2086"/>
                  </a:lnTo>
                  <a:lnTo>
                    <a:pt x="7149" y="1936"/>
                  </a:lnTo>
                  <a:lnTo>
                    <a:pt x="7173" y="1786"/>
                  </a:lnTo>
                  <a:lnTo>
                    <a:pt x="7173" y="1630"/>
                  </a:lnTo>
                  <a:lnTo>
                    <a:pt x="7149" y="1475"/>
                  </a:lnTo>
                  <a:lnTo>
                    <a:pt x="7056" y="1309"/>
                  </a:lnTo>
                  <a:lnTo>
                    <a:pt x="6939" y="1142"/>
                  </a:lnTo>
                  <a:lnTo>
                    <a:pt x="6776" y="976"/>
                  </a:lnTo>
                  <a:lnTo>
                    <a:pt x="6565" y="799"/>
                  </a:lnTo>
                  <a:lnTo>
                    <a:pt x="6285" y="628"/>
                  </a:lnTo>
                  <a:lnTo>
                    <a:pt x="5981" y="446"/>
                  </a:lnTo>
                  <a:lnTo>
                    <a:pt x="5607" y="269"/>
                  </a:lnTo>
                  <a:lnTo>
                    <a:pt x="5444" y="204"/>
                  </a:lnTo>
                  <a:lnTo>
                    <a:pt x="5257" y="151"/>
                  </a:lnTo>
                  <a:lnTo>
                    <a:pt x="5023" y="108"/>
                  </a:lnTo>
                  <a:lnTo>
                    <a:pt x="4790" y="70"/>
                  </a:lnTo>
                  <a:lnTo>
                    <a:pt x="4533" y="38"/>
                  </a:lnTo>
                  <a:lnTo>
                    <a:pt x="4252"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46;p44">
              <a:extLst>
                <a:ext uri="{FF2B5EF4-FFF2-40B4-BE49-F238E27FC236}">
                  <a16:creationId xmlns:a16="http://schemas.microsoft.com/office/drawing/2014/main" id="{B491C83B-180F-4C1D-8326-5A184784311F}"/>
                </a:ext>
              </a:extLst>
            </p:cNvPr>
            <p:cNvSpPr/>
            <p:nvPr/>
          </p:nvSpPr>
          <p:spPr>
            <a:xfrm rot="10800000">
              <a:off x="5081243" y="3733970"/>
              <a:ext cx="69559" cy="156193"/>
            </a:xfrm>
            <a:custGeom>
              <a:avLst/>
              <a:gdLst/>
              <a:ahLst/>
              <a:cxnLst/>
              <a:rect l="l" t="t" r="r" b="b"/>
              <a:pathLst>
                <a:path w="7197" h="3984" extrusionOk="0">
                  <a:moveTo>
                    <a:pt x="3692" y="0"/>
                  </a:moveTo>
                  <a:lnTo>
                    <a:pt x="3435" y="6"/>
                  </a:lnTo>
                  <a:lnTo>
                    <a:pt x="3201" y="16"/>
                  </a:lnTo>
                  <a:lnTo>
                    <a:pt x="2944" y="32"/>
                  </a:lnTo>
                  <a:lnTo>
                    <a:pt x="2711" y="59"/>
                  </a:lnTo>
                  <a:lnTo>
                    <a:pt x="2524" y="81"/>
                  </a:lnTo>
                  <a:lnTo>
                    <a:pt x="2337" y="113"/>
                  </a:lnTo>
                  <a:lnTo>
                    <a:pt x="2173" y="145"/>
                  </a:lnTo>
                  <a:lnTo>
                    <a:pt x="2033" y="177"/>
                  </a:lnTo>
                  <a:lnTo>
                    <a:pt x="1916" y="220"/>
                  </a:lnTo>
                  <a:lnTo>
                    <a:pt x="1800" y="257"/>
                  </a:lnTo>
                  <a:lnTo>
                    <a:pt x="1706" y="300"/>
                  </a:lnTo>
                  <a:lnTo>
                    <a:pt x="1636" y="343"/>
                  </a:lnTo>
                  <a:lnTo>
                    <a:pt x="1589" y="391"/>
                  </a:lnTo>
                  <a:lnTo>
                    <a:pt x="1566" y="440"/>
                  </a:lnTo>
                  <a:lnTo>
                    <a:pt x="1543" y="488"/>
                  </a:lnTo>
                  <a:lnTo>
                    <a:pt x="1543" y="531"/>
                  </a:lnTo>
                  <a:lnTo>
                    <a:pt x="1566" y="579"/>
                  </a:lnTo>
                  <a:lnTo>
                    <a:pt x="1613" y="627"/>
                  </a:lnTo>
                  <a:lnTo>
                    <a:pt x="1683" y="676"/>
                  </a:lnTo>
                  <a:lnTo>
                    <a:pt x="1776" y="724"/>
                  </a:lnTo>
                  <a:lnTo>
                    <a:pt x="2033" y="847"/>
                  </a:lnTo>
                  <a:lnTo>
                    <a:pt x="2267" y="970"/>
                  </a:lnTo>
                  <a:lnTo>
                    <a:pt x="2454" y="1094"/>
                  </a:lnTo>
                  <a:lnTo>
                    <a:pt x="2594" y="1212"/>
                  </a:lnTo>
                  <a:lnTo>
                    <a:pt x="2711" y="1330"/>
                  </a:lnTo>
                  <a:lnTo>
                    <a:pt x="2781" y="1442"/>
                  </a:lnTo>
                  <a:lnTo>
                    <a:pt x="2828" y="1555"/>
                  </a:lnTo>
                  <a:lnTo>
                    <a:pt x="2851" y="1667"/>
                  </a:lnTo>
                  <a:lnTo>
                    <a:pt x="2851" y="1775"/>
                  </a:lnTo>
                  <a:lnTo>
                    <a:pt x="2828" y="1882"/>
                  </a:lnTo>
                  <a:lnTo>
                    <a:pt x="2781" y="1984"/>
                  </a:lnTo>
                  <a:lnTo>
                    <a:pt x="2734" y="2080"/>
                  </a:lnTo>
                  <a:lnTo>
                    <a:pt x="2641" y="2177"/>
                  </a:lnTo>
                  <a:lnTo>
                    <a:pt x="2547" y="2268"/>
                  </a:lnTo>
                  <a:lnTo>
                    <a:pt x="2430" y="2353"/>
                  </a:lnTo>
                  <a:lnTo>
                    <a:pt x="2314" y="2439"/>
                  </a:lnTo>
                  <a:lnTo>
                    <a:pt x="2033" y="2595"/>
                  </a:lnTo>
                  <a:lnTo>
                    <a:pt x="1753" y="2739"/>
                  </a:lnTo>
                  <a:lnTo>
                    <a:pt x="1473" y="2857"/>
                  </a:lnTo>
                  <a:lnTo>
                    <a:pt x="1192" y="2965"/>
                  </a:lnTo>
                  <a:lnTo>
                    <a:pt x="959" y="3045"/>
                  </a:lnTo>
                  <a:lnTo>
                    <a:pt x="748" y="3109"/>
                  </a:lnTo>
                  <a:lnTo>
                    <a:pt x="561" y="3158"/>
                  </a:lnTo>
                  <a:lnTo>
                    <a:pt x="421" y="3200"/>
                  </a:lnTo>
                  <a:lnTo>
                    <a:pt x="304" y="3238"/>
                  </a:lnTo>
                  <a:lnTo>
                    <a:pt x="211" y="3286"/>
                  </a:lnTo>
                  <a:lnTo>
                    <a:pt x="118" y="3329"/>
                  </a:lnTo>
                  <a:lnTo>
                    <a:pt x="71" y="3372"/>
                  </a:lnTo>
                  <a:lnTo>
                    <a:pt x="24" y="3420"/>
                  </a:lnTo>
                  <a:lnTo>
                    <a:pt x="1" y="3469"/>
                  </a:lnTo>
                  <a:lnTo>
                    <a:pt x="1" y="3517"/>
                  </a:lnTo>
                  <a:lnTo>
                    <a:pt x="24" y="3565"/>
                  </a:lnTo>
                  <a:lnTo>
                    <a:pt x="71" y="3608"/>
                  </a:lnTo>
                  <a:lnTo>
                    <a:pt x="141" y="3656"/>
                  </a:lnTo>
                  <a:lnTo>
                    <a:pt x="211" y="3699"/>
                  </a:lnTo>
                  <a:lnTo>
                    <a:pt x="304" y="3742"/>
                  </a:lnTo>
                  <a:lnTo>
                    <a:pt x="421" y="3785"/>
                  </a:lnTo>
                  <a:lnTo>
                    <a:pt x="561" y="3822"/>
                  </a:lnTo>
                  <a:lnTo>
                    <a:pt x="725" y="3860"/>
                  </a:lnTo>
                  <a:lnTo>
                    <a:pt x="889" y="3887"/>
                  </a:lnTo>
                  <a:lnTo>
                    <a:pt x="1075" y="3919"/>
                  </a:lnTo>
                  <a:lnTo>
                    <a:pt x="1262" y="3940"/>
                  </a:lnTo>
                  <a:lnTo>
                    <a:pt x="1449" y="3956"/>
                  </a:lnTo>
                  <a:lnTo>
                    <a:pt x="1660" y="3972"/>
                  </a:lnTo>
                  <a:lnTo>
                    <a:pt x="1846" y="3978"/>
                  </a:lnTo>
                  <a:lnTo>
                    <a:pt x="2057" y="3983"/>
                  </a:lnTo>
                  <a:lnTo>
                    <a:pt x="2267" y="3983"/>
                  </a:lnTo>
                  <a:lnTo>
                    <a:pt x="2477" y="3978"/>
                  </a:lnTo>
                  <a:lnTo>
                    <a:pt x="2687" y="3972"/>
                  </a:lnTo>
                  <a:lnTo>
                    <a:pt x="2874" y="3956"/>
                  </a:lnTo>
                  <a:lnTo>
                    <a:pt x="3061" y="3940"/>
                  </a:lnTo>
                  <a:lnTo>
                    <a:pt x="3248" y="3913"/>
                  </a:lnTo>
                  <a:lnTo>
                    <a:pt x="3435" y="3887"/>
                  </a:lnTo>
                  <a:lnTo>
                    <a:pt x="3599" y="3860"/>
                  </a:lnTo>
                  <a:lnTo>
                    <a:pt x="3762" y="3822"/>
                  </a:lnTo>
                  <a:lnTo>
                    <a:pt x="4089" y="3731"/>
                  </a:lnTo>
                  <a:lnTo>
                    <a:pt x="4393" y="3635"/>
                  </a:lnTo>
                  <a:lnTo>
                    <a:pt x="4767" y="3511"/>
                  </a:lnTo>
                  <a:lnTo>
                    <a:pt x="5187" y="3361"/>
                  </a:lnTo>
                  <a:lnTo>
                    <a:pt x="5608" y="3179"/>
                  </a:lnTo>
                  <a:lnTo>
                    <a:pt x="5818" y="3083"/>
                  </a:lnTo>
                  <a:lnTo>
                    <a:pt x="6028" y="2975"/>
                  </a:lnTo>
                  <a:lnTo>
                    <a:pt x="6215" y="2868"/>
                  </a:lnTo>
                  <a:lnTo>
                    <a:pt x="6402" y="2750"/>
                  </a:lnTo>
                  <a:lnTo>
                    <a:pt x="6589" y="2627"/>
                  </a:lnTo>
                  <a:lnTo>
                    <a:pt x="6753" y="2498"/>
                  </a:lnTo>
                  <a:lnTo>
                    <a:pt x="6893" y="2370"/>
                  </a:lnTo>
                  <a:lnTo>
                    <a:pt x="7010" y="2230"/>
                  </a:lnTo>
                  <a:lnTo>
                    <a:pt x="7103" y="2085"/>
                  </a:lnTo>
                  <a:lnTo>
                    <a:pt x="7150" y="1941"/>
                  </a:lnTo>
                  <a:lnTo>
                    <a:pt x="7196" y="1791"/>
                  </a:lnTo>
                  <a:lnTo>
                    <a:pt x="7196" y="1635"/>
                  </a:lnTo>
                  <a:lnTo>
                    <a:pt x="7150" y="1474"/>
                  </a:lnTo>
                  <a:lnTo>
                    <a:pt x="7080" y="1314"/>
                  </a:lnTo>
                  <a:lnTo>
                    <a:pt x="6963" y="1147"/>
                  </a:lnTo>
                  <a:lnTo>
                    <a:pt x="6799" y="976"/>
                  </a:lnTo>
                  <a:lnTo>
                    <a:pt x="6566" y="804"/>
                  </a:lnTo>
                  <a:lnTo>
                    <a:pt x="6309" y="627"/>
                  </a:lnTo>
                  <a:lnTo>
                    <a:pt x="5982" y="450"/>
                  </a:lnTo>
                  <a:lnTo>
                    <a:pt x="5608" y="268"/>
                  </a:lnTo>
                  <a:lnTo>
                    <a:pt x="5444" y="209"/>
                  </a:lnTo>
                  <a:lnTo>
                    <a:pt x="5257" y="156"/>
                  </a:lnTo>
                  <a:lnTo>
                    <a:pt x="5047" y="113"/>
                  </a:lnTo>
                  <a:lnTo>
                    <a:pt x="4790" y="70"/>
                  </a:lnTo>
                  <a:lnTo>
                    <a:pt x="4533" y="43"/>
                  </a:lnTo>
                  <a:lnTo>
                    <a:pt x="4276" y="22"/>
                  </a:lnTo>
                  <a:lnTo>
                    <a:pt x="3972" y="6"/>
                  </a:lnTo>
                  <a:lnTo>
                    <a:pt x="3692"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47;p44">
              <a:extLst>
                <a:ext uri="{FF2B5EF4-FFF2-40B4-BE49-F238E27FC236}">
                  <a16:creationId xmlns:a16="http://schemas.microsoft.com/office/drawing/2014/main" id="{102B4702-B7AF-4FAD-B4FC-0851C8C49653}"/>
                </a:ext>
              </a:extLst>
            </p:cNvPr>
            <p:cNvSpPr/>
            <p:nvPr/>
          </p:nvSpPr>
          <p:spPr>
            <a:xfrm rot="10800000">
              <a:off x="4929280" y="3592322"/>
              <a:ext cx="69327" cy="155997"/>
            </a:xfrm>
            <a:custGeom>
              <a:avLst/>
              <a:gdLst/>
              <a:ahLst/>
              <a:cxnLst/>
              <a:rect l="l" t="t" r="r" b="b"/>
              <a:pathLst>
                <a:path w="7173" h="3979" extrusionOk="0">
                  <a:moveTo>
                    <a:pt x="3435" y="1"/>
                  </a:moveTo>
                  <a:lnTo>
                    <a:pt x="3178" y="11"/>
                  </a:lnTo>
                  <a:lnTo>
                    <a:pt x="2944" y="27"/>
                  </a:lnTo>
                  <a:lnTo>
                    <a:pt x="2687" y="54"/>
                  </a:lnTo>
                  <a:lnTo>
                    <a:pt x="2500" y="81"/>
                  </a:lnTo>
                  <a:lnTo>
                    <a:pt x="2337" y="108"/>
                  </a:lnTo>
                  <a:lnTo>
                    <a:pt x="2173" y="140"/>
                  </a:lnTo>
                  <a:lnTo>
                    <a:pt x="2033" y="178"/>
                  </a:lnTo>
                  <a:lnTo>
                    <a:pt x="1916" y="215"/>
                  </a:lnTo>
                  <a:lnTo>
                    <a:pt x="1799" y="253"/>
                  </a:lnTo>
                  <a:lnTo>
                    <a:pt x="1706" y="295"/>
                  </a:lnTo>
                  <a:lnTo>
                    <a:pt x="1636" y="344"/>
                  </a:lnTo>
                  <a:lnTo>
                    <a:pt x="1589" y="387"/>
                  </a:lnTo>
                  <a:lnTo>
                    <a:pt x="1542" y="435"/>
                  </a:lnTo>
                  <a:lnTo>
                    <a:pt x="1519" y="483"/>
                  </a:lnTo>
                  <a:lnTo>
                    <a:pt x="1542" y="531"/>
                  </a:lnTo>
                  <a:lnTo>
                    <a:pt x="1566" y="580"/>
                  </a:lnTo>
                  <a:lnTo>
                    <a:pt x="1612" y="622"/>
                  </a:lnTo>
                  <a:lnTo>
                    <a:pt x="1682" y="671"/>
                  </a:lnTo>
                  <a:lnTo>
                    <a:pt x="1776" y="719"/>
                  </a:lnTo>
                  <a:lnTo>
                    <a:pt x="2033" y="842"/>
                  </a:lnTo>
                  <a:lnTo>
                    <a:pt x="2243" y="966"/>
                  </a:lnTo>
                  <a:lnTo>
                    <a:pt x="2430" y="1083"/>
                  </a:lnTo>
                  <a:lnTo>
                    <a:pt x="2570" y="1201"/>
                  </a:lnTo>
                  <a:lnTo>
                    <a:pt x="2687" y="1319"/>
                  </a:lnTo>
                  <a:lnTo>
                    <a:pt x="2780" y="1432"/>
                  </a:lnTo>
                  <a:lnTo>
                    <a:pt x="2827" y="1544"/>
                  </a:lnTo>
                  <a:lnTo>
                    <a:pt x="2851" y="1652"/>
                  </a:lnTo>
                  <a:lnTo>
                    <a:pt x="2851" y="1759"/>
                  </a:lnTo>
                  <a:lnTo>
                    <a:pt x="2827" y="1861"/>
                  </a:lnTo>
                  <a:lnTo>
                    <a:pt x="2780" y="1963"/>
                  </a:lnTo>
                  <a:lnTo>
                    <a:pt x="2734" y="2059"/>
                  </a:lnTo>
                  <a:lnTo>
                    <a:pt x="2640" y="2156"/>
                  </a:lnTo>
                  <a:lnTo>
                    <a:pt x="2547" y="2247"/>
                  </a:lnTo>
                  <a:lnTo>
                    <a:pt x="2453" y="2332"/>
                  </a:lnTo>
                  <a:lnTo>
                    <a:pt x="2337" y="2418"/>
                  </a:lnTo>
                  <a:lnTo>
                    <a:pt x="2080" y="2574"/>
                  </a:lnTo>
                  <a:lnTo>
                    <a:pt x="1799" y="2713"/>
                  </a:lnTo>
                  <a:lnTo>
                    <a:pt x="1495" y="2836"/>
                  </a:lnTo>
                  <a:lnTo>
                    <a:pt x="1215" y="2944"/>
                  </a:lnTo>
                  <a:lnTo>
                    <a:pt x="981" y="3029"/>
                  </a:lnTo>
                  <a:lnTo>
                    <a:pt x="771" y="3094"/>
                  </a:lnTo>
                  <a:lnTo>
                    <a:pt x="538" y="3158"/>
                  </a:lnTo>
                  <a:lnTo>
                    <a:pt x="397" y="3196"/>
                  </a:lnTo>
                  <a:lnTo>
                    <a:pt x="281" y="3238"/>
                  </a:lnTo>
                  <a:lnTo>
                    <a:pt x="187" y="3281"/>
                  </a:lnTo>
                  <a:lnTo>
                    <a:pt x="117" y="3330"/>
                  </a:lnTo>
                  <a:lnTo>
                    <a:pt x="47" y="3372"/>
                  </a:lnTo>
                  <a:lnTo>
                    <a:pt x="24" y="3421"/>
                  </a:lnTo>
                  <a:lnTo>
                    <a:pt x="0" y="3469"/>
                  </a:lnTo>
                  <a:lnTo>
                    <a:pt x="0" y="3517"/>
                  </a:lnTo>
                  <a:lnTo>
                    <a:pt x="24" y="3560"/>
                  </a:lnTo>
                  <a:lnTo>
                    <a:pt x="70" y="3608"/>
                  </a:lnTo>
                  <a:lnTo>
                    <a:pt x="140" y="3651"/>
                  </a:lnTo>
                  <a:lnTo>
                    <a:pt x="211" y="3699"/>
                  </a:lnTo>
                  <a:lnTo>
                    <a:pt x="304" y="3742"/>
                  </a:lnTo>
                  <a:lnTo>
                    <a:pt x="421" y="3780"/>
                  </a:lnTo>
                  <a:lnTo>
                    <a:pt x="561" y="3817"/>
                  </a:lnTo>
                  <a:lnTo>
                    <a:pt x="724" y="3855"/>
                  </a:lnTo>
                  <a:lnTo>
                    <a:pt x="888" y="3887"/>
                  </a:lnTo>
                  <a:lnTo>
                    <a:pt x="1075" y="3914"/>
                  </a:lnTo>
                  <a:lnTo>
                    <a:pt x="1262" y="3935"/>
                  </a:lnTo>
                  <a:lnTo>
                    <a:pt x="1449" y="3951"/>
                  </a:lnTo>
                  <a:lnTo>
                    <a:pt x="1659" y="3967"/>
                  </a:lnTo>
                  <a:lnTo>
                    <a:pt x="1869" y="3978"/>
                  </a:lnTo>
                  <a:lnTo>
                    <a:pt x="2266" y="3978"/>
                  </a:lnTo>
                  <a:lnTo>
                    <a:pt x="2477" y="3973"/>
                  </a:lnTo>
                  <a:lnTo>
                    <a:pt x="2687" y="3967"/>
                  </a:lnTo>
                  <a:lnTo>
                    <a:pt x="2874" y="3951"/>
                  </a:lnTo>
                  <a:lnTo>
                    <a:pt x="3061" y="3935"/>
                  </a:lnTo>
                  <a:lnTo>
                    <a:pt x="3248" y="3914"/>
                  </a:lnTo>
                  <a:lnTo>
                    <a:pt x="3435" y="3887"/>
                  </a:lnTo>
                  <a:lnTo>
                    <a:pt x="3598" y="3855"/>
                  </a:lnTo>
                  <a:lnTo>
                    <a:pt x="3738" y="3817"/>
                  </a:lnTo>
                  <a:lnTo>
                    <a:pt x="4089" y="3726"/>
                  </a:lnTo>
                  <a:lnTo>
                    <a:pt x="4392" y="3630"/>
                  </a:lnTo>
                  <a:lnTo>
                    <a:pt x="4766" y="3506"/>
                  </a:lnTo>
                  <a:lnTo>
                    <a:pt x="5163" y="3356"/>
                  </a:lnTo>
                  <a:lnTo>
                    <a:pt x="5584" y="3179"/>
                  </a:lnTo>
                  <a:lnTo>
                    <a:pt x="5794" y="3078"/>
                  </a:lnTo>
                  <a:lnTo>
                    <a:pt x="6004" y="2976"/>
                  </a:lnTo>
                  <a:lnTo>
                    <a:pt x="6215" y="2863"/>
                  </a:lnTo>
                  <a:lnTo>
                    <a:pt x="6402" y="2745"/>
                  </a:lnTo>
                  <a:lnTo>
                    <a:pt x="6565" y="2622"/>
                  </a:lnTo>
                  <a:lnTo>
                    <a:pt x="6729" y="2493"/>
                  </a:lnTo>
                  <a:lnTo>
                    <a:pt x="6869" y="2365"/>
                  </a:lnTo>
                  <a:lnTo>
                    <a:pt x="6986" y="2225"/>
                  </a:lnTo>
                  <a:lnTo>
                    <a:pt x="7079" y="2086"/>
                  </a:lnTo>
                  <a:lnTo>
                    <a:pt x="7149" y="1936"/>
                  </a:lnTo>
                  <a:lnTo>
                    <a:pt x="7173" y="1786"/>
                  </a:lnTo>
                  <a:lnTo>
                    <a:pt x="7173" y="1630"/>
                  </a:lnTo>
                  <a:lnTo>
                    <a:pt x="7149" y="1469"/>
                  </a:lnTo>
                  <a:lnTo>
                    <a:pt x="7056" y="1309"/>
                  </a:lnTo>
                  <a:lnTo>
                    <a:pt x="6939" y="1142"/>
                  </a:lnTo>
                  <a:lnTo>
                    <a:pt x="6775" y="971"/>
                  </a:lnTo>
                  <a:lnTo>
                    <a:pt x="6565" y="799"/>
                  </a:lnTo>
                  <a:lnTo>
                    <a:pt x="6285" y="628"/>
                  </a:lnTo>
                  <a:lnTo>
                    <a:pt x="5981" y="446"/>
                  </a:lnTo>
                  <a:lnTo>
                    <a:pt x="5607" y="269"/>
                  </a:lnTo>
                  <a:lnTo>
                    <a:pt x="5444" y="204"/>
                  </a:lnTo>
                  <a:lnTo>
                    <a:pt x="5257" y="151"/>
                  </a:lnTo>
                  <a:lnTo>
                    <a:pt x="5023" y="108"/>
                  </a:lnTo>
                  <a:lnTo>
                    <a:pt x="4790" y="70"/>
                  </a:lnTo>
                  <a:lnTo>
                    <a:pt x="4533" y="38"/>
                  </a:lnTo>
                  <a:lnTo>
                    <a:pt x="4252"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48;p44">
              <a:extLst>
                <a:ext uri="{FF2B5EF4-FFF2-40B4-BE49-F238E27FC236}">
                  <a16:creationId xmlns:a16="http://schemas.microsoft.com/office/drawing/2014/main" id="{9A06E2B4-DD30-48B6-8D87-DFBED8539FA2}"/>
                </a:ext>
              </a:extLst>
            </p:cNvPr>
            <p:cNvSpPr/>
            <p:nvPr/>
          </p:nvSpPr>
          <p:spPr>
            <a:xfrm rot="10800000">
              <a:off x="5131820" y="3509952"/>
              <a:ext cx="69559" cy="156193"/>
            </a:xfrm>
            <a:custGeom>
              <a:avLst/>
              <a:gdLst/>
              <a:ahLst/>
              <a:cxnLst/>
              <a:rect l="l" t="t" r="r" b="b"/>
              <a:pathLst>
                <a:path w="7197" h="3984" extrusionOk="0">
                  <a:moveTo>
                    <a:pt x="3692" y="1"/>
                  </a:moveTo>
                  <a:lnTo>
                    <a:pt x="3435" y="6"/>
                  </a:lnTo>
                  <a:lnTo>
                    <a:pt x="3201" y="17"/>
                  </a:lnTo>
                  <a:lnTo>
                    <a:pt x="2944" y="33"/>
                  </a:lnTo>
                  <a:lnTo>
                    <a:pt x="2711" y="60"/>
                  </a:lnTo>
                  <a:lnTo>
                    <a:pt x="2524" y="81"/>
                  </a:lnTo>
                  <a:lnTo>
                    <a:pt x="2337" y="113"/>
                  </a:lnTo>
                  <a:lnTo>
                    <a:pt x="2173" y="145"/>
                  </a:lnTo>
                  <a:lnTo>
                    <a:pt x="2033" y="178"/>
                  </a:lnTo>
                  <a:lnTo>
                    <a:pt x="1916" y="220"/>
                  </a:lnTo>
                  <a:lnTo>
                    <a:pt x="1799" y="258"/>
                  </a:lnTo>
                  <a:lnTo>
                    <a:pt x="1706" y="301"/>
                  </a:lnTo>
                  <a:lnTo>
                    <a:pt x="1636" y="344"/>
                  </a:lnTo>
                  <a:lnTo>
                    <a:pt x="1589" y="392"/>
                  </a:lnTo>
                  <a:lnTo>
                    <a:pt x="1566" y="440"/>
                  </a:lnTo>
                  <a:lnTo>
                    <a:pt x="1542" y="488"/>
                  </a:lnTo>
                  <a:lnTo>
                    <a:pt x="1542" y="531"/>
                  </a:lnTo>
                  <a:lnTo>
                    <a:pt x="1566" y="580"/>
                  </a:lnTo>
                  <a:lnTo>
                    <a:pt x="1613" y="628"/>
                  </a:lnTo>
                  <a:lnTo>
                    <a:pt x="1683" y="676"/>
                  </a:lnTo>
                  <a:lnTo>
                    <a:pt x="1776" y="724"/>
                  </a:lnTo>
                  <a:lnTo>
                    <a:pt x="2033" y="848"/>
                  </a:lnTo>
                  <a:lnTo>
                    <a:pt x="2267" y="971"/>
                  </a:lnTo>
                  <a:lnTo>
                    <a:pt x="2430" y="1094"/>
                  </a:lnTo>
                  <a:lnTo>
                    <a:pt x="2594" y="1212"/>
                  </a:lnTo>
                  <a:lnTo>
                    <a:pt x="2711" y="1330"/>
                  </a:lnTo>
                  <a:lnTo>
                    <a:pt x="2781" y="1443"/>
                  </a:lnTo>
                  <a:lnTo>
                    <a:pt x="2827" y="1561"/>
                  </a:lnTo>
                  <a:lnTo>
                    <a:pt x="2851" y="1668"/>
                  </a:lnTo>
                  <a:lnTo>
                    <a:pt x="2851" y="1775"/>
                  </a:lnTo>
                  <a:lnTo>
                    <a:pt x="2827" y="1882"/>
                  </a:lnTo>
                  <a:lnTo>
                    <a:pt x="2781" y="1984"/>
                  </a:lnTo>
                  <a:lnTo>
                    <a:pt x="2734" y="2081"/>
                  </a:lnTo>
                  <a:lnTo>
                    <a:pt x="2640" y="2177"/>
                  </a:lnTo>
                  <a:lnTo>
                    <a:pt x="2547" y="2268"/>
                  </a:lnTo>
                  <a:lnTo>
                    <a:pt x="2430" y="2359"/>
                  </a:lnTo>
                  <a:lnTo>
                    <a:pt x="2313" y="2440"/>
                  </a:lnTo>
                  <a:lnTo>
                    <a:pt x="2033" y="2601"/>
                  </a:lnTo>
                  <a:lnTo>
                    <a:pt x="1753" y="2740"/>
                  </a:lnTo>
                  <a:lnTo>
                    <a:pt x="1472" y="2863"/>
                  </a:lnTo>
                  <a:lnTo>
                    <a:pt x="1192" y="2965"/>
                  </a:lnTo>
                  <a:lnTo>
                    <a:pt x="935" y="3045"/>
                  </a:lnTo>
                  <a:lnTo>
                    <a:pt x="748" y="3110"/>
                  </a:lnTo>
                  <a:lnTo>
                    <a:pt x="561" y="3163"/>
                  </a:lnTo>
                  <a:lnTo>
                    <a:pt x="421" y="3201"/>
                  </a:lnTo>
                  <a:lnTo>
                    <a:pt x="304" y="3244"/>
                  </a:lnTo>
                  <a:lnTo>
                    <a:pt x="211" y="3287"/>
                  </a:lnTo>
                  <a:lnTo>
                    <a:pt x="117" y="3330"/>
                  </a:lnTo>
                  <a:lnTo>
                    <a:pt x="71" y="3378"/>
                  </a:lnTo>
                  <a:lnTo>
                    <a:pt x="24" y="3421"/>
                  </a:lnTo>
                  <a:lnTo>
                    <a:pt x="0" y="3469"/>
                  </a:lnTo>
                  <a:lnTo>
                    <a:pt x="0" y="3517"/>
                  </a:lnTo>
                  <a:lnTo>
                    <a:pt x="24" y="3565"/>
                  </a:lnTo>
                  <a:lnTo>
                    <a:pt x="71" y="3614"/>
                  </a:lnTo>
                  <a:lnTo>
                    <a:pt x="117" y="3657"/>
                  </a:lnTo>
                  <a:lnTo>
                    <a:pt x="211" y="3699"/>
                  </a:lnTo>
                  <a:lnTo>
                    <a:pt x="304" y="3742"/>
                  </a:lnTo>
                  <a:lnTo>
                    <a:pt x="421" y="3785"/>
                  </a:lnTo>
                  <a:lnTo>
                    <a:pt x="561" y="3823"/>
                  </a:lnTo>
                  <a:lnTo>
                    <a:pt x="725" y="3860"/>
                  </a:lnTo>
                  <a:lnTo>
                    <a:pt x="888" y="3892"/>
                  </a:lnTo>
                  <a:lnTo>
                    <a:pt x="1075" y="3919"/>
                  </a:lnTo>
                  <a:lnTo>
                    <a:pt x="1262" y="3941"/>
                  </a:lnTo>
                  <a:lnTo>
                    <a:pt x="1449" y="3957"/>
                  </a:lnTo>
                  <a:lnTo>
                    <a:pt x="1659" y="3973"/>
                  </a:lnTo>
                  <a:lnTo>
                    <a:pt x="1846" y="3984"/>
                  </a:lnTo>
                  <a:lnTo>
                    <a:pt x="2267" y="3984"/>
                  </a:lnTo>
                  <a:lnTo>
                    <a:pt x="2477" y="3978"/>
                  </a:lnTo>
                  <a:lnTo>
                    <a:pt x="2687" y="3973"/>
                  </a:lnTo>
                  <a:lnTo>
                    <a:pt x="2874" y="3957"/>
                  </a:lnTo>
                  <a:lnTo>
                    <a:pt x="3061" y="3941"/>
                  </a:lnTo>
                  <a:lnTo>
                    <a:pt x="3248" y="3919"/>
                  </a:lnTo>
                  <a:lnTo>
                    <a:pt x="3435" y="3892"/>
                  </a:lnTo>
                  <a:lnTo>
                    <a:pt x="3598" y="3860"/>
                  </a:lnTo>
                  <a:lnTo>
                    <a:pt x="3762" y="3823"/>
                  </a:lnTo>
                  <a:lnTo>
                    <a:pt x="4089" y="3732"/>
                  </a:lnTo>
                  <a:lnTo>
                    <a:pt x="4393" y="3641"/>
                  </a:lnTo>
                  <a:lnTo>
                    <a:pt x="4766" y="3512"/>
                  </a:lnTo>
                  <a:lnTo>
                    <a:pt x="5164" y="3362"/>
                  </a:lnTo>
                  <a:lnTo>
                    <a:pt x="5608" y="3185"/>
                  </a:lnTo>
                  <a:lnTo>
                    <a:pt x="5818" y="3083"/>
                  </a:lnTo>
                  <a:lnTo>
                    <a:pt x="6028" y="2981"/>
                  </a:lnTo>
                  <a:lnTo>
                    <a:pt x="6215" y="2869"/>
                  </a:lnTo>
                  <a:lnTo>
                    <a:pt x="6402" y="2751"/>
                  </a:lnTo>
                  <a:lnTo>
                    <a:pt x="6589" y="2627"/>
                  </a:lnTo>
                  <a:lnTo>
                    <a:pt x="6752" y="2504"/>
                  </a:lnTo>
                  <a:lnTo>
                    <a:pt x="6893" y="2370"/>
                  </a:lnTo>
                  <a:lnTo>
                    <a:pt x="7009" y="2231"/>
                  </a:lnTo>
                  <a:lnTo>
                    <a:pt x="7103" y="2091"/>
                  </a:lnTo>
                  <a:lnTo>
                    <a:pt x="7149" y="1941"/>
                  </a:lnTo>
                  <a:lnTo>
                    <a:pt x="7196" y="1791"/>
                  </a:lnTo>
                  <a:lnTo>
                    <a:pt x="7196" y="1636"/>
                  </a:lnTo>
                  <a:lnTo>
                    <a:pt x="7149" y="1480"/>
                  </a:lnTo>
                  <a:lnTo>
                    <a:pt x="7079" y="1314"/>
                  </a:lnTo>
                  <a:lnTo>
                    <a:pt x="6963" y="1148"/>
                  </a:lnTo>
                  <a:lnTo>
                    <a:pt x="6776" y="982"/>
                  </a:lnTo>
                  <a:lnTo>
                    <a:pt x="6565" y="805"/>
                  </a:lnTo>
                  <a:lnTo>
                    <a:pt x="6308" y="633"/>
                  </a:lnTo>
                  <a:lnTo>
                    <a:pt x="5981" y="451"/>
                  </a:lnTo>
                  <a:lnTo>
                    <a:pt x="5608" y="269"/>
                  </a:lnTo>
                  <a:lnTo>
                    <a:pt x="5444" y="210"/>
                  </a:lnTo>
                  <a:lnTo>
                    <a:pt x="5257" y="156"/>
                  </a:lnTo>
                  <a:lnTo>
                    <a:pt x="5047" y="113"/>
                  </a:lnTo>
                  <a:lnTo>
                    <a:pt x="4790" y="76"/>
                  </a:lnTo>
                  <a:lnTo>
                    <a:pt x="4533" y="44"/>
                  </a:lnTo>
                  <a:lnTo>
                    <a:pt x="4276" y="22"/>
                  </a:lnTo>
                  <a:lnTo>
                    <a:pt x="3972" y="6"/>
                  </a:lnTo>
                  <a:lnTo>
                    <a:pt x="369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49;p44">
              <a:extLst>
                <a:ext uri="{FF2B5EF4-FFF2-40B4-BE49-F238E27FC236}">
                  <a16:creationId xmlns:a16="http://schemas.microsoft.com/office/drawing/2014/main" id="{921931D0-18CF-431E-9B24-AACDD798CB51}"/>
                </a:ext>
              </a:extLst>
            </p:cNvPr>
            <p:cNvSpPr/>
            <p:nvPr/>
          </p:nvSpPr>
          <p:spPr>
            <a:xfrm rot="10800000">
              <a:off x="4947344" y="3392259"/>
              <a:ext cx="69327" cy="156193"/>
            </a:xfrm>
            <a:custGeom>
              <a:avLst/>
              <a:gdLst/>
              <a:ahLst/>
              <a:cxnLst/>
              <a:rect l="l" t="t" r="r" b="b"/>
              <a:pathLst>
                <a:path w="7173" h="3984" extrusionOk="0">
                  <a:moveTo>
                    <a:pt x="3668" y="1"/>
                  </a:moveTo>
                  <a:lnTo>
                    <a:pt x="3435" y="6"/>
                  </a:lnTo>
                  <a:lnTo>
                    <a:pt x="3178" y="17"/>
                  </a:lnTo>
                  <a:lnTo>
                    <a:pt x="2921" y="33"/>
                  </a:lnTo>
                  <a:lnTo>
                    <a:pt x="2687" y="60"/>
                  </a:lnTo>
                  <a:lnTo>
                    <a:pt x="2500" y="81"/>
                  </a:lnTo>
                  <a:lnTo>
                    <a:pt x="2337" y="113"/>
                  </a:lnTo>
                  <a:lnTo>
                    <a:pt x="2173" y="145"/>
                  </a:lnTo>
                  <a:lnTo>
                    <a:pt x="2033" y="183"/>
                  </a:lnTo>
                  <a:lnTo>
                    <a:pt x="1893" y="220"/>
                  </a:lnTo>
                  <a:lnTo>
                    <a:pt x="1799" y="258"/>
                  </a:lnTo>
                  <a:lnTo>
                    <a:pt x="1706" y="301"/>
                  </a:lnTo>
                  <a:lnTo>
                    <a:pt x="1636" y="344"/>
                  </a:lnTo>
                  <a:lnTo>
                    <a:pt x="1566" y="392"/>
                  </a:lnTo>
                  <a:lnTo>
                    <a:pt x="1542" y="440"/>
                  </a:lnTo>
                  <a:lnTo>
                    <a:pt x="1519" y="488"/>
                  </a:lnTo>
                  <a:lnTo>
                    <a:pt x="1519" y="537"/>
                  </a:lnTo>
                  <a:lnTo>
                    <a:pt x="1566" y="580"/>
                  </a:lnTo>
                  <a:lnTo>
                    <a:pt x="1612" y="628"/>
                  </a:lnTo>
                  <a:lnTo>
                    <a:pt x="1659" y="676"/>
                  </a:lnTo>
                  <a:lnTo>
                    <a:pt x="1752" y="724"/>
                  </a:lnTo>
                  <a:lnTo>
                    <a:pt x="2009" y="848"/>
                  </a:lnTo>
                  <a:lnTo>
                    <a:pt x="2243" y="971"/>
                  </a:lnTo>
                  <a:lnTo>
                    <a:pt x="2430" y="1089"/>
                  </a:lnTo>
                  <a:lnTo>
                    <a:pt x="2570" y="1207"/>
                  </a:lnTo>
                  <a:lnTo>
                    <a:pt x="2687" y="1325"/>
                  </a:lnTo>
                  <a:lnTo>
                    <a:pt x="2757" y="1437"/>
                  </a:lnTo>
                  <a:lnTo>
                    <a:pt x="2827" y="1550"/>
                  </a:lnTo>
                  <a:lnTo>
                    <a:pt x="2850" y="1657"/>
                  </a:lnTo>
                  <a:lnTo>
                    <a:pt x="2850" y="1764"/>
                  </a:lnTo>
                  <a:lnTo>
                    <a:pt x="2827" y="1866"/>
                  </a:lnTo>
                  <a:lnTo>
                    <a:pt x="2780" y="1968"/>
                  </a:lnTo>
                  <a:lnTo>
                    <a:pt x="2710" y="2064"/>
                  </a:lnTo>
                  <a:lnTo>
                    <a:pt x="2640" y="2161"/>
                  </a:lnTo>
                  <a:lnTo>
                    <a:pt x="2547" y="2252"/>
                  </a:lnTo>
                  <a:lnTo>
                    <a:pt x="2453" y="2338"/>
                  </a:lnTo>
                  <a:lnTo>
                    <a:pt x="2313" y="2424"/>
                  </a:lnTo>
                  <a:lnTo>
                    <a:pt x="2056" y="2579"/>
                  </a:lnTo>
                  <a:lnTo>
                    <a:pt x="1776" y="2718"/>
                  </a:lnTo>
                  <a:lnTo>
                    <a:pt x="1495" y="2842"/>
                  </a:lnTo>
                  <a:lnTo>
                    <a:pt x="1215" y="2949"/>
                  </a:lnTo>
                  <a:lnTo>
                    <a:pt x="958" y="3035"/>
                  </a:lnTo>
                  <a:lnTo>
                    <a:pt x="748" y="3099"/>
                  </a:lnTo>
                  <a:lnTo>
                    <a:pt x="538" y="3163"/>
                  </a:lnTo>
                  <a:lnTo>
                    <a:pt x="397" y="3201"/>
                  </a:lnTo>
                  <a:lnTo>
                    <a:pt x="281" y="3244"/>
                  </a:lnTo>
                  <a:lnTo>
                    <a:pt x="187" y="3287"/>
                  </a:lnTo>
                  <a:lnTo>
                    <a:pt x="117" y="3330"/>
                  </a:lnTo>
                  <a:lnTo>
                    <a:pt x="47" y="3378"/>
                  </a:lnTo>
                  <a:lnTo>
                    <a:pt x="24" y="3426"/>
                  </a:lnTo>
                  <a:lnTo>
                    <a:pt x="0" y="3474"/>
                  </a:lnTo>
                  <a:lnTo>
                    <a:pt x="0" y="3517"/>
                  </a:lnTo>
                  <a:lnTo>
                    <a:pt x="24" y="3565"/>
                  </a:lnTo>
                  <a:lnTo>
                    <a:pt x="70" y="3614"/>
                  </a:lnTo>
                  <a:lnTo>
                    <a:pt x="117" y="3657"/>
                  </a:lnTo>
                  <a:lnTo>
                    <a:pt x="210" y="3705"/>
                  </a:lnTo>
                  <a:lnTo>
                    <a:pt x="304" y="3748"/>
                  </a:lnTo>
                  <a:lnTo>
                    <a:pt x="421" y="3785"/>
                  </a:lnTo>
                  <a:lnTo>
                    <a:pt x="561" y="3823"/>
                  </a:lnTo>
                  <a:lnTo>
                    <a:pt x="701" y="3860"/>
                  </a:lnTo>
                  <a:lnTo>
                    <a:pt x="888" y="3892"/>
                  </a:lnTo>
                  <a:lnTo>
                    <a:pt x="1052" y="3919"/>
                  </a:lnTo>
                  <a:lnTo>
                    <a:pt x="1262" y="3941"/>
                  </a:lnTo>
                  <a:lnTo>
                    <a:pt x="1449" y="3957"/>
                  </a:lnTo>
                  <a:lnTo>
                    <a:pt x="1636" y="3973"/>
                  </a:lnTo>
                  <a:lnTo>
                    <a:pt x="1846" y="3978"/>
                  </a:lnTo>
                  <a:lnTo>
                    <a:pt x="2056" y="3984"/>
                  </a:lnTo>
                  <a:lnTo>
                    <a:pt x="2266" y="3984"/>
                  </a:lnTo>
                  <a:lnTo>
                    <a:pt x="2453" y="3978"/>
                  </a:lnTo>
                  <a:lnTo>
                    <a:pt x="2664" y="3973"/>
                  </a:lnTo>
                  <a:lnTo>
                    <a:pt x="2874" y="3957"/>
                  </a:lnTo>
                  <a:lnTo>
                    <a:pt x="3061" y="3941"/>
                  </a:lnTo>
                  <a:lnTo>
                    <a:pt x="3248" y="3919"/>
                  </a:lnTo>
                  <a:lnTo>
                    <a:pt x="3411" y="3892"/>
                  </a:lnTo>
                  <a:lnTo>
                    <a:pt x="3575" y="3860"/>
                  </a:lnTo>
                  <a:lnTo>
                    <a:pt x="3738" y="3823"/>
                  </a:lnTo>
                  <a:lnTo>
                    <a:pt x="4065" y="3732"/>
                  </a:lnTo>
                  <a:lnTo>
                    <a:pt x="4369" y="3635"/>
                  </a:lnTo>
                  <a:lnTo>
                    <a:pt x="4743" y="3512"/>
                  </a:lnTo>
                  <a:lnTo>
                    <a:pt x="5163" y="3362"/>
                  </a:lnTo>
                  <a:lnTo>
                    <a:pt x="5584" y="3185"/>
                  </a:lnTo>
                  <a:lnTo>
                    <a:pt x="5794" y="3083"/>
                  </a:lnTo>
                  <a:lnTo>
                    <a:pt x="6004" y="2976"/>
                  </a:lnTo>
                  <a:lnTo>
                    <a:pt x="6191" y="2869"/>
                  </a:lnTo>
                  <a:lnTo>
                    <a:pt x="6378" y="2751"/>
                  </a:lnTo>
                  <a:lnTo>
                    <a:pt x="6565" y="2627"/>
                  </a:lnTo>
                  <a:lnTo>
                    <a:pt x="6729" y="2499"/>
                  </a:lnTo>
                  <a:lnTo>
                    <a:pt x="6869" y="2370"/>
                  </a:lnTo>
                  <a:lnTo>
                    <a:pt x="6986" y="2231"/>
                  </a:lnTo>
                  <a:lnTo>
                    <a:pt x="7079" y="2091"/>
                  </a:lnTo>
                  <a:lnTo>
                    <a:pt x="7149" y="1941"/>
                  </a:lnTo>
                  <a:lnTo>
                    <a:pt x="7173" y="1791"/>
                  </a:lnTo>
                  <a:lnTo>
                    <a:pt x="7173" y="1636"/>
                  </a:lnTo>
                  <a:lnTo>
                    <a:pt x="7126" y="1475"/>
                  </a:lnTo>
                  <a:lnTo>
                    <a:pt x="7056" y="1314"/>
                  </a:lnTo>
                  <a:lnTo>
                    <a:pt x="6939" y="1148"/>
                  </a:lnTo>
                  <a:lnTo>
                    <a:pt x="6775" y="976"/>
                  </a:lnTo>
                  <a:lnTo>
                    <a:pt x="6565" y="805"/>
                  </a:lnTo>
                  <a:lnTo>
                    <a:pt x="6285" y="628"/>
                  </a:lnTo>
                  <a:lnTo>
                    <a:pt x="5958" y="451"/>
                  </a:lnTo>
                  <a:lnTo>
                    <a:pt x="5584" y="274"/>
                  </a:lnTo>
                  <a:lnTo>
                    <a:pt x="5420" y="210"/>
                  </a:lnTo>
                  <a:lnTo>
                    <a:pt x="5233" y="156"/>
                  </a:lnTo>
                  <a:lnTo>
                    <a:pt x="5023" y="113"/>
                  </a:lnTo>
                  <a:lnTo>
                    <a:pt x="4790" y="76"/>
                  </a:lnTo>
                  <a:lnTo>
                    <a:pt x="4533" y="43"/>
                  </a:lnTo>
                  <a:lnTo>
                    <a:pt x="4252" y="22"/>
                  </a:lnTo>
                  <a:lnTo>
                    <a:pt x="3972" y="6"/>
                  </a:lnTo>
                  <a:lnTo>
                    <a:pt x="366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50;p44">
              <a:extLst>
                <a:ext uri="{FF2B5EF4-FFF2-40B4-BE49-F238E27FC236}">
                  <a16:creationId xmlns:a16="http://schemas.microsoft.com/office/drawing/2014/main" id="{2E8A164E-C20E-4E23-A4D3-2ECAA2EAB324}"/>
                </a:ext>
              </a:extLst>
            </p:cNvPr>
            <p:cNvSpPr/>
            <p:nvPr/>
          </p:nvSpPr>
          <p:spPr>
            <a:xfrm rot="10800000">
              <a:off x="5105183" y="3973787"/>
              <a:ext cx="69327" cy="156193"/>
            </a:xfrm>
            <a:custGeom>
              <a:avLst/>
              <a:gdLst/>
              <a:ahLst/>
              <a:cxnLst/>
              <a:rect l="l" t="t" r="r" b="b"/>
              <a:pathLst>
                <a:path w="7173" h="3984" extrusionOk="0">
                  <a:moveTo>
                    <a:pt x="3692" y="1"/>
                  </a:moveTo>
                  <a:lnTo>
                    <a:pt x="3435" y="6"/>
                  </a:lnTo>
                  <a:lnTo>
                    <a:pt x="3178" y="11"/>
                  </a:lnTo>
                  <a:lnTo>
                    <a:pt x="2944" y="33"/>
                  </a:lnTo>
                  <a:lnTo>
                    <a:pt x="2711" y="54"/>
                  </a:lnTo>
                  <a:lnTo>
                    <a:pt x="2500" y="81"/>
                  </a:lnTo>
                  <a:lnTo>
                    <a:pt x="2337" y="108"/>
                  </a:lnTo>
                  <a:lnTo>
                    <a:pt x="2173" y="140"/>
                  </a:lnTo>
                  <a:lnTo>
                    <a:pt x="2033" y="178"/>
                  </a:lnTo>
                  <a:lnTo>
                    <a:pt x="1916" y="215"/>
                  </a:lnTo>
                  <a:lnTo>
                    <a:pt x="1800" y="258"/>
                  </a:lnTo>
                  <a:lnTo>
                    <a:pt x="1706" y="301"/>
                  </a:lnTo>
                  <a:lnTo>
                    <a:pt x="1636" y="344"/>
                  </a:lnTo>
                  <a:lnTo>
                    <a:pt x="1589" y="387"/>
                  </a:lnTo>
                  <a:lnTo>
                    <a:pt x="1543" y="435"/>
                  </a:lnTo>
                  <a:lnTo>
                    <a:pt x="1543" y="483"/>
                  </a:lnTo>
                  <a:lnTo>
                    <a:pt x="1543" y="531"/>
                  </a:lnTo>
                  <a:lnTo>
                    <a:pt x="1566" y="580"/>
                  </a:lnTo>
                  <a:lnTo>
                    <a:pt x="1613" y="628"/>
                  </a:lnTo>
                  <a:lnTo>
                    <a:pt x="1683" y="676"/>
                  </a:lnTo>
                  <a:lnTo>
                    <a:pt x="1776" y="719"/>
                  </a:lnTo>
                  <a:lnTo>
                    <a:pt x="2033" y="842"/>
                  </a:lnTo>
                  <a:lnTo>
                    <a:pt x="2243" y="971"/>
                  </a:lnTo>
                  <a:lnTo>
                    <a:pt x="2430" y="1089"/>
                  </a:lnTo>
                  <a:lnTo>
                    <a:pt x="2594" y="1207"/>
                  </a:lnTo>
                  <a:lnTo>
                    <a:pt x="2687" y="1325"/>
                  </a:lnTo>
                  <a:lnTo>
                    <a:pt x="2781" y="1443"/>
                  </a:lnTo>
                  <a:lnTo>
                    <a:pt x="2828" y="1555"/>
                  </a:lnTo>
                  <a:lnTo>
                    <a:pt x="2851" y="1668"/>
                  </a:lnTo>
                  <a:lnTo>
                    <a:pt x="2851" y="1775"/>
                  </a:lnTo>
                  <a:lnTo>
                    <a:pt x="2828" y="1877"/>
                  </a:lnTo>
                  <a:lnTo>
                    <a:pt x="2781" y="1979"/>
                  </a:lnTo>
                  <a:lnTo>
                    <a:pt x="2711" y="2081"/>
                  </a:lnTo>
                  <a:lnTo>
                    <a:pt x="2641" y="2172"/>
                  </a:lnTo>
                  <a:lnTo>
                    <a:pt x="2547" y="2263"/>
                  </a:lnTo>
                  <a:lnTo>
                    <a:pt x="2430" y="2354"/>
                  </a:lnTo>
                  <a:lnTo>
                    <a:pt x="2314" y="2440"/>
                  </a:lnTo>
                  <a:lnTo>
                    <a:pt x="2033" y="2595"/>
                  </a:lnTo>
                  <a:lnTo>
                    <a:pt x="1753" y="2735"/>
                  </a:lnTo>
                  <a:lnTo>
                    <a:pt x="1449" y="2858"/>
                  </a:lnTo>
                  <a:lnTo>
                    <a:pt x="1192" y="2960"/>
                  </a:lnTo>
                  <a:lnTo>
                    <a:pt x="935" y="3046"/>
                  </a:lnTo>
                  <a:lnTo>
                    <a:pt x="748" y="3104"/>
                  </a:lnTo>
                  <a:lnTo>
                    <a:pt x="561" y="3158"/>
                  </a:lnTo>
                  <a:lnTo>
                    <a:pt x="421" y="3196"/>
                  </a:lnTo>
                  <a:lnTo>
                    <a:pt x="304" y="3238"/>
                  </a:lnTo>
                  <a:lnTo>
                    <a:pt x="188" y="3281"/>
                  </a:lnTo>
                  <a:lnTo>
                    <a:pt x="117" y="3330"/>
                  </a:lnTo>
                  <a:lnTo>
                    <a:pt x="47" y="3373"/>
                  </a:lnTo>
                  <a:lnTo>
                    <a:pt x="24" y="3421"/>
                  </a:lnTo>
                  <a:lnTo>
                    <a:pt x="1" y="3469"/>
                  </a:lnTo>
                  <a:lnTo>
                    <a:pt x="1" y="3517"/>
                  </a:lnTo>
                  <a:lnTo>
                    <a:pt x="24" y="3560"/>
                  </a:lnTo>
                  <a:lnTo>
                    <a:pt x="71" y="3608"/>
                  </a:lnTo>
                  <a:lnTo>
                    <a:pt x="117" y="3657"/>
                  </a:lnTo>
                  <a:lnTo>
                    <a:pt x="211" y="3700"/>
                  </a:lnTo>
                  <a:lnTo>
                    <a:pt x="304" y="3742"/>
                  </a:lnTo>
                  <a:lnTo>
                    <a:pt x="421" y="3780"/>
                  </a:lnTo>
                  <a:lnTo>
                    <a:pt x="561" y="3823"/>
                  </a:lnTo>
                  <a:lnTo>
                    <a:pt x="702" y="3855"/>
                  </a:lnTo>
                  <a:lnTo>
                    <a:pt x="888" y="3887"/>
                  </a:lnTo>
                  <a:lnTo>
                    <a:pt x="1052" y="3914"/>
                  </a:lnTo>
                  <a:lnTo>
                    <a:pt x="1239" y="3935"/>
                  </a:lnTo>
                  <a:lnTo>
                    <a:pt x="1449" y="3957"/>
                  </a:lnTo>
                  <a:lnTo>
                    <a:pt x="1636" y="3968"/>
                  </a:lnTo>
                  <a:lnTo>
                    <a:pt x="1846" y="3978"/>
                  </a:lnTo>
                  <a:lnTo>
                    <a:pt x="2057" y="3984"/>
                  </a:lnTo>
                  <a:lnTo>
                    <a:pt x="2267" y="3984"/>
                  </a:lnTo>
                  <a:lnTo>
                    <a:pt x="2477" y="3978"/>
                  </a:lnTo>
                  <a:lnTo>
                    <a:pt x="2664" y="3968"/>
                  </a:lnTo>
                  <a:lnTo>
                    <a:pt x="2874" y="3957"/>
                  </a:lnTo>
                  <a:lnTo>
                    <a:pt x="3061" y="3935"/>
                  </a:lnTo>
                  <a:lnTo>
                    <a:pt x="3248" y="3914"/>
                  </a:lnTo>
                  <a:lnTo>
                    <a:pt x="3435" y="3887"/>
                  </a:lnTo>
                  <a:lnTo>
                    <a:pt x="3599" y="3855"/>
                  </a:lnTo>
                  <a:lnTo>
                    <a:pt x="3739" y="3823"/>
                  </a:lnTo>
                  <a:lnTo>
                    <a:pt x="4089" y="3732"/>
                  </a:lnTo>
                  <a:lnTo>
                    <a:pt x="4393" y="3635"/>
                  </a:lnTo>
                  <a:lnTo>
                    <a:pt x="4767" y="3512"/>
                  </a:lnTo>
                  <a:lnTo>
                    <a:pt x="5164" y="3362"/>
                  </a:lnTo>
                  <a:lnTo>
                    <a:pt x="5584" y="3180"/>
                  </a:lnTo>
                  <a:lnTo>
                    <a:pt x="5795" y="3083"/>
                  </a:lnTo>
                  <a:lnTo>
                    <a:pt x="6005" y="2976"/>
                  </a:lnTo>
                  <a:lnTo>
                    <a:pt x="6215" y="2863"/>
                  </a:lnTo>
                  <a:lnTo>
                    <a:pt x="6402" y="2751"/>
                  </a:lnTo>
                  <a:lnTo>
                    <a:pt x="6566" y="2627"/>
                  </a:lnTo>
                  <a:lnTo>
                    <a:pt x="6729" y="2499"/>
                  </a:lnTo>
                  <a:lnTo>
                    <a:pt x="6869" y="2365"/>
                  </a:lnTo>
                  <a:lnTo>
                    <a:pt x="6986" y="2231"/>
                  </a:lnTo>
                  <a:lnTo>
                    <a:pt x="7080" y="2086"/>
                  </a:lnTo>
                  <a:lnTo>
                    <a:pt x="7150" y="1941"/>
                  </a:lnTo>
                  <a:lnTo>
                    <a:pt x="7173" y="1791"/>
                  </a:lnTo>
                  <a:lnTo>
                    <a:pt x="7173" y="1636"/>
                  </a:lnTo>
                  <a:lnTo>
                    <a:pt x="7150" y="1475"/>
                  </a:lnTo>
                  <a:lnTo>
                    <a:pt x="7056" y="1314"/>
                  </a:lnTo>
                  <a:lnTo>
                    <a:pt x="6939" y="1148"/>
                  </a:lnTo>
                  <a:lnTo>
                    <a:pt x="6776" y="976"/>
                  </a:lnTo>
                  <a:lnTo>
                    <a:pt x="6566" y="805"/>
                  </a:lnTo>
                  <a:lnTo>
                    <a:pt x="6309" y="628"/>
                  </a:lnTo>
                  <a:lnTo>
                    <a:pt x="5982" y="451"/>
                  </a:lnTo>
                  <a:lnTo>
                    <a:pt x="5608" y="269"/>
                  </a:lnTo>
                  <a:lnTo>
                    <a:pt x="5444" y="210"/>
                  </a:lnTo>
                  <a:lnTo>
                    <a:pt x="5257" y="156"/>
                  </a:lnTo>
                  <a:lnTo>
                    <a:pt x="5024" y="108"/>
                  </a:lnTo>
                  <a:lnTo>
                    <a:pt x="4790" y="70"/>
                  </a:lnTo>
                  <a:lnTo>
                    <a:pt x="4533" y="38"/>
                  </a:lnTo>
                  <a:lnTo>
                    <a:pt x="4253" y="17"/>
                  </a:lnTo>
                  <a:lnTo>
                    <a:pt x="3972" y="6"/>
                  </a:lnTo>
                  <a:lnTo>
                    <a:pt x="369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51;p44">
              <a:extLst>
                <a:ext uri="{FF2B5EF4-FFF2-40B4-BE49-F238E27FC236}">
                  <a16:creationId xmlns:a16="http://schemas.microsoft.com/office/drawing/2014/main" id="{569BB144-02FE-4B58-8781-0C7CF6435D4D}"/>
                </a:ext>
              </a:extLst>
            </p:cNvPr>
            <p:cNvSpPr/>
            <p:nvPr/>
          </p:nvSpPr>
          <p:spPr>
            <a:xfrm rot="10800000">
              <a:off x="4963379" y="4141898"/>
              <a:ext cx="69327" cy="156193"/>
            </a:xfrm>
            <a:custGeom>
              <a:avLst/>
              <a:gdLst/>
              <a:ahLst/>
              <a:cxnLst/>
              <a:rect l="l" t="t" r="r" b="b"/>
              <a:pathLst>
                <a:path w="7173" h="3984" extrusionOk="0">
                  <a:moveTo>
                    <a:pt x="3692" y="0"/>
                  </a:moveTo>
                  <a:lnTo>
                    <a:pt x="3435" y="5"/>
                  </a:lnTo>
                  <a:lnTo>
                    <a:pt x="3178" y="16"/>
                  </a:lnTo>
                  <a:lnTo>
                    <a:pt x="2944" y="32"/>
                  </a:lnTo>
                  <a:lnTo>
                    <a:pt x="2711" y="59"/>
                  </a:lnTo>
                  <a:lnTo>
                    <a:pt x="2500" y="81"/>
                  </a:lnTo>
                  <a:lnTo>
                    <a:pt x="2337" y="113"/>
                  </a:lnTo>
                  <a:lnTo>
                    <a:pt x="2173" y="145"/>
                  </a:lnTo>
                  <a:lnTo>
                    <a:pt x="2033" y="177"/>
                  </a:lnTo>
                  <a:lnTo>
                    <a:pt x="1916" y="215"/>
                  </a:lnTo>
                  <a:lnTo>
                    <a:pt x="1799" y="257"/>
                  </a:lnTo>
                  <a:lnTo>
                    <a:pt x="1706" y="300"/>
                  </a:lnTo>
                  <a:lnTo>
                    <a:pt x="1636" y="343"/>
                  </a:lnTo>
                  <a:lnTo>
                    <a:pt x="1589" y="391"/>
                  </a:lnTo>
                  <a:lnTo>
                    <a:pt x="1542" y="434"/>
                  </a:lnTo>
                  <a:lnTo>
                    <a:pt x="1542" y="483"/>
                  </a:lnTo>
                  <a:lnTo>
                    <a:pt x="1542" y="531"/>
                  </a:lnTo>
                  <a:lnTo>
                    <a:pt x="1566" y="579"/>
                  </a:lnTo>
                  <a:lnTo>
                    <a:pt x="1613" y="627"/>
                  </a:lnTo>
                  <a:lnTo>
                    <a:pt x="1683" y="676"/>
                  </a:lnTo>
                  <a:lnTo>
                    <a:pt x="1776" y="724"/>
                  </a:lnTo>
                  <a:lnTo>
                    <a:pt x="2033" y="847"/>
                  </a:lnTo>
                  <a:lnTo>
                    <a:pt x="2243" y="965"/>
                  </a:lnTo>
                  <a:lnTo>
                    <a:pt x="2430" y="1088"/>
                  </a:lnTo>
                  <a:lnTo>
                    <a:pt x="2570" y="1206"/>
                  </a:lnTo>
                  <a:lnTo>
                    <a:pt x="2687" y="1319"/>
                  </a:lnTo>
                  <a:lnTo>
                    <a:pt x="2781" y="1437"/>
                  </a:lnTo>
                  <a:lnTo>
                    <a:pt x="2827" y="1544"/>
                  </a:lnTo>
                  <a:lnTo>
                    <a:pt x="2851" y="1657"/>
                  </a:lnTo>
                  <a:lnTo>
                    <a:pt x="2851" y="1764"/>
                  </a:lnTo>
                  <a:lnTo>
                    <a:pt x="2827" y="1866"/>
                  </a:lnTo>
                  <a:lnTo>
                    <a:pt x="2804" y="1967"/>
                  </a:lnTo>
                  <a:lnTo>
                    <a:pt x="2734" y="2064"/>
                  </a:lnTo>
                  <a:lnTo>
                    <a:pt x="2664" y="2160"/>
                  </a:lnTo>
                  <a:lnTo>
                    <a:pt x="2570" y="2252"/>
                  </a:lnTo>
                  <a:lnTo>
                    <a:pt x="2454" y="2337"/>
                  </a:lnTo>
                  <a:lnTo>
                    <a:pt x="2337" y="2423"/>
                  </a:lnTo>
                  <a:lnTo>
                    <a:pt x="2080" y="2579"/>
                  </a:lnTo>
                  <a:lnTo>
                    <a:pt x="1799" y="2718"/>
                  </a:lnTo>
                  <a:lnTo>
                    <a:pt x="1496" y="2841"/>
                  </a:lnTo>
                  <a:lnTo>
                    <a:pt x="1215" y="2948"/>
                  </a:lnTo>
                  <a:lnTo>
                    <a:pt x="982" y="3034"/>
                  </a:lnTo>
                  <a:lnTo>
                    <a:pt x="771" y="3099"/>
                  </a:lnTo>
                  <a:lnTo>
                    <a:pt x="538" y="3163"/>
                  </a:lnTo>
                  <a:lnTo>
                    <a:pt x="398" y="3200"/>
                  </a:lnTo>
                  <a:lnTo>
                    <a:pt x="281" y="3243"/>
                  </a:lnTo>
                  <a:lnTo>
                    <a:pt x="187" y="3286"/>
                  </a:lnTo>
                  <a:lnTo>
                    <a:pt x="117" y="3329"/>
                  </a:lnTo>
                  <a:lnTo>
                    <a:pt x="71" y="3377"/>
                  </a:lnTo>
                  <a:lnTo>
                    <a:pt x="24" y="3426"/>
                  </a:lnTo>
                  <a:lnTo>
                    <a:pt x="0" y="3468"/>
                  </a:lnTo>
                  <a:lnTo>
                    <a:pt x="0" y="3517"/>
                  </a:lnTo>
                  <a:lnTo>
                    <a:pt x="24" y="3565"/>
                  </a:lnTo>
                  <a:lnTo>
                    <a:pt x="71" y="3613"/>
                  </a:lnTo>
                  <a:lnTo>
                    <a:pt x="141" y="3656"/>
                  </a:lnTo>
                  <a:lnTo>
                    <a:pt x="211" y="3699"/>
                  </a:lnTo>
                  <a:lnTo>
                    <a:pt x="304" y="3742"/>
                  </a:lnTo>
                  <a:lnTo>
                    <a:pt x="421" y="3785"/>
                  </a:lnTo>
                  <a:lnTo>
                    <a:pt x="561" y="3822"/>
                  </a:lnTo>
                  <a:lnTo>
                    <a:pt x="725" y="3860"/>
                  </a:lnTo>
                  <a:lnTo>
                    <a:pt x="888" y="3887"/>
                  </a:lnTo>
                  <a:lnTo>
                    <a:pt x="1075" y="3919"/>
                  </a:lnTo>
                  <a:lnTo>
                    <a:pt x="1262" y="3940"/>
                  </a:lnTo>
                  <a:lnTo>
                    <a:pt x="1449" y="3956"/>
                  </a:lnTo>
                  <a:lnTo>
                    <a:pt x="1659" y="3972"/>
                  </a:lnTo>
                  <a:lnTo>
                    <a:pt x="1869" y="3978"/>
                  </a:lnTo>
                  <a:lnTo>
                    <a:pt x="2056" y="3983"/>
                  </a:lnTo>
                  <a:lnTo>
                    <a:pt x="2267" y="3983"/>
                  </a:lnTo>
                  <a:lnTo>
                    <a:pt x="2477" y="3978"/>
                  </a:lnTo>
                  <a:lnTo>
                    <a:pt x="2664" y="3967"/>
                  </a:lnTo>
                  <a:lnTo>
                    <a:pt x="2874" y="3956"/>
                  </a:lnTo>
                  <a:lnTo>
                    <a:pt x="3061" y="3935"/>
                  </a:lnTo>
                  <a:lnTo>
                    <a:pt x="3248" y="3913"/>
                  </a:lnTo>
                  <a:lnTo>
                    <a:pt x="3435" y="3887"/>
                  </a:lnTo>
                  <a:lnTo>
                    <a:pt x="3598" y="3854"/>
                  </a:lnTo>
                  <a:lnTo>
                    <a:pt x="3739" y="3822"/>
                  </a:lnTo>
                  <a:lnTo>
                    <a:pt x="4089" y="3731"/>
                  </a:lnTo>
                  <a:lnTo>
                    <a:pt x="4393" y="3635"/>
                  </a:lnTo>
                  <a:lnTo>
                    <a:pt x="4766" y="3511"/>
                  </a:lnTo>
                  <a:lnTo>
                    <a:pt x="5164" y="3361"/>
                  </a:lnTo>
                  <a:lnTo>
                    <a:pt x="5584" y="3179"/>
                  </a:lnTo>
                  <a:lnTo>
                    <a:pt x="5794" y="3083"/>
                  </a:lnTo>
                  <a:lnTo>
                    <a:pt x="6005" y="2975"/>
                  </a:lnTo>
                  <a:lnTo>
                    <a:pt x="6215" y="2868"/>
                  </a:lnTo>
                  <a:lnTo>
                    <a:pt x="6402" y="2750"/>
                  </a:lnTo>
                  <a:lnTo>
                    <a:pt x="6565" y="2627"/>
                  </a:lnTo>
                  <a:lnTo>
                    <a:pt x="6729" y="2498"/>
                  </a:lnTo>
                  <a:lnTo>
                    <a:pt x="6869" y="2364"/>
                  </a:lnTo>
                  <a:lnTo>
                    <a:pt x="6986" y="2230"/>
                  </a:lnTo>
                  <a:lnTo>
                    <a:pt x="7079" y="2085"/>
                  </a:lnTo>
                  <a:lnTo>
                    <a:pt x="7149" y="1941"/>
                  </a:lnTo>
                  <a:lnTo>
                    <a:pt x="7173" y="1791"/>
                  </a:lnTo>
                  <a:lnTo>
                    <a:pt x="7173" y="1635"/>
                  </a:lnTo>
                  <a:lnTo>
                    <a:pt x="7149" y="1474"/>
                  </a:lnTo>
                  <a:lnTo>
                    <a:pt x="7056" y="1313"/>
                  </a:lnTo>
                  <a:lnTo>
                    <a:pt x="6939" y="1147"/>
                  </a:lnTo>
                  <a:lnTo>
                    <a:pt x="6776" y="976"/>
                  </a:lnTo>
                  <a:lnTo>
                    <a:pt x="6565" y="804"/>
                  </a:lnTo>
                  <a:lnTo>
                    <a:pt x="6308" y="627"/>
                  </a:lnTo>
                  <a:lnTo>
                    <a:pt x="5981" y="450"/>
                  </a:lnTo>
                  <a:lnTo>
                    <a:pt x="5608" y="268"/>
                  </a:lnTo>
                  <a:lnTo>
                    <a:pt x="5444" y="209"/>
                  </a:lnTo>
                  <a:lnTo>
                    <a:pt x="5257" y="156"/>
                  </a:lnTo>
                  <a:lnTo>
                    <a:pt x="5023" y="107"/>
                  </a:lnTo>
                  <a:lnTo>
                    <a:pt x="4790" y="70"/>
                  </a:lnTo>
                  <a:lnTo>
                    <a:pt x="4533" y="43"/>
                  </a:lnTo>
                  <a:lnTo>
                    <a:pt x="4252" y="22"/>
                  </a:lnTo>
                  <a:lnTo>
                    <a:pt x="3972" y="5"/>
                  </a:lnTo>
                  <a:lnTo>
                    <a:pt x="3692"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52;p44">
              <a:extLst>
                <a:ext uri="{FF2B5EF4-FFF2-40B4-BE49-F238E27FC236}">
                  <a16:creationId xmlns:a16="http://schemas.microsoft.com/office/drawing/2014/main" id="{801EAA3A-BC6E-42C4-9ED1-7CF232A396AD}"/>
                </a:ext>
              </a:extLst>
            </p:cNvPr>
            <p:cNvSpPr/>
            <p:nvPr/>
          </p:nvSpPr>
          <p:spPr>
            <a:xfrm rot="10800000">
              <a:off x="4828349" y="4124059"/>
              <a:ext cx="63006" cy="156820"/>
            </a:xfrm>
            <a:custGeom>
              <a:avLst/>
              <a:gdLst/>
              <a:ahLst/>
              <a:cxnLst/>
              <a:rect l="l" t="t" r="r" b="b"/>
              <a:pathLst>
                <a:path w="6519" h="4000" extrusionOk="0">
                  <a:moveTo>
                    <a:pt x="2524" y="1"/>
                  </a:moveTo>
                  <a:lnTo>
                    <a:pt x="2243" y="6"/>
                  </a:lnTo>
                  <a:lnTo>
                    <a:pt x="1940" y="17"/>
                  </a:lnTo>
                  <a:lnTo>
                    <a:pt x="1659" y="44"/>
                  </a:lnTo>
                  <a:lnTo>
                    <a:pt x="1379" y="76"/>
                  </a:lnTo>
                  <a:lnTo>
                    <a:pt x="1215" y="108"/>
                  </a:lnTo>
                  <a:lnTo>
                    <a:pt x="1052" y="140"/>
                  </a:lnTo>
                  <a:lnTo>
                    <a:pt x="888" y="172"/>
                  </a:lnTo>
                  <a:lnTo>
                    <a:pt x="772" y="210"/>
                  </a:lnTo>
                  <a:lnTo>
                    <a:pt x="655" y="253"/>
                  </a:lnTo>
                  <a:lnTo>
                    <a:pt x="561" y="296"/>
                  </a:lnTo>
                  <a:lnTo>
                    <a:pt x="491" y="338"/>
                  </a:lnTo>
                  <a:lnTo>
                    <a:pt x="421" y="387"/>
                  </a:lnTo>
                  <a:lnTo>
                    <a:pt x="398" y="430"/>
                  </a:lnTo>
                  <a:lnTo>
                    <a:pt x="374" y="478"/>
                  </a:lnTo>
                  <a:lnTo>
                    <a:pt x="374" y="526"/>
                  </a:lnTo>
                  <a:lnTo>
                    <a:pt x="398" y="574"/>
                  </a:lnTo>
                  <a:lnTo>
                    <a:pt x="444" y="623"/>
                  </a:lnTo>
                  <a:lnTo>
                    <a:pt x="515" y="671"/>
                  </a:lnTo>
                  <a:lnTo>
                    <a:pt x="608" y="714"/>
                  </a:lnTo>
                  <a:lnTo>
                    <a:pt x="701" y="757"/>
                  </a:lnTo>
                  <a:lnTo>
                    <a:pt x="1005" y="874"/>
                  </a:lnTo>
                  <a:lnTo>
                    <a:pt x="1286" y="992"/>
                  </a:lnTo>
                  <a:lnTo>
                    <a:pt x="1496" y="1110"/>
                  </a:lnTo>
                  <a:lnTo>
                    <a:pt x="1706" y="1223"/>
                  </a:lnTo>
                  <a:lnTo>
                    <a:pt x="1846" y="1336"/>
                  </a:lnTo>
                  <a:lnTo>
                    <a:pt x="1986" y="1448"/>
                  </a:lnTo>
                  <a:lnTo>
                    <a:pt x="2080" y="1561"/>
                  </a:lnTo>
                  <a:lnTo>
                    <a:pt x="2150" y="1668"/>
                  </a:lnTo>
                  <a:lnTo>
                    <a:pt x="2173" y="1775"/>
                  </a:lnTo>
                  <a:lnTo>
                    <a:pt x="2197" y="1877"/>
                  </a:lnTo>
                  <a:lnTo>
                    <a:pt x="2197" y="1979"/>
                  </a:lnTo>
                  <a:lnTo>
                    <a:pt x="2173" y="2075"/>
                  </a:lnTo>
                  <a:lnTo>
                    <a:pt x="2127" y="2172"/>
                  </a:lnTo>
                  <a:lnTo>
                    <a:pt x="2080" y="2263"/>
                  </a:lnTo>
                  <a:lnTo>
                    <a:pt x="2010" y="2354"/>
                  </a:lnTo>
                  <a:lnTo>
                    <a:pt x="1916" y="2440"/>
                  </a:lnTo>
                  <a:lnTo>
                    <a:pt x="1706" y="2601"/>
                  </a:lnTo>
                  <a:lnTo>
                    <a:pt x="1496" y="2751"/>
                  </a:lnTo>
                  <a:lnTo>
                    <a:pt x="1239" y="2879"/>
                  </a:lnTo>
                  <a:lnTo>
                    <a:pt x="1005" y="2987"/>
                  </a:lnTo>
                  <a:lnTo>
                    <a:pt x="795" y="3078"/>
                  </a:lnTo>
                  <a:lnTo>
                    <a:pt x="608" y="3147"/>
                  </a:lnTo>
                  <a:lnTo>
                    <a:pt x="421" y="3212"/>
                  </a:lnTo>
                  <a:lnTo>
                    <a:pt x="281" y="3255"/>
                  </a:lnTo>
                  <a:lnTo>
                    <a:pt x="187" y="3298"/>
                  </a:lnTo>
                  <a:lnTo>
                    <a:pt x="117" y="3346"/>
                  </a:lnTo>
                  <a:lnTo>
                    <a:pt x="47" y="3389"/>
                  </a:lnTo>
                  <a:lnTo>
                    <a:pt x="1" y="3437"/>
                  </a:lnTo>
                  <a:lnTo>
                    <a:pt x="1" y="3485"/>
                  </a:lnTo>
                  <a:lnTo>
                    <a:pt x="1" y="3533"/>
                  </a:lnTo>
                  <a:lnTo>
                    <a:pt x="24" y="3582"/>
                  </a:lnTo>
                  <a:lnTo>
                    <a:pt x="47" y="3625"/>
                  </a:lnTo>
                  <a:lnTo>
                    <a:pt x="117" y="3673"/>
                  </a:lnTo>
                  <a:lnTo>
                    <a:pt x="187" y="3716"/>
                  </a:lnTo>
                  <a:lnTo>
                    <a:pt x="281" y="3759"/>
                  </a:lnTo>
                  <a:lnTo>
                    <a:pt x="398" y="3801"/>
                  </a:lnTo>
                  <a:lnTo>
                    <a:pt x="538" y="3839"/>
                  </a:lnTo>
                  <a:lnTo>
                    <a:pt x="678" y="3871"/>
                  </a:lnTo>
                  <a:lnTo>
                    <a:pt x="842" y="3903"/>
                  </a:lnTo>
                  <a:lnTo>
                    <a:pt x="1029" y="3930"/>
                  </a:lnTo>
                  <a:lnTo>
                    <a:pt x="1215" y="3957"/>
                  </a:lnTo>
                  <a:lnTo>
                    <a:pt x="1426" y="3973"/>
                  </a:lnTo>
                  <a:lnTo>
                    <a:pt x="1613" y="3989"/>
                  </a:lnTo>
                  <a:lnTo>
                    <a:pt x="1823" y="3994"/>
                  </a:lnTo>
                  <a:lnTo>
                    <a:pt x="2033" y="4000"/>
                  </a:lnTo>
                  <a:lnTo>
                    <a:pt x="2454" y="4000"/>
                  </a:lnTo>
                  <a:lnTo>
                    <a:pt x="2641" y="3989"/>
                  </a:lnTo>
                  <a:lnTo>
                    <a:pt x="2851" y="3978"/>
                  </a:lnTo>
                  <a:lnTo>
                    <a:pt x="3038" y="3957"/>
                  </a:lnTo>
                  <a:lnTo>
                    <a:pt x="3225" y="3935"/>
                  </a:lnTo>
                  <a:lnTo>
                    <a:pt x="3388" y="3909"/>
                  </a:lnTo>
                  <a:lnTo>
                    <a:pt x="3552" y="3882"/>
                  </a:lnTo>
                  <a:lnTo>
                    <a:pt x="3715" y="3844"/>
                  </a:lnTo>
                  <a:lnTo>
                    <a:pt x="3855" y="3807"/>
                  </a:lnTo>
                  <a:lnTo>
                    <a:pt x="4159" y="3710"/>
                  </a:lnTo>
                  <a:lnTo>
                    <a:pt x="4416" y="3608"/>
                  </a:lnTo>
                  <a:lnTo>
                    <a:pt x="4743" y="3480"/>
                  </a:lnTo>
                  <a:lnTo>
                    <a:pt x="5094" y="3319"/>
                  </a:lnTo>
                  <a:lnTo>
                    <a:pt x="5444" y="3131"/>
                  </a:lnTo>
                  <a:lnTo>
                    <a:pt x="5631" y="3029"/>
                  </a:lnTo>
                  <a:lnTo>
                    <a:pt x="5795" y="2922"/>
                  </a:lnTo>
                  <a:lnTo>
                    <a:pt x="5935" y="2804"/>
                  </a:lnTo>
                  <a:lnTo>
                    <a:pt x="6098" y="2686"/>
                  </a:lnTo>
                  <a:lnTo>
                    <a:pt x="6215" y="2563"/>
                  </a:lnTo>
                  <a:lnTo>
                    <a:pt x="6332" y="2429"/>
                  </a:lnTo>
                  <a:lnTo>
                    <a:pt x="6425" y="2295"/>
                  </a:lnTo>
                  <a:lnTo>
                    <a:pt x="6472" y="2156"/>
                  </a:lnTo>
                  <a:lnTo>
                    <a:pt x="6519" y="2011"/>
                  </a:lnTo>
                  <a:lnTo>
                    <a:pt x="6519" y="1866"/>
                  </a:lnTo>
                  <a:lnTo>
                    <a:pt x="6495" y="1716"/>
                  </a:lnTo>
                  <a:lnTo>
                    <a:pt x="6449" y="1561"/>
                  </a:lnTo>
                  <a:lnTo>
                    <a:pt x="6355" y="1400"/>
                  </a:lnTo>
                  <a:lnTo>
                    <a:pt x="6215" y="1239"/>
                  </a:lnTo>
                  <a:lnTo>
                    <a:pt x="6028" y="1078"/>
                  </a:lnTo>
                  <a:lnTo>
                    <a:pt x="5795" y="912"/>
                  </a:lnTo>
                  <a:lnTo>
                    <a:pt x="5514" y="746"/>
                  </a:lnTo>
                  <a:lnTo>
                    <a:pt x="5187" y="574"/>
                  </a:lnTo>
                  <a:lnTo>
                    <a:pt x="4790" y="403"/>
                  </a:lnTo>
                  <a:lnTo>
                    <a:pt x="4346" y="231"/>
                  </a:lnTo>
                  <a:lnTo>
                    <a:pt x="4183" y="178"/>
                  </a:lnTo>
                  <a:lnTo>
                    <a:pt x="3996" y="135"/>
                  </a:lnTo>
                  <a:lnTo>
                    <a:pt x="3785" y="92"/>
                  </a:lnTo>
                  <a:lnTo>
                    <a:pt x="3552" y="60"/>
                  </a:lnTo>
                  <a:lnTo>
                    <a:pt x="3318" y="33"/>
                  </a:lnTo>
                  <a:lnTo>
                    <a:pt x="3061" y="17"/>
                  </a:lnTo>
                  <a:lnTo>
                    <a:pt x="2804" y="6"/>
                  </a:lnTo>
                  <a:lnTo>
                    <a:pt x="252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682;p44">
            <a:extLst>
              <a:ext uri="{FF2B5EF4-FFF2-40B4-BE49-F238E27FC236}">
                <a16:creationId xmlns:a16="http://schemas.microsoft.com/office/drawing/2014/main" id="{E372F5EB-54B8-484F-8774-32C5A15A7B39}"/>
              </a:ext>
            </a:extLst>
          </p:cNvPr>
          <p:cNvGrpSpPr/>
          <p:nvPr/>
        </p:nvGrpSpPr>
        <p:grpSpPr>
          <a:xfrm flipH="1">
            <a:off x="4023489" y="4257990"/>
            <a:ext cx="1102190" cy="841800"/>
            <a:chOff x="-4949741" y="-1657345"/>
            <a:chExt cx="12036337" cy="6600005"/>
          </a:xfrm>
        </p:grpSpPr>
        <p:sp>
          <p:nvSpPr>
            <p:cNvPr id="150" name="Google Shape;683;p44">
              <a:extLst>
                <a:ext uri="{FF2B5EF4-FFF2-40B4-BE49-F238E27FC236}">
                  <a16:creationId xmlns:a16="http://schemas.microsoft.com/office/drawing/2014/main" id="{A0C5DEFA-FB7D-41A8-A1E1-7F25ADB3B12B}"/>
                </a:ext>
              </a:extLst>
            </p:cNvPr>
            <p:cNvSpPr/>
            <p:nvPr/>
          </p:nvSpPr>
          <p:spPr>
            <a:xfrm rot="10800000">
              <a:off x="-4949741" y="-1657345"/>
              <a:ext cx="11658571" cy="6580481"/>
            </a:xfrm>
            <a:custGeom>
              <a:avLst/>
              <a:gdLst/>
              <a:ahLst/>
              <a:cxnLst/>
              <a:rect l="l" t="t" r="r" b="b"/>
              <a:pathLst>
                <a:path w="1206267" h="167848" extrusionOk="0">
                  <a:moveTo>
                    <a:pt x="901687" y="1"/>
                  </a:moveTo>
                  <a:lnTo>
                    <a:pt x="799007" y="9430"/>
                  </a:lnTo>
                  <a:lnTo>
                    <a:pt x="799428" y="9682"/>
                  </a:lnTo>
                  <a:lnTo>
                    <a:pt x="799895" y="9993"/>
                  </a:lnTo>
                  <a:lnTo>
                    <a:pt x="800526" y="10411"/>
                  </a:lnTo>
                  <a:lnTo>
                    <a:pt x="801273" y="10931"/>
                  </a:lnTo>
                  <a:lnTo>
                    <a:pt x="802115" y="11547"/>
                  </a:lnTo>
                  <a:lnTo>
                    <a:pt x="802558" y="11885"/>
                  </a:lnTo>
                  <a:lnTo>
                    <a:pt x="803002" y="12250"/>
                  </a:lnTo>
                  <a:lnTo>
                    <a:pt x="803470" y="12630"/>
                  </a:lnTo>
                  <a:lnTo>
                    <a:pt x="803937" y="13032"/>
                  </a:lnTo>
                  <a:lnTo>
                    <a:pt x="804404" y="13450"/>
                  </a:lnTo>
                  <a:lnTo>
                    <a:pt x="804871" y="13885"/>
                  </a:lnTo>
                  <a:lnTo>
                    <a:pt x="805339" y="14335"/>
                  </a:lnTo>
                  <a:lnTo>
                    <a:pt x="805806" y="14801"/>
                  </a:lnTo>
                  <a:lnTo>
                    <a:pt x="806250" y="15284"/>
                  </a:lnTo>
                  <a:lnTo>
                    <a:pt x="806670" y="15777"/>
                  </a:lnTo>
                  <a:lnTo>
                    <a:pt x="807091" y="16286"/>
                  </a:lnTo>
                  <a:lnTo>
                    <a:pt x="807465" y="16806"/>
                  </a:lnTo>
                  <a:lnTo>
                    <a:pt x="807838" y="17332"/>
                  </a:lnTo>
                  <a:lnTo>
                    <a:pt x="808166" y="17868"/>
                  </a:lnTo>
                  <a:lnTo>
                    <a:pt x="808469" y="18414"/>
                  </a:lnTo>
                  <a:lnTo>
                    <a:pt x="808726" y="18972"/>
                  </a:lnTo>
                  <a:lnTo>
                    <a:pt x="808960" y="19529"/>
                  </a:lnTo>
                  <a:lnTo>
                    <a:pt x="809147" y="20098"/>
                  </a:lnTo>
                  <a:lnTo>
                    <a:pt x="809287" y="20666"/>
                  </a:lnTo>
                  <a:lnTo>
                    <a:pt x="809380" y="21245"/>
                  </a:lnTo>
                  <a:lnTo>
                    <a:pt x="809404" y="21818"/>
                  </a:lnTo>
                  <a:lnTo>
                    <a:pt x="809404" y="22108"/>
                  </a:lnTo>
                  <a:lnTo>
                    <a:pt x="809380" y="22397"/>
                  </a:lnTo>
                  <a:lnTo>
                    <a:pt x="809357" y="22692"/>
                  </a:lnTo>
                  <a:lnTo>
                    <a:pt x="809310" y="22982"/>
                  </a:lnTo>
                  <a:lnTo>
                    <a:pt x="809240" y="23271"/>
                  </a:lnTo>
                  <a:lnTo>
                    <a:pt x="809147" y="23561"/>
                  </a:lnTo>
                  <a:lnTo>
                    <a:pt x="809053" y="23850"/>
                  </a:lnTo>
                  <a:lnTo>
                    <a:pt x="808936" y="24140"/>
                  </a:lnTo>
                  <a:lnTo>
                    <a:pt x="808820" y="24429"/>
                  </a:lnTo>
                  <a:lnTo>
                    <a:pt x="808656" y="24719"/>
                  </a:lnTo>
                  <a:lnTo>
                    <a:pt x="808493" y="25003"/>
                  </a:lnTo>
                  <a:lnTo>
                    <a:pt x="808306" y="25292"/>
                  </a:lnTo>
                  <a:lnTo>
                    <a:pt x="808095" y="25576"/>
                  </a:lnTo>
                  <a:lnTo>
                    <a:pt x="807885" y="25860"/>
                  </a:lnTo>
                  <a:lnTo>
                    <a:pt x="807628" y="26144"/>
                  </a:lnTo>
                  <a:lnTo>
                    <a:pt x="807371" y="26429"/>
                  </a:lnTo>
                  <a:lnTo>
                    <a:pt x="807067" y="26707"/>
                  </a:lnTo>
                  <a:lnTo>
                    <a:pt x="806764" y="26986"/>
                  </a:lnTo>
                  <a:lnTo>
                    <a:pt x="806437" y="27265"/>
                  </a:lnTo>
                  <a:lnTo>
                    <a:pt x="806086" y="27538"/>
                  </a:lnTo>
                  <a:lnTo>
                    <a:pt x="805712" y="27817"/>
                  </a:lnTo>
                  <a:lnTo>
                    <a:pt x="805315" y="28085"/>
                  </a:lnTo>
                  <a:lnTo>
                    <a:pt x="804871" y="28358"/>
                  </a:lnTo>
                  <a:lnTo>
                    <a:pt x="804427" y="28621"/>
                  </a:lnTo>
                  <a:lnTo>
                    <a:pt x="803960" y="28889"/>
                  </a:lnTo>
                  <a:lnTo>
                    <a:pt x="803470" y="29152"/>
                  </a:lnTo>
                  <a:lnTo>
                    <a:pt x="802956" y="29409"/>
                  </a:lnTo>
                  <a:lnTo>
                    <a:pt x="802395" y="29666"/>
                  </a:lnTo>
                  <a:lnTo>
                    <a:pt x="801834" y="29924"/>
                  </a:lnTo>
                  <a:lnTo>
                    <a:pt x="801227" y="30176"/>
                  </a:lnTo>
                  <a:lnTo>
                    <a:pt x="800596" y="30422"/>
                  </a:lnTo>
                  <a:lnTo>
                    <a:pt x="799942" y="30669"/>
                  </a:lnTo>
                  <a:lnTo>
                    <a:pt x="799264" y="30910"/>
                  </a:lnTo>
                  <a:lnTo>
                    <a:pt x="798540" y="31146"/>
                  </a:lnTo>
                  <a:lnTo>
                    <a:pt x="797816" y="31382"/>
                  </a:lnTo>
                  <a:lnTo>
                    <a:pt x="797045" y="31612"/>
                  </a:lnTo>
                  <a:lnTo>
                    <a:pt x="796250" y="31837"/>
                  </a:lnTo>
                  <a:lnTo>
                    <a:pt x="795409" y="32063"/>
                  </a:lnTo>
                  <a:lnTo>
                    <a:pt x="794568" y="32282"/>
                  </a:lnTo>
                  <a:lnTo>
                    <a:pt x="793681" y="32497"/>
                  </a:lnTo>
                  <a:lnTo>
                    <a:pt x="792746" y="32706"/>
                  </a:lnTo>
                  <a:lnTo>
                    <a:pt x="791788" y="32915"/>
                  </a:lnTo>
                  <a:lnTo>
                    <a:pt x="790807" y="33113"/>
                  </a:lnTo>
                  <a:lnTo>
                    <a:pt x="789802" y="33312"/>
                  </a:lnTo>
                  <a:lnTo>
                    <a:pt x="788751" y="33505"/>
                  </a:lnTo>
                  <a:lnTo>
                    <a:pt x="787653" y="33692"/>
                  </a:lnTo>
                  <a:lnTo>
                    <a:pt x="786555" y="33875"/>
                  </a:lnTo>
                  <a:lnTo>
                    <a:pt x="785387" y="34051"/>
                  </a:lnTo>
                  <a:lnTo>
                    <a:pt x="784195" y="34223"/>
                  </a:lnTo>
                  <a:lnTo>
                    <a:pt x="782980" y="34389"/>
                  </a:lnTo>
                  <a:lnTo>
                    <a:pt x="781719" y="34550"/>
                  </a:lnTo>
                  <a:lnTo>
                    <a:pt x="780434" y="34705"/>
                  </a:lnTo>
                  <a:lnTo>
                    <a:pt x="779102" y="34856"/>
                  </a:lnTo>
                  <a:lnTo>
                    <a:pt x="777747" y="35000"/>
                  </a:lnTo>
                  <a:lnTo>
                    <a:pt x="776322" y="35140"/>
                  </a:lnTo>
                  <a:lnTo>
                    <a:pt x="774897" y="35274"/>
                  </a:lnTo>
                  <a:lnTo>
                    <a:pt x="773402" y="35397"/>
                  </a:lnTo>
                  <a:lnTo>
                    <a:pt x="771883" y="35520"/>
                  </a:lnTo>
                  <a:lnTo>
                    <a:pt x="770341" y="35633"/>
                  </a:lnTo>
                  <a:lnTo>
                    <a:pt x="768729" y="35740"/>
                  </a:lnTo>
                  <a:lnTo>
                    <a:pt x="767094" y="35837"/>
                  </a:lnTo>
                  <a:lnTo>
                    <a:pt x="765435" y="35933"/>
                  </a:lnTo>
                  <a:lnTo>
                    <a:pt x="740670" y="35912"/>
                  </a:lnTo>
                  <a:lnTo>
                    <a:pt x="713827" y="35901"/>
                  </a:lnTo>
                  <a:lnTo>
                    <a:pt x="721840" y="596"/>
                  </a:lnTo>
                  <a:lnTo>
                    <a:pt x="592948" y="596"/>
                  </a:lnTo>
                  <a:lnTo>
                    <a:pt x="602480" y="35912"/>
                  </a:lnTo>
                  <a:lnTo>
                    <a:pt x="577552" y="35928"/>
                  </a:lnTo>
                  <a:lnTo>
                    <a:pt x="552226" y="35944"/>
                  </a:lnTo>
                  <a:lnTo>
                    <a:pt x="526574" y="35960"/>
                  </a:lnTo>
                  <a:lnTo>
                    <a:pt x="500688" y="35987"/>
                  </a:lnTo>
                  <a:lnTo>
                    <a:pt x="474732" y="36013"/>
                  </a:lnTo>
                  <a:lnTo>
                    <a:pt x="448729" y="36040"/>
                  </a:lnTo>
                  <a:lnTo>
                    <a:pt x="422867" y="36078"/>
                  </a:lnTo>
                  <a:lnTo>
                    <a:pt x="397168" y="36115"/>
                  </a:lnTo>
                  <a:lnTo>
                    <a:pt x="405251" y="596"/>
                  </a:lnTo>
                  <a:lnTo>
                    <a:pt x="276359" y="596"/>
                  </a:lnTo>
                  <a:lnTo>
                    <a:pt x="285984" y="36340"/>
                  </a:lnTo>
                  <a:lnTo>
                    <a:pt x="262575" y="36399"/>
                  </a:lnTo>
                  <a:lnTo>
                    <a:pt x="240123" y="36469"/>
                  </a:lnTo>
                  <a:lnTo>
                    <a:pt x="218723" y="36539"/>
                  </a:lnTo>
                  <a:lnTo>
                    <a:pt x="198514" y="36619"/>
                  </a:lnTo>
                  <a:lnTo>
                    <a:pt x="198514" y="36619"/>
                  </a:lnTo>
                  <a:lnTo>
                    <a:pt x="206691" y="596"/>
                  </a:lnTo>
                  <a:lnTo>
                    <a:pt x="77822" y="596"/>
                  </a:lnTo>
                  <a:lnTo>
                    <a:pt x="87775" y="37584"/>
                  </a:lnTo>
                  <a:lnTo>
                    <a:pt x="87518" y="37600"/>
                  </a:lnTo>
                  <a:lnTo>
                    <a:pt x="87331" y="37616"/>
                  </a:lnTo>
                  <a:lnTo>
                    <a:pt x="87167" y="37638"/>
                  </a:lnTo>
                  <a:lnTo>
                    <a:pt x="87004" y="37665"/>
                  </a:lnTo>
                  <a:lnTo>
                    <a:pt x="86817" y="37702"/>
                  </a:lnTo>
                  <a:lnTo>
                    <a:pt x="86653" y="37750"/>
                  </a:lnTo>
                  <a:lnTo>
                    <a:pt x="86490" y="37804"/>
                  </a:lnTo>
                  <a:lnTo>
                    <a:pt x="86326" y="37868"/>
                  </a:lnTo>
                  <a:lnTo>
                    <a:pt x="86163" y="37938"/>
                  </a:lnTo>
                  <a:lnTo>
                    <a:pt x="85999" y="38018"/>
                  </a:lnTo>
                  <a:lnTo>
                    <a:pt x="85672" y="38201"/>
                  </a:lnTo>
                  <a:lnTo>
                    <a:pt x="85345" y="38420"/>
                  </a:lnTo>
                  <a:lnTo>
                    <a:pt x="85041" y="38667"/>
                  </a:lnTo>
                  <a:lnTo>
                    <a:pt x="84714" y="38946"/>
                  </a:lnTo>
                  <a:lnTo>
                    <a:pt x="84410" y="39257"/>
                  </a:lnTo>
                  <a:lnTo>
                    <a:pt x="84107" y="39594"/>
                  </a:lnTo>
                  <a:lnTo>
                    <a:pt x="83803" y="39970"/>
                  </a:lnTo>
                  <a:lnTo>
                    <a:pt x="83523" y="40366"/>
                  </a:lnTo>
                  <a:lnTo>
                    <a:pt x="83242" y="40795"/>
                  </a:lnTo>
                  <a:lnTo>
                    <a:pt x="82962" y="41251"/>
                  </a:lnTo>
                  <a:lnTo>
                    <a:pt x="82705" y="41733"/>
                  </a:lnTo>
                  <a:lnTo>
                    <a:pt x="82448" y="42248"/>
                  </a:lnTo>
                  <a:lnTo>
                    <a:pt x="82191" y="42784"/>
                  </a:lnTo>
                  <a:lnTo>
                    <a:pt x="81981" y="43347"/>
                  </a:lnTo>
                  <a:lnTo>
                    <a:pt x="81747" y="43936"/>
                  </a:lnTo>
                  <a:lnTo>
                    <a:pt x="81537" y="44553"/>
                  </a:lnTo>
                  <a:lnTo>
                    <a:pt x="81350" y="45191"/>
                  </a:lnTo>
                  <a:lnTo>
                    <a:pt x="81186" y="45856"/>
                  </a:lnTo>
                  <a:lnTo>
                    <a:pt x="81023" y="46547"/>
                  </a:lnTo>
                  <a:lnTo>
                    <a:pt x="80883" y="47255"/>
                  </a:lnTo>
                  <a:lnTo>
                    <a:pt x="80766" y="47989"/>
                  </a:lnTo>
                  <a:lnTo>
                    <a:pt x="80649" y="48745"/>
                  </a:lnTo>
                  <a:lnTo>
                    <a:pt x="80556" y="49522"/>
                  </a:lnTo>
                  <a:lnTo>
                    <a:pt x="80485" y="50321"/>
                  </a:lnTo>
                  <a:lnTo>
                    <a:pt x="80439" y="51141"/>
                  </a:lnTo>
                  <a:lnTo>
                    <a:pt x="80415" y="51977"/>
                  </a:lnTo>
                  <a:lnTo>
                    <a:pt x="80415" y="52835"/>
                  </a:lnTo>
                  <a:lnTo>
                    <a:pt x="80439" y="53714"/>
                  </a:lnTo>
                  <a:lnTo>
                    <a:pt x="80462" y="54610"/>
                  </a:lnTo>
                  <a:lnTo>
                    <a:pt x="80532" y="55526"/>
                  </a:lnTo>
                  <a:lnTo>
                    <a:pt x="80626" y="56459"/>
                  </a:lnTo>
                  <a:lnTo>
                    <a:pt x="80742" y="57408"/>
                  </a:lnTo>
                  <a:lnTo>
                    <a:pt x="80883" y="58373"/>
                  </a:lnTo>
                  <a:lnTo>
                    <a:pt x="81046" y="59354"/>
                  </a:lnTo>
                  <a:lnTo>
                    <a:pt x="81256" y="60351"/>
                  </a:lnTo>
                  <a:lnTo>
                    <a:pt x="81467" y="61364"/>
                  </a:lnTo>
                  <a:lnTo>
                    <a:pt x="81724" y="62393"/>
                  </a:lnTo>
                  <a:lnTo>
                    <a:pt x="82027" y="63433"/>
                  </a:lnTo>
                  <a:lnTo>
                    <a:pt x="82331" y="64484"/>
                  </a:lnTo>
                  <a:lnTo>
                    <a:pt x="82682" y="65556"/>
                  </a:lnTo>
                  <a:lnTo>
                    <a:pt x="83079" y="66633"/>
                  </a:lnTo>
                  <a:lnTo>
                    <a:pt x="83499" y="67727"/>
                  </a:lnTo>
                  <a:lnTo>
                    <a:pt x="83943" y="68831"/>
                  </a:lnTo>
                  <a:lnTo>
                    <a:pt x="84434" y="69941"/>
                  </a:lnTo>
                  <a:lnTo>
                    <a:pt x="84948" y="71067"/>
                  </a:lnTo>
                  <a:lnTo>
                    <a:pt x="85508" y="72203"/>
                  </a:lnTo>
                  <a:lnTo>
                    <a:pt x="86092" y="73345"/>
                  </a:lnTo>
                  <a:lnTo>
                    <a:pt x="86723" y="74503"/>
                  </a:lnTo>
                  <a:lnTo>
                    <a:pt x="87401" y="75661"/>
                  </a:lnTo>
                  <a:lnTo>
                    <a:pt x="88125" y="76835"/>
                  </a:lnTo>
                  <a:lnTo>
                    <a:pt x="88873" y="78009"/>
                  </a:lnTo>
                  <a:lnTo>
                    <a:pt x="89667" y="79193"/>
                  </a:lnTo>
                  <a:lnTo>
                    <a:pt x="90485" y="80384"/>
                  </a:lnTo>
                  <a:lnTo>
                    <a:pt x="91372" y="81579"/>
                  </a:lnTo>
                  <a:lnTo>
                    <a:pt x="92284" y="82780"/>
                  </a:lnTo>
                  <a:lnTo>
                    <a:pt x="93265" y="83986"/>
                  </a:lnTo>
                  <a:lnTo>
                    <a:pt x="94269" y="85197"/>
                  </a:lnTo>
                  <a:lnTo>
                    <a:pt x="95321" y="86414"/>
                  </a:lnTo>
                  <a:lnTo>
                    <a:pt x="96419" y="87631"/>
                  </a:lnTo>
                  <a:lnTo>
                    <a:pt x="97587" y="88853"/>
                  </a:lnTo>
                  <a:lnTo>
                    <a:pt x="97587" y="88853"/>
                  </a:lnTo>
                  <a:lnTo>
                    <a:pt x="96232" y="88768"/>
                  </a:lnTo>
                  <a:lnTo>
                    <a:pt x="94900" y="88676"/>
                  </a:lnTo>
                  <a:lnTo>
                    <a:pt x="93569" y="88575"/>
                  </a:lnTo>
                  <a:lnTo>
                    <a:pt x="92284" y="88467"/>
                  </a:lnTo>
                  <a:lnTo>
                    <a:pt x="90975" y="88360"/>
                  </a:lnTo>
                  <a:lnTo>
                    <a:pt x="89690" y="88242"/>
                  </a:lnTo>
                  <a:lnTo>
                    <a:pt x="88429" y="88119"/>
                  </a:lnTo>
                  <a:lnTo>
                    <a:pt x="87167" y="87990"/>
                  </a:lnTo>
                  <a:lnTo>
                    <a:pt x="85929" y="87856"/>
                  </a:lnTo>
                  <a:lnTo>
                    <a:pt x="84691" y="87717"/>
                  </a:lnTo>
                  <a:lnTo>
                    <a:pt x="83476" y="87572"/>
                  </a:lnTo>
                  <a:lnTo>
                    <a:pt x="82261" y="87422"/>
                  </a:lnTo>
                  <a:lnTo>
                    <a:pt x="81069" y="87272"/>
                  </a:lnTo>
                  <a:lnTo>
                    <a:pt x="79901" y="87111"/>
                  </a:lnTo>
                  <a:lnTo>
                    <a:pt x="78733" y="86945"/>
                  </a:lnTo>
                  <a:lnTo>
                    <a:pt x="77565" y="86779"/>
                  </a:lnTo>
                  <a:lnTo>
                    <a:pt x="76420" y="86602"/>
                  </a:lnTo>
                  <a:lnTo>
                    <a:pt x="75299" y="86425"/>
                  </a:lnTo>
                  <a:lnTo>
                    <a:pt x="74177" y="86243"/>
                  </a:lnTo>
                  <a:lnTo>
                    <a:pt x="73056" y="86055"/>
                  </a:lnTo>
                  <a:lnTo>
                    <a:pt x="71958" y="85862"/>
                  </a:lnTo>
                  <a:lnTo>
                    <a:pt x="70883" y="85669"/>
                  </a:lnTo>
                  <a:lnTo>
                    <a:pt x="69809" y="85471"/>
                  </a:lnTo>
                  <a:lnTo>
                    <a:pt x="68757" y="85267"/>
                  </a:lnTo>
                  <a:lnTo>
                    <a:pt x="67706" y="85063"/>
                  </a:lnTo>
                  <a:lnTo>
                    <a:pt x="66678" y="84849"/>
                  </a:lnTo>
                  <a:lnTo>
                    <a:pt x="65650" y="84635"/>
                  </a:lnTo>
                  <a:lnTo>
                    <a:pt x="64622" y="84420"/>
                  </a:lnTo>
                  <a:lnTo>
                    <a:pt x="63618" y="84200"/>
                  </a:lnTo>
                  <a:lnTo>
                    <a:pt x="62636" y="83975"/>
                  </a:lnTo>
                  <a:lnTo>
                    <a:pt x="61655" y="83750"/>
                  </a:lnTo>
                  <a:lnTo>
                    <a:pt x="60697" y="83520"/>
                  </a:lnTo>
                  <a:lnTo>
                    <a:pt x="59739" y="83289"/>
                  </a:lnTo>
                  <a:lnTo>
                    <a:pt x="58805" y="83053"/>
                  </a:lnTo>
                  <a:lnTo>
                    <a:pt x="57870" y="82812"/>
                  </a:lnTo>
                  <a:lnTo>
                    <a:pt x="56959" y="82571"/>
                  </a:lnTo>
                  <a:lnTo>
                    <a:pt x="56048" y="82329"/>
                  </a:lnTo>
                  <a:lnTo>
                    <a:pt x="55137" y="82083"/>
                  </a:lnTo>
                  <a:lnTo>
                    <a:pt x="54272" y="81836"/>
                  </a:lnTo>
                  <a:lnTo>
                    <a:pt x="53385" y="81590"/>
                  </a:lnTo>
                  <a:lnTo>
                    <a:pt x="52520" y="81338"/>
                  </a:lnTo>
                  <a:lnTo>
                    <a:pt x="51679" y="81086"/>
                  </a:lnTo>
                  <a:lnTo>
                    <a:pt x="50020" y="80571"/>
                  </a:lnTo>
                  <a:lnTo>
                    <a:pt x="48385" y="80051"/>
                  </a:lnTo>
                  <a:lnTo>
                    <a:pt x="46820" y="79531"/>
                  </a:lnTo>
                  <a:lnTo>
                    <a:pt x="45278" y="79001"/>
                  </a:lnTo>
                  <a:lnTo>
                    <a:pt x="43783" y="78470"/>
                  </a:lnTo>
                  <a:lnTo>
                    <a:pt x="42357" y="77939"/>
                  </a:lnTo>
                  <a:lnTo>
                    <a:pt x="40956" y="77403"/>
                  </a:lnTo>
                  <a:lnTo>
                    <a:pt x="39601" y="76867"/>
                  </a:lnTo>
                  <a:lnTo>
                    <a:pt x="38269" y="76331"/>
                  </a:lnTo>
                  <a:lnTo>
                    <a:pt x="37007" y="75795"/>
                  </a:lnTo>
                  <a:lnTo>
                    <a:pt x="35769" y="75259"/>
                  </a:lnTo>
                  <a:lnTo>
                    <a:pt x="34578" y="74728"/>
                  </a:lnTo>
                  <a:lnTo>
                    <a:pt x="33433" y="74197"/>
                  </a:lnTo>
                  <a:lnTo>
                    <a:pt x="32335" y="73677"/>
                  </a:lnTo>
                  <a:lnTo>
                    <a:pt x="31283" y="73157"/>
                  </a:lnTo>
                  <a:lnTo>
                    <a:pt x="30255" y="72648"/>
                  </a:lnTo>
                  <a:lnTo>
                    <a:pt x="29274" y="72139"/>
                  </a:lnTo>
                  <a:lnTo>
                    <a:pt x="28340" y="71640"/>
                  </a:lnTo>
                  <a:lnTo>
                    <a:pt x="27429" y="71153"/>
                  </a:lnTo>
                  <a:lnTo>
                    <a:pt x="26588" y="70675"/>
                  </a:lnTo>
                  <a:lnTo>
                    <a:pt x="25770" y="70209"/>
                  </a:lnTo>
                  <a:lnTo>
                    <a:pt x="24975" y="69748"/>
                  </a:lnTo>
                  <a:lnTo>
                    <a:pt x="24228" y="69303"/>
                  </a:lnTo>
                  <a:lnTo>
                    <a:pt x="23527" y="68874"/>
                  </a:lnTo>
                  <a:lnTo>
                    <a:pt x="22873" y="68456"/>
                  </a:lnTo>
                  <a:lnTo>
                    <a:pt x="21658" y="67668"/>
                  </a:lnTo>
                  <a:lnTo>
                    <a:pt x="20607" y="66944"/>
                  </a:lnTo>
                  <a:lnTo>
                    <a:pt x="19696" y="66296"/>
                  </a:lnTo>
                  <a:lnTo>
                    <a:pt x="18925" y="65728"/>
                  </a:lnTo>
                  <a:lnTo>
                    <a:pt x="18294" y="65245"/>
                  </a:lnTo>
                  <a:lnTo>
                    <a:pt x="17826" y="64859"/>
                  </a:lnTo>
                  <a:lnTo>
                    <a:pt x="17476" y="64575"/>
                  </a:lnTo>
                  <a:lnTo>
                    <a:pt x="17219" y="64339"/>
                  </a:lnTo>
                  <a:lnTo>
                    <a:pt x="1" y="63932"/>
                  </a:lnTo>
                  <a:lnTo>
                    <a:pt x="445" y="64596"/>
                  </a:lnTo>
                  <a:lnTo>
                    <a:pt x="888" y="65256"/>
                  </a:lnTo>
                  <a:lnTo>
                    <a:pt x="1356" y="65904"/>
                  </a:lnTo>
                  <a:lnTo>
                    <a:pt x="1846" y="66542"/>
                  </a:lnTo>
                  <a:lnTo>
                    <a:pt x="2337" y="67175"/>
                  </a:lnTo>
                  <a:lnTo>
                    <a:pt x="2851" y="67802"/>
                  </a:lnTo>
                  <a:lnTo>
                    <a:pt x="3365" y="68419"/>
                  </a:lnTo>
                  <a:lnTo>
                    <a:pt x="3902" y="69024"/>
                  </a:lnTo>
                  <a:lnTo>
                    <a:pt x="4463" y="69625"/>
                  </a:lnTo>
                  <a:lnTo>
                    <a:pt x="5024" y="70220"/>
                  </a:lnTo>
                  <a:lnTo>
                    <a:pt x="5608" y="70804"/>
                  </a:lnTo>
                  <a:lnTo>
                    <a:pt x="6192" y="71383"/>
                  </a:lnTo>
                  <a:lnTo>
                    <a:pt x="6799" y="71951"/>
                  </a:lnTo>
                  <a:lnTo>
                    <a:pt x="7407" y="72514"/>
                  </a:lnTo>
                  <a:lnTo>
                    <a:pt x="8037" y="73066"/>
                  </a:lnTo>
                  <a:lnTo>
                    <a:pt x="8692" y="73613"/>
                  </a:lnTo>
                  <a:lnTo>
                    <a:pt x="9346" y="74154"/>
                  </a:lnTo>
                  <a:lnTo>
                    <a:pt x="10023" y="74685"/>
                  </a:lnTo>
                  <a:lnTo>
                    <a:pt x="10701" y="75211"/>
                  </a:lnTo>
                  <a:lnTo>
                    <a:pt x="11378" y="75725"/>
                  </a:lnTo>
                  <a:lnTo>
                    <a:pt x="12079" y="76234"/>
                  </a:lnTo>
                  <a:lnTo>
                    <a:pt x="12803" y="76738"/>
                  </a:lnTo>
                  <a:lnTo>
                    <a:pt x="13528" y="77231"/>
                  </a:lnTo>
                  <a:lnTo>
                    <a:pt x="14252" y="77725"/>
                  </a:lnTo>
                  <a:lnTo>
                    <a:pt x="15000" y="78202"/>
                  </a:lnTo>
                  <a:lnTo>
                    <a:pt x="15747" y="78679"/>
                  </a:lnTo>
                  <a:lnTo>
                    <a:pt x="16518" y="79145"/>
                  </a:lnTo>
                  <a:lnTo>
                    <a:pt x="17289" y="79606"/>
                  </a:lnTo>
                  <a:lnTo>
                    <a:pt x="18083" y="80057"/>
                  </a:lnTo>
                  <a:lnTo>
                    <a:pt x="18878" y="80507"/>
                  </a:lnTo>
                  <a:lnTo>
                    <a:pt x="19672" y="80946"/>
                  </a:lnTo>
                  <a:lnTo>
                    <a:pt x="20490" y="81381"/>
                  </a:lnTo>
                  <a:lnTo>
                    <a:pt x="21308" y="81804"/>
                  </a:lnTo>
                  <a:lnTo>
                    <a:pt x="22149" y="82222"/>
                  </a:lnTo>
                  <a:lnTo>
                    <a:pt x="22990" y="82635"/>
                  </a:lnTo>
                  <a:lnTo>
                    <a:pt x="23831" y="83042"/>
                  </a:lnTo>
                  <a:lnTo>
                    <a:pt x="24695" y="83444"/>
                  </a:lnTo>
                  <a:lnTo>
                    <a:pt x="25560" y="83841"/>
                  </a:lnTo>
                  <a:lnTo>
                    <a:pt x="26424" y="84227"/>
                  </a:lnTo>
                  <a:lnTo>
                    <a:pt x="27312" y="84608"/>
                  </a:lnTo>
                  <a:lnTo>
                    <a:pt x="28176" y="84983"/>
                  </a:lnTo>
                  <a:lnTo>
                    <a:pt x="29087" y="85353"/>
                  </a:lnTo>
                  <a:lnTo>
                    <a:pt x="29975" y="85712"/>
                  </a:lnTo>
                  <a:lnTo>
                    <a:pt x="30886" y="86071"/>
                  </a:lnTo>
                  <a:lnTo>
                    <a:pt x="31797" y="86420"/>
                  </a:lnTo>
                  <a:lnTo>
                    <a:pt x="32709" y="86763"/>
                  </a:lnTo>
                  <a:lnTo>
                    <a:pt x="33643" y="87106"/>
                  </a:lnTo>
                  <a:lnTo>
                    <a:pt x="34578" y="87438"/>
                  </a:lnTo>
                  <a:lnTo>
                    <a:pt x="35512" y="87765"/>
                  </a:lnTo>
                  <a:lnTo>
                    <a:pt x="36447" y="88087"/>
                  </a:lnTo>
                  <a:lnTo>
                    <a:pt x="37404" y="88398"/>
                  </a:lnTo>
                  <a:lnTo>
                    <a:pt x="38339" y="88709"/>
                  </a:lnTo>
                  <a:lnTo>
                    <a:pt x="39297" y="89014"/>
                  </a:lnTo>
                  <a:lnTo>
                    <a:pt x="40278" y="89309"/>
                  </a:lnTo>
                  <a:lnTo>
                    <a:pt x="41236" y="89604"/>
                  </a:lnTo>
                  <a:lnTo>
                    <a:pt x="42194" y="89893"/>
                  </a:lnTo>
                  <a:lnTo>
                    <a:pt x="43175" y="90172"/>
                  </a:lnTo>
                  <a:lnTo>
                    <a:pt x="44156" y="90451"/>
                  </a:lnTo>
                  <a:lnTo>
                    <a:pt x="45138" y="90719"/>
                  </a:lnTo>
                  <a:lnTo>
                    <a:pt x="46119" y="90987"/>
                  </a:lnTo>
                  <a:lnTo>
                    <a:pt x="47100" y="91250"/>
                  </a:lnTo>
                  <a:lnTo>
                    <a:pt x="48105" y="91502"/>
                  </a:lnTo>
                  <a:lnTo>
                    <a:pt x="49086" y="91754"/>
                  </a:lnTo>
                  <a:lnTo>
                    <a:pt x="50090" y="92000"/>
                  </a:lnTo>
                  <a:lnTo>
                    <a:pt x="51095" y="92236"/>
                  </a:lnTo>
                  <a:lnTo>
                    <a:pt x="52076" y="92472"/>
                  </a:lnTo>
                  <a:lnTo>
                    <a:pt x="53081" y="92702"/>
                  </a:lnTo>
                  <a:lnTo>
                    <a:pt x="54085" y="92927"/>
                  </a:lnTo>
                  <a:lnTo>
                    <a:pt x="55090" y="93153"/>
                  </a:lnTo>
                  <a:lnTo>
                    <a:pt x="56095" y="93367"/>
                  </a:lnTo>
                  <a:lnTo>
                    <a:pt x="57099" y="93576"/>
                  </a:lnTo>
                  <a:lnTo>
                    <a:pt x="58127" y="93785"/>
                  </a:lnTo>
                  <a:lnTo>
                    <a:pt x="59132" y="93984"/>
                  </a:lnTo>
                  <a:lnTo>
                    <a:pt x="60136" y="94182"/>
                  </a:lnTo>
                  <a:lnTo>
                    <a:pt x="61141" y="94375"/>
                  </a:lnTo>
                  <a:lnTo>
                    <a:pt x="62146" y="94562"/>
                  </a:lnTo>
                  <a:lnTo>
                    <a:pt x="63174" y="94750"/>
                  </a:lnTo>
                  <a:lnTo>
                    <a:pt x="64178" y="94927"/>
                  </a:lnTo>
                  <a:lnTo>
                    <a:pt x="65183" y="95104"/>
                  </a:lnTo>
                  <a:lnTo>
                    <a:pt x="66187" y="95275"/>
                  </a:lnTo>
                  <a:lnTo>
                    <a:pt x="67192" y="95442"/>
                  </a:lnTo>
                  <a:lnTo>
                    <a:pt x="68197" y="95602"/>
                  </a:lnTo>
                  <a:lnTo>
                    <a:pt x="70206" y="95913"/>
                  </a:lnTo>
                  <a:lnTo>
                    <a:pt x="72215" y="96214"/>
                  </a:lnTo>
                  <a:lnTo>
                    <a:pt x="74201" y="96492"/>
                  </a:lnTo>
                  <a:lnTo>
                    <a:pt x="76187" y="96760"/>
                  </a:lnTo>
                  <a:lnTo>
                    <a:pt x="78149" y="97012"/>
                  </a:lnTo>
                  <a:lnTo>
                    <a:pt x="80112" y="97248"/>
                  </a:lnTo>
                  <a:lnTo>
                    <a:pt x="82051" y="97473"/>
                  </a:lnTo>
                  <a:lnTo>
                    <a:pt x="83966" y="97682"/>
                  </a:lnTo>
                  <a:lnTo>
                    <a:pt x="85882" y="97875"/>
                  </a:lnTo>
                  <a:lnTo>
                    <a:pt x="87751" y="98063"/>
                  </a:lnTo>
                  <a:lnTo>
                    <a:pt x="89620" y="98235"/>
                  </a:lnTo>
                  <a:lnTo>
                    <a:pt x="91466" y="98390"/>
                  </a:lnTo>
                  <a:lnTo>
                    <a:pt x="93265" y="98540"/>
                  </a:lnTo>
                  <a:lnTo>
                    <a:pt x="95040" y="98679"/>
                  </a:lnTo>
                  <a:lnTo>
                    <a:pt x="96816" y="98803"/>
                  </a:lnTo>
                  <a:lnTo>
                    <a:pt x="98545" y="98921"/>
                  </a:lnTo>
                  <a:lnTo>
                    <a:pt x="100227" y="99028"/>
                  </a:lnTo>
                  <a:lnTo>
                    <a:pt x="101886" y="99124"/>
                  </a:lnTo>
                  <a:lnTo>
                    <a:pt x="103521" y="99210"/>
                  </a:lnTo>
                  <a:lnTo>
                    <a:pt x="105110" y="99291"/>
                  </a:lnTo>
                  <a:lnTo>
                    <a:pt x="106652" y="99360"/>
                  </a:lnTo>
                  <a:lnTo>
                    <a:pt x="108170" y="99425"/>
                  </a:lnTo>
                  <a:lnTo>
                    <a:pt x="109642" y="99478"/>
                  </a:lnTo>
                  <a:lnTo>
                    <a:pt x="110787" y="100341"/>
                  </a:lnTo>
                  <a:lnTo>
                    <a:pt x="111978" y="101199"/>
                  </a:lnTo>
                  <a:lnTo>
                    <a:pt x="113170" y="102057"/>
                  </a:lnTo>
                  <a:lnTo>
                    <a:pt x="114408" y="102914"/>
                  </a:lnTo>
                  <a:lnTo>
                    <a:pt x="115670" y="103772"/>
                  </a:lnTo>
                  <a:lnTo>
                    <a:pt x="116978" y="104624"/>
                  </a:lnTo>
                  <a:lnTo>
                    <a:pt x="118286" y="105477"/>
                  </a:lnTo>
                  <a:lnTo>
                    <a:pt x="119641" y="106324"/>
                  </a:lnTo>
                  <a:lnTo>
                    <a:pt x="121020" y="107171"/>
                  </a:lnTo>
                  <a:lnTo>
                    <a:pt x="122445" y="108012"/>
                  </a:lnTo>
                  <a:lnTo>
                    <a:pt x="123870" y="108854"/>
                  </a:lnTo>
                  <a:lnTo>
                    <a:pt x="125342" y="109696"/>
                  </a:lnTo>
                  <a:lnTo>
                    <a:pt x="126837" y="110532"/>
                  </a:lnTo>
                  <a:lnTo>
                    <a:pt x="128379" y="111363"/>
                  </a:lnTo>
                  <a:lnTo>
                    <a:pt x="129944" y="112188"/>
                  </a:lnTo>
                  <a:lnTo>
                    <a:pt x="131533" y="113014"/>
                  </a:lnTo>
                  <a:lnTo>
                    <a:pt x="133145" y="113834"/>
                  </a:lnTo>
                  <a:lnTo>
                    <a:pt x="134804" y="114654"/>
                  </a:lnTo>
                  <a:lnTo>
                    <a:pt x="136509" y="115464"/>
                  </a:lnTo>
                  <a:lnTo>
                    <a:pt x="138215" y="116273"/>
                  </a:lnTo>
                  <a:lnTo>
                    <a:pt x="139967" y="117077"/>
                  </a:lnTo>
                  <a:lnTo>
                    <a:pt x="141766" y="117876"/>
                  </a:lnTo>
                  <a:lnTo>
                    <a:pt x="143565" y="118669"/>
                  </a:lnTo>
                  <a:lnTo>
                    <a:pt x="145434" y="119457"/>
                  </a:lnTo>
                  <a:lnTo>
                    <a:pt x="147303" y="120240"/>
                  </a:lnTo>
                  <a:lnTo>
                    <a:pt x="149242" y="121023"/>
                  </a:lnTo>
                  <a:lnTo>
                    <a:pt x="151181" y="121795"/>
                  </a:lnTo>
                  <a:lnTo>
                    <a:pt x="153167" y="122561"/>
                  </a:lnTo>
                  <a:lnTo>
                    <a:pt x="155200" y="123322"/>
                  </a:lnTo>
                  <a:lnTo>
                    <a:pt x="157255" y="124078"/>
                  </a:lnTo>
                  <a:lnTo>
                    <a:pt x="159335" y="124823"/>
                  </a:lnTo>
                  <a:lnTo>
                    <a:pt x="161484" y="125569"/>
                  </a:lnTo>
                  <a:lnTo>
                    <a:pt x="163633" y="126303"/>
                  </a:lnTo>
                  <a:lnTo>
                    <a:pt x="165830" y="127032"/>
                  </a:lnTo>
                  <a:lnTo>
                    <a:pt x="168072" y="127750"/>
                  </a:lnTo>
                  <a:lnTo>
                    <a:pt x="170339" y="128463"/>
                  </a:lnTo>
                  <a:lnTo>
                    <a:pt x="172652" y="129171"/>
                  </a:lnTo>
                  <a:lnTo>
                    <a:pt x="175011" y="129873"/>
                  </a:lnTo>
                  <a:lnTo>
                    <a:pt x="177394" y="130559"/>
                  </a:lnTo>
                  <a:lnTo>
                    <a:pt x="179801" y="131245"/>
                  </a:lnTo>
                  <a:lnTo>
                    <a:pt x="182254" y="131921"/>
                  </a:lnTo>
                  <a:lnTo>
                    <a:pt x="184753" y="132586"/>
                  </a:lnTo>
                  <a:lnTo>
                    <a:pt x="187300" y="133245"/>
                  </a:lnTo>
                  <a:lnTo>
                    <a:pt x="189870" y="133894"/>
                  </a:lnTo>
                  <a:lnTo>
                    <a:pt x="192486" y="134537"/>
                  </a:lnTo>
                  <a:lnTo>
                    <a:pt x="195126" y="135169"/>
                  </a:lnTo>
                  <a:lnTo>
                    <a:pt x="196482" y="135480"/>
                  </a:lnTo>
                  <a:lnTo>
                    <a:pt x="197837" y="135791"/>
                  </a:lnTo>
                  <a:lnTo>
                    <a:pt x="199192" y="136102"/>
                  </a:lnTo>
                  <a:lnTo>
                    <a:pt x="200570" y="136408"/>
                  </a:lnTo>
                  <a:lnTo>
                    <a:pt x="201948" y="136708"/>
                  </a:lnTo>
                  <a:lnTo>
                    <a:pt x="203327" y="137008"/>
                  </a:lnTo>
                  <a:lnTo>
                    <a:pt x="204729" y="137308"/>
                  </a:lnTo>
                  <a:lnTo>
                    <a:pt x="206154" y="137603"/>
                  </a:lnTo>
                  <a:lnTo>
                    <a:pt x="207555" y="137898"/>
                  </a:lnTo>
                  <a:lnTo>
                    <a:pt x="209004" y="138188"/>
                  </a:lnTo>
                  <a:lnTo>
                    <a:pt x="210429" y="138477"/>
                  </a:lnTo>
                  <a:lnTo>
                    <a:pt x="211901" y="138761"/>
                  </a:lnTo>
                  <a:lnTo>
                    <a:pt x="213349" y="139045"/>
                  </a:lnTo>
                  <a:lnTo>
                    <a:pt x="214821" y="139329"/>
                  </a:lnTo>
                  <a:lnTo>
                    <a:pt x="216317" y="139608"/>
                  </a:lnTo>
                  <a:lnTo>
                    <a:pt x="217812" y="139881"/>
                  </a:lnTo>
                  <a:lnTo>
                    <a:pt x="219307" y="140155"/>
                  </a:lnTo>
                  <a:lnTo>
                    <a:pt x="220826" y="140423"/>
                  </a:lnTo>
                  <a:lnTo>
                    <a:pt x="222344" y="140691"/>
                  </a:lnTo>
                  <a:lnTo>
                    <a:pt x="223886" y="140959"/>
                  </a:lnTo>
                  <a:lnTo>
                    <a:pt x="225428" y="141222"/>
                  </a:lnTo>
                  <a:lnTo>
                    <a:pt x="226970" y="141479"/>
                  </a:lnTo>
                  <a:lnTo>
                    <a:pt x="228535" y="141736"/>
                  </a:lnTo>
                  <a:lnTo>
                    <a:pt x="230124" y="141988"/>
                  </a:lnTo>
                  <a:lnTo>
                    <a:pt x="231713" y="142240"/>
                  </a:lnTo>
                  <a:lnTo>
                    <a:pt x="233301" y="142487"/>
                  </a:lnTo>
                  <a:lnTo>
                    <a:pt x="234913" y="142733"/>
                  </a:lnTo>
                  <a:lnTo>
                    <a:pt x="236549" y="142975"/>
                  </a:lnTo>
                  <a:lnTo>
                    <a:pt x="238161" y="143216"/>
                  </a:lnTo>
                  <a:lnTo>
                    <a:pt x="239819" y="143452"/>
                  </a:lnTo>
                  <a:lnTo>
                    <a:pt x="241455" y="143688"/>
                  </a:lnTo>
                  <a:lnTo>
                    <a:pt x="243137" y="143918"/>
                  </a:lnTo>
                  <a:lnTo>
                    <a:pt x="244796" y="144143"/>
                  </a:lnTo>
                  <a:lnTo>
                    <a:pt x="246478" y="144368"/>
                  </a:lnTo>
                  <a:lnTo>
                    <a:pt x="248183" y="144588"/>
                  </a:lnTo>
                  <a:lnTo>
                    <a:pt x="249889" y="144808"/>
                  </a:lnTo>
                  <a:lnTo>
                    <a:pt x="251618" y="145022"/>
                  </a:lnTo>
                  <a:lnTo>
                    <a:pt x="253347" y="145237"/>
                  </a:lnTo>
                  <a:lnTo>
                    <a:pt x="255075" y="145446"/>
                  </a:lnTo>
                  <a:lnTo>
                    <a:pt x="256828" y="145650"/>
                  </a:lnTo>
                  <a:lnTo>
                    <a:pt x="258603" y="145853"/>
                  </a:lnTo>
                  <a:lnTo>
                    <a:pt x="260379" y="146057"/>
                  </a:lnTo>
                  <a:lnTo>
                    <a:pt x="262154" y="146250"/>
                  </a:lnTo>
                  <a:lnTo>
                    <a:pt x="263953" y="146443"/>
                  </a:lnTo>
                  <a:lnTo>
                    <a:pt x="265752" y="146636"/>
                  </a:lnTo>
                  <a:lnTo>
                    <a:pt x="267574" y="146818"/>
                  </a:lnTo>
                  <a:lnTo>
                    <a:pt x="269420" y="147006"/>
                  </a:lnTo>
                  <a:lnTo>
                    <a:pt x="271266" y="147183"/>
                  </a:lnTo>
                  <a:lnTo>
                    <a:pt x="273111" y="147360"/>
                  </a:lnTo>
                  <a:lnTo>
                    <a:pt x="274980" y="147531"/>
                  </a:lnTo>
                  <a:lnTo>
                    <a:pt x="276849" y="147703"/>
                  </a:lnTo>
                  <a:lnTo>
                    <a:pt x="278742" y="147869"/>
                  </a:lnTo>
                  <a:lnTo>
                    <a:pt x="280634" y="148035"/>
                  </a:lnTo>
                  <a:lnTo>
                    <a:pt x="282550" y="148190"/>
                  </a:lnTo>
                  <a:lnTo>
                    <a:pt x="284466" y="148346"/>
                  </a:lnTo>
                  <a:lnTo>
                    <a:pt x="286405" y="148501"/>
                  </a:lnTo>
                  <a:lnTo>
                    <a:pt x="288367" y="148652"/>
                  </a:lnTo>
                  <a:lnTo>
                    <a:pt x="290330" y="148796"/>
                  </a:lnTo>
                  <a:lnTo>
                    <a:pt x="292292" y="148936"/>
                  </a:lnTo>
                  <a:lnTo>
                    <a:pt x="294278" y="149075"/>
                  </a:lnTo>
                  <a:lnTo>
                    <a:pt x="296264" y="149209"/>
                  </a:lnTo>
                  <a:lnTo>
                    <a:pt x="298273" y="149343"/>
                  </a:lnTo>
                  <a:lnTo>
                    <a:pt x="300282" y="149466"/>
                  </a:lnTo>
                  <a:lnTo>
                    <a:pt x="302315" y="149590"/>
                  </a:lnTo>
                  <a:lnTo>
                    <a:pt x="304371" y="149713"/>
                  </a:lnTo>
                  <a:lnTo>
                    <a:pt x="306427" y="149825"/>
                  </a:lnTo>
                  <a:lnTo>
                    <a:pt x="308483" y="149938"/>
                  </a:lnTo>
                  <a:lnTo>
                    <a:pt x="310562" y="150051"/>
                  </a:lnTo>
                  <a:lnTo>
                    <a:pt x="312665" y="150152"/>
                  </a:lnTo>
                  <a:lnTo>
                    <a:pt x="314767" y="150254"/>
                  </a:lnTo>
                  <a:lnTo>
                    <a:pt x="316870" y="150351"/>
                  </a:lnTo>
                  <a:lnTo>
                    <a:pt x="318996" y="150447"/>
                  </a:lnTo>
                  <a:lnTo>
                    <a:pt x="321145" y="150533"/>
                  </a:lnTo>
                  <a:lnTo>
                    <a:pt x="323295" y="150619"/>
                  </a:lnTo>
                  <a:lnTo>
                    <a:pt x="325467" y="150705"/>
                  </a:lnTo>
                  <a:lnTo>
                    <a:pt x="327640" y="150780"/>
                  </a:lnTo>
                  <a:lnTo>
                    <a:pt x="329813" y="150855"/>
                  </a:lnTo>
                  <a:lnTo>
                    <a:pt x="332032" y="150924"/>
                  </a:lnTo>
                  <a:lnTo>
                    <a:pt x="334228" y="150989"/>
                  </a:lnTo>
                  <a:lnTo>
                    <a:pt x="336471" y="151048"/>
                  </a:lnTo>
                  <a:lnTo>
                    <a:pt x="338714" y="151107"/>
                  </a:lnTo>
                  <a:lnTo>
                    <a:pt x="340957" y="151160"/>
                  </a:lnTo>
                  <a:lnTo>
                    <a:pt x="343223" y="151209"/>
                  </a:lnTo>
                  <a:lnTo>
                    <a:pt x="345489" y="151257"/>
                  </a:lnTo>
                  <a:lnTo>
                    <a:pt x="347779" y="151300"/>
                  </a:lnTo>
                  <a:lnTo>
                    <a:pt x="350092" y="151332"/>
                  </a:lnTo>
                  <a:lnTo>
                    <a:pt x="352405" y="151369"/>
                  </a:lnTo>
                  <a:lnTo>
                    <a:pt x="354741" y="151396"/>
                  </a:lnTo>
                  <a:lnTo>
                    <a:pt x="357077" y="151418"/>
                  </a:lnTo>
                  <a:lnTo>
                    <a:pt x="359437" y="151439"/>
                  </a:lnTo>
                  <a:lnTo>
                    <a:pt x="361796" y="151455"/>
                  </a:lnTo>
                  <a:lnTo>
                    <a:pt x="364179" y="151466"/>
                  </a:lnTo>
                  <a:lnTo>
                    <a:pt x="366562" y="151471"/>
                  </a:lnTo>
                  <a:lnTo>
                    <a:pt x="368969" y="151477"/>
                  </a:lnTo>
                  <a:lnTo>
                    <a:pt x="371399" y="151477"/>
                  </a:lnTo>
                  <a:lnTo>
                    <a:pt x="373828" y="151471"/>
                  </a:lnTo>
                  <a:lnTo>
                    <a:pt x="376258" y="151460"/>
                  </a:lnTo>
                  <a:lnTo>
                    <a:pt x="378711" y="151444"/>
                  </a:lnTo>
                  <a:lnTo>
                    <a:pt x="381188" y="151423"/>
                  </a:lnTo>
                  <a:lnTo>
                    <a:pt x="383687" y="151402"/>
                  </a:lnTo>
                  <a:lnTo>
                    <a:pt x="386164" y="151369"/>
                  </a:lnTo>
                  <a:lnTo>
                    <a:pt x="388687" y="151337"/>
                  </a:lnTo>
                  <a:lnTo>
                    <a:pt x="391210" y="151300"/>
                  </a:lnTo>
                  <a:lnTo>
                    <a:pt x="393757" y="151257"/>
                  </a:lnTo>
                  <a:lnTo>
                    <a:pt x="396303" y="151214"/>
                  </a:lnTo>
                  <a:lnTo>
                    <a:pt x="398850" y="151160"/>
                  </a:lnTo>
                  <a:lnTo>
                    <a:pt x="401443" y="151107"/>
                  </a:lnTo>
                  <a:lnTo>
                    <a:pt x="404036" y="151042"/>
                  </a:lnTo>
                  <a:lnTo>
                    <a:pt x="406630" y="150978"/>
                  </a:lnTo>
                  <a:lnTo>
                    <a:pt x="409246" y="150908"/>
                  </a:lnTo>
                  <a:lnTo>
                    <a:pt x="411886" y="150833"/>
                  </a:lnTo>
                  <a:lnTo>
                    <a:pt x="414526" y="150758"/>
                  </a:lnTo>
                  <a:lnTo>
                    <a:pt x="417190" y="150672"/>
                  </a:lnTo>
                  <a:lnTo>
                    <a:pt x="419853" y="150581"/>
                  </a:lnTo>
                  <a:lnTo>
                    <a:pt x="422540" y="150490"/>
                  </a:lnTo>
                  <a:lnTo>
                    <a:pt x="425250" y="150388"/>
                  </a:lnTo>
                  <a:lnTo>
                    <a:pt x="427960" y="150287"/>
                  </a:lnTo>
                  <a:lnTo>
                    <a:pt x="430693" y="150179"/>
                  </a:lnTo>
                  <a:lnTo>
                    <a:pt x="433427" y="150067"/>
                  </a:lnTo>
                  <a:lnTo>
                    <a:pt x="436184" y="149949"/>
                  </a:lnTo>
                  <a:lnTo>
                    <a:pt x="438940" y="149825"/>
                  </a:lnTo>
                  <a:lnTo>
                    <a:pt x="441720" y="149697"/>
                  </a:lnTo>
                  <a:lnTo>
                    <a:pt x="444524" y="149563"/>
                  </a:lnTo>
                  <a:lnTo>
                    <a:pt x="447328" y="149423"/>
                  </a:lnTo>
                  <a:lnTo>
                    <a:pt x="450154" y="149279"/>
                  </a:lnTo>
                  <a:lnTo>
                    <a:pt x="453005" y="149134"/>
                  </a:lnTo>
                  <a:lnTo>
                    <a:pt x="455855" y="148979"/>
                  </a:lnTo>
                  <a:lnTo>
                    <a:pt x="458729" y="148823"/>
                  </a:lnTo>
                  <a:lnTo>
                    <a:pt x="461602" y="148657"/>
                  </a:lnTo>
                  <a:lnTo>
                    <a:pt x="464499" y="148491"/>
                  </a:lnTo>
                  <a:lnTo>
                    <a:pt x="467396" y="148314"/>
                  </a:lnTo>
                  <a:lnTo>
                    <a:pt x="470340" y="148137"/>
                  </a:lnTo>
                  <a:lnTo>
                    <a:pt x="473260" y="147949"/>
                  </a:lnTo>
                  <a:lnTo>
                    <a:pt x="476227" y="147762"/>
                  </a:lnTo>
                  <a:lnTo>
                    <a:pt x="479194" y="147569"/>
                  </a:lnTo>
                  <a:lnTo>
                    <a:pt x="482161" y="147365"/>
                  </a:lnTo>
                  <a:lnTo>
                    <a:pt x="485175" y="147161"/>
                  </a:lnTo>
                  <a:lnTo>
                    <a:pt x="488166" y="146952"/>
                  </a:lnTo>
                  <a:lnTo>
                    <a:pt x="491203" y="146738"/>
                  </a:lnTo>
                  <a:lnTo>
                    <a:pt x="494240" y="146513"/>
                  </a:lnTo>
                  <a:lnTo>
                    <a:pt x="497301" y="146287"/>
                  </a:lnTo>
                  <a:lnTo>
                    <a:pt x="500361" y="146057"/>
                  </a:lnTo>
                  <a:lnTo>
                    <a:pt x="503445" y="145816"/>
                  </a:lnTo>
                  <a:lnTo>
                    <a:pt x="506529" y="145574"/>
                  </a:lnTo>
                  <a:lnTo>
                    <a:pt x="509659" y="145328"/>
                  </a:lnTo>
                  <a:lnTo>
                    <a:pt x="512790" y="145071"/>
                  </a:lnTo>
                  <a:lnTo>
                    <a:pt x="515921" y="144813"/>
                  </a:lnTo>
                  <a:lnTo>
                    <a:pt x="519075" y="144545"/>
                  </a:lnTo>
                  <a:lnTo>
                    <a:pt x="522252" y="144277"/>
                  </a:lnTo>
                  <a:lnTo>
                    <a:pt x="525429" y="143998"/>
                  </a:lnTo>
                  <a:lnTo>
                    <a:pt x="528630" y="143720"/>
                  </a:lnTo>
                  <a:lnTo>
                    <a:pt x="531854" y="143430"/>
                  </a:lnTo>
                  <a:lnTo>
                    <a:pt x="535078" y="143135"/>
                  </a:lnTo>
                  <a:lnTo>
                    <a:pt x="538326" y="142835"/>
                  </a:lnTo>
                  <a:lnTo>
                    <a:pt x="541596" y="142535"/>
                  </a:lnTo>
                  <a:lnTo>
                    <a:pt x="544867" y="142224"/>
                  </a:lnTo>
                  <a:lnTo>
                    <a:pt x="548161" y="141908"/>
                  </a:lnTo>
                  <a:lnTo>
                    <a:pt x="551455" y="141586"/>
                  </a:lnTo>
                  <a:lnTo>
                    <a:pt x="554796" y="141259"/>
                  </a:lnTo>
                  <a:lnTo>
                    <a:pt x="558114" y="140921"/>
                  </a:lnTo>
                  <a:lnTo>
                    <a:pt x="561478" y="140584"/>
                  </a:lnTo>
                  <a:lnTo>
                    <a:pt x="564842" y="140241"/>
                  </a:lnTo>
                  <a:lnTo>
                    <a:pt x="568230" y="139887"/>
                  </a:lnTo>
                  <a:lnTo>
                    <a:pt x="571617" y="139533"/>
                  </a:lnTo>
                  <a:lnTo>
                    <a:pt x="571991" y="139656"/>
                  </a:lnTo>
                  <a:lnTo>
                    <a:pt x="573113" y="140021"/>
                  </a:lnTo>
                  <a:lnTo>
                    <a:pt x="574935" y="140611"/>
                  </a:lnTo>
                  <a:lnTo>
                    <a:pt x="576103" y="140975"/>
                  </a:lnTo>
                  <a:lnTo>
                    <a:pt x="577458" y="141393"/>
                  </a:lnTo>
                  <a:lnTo>
                    <a:pt x="579000" y="141854"/>
                  </a:lnTo>
                  <a:lnTo>
                    <a:pt x="580682" y="142353"/>
                  </a:lnTo>
                  <a:lnTo>
                    <a:pt x="582551" y="142894"/>
                  </a:lnTo>
                  <a:lnTo>
                    <a:pt x="584584" y="143473"/>
                  </a:lnTo>
                  <a:lnTo>
                    <a:pt x="586780" y="144084"/>
                  </a:lnTo>
                  <a:lnTo>
                    <a:pt x="589140" y="144733"/>
                  </a:lnTo>
                  <a:lnTo>
                    <a:pt x="591663" y="145403"/>
                  </a:lnTo>
                  <a:lnTo>
                    <a:pt x="594349" y="146105"/>
                  </a:lnTo>
                  <a:lnTo>
                    <a:pt x="597176" y="146834"/>
                  </a:lnTo>
                  <a:lnTo>
                    <a:pt x="600167" y="147579"/>
                  </a:lnTo>
                  <a:lnTo>
                    <a:pt x="601732" y="147960"/>
                  </a:lnTo>
                  <a:lnTo>
                    <a:pt x="603321" y="148346"/>
                  </a:lnTo>
                  <a:lnTo>
                    <a:pt x="604956" y="148737"/>
                  </a:lnTo>
                  <a:lnTo>
                    <a:pt x="606615" y="149129"/>
                  </a:lnTo>
                  <a:lnTo>
                    <a:pt x="608320" y="149525"/>
                  </a:lnTo>
                  <a:lnTo>
                    <a:pt x="610073" y="149927"/>
                  </a:lnTo>
                  <a:lnTo>
                    <a:pt x="611848" y="150329"/>
                  </a:lnTo>
                  <a:lnTo>
                    <a:pt x="613670" y="150737"/>
                  </a:lnTo>
                  <a:lnTo>
                    <a:pt x="615516" y="151144"/>
                  </a:lnTo>
                  <a:lnTo>
                    <a:pt x="617408" y="151552"/>
                  </a:lnTo>
                  <a:lnTo>
                    <a:pt x="619324" y="151964"/>
                  </a:lnTo>
                  <a:lnTo>
                    <a:pt x="621287" y="152377"/>
                  </a:lnTo>
                  <a:lnTo>
                    <a:pt x="623296" y="152790"/>
                  </a:lnTo>
                  <a:lnTo>
                    <a:pt x="625328" y="153208"/>
                  </a:lnTo>
                  <a:lnTo>
                    <a:pt x="627384" y="153621"/>
                  </a:lnTo>
                  <a:lnTo>
                    <a:pt x="629487" y="154034"/>
                  </a:lnTo>
                  <a:lnTo>
                    <a:pt x="631613" y="154452"/>
                  </a:lnTo>
                  <a:lnTo>
                    <a:pt x="633786" y="154865"/>
                  </a:lnTo>
                  <a:lnTo>
                    <a:pt x="636005" y="155277"/>
                  </a:lnTo>
                  <a:lnTo>
                    <a:pt x="638225" y="155690"/>
                  </a:lnTo>
                  <a:lnTo>
                    <a:pt x="640514" y="156103"/>
                  </a:lnTo>
                  <a:lnTo>
                    <a:pt x="642804" y="156510"/>
                  </a:lnTo>
                  <a:lnTo>
                    <a:pt x="645140" y="156918"/>
                  </a:lnTo>
                  <a:lnTo>
                    <a:pt x="647523" y="157320"/>
                  </a:lnTo>
                  <a:lnTo>
                    <a:pt x="649929" y="157722"/>
                  </a:lnTo>
                  <a:lnTo>
                    <a:pt x="652359" y="158118"/>
                  </a:lnTo>
                  <a:lnTo>
                    <a:pt x="654836" y="158515"/>
                  </a:lnTo>
                  <a:lnTo>
                    <a:pt x="657335" y="158906"/>
                  </a:lnTo>
                  <a:lnTo>
                    <a:pt x="659859" y="159292"/>
                  </a:lnTo>
                  <a:lnTo>
                    <a:pt x="662429" y="159673"/>
                  </a:lnTo>
                  <a:lnTo>
                    <a:pt x="665022" y="160054"/>
                  </a:lnTo>
                  <a:lnTo>
                    <a:pt x="667638" y="160424"/>
                  </a:lnTo>
                  <a:lnTo>
                    <a:pt x="670302" y="160793"/>
                  </a:lnTo>
                  <a:lnTo>
                    <a:pt x="672989" y="161153"/>
                  </a:lnTo>
                  <a:lnTo>
                    <a:pt x="675722" y="161512"/>
                  </a:lnTo>
                  <a:lnTo>
                    <a:pt x="678455" y="161860"/>
                  </a:lnTo>
                  <a:lnTo>
                    <a:pt x="681236" y="162203"/>
                  </a:lnTo>
                  <a:lnTo>
                    <a:pt x="684039" y="162541"/>
                  </a:lnTo>
                  <a:lnTo>
                    <a:pt x="686889" y="162868"/>
                  </a:lnTo>
                  <a:lnTo>
                    <a:pt x="689740" y="163190"/>
                  </a:lnTo>
                  <a:lnTo>
                    <a:pt x="692637" y="163501"/>
                  </a:lnTo>
                  <a:lnTo>
                    <a:pt x="695557" y="163806"/>
                  </a:lnTo>
                  <a:lnTo>
                    <a:pt x="698524" y="164106"/>
                  </a:lnTo>
                  <a:lnTo>
                    <a:pt x="701491" y="164390"/>
                  </a:lnTo>
                  <a:lnTo>
                    <a:pt x="704505" y="164669"/>
                  </a:lnTo>
                  <a:lnTo>
                    <a:pt x="707542" y="164937"/>
                  </a:lnTo>
                  <a:lnTo>
                    <a:pt x="710603" y="165200"/>
                  </a:lnTo>
                  <a:lnTo>
                    <a:pt x="713686" y="165446"/>
                  </a:lnTo>
                  <a:lnTo>
                    <a:pt x="716817" y="165688"/>
                  </a:lnTo>
                  <a:lnTo>
                    <a:pt x="719948" y="165913"/>
                  </a:lnTo>
                  <a:lnTo>
                    <a:pt x="723125" y="166133"/>
                  </a:lnTo>
                  <a:lnTo>
                    <a:pt x="726326" y="166336"/>
                  </a:lnTo>
                  <a:lnTo>
                    <a:pt x="727938" y="166438"/>
                  </a:lnTo>
                  <a:lnTo>
                    <a:pt x="729550" y="166535"/>
                  </a:lnTo>
                  <a:lnTo>
                    <a:pt x="731162" y="166626"/>
                  </a:lnTo>
                  <a:lnTo>
                    <a:pt x="732797" y="166712"/>
                  </a:lnTo>
                  <a:lnTo>
                    <a:pt x="734433" y="166803"/>
                  </a:lnTo>
                  <a:lnTo>
                    <a:pt x="736068" y="166883"/>
                  </a:lnTo>
                  <a:lnTo>
                    <a:pt x="737727" y="166963"/>
                  </a:lnTo>
                  <a:lnTo>
                    <a:pt x="739362" y="167039"/>
                  </a:lnTo>
                  <a:lnTo>
                    <a:pt x="741021" y="167114"/>
                  </a:lnTo>
                  <a:lnTo>
                    <a:pt x="742703" y="167183"/>
                  </a:lnTo>
                  <a:lnTo>
                    <a:pt x="744362" y="167253"/>
                  </a:lnTo>
                  <a:lnTo>
                    <a:pt x="746044" y="167317"/>
                  </a:lnTo>
                  <a:lnTo>
                    <a:pt x="747726" y="167376"/>
                  </a:lnTo>
                  <a:lnTo>
                    <a:pt x="749432" y="167435"/>
                  </a:lnTo>
                  <a:lnTo>
                    <a:pt x="751114" y="167489"/>
                  </a:lnTo>
                  <a:lnTo>
                    <a:pt x="752819" y="167537"/>
                  </a:lnTo>
                  <a:lnTo>
                    <a:pt x="754525" y="167585"/>
                  </a:lnTo>
                  <a:lnTo>
                    <a:pt x="756253" y="167628"/>
                  </a:lnTo>
                  <a:lnTo>
                    <a:pt x="757959" y="167666"/>
                  </a:lnTo>
                  <a:lnTo>
                    <a:pt x="759688" y="167703"/>
                  </a:lnTo>
                  <a:lnTo>
                    <a:pt x="761417" y="167730"/>
                  </a:lnTo>
                  <a:lnTo>
                    <a:pt x="763169" y="167762"/>
                  </a:lnTo>
                  <a:lnTo>
                    <a:pt x="764898" y="167784"/>
                  </a:lnTo>
                  <a:lnTo>
                    <a:pt x="766650" y="167805"/>
                  </a:lnTo>
                  <a:lnTo>
                    <a:pt x="768402" y="167821"/>
                  </a:lnTo>
                  <a:lnTo>
                    <a:pt x="770178" y="167832"/>
                  </a:lnTo>
                  <a:lnTo>
                    <a:pt x="771930" y="167843"/>
                  </a:lnTo>
                  <a:lnTo>
                    <a:pt x="773705" y="167848"/>
                  </a:lnTo>
                  <a:lnTo>
                    <a:pt x="775481" y="167848"/>
                  </a:lnTo>
                  <a:lnTo>
                    <a:pt x="777280" y="167843"/>
                  </a:lnTo>
                  <a:lnTo>
                    <a:pt x="779055" y="167837"/>
                  </a:lnTo>
                  <a:lnTo>
                    <a:pt x="780854" y="167827"/>
                  </a:lnTo>
                  <a:lnTo>
                    <a:pt x="782653" y="167810"/>
                  </a:lnTo>
                  <a:lnTo>
                    <a:pt x="784476" y="167789"/>
                  </a:lnTo>
                  <a:lnTo>
                    <a:pt x="786275" y="167768"/>
                  </a:lnTo>
                  <a:lnTo>
                    <a:pt x="788097" y="167735"/>
                  </a:lnTo>
                  <a:lnTo>
                    <a:pt x="789919" y="167703"/>
                  </a:lnTo>
                  <a:lnTo>
                    <a:pt x="791741" y="167666"/>
                  </a:lnTo>
                  <a:lnTo>
                    <a:pt x="793587" y="167623"/>
                  </a:lnTo>
                  <a:lnTo>
                    <a:pt x="795433" y="167580"/>
                  </a:lnTo>
                  <a:lnTo>
                    <a:pt x="797255" y="167526"/>
                  </a:lnTo>
                  <a:lnTo>
                    <a:pt x="799124" y="167473"/>
                  </a:lnTo>
                  <a:lnTo>
                    <a:pt x="800970" y="167414"/>
                  </a:lnTo>
                  <a:lnTo>
                    <a:pt x="802839" y="167349"/>
                  </a:lnTo>
                  <a:lnTo>
                    <a:pt x="804708" y="167280"/>
                  </a:lnTo>
                  <a:lnTo>
                    <a:pt x="806577" y="167205"/>
                  </a:lnTo>
                  <a:lnTo>
                    <a:pt x="808446" y="167124"/>
                  </a:lnTo>
                  <a:lnTo>
                    <a:pt x="810315" y="167044"/>
                  </a:lnTo>
                  <a:lnTo>
                    <a:pt x="812207" y="166953"/>
                  </a:lnTo>
                  <a:lnTo>
                    <a:pt x="814100" y="166862"/>
                  </a:lnTo>
                  <a:lnTo>
                    <a:pt x="815992" y="166765"/>
                  </a:lnTo>
                  <a:lnTo>
                    <a:pt x="817908" y="166658"/>
                  </a:lnTo>
                  <a:lnTo>
                    <a:pt x="819800" y="166551"/>
                  </a:lnTo>
                  <a:lnTo>
                    <a:pt x="821716" y="166438"/>
                  </a:lnTo>
                  <a:lnTo>
                    <a:pt x="823632" y="166320"/>
                  </a:lnTo>
                  <a:lnTo>
                    <a:pt x="825547" y="166197"/>
                  </a:lnTo>
                  <a:lnTo>
                    <a:pt x="827487" y="166068"/>
                  </a:lnTo>
                  <a:lnTo>
                    <a:pt x="829402" y="165934"/>
                  </a:lnTo>
                  <a:lnTo>
                    <a:pt x="831341" y="165800"/>
                  </a:lnTo>
                  <a:lnTo>
                    <a:pt x="833280" y="165656"/>
                  </a:lnTo>
                  <a:lnTo>
                    <a:pt x="835220" y="165505"/>
                  </a:lnTo>
                  <a:lnTo>
                    <a:pt x="837182" y="165350"/>
                  </a:lnTo>
                  <a:lnTo>
                    <a:pt x="839145" y="165189"/>
                  </a:lnTo>
                  <a:lnTo>
                    <a:pt x="841084" y="165023"/>
                  </a:lnTo>
                  <a:lnTo>
                    <a:pt x="843046" y="164857"/>
                  </a:lnTo>
                  <a:lnTo>
                    <a:pt x="845032" y="164680"/>
                  </a:lnTo>
                  <a:lnTo>
                    <a:pt x="846994" y="164498"/>
                  </a:lnTo>
                  <a:lnTo>
                    <a:pt x="848980" y="164310"/>
                  </a:lnTo>
                  <a:lnTo>
                    <a:pt x="850966" y="164117"/>
                  </a:lnTo>
                  <a:lnTo>
                    <a:pt x="852952" y="163919"/>
                  </a:lnTo>
                  <a:lnTo>
                    <a:pt x="854938" y="163715"/>
                  </a:lnTo>
                  <a:lnTo>
                    <a:pt x="856924" y="163501"/>
                  </a:lnTo>
                  <a:lnTo>
                    <a:pt x="858933" y="163286"/>
                  </a:lnTo>
                  <a:lnTo>
                    <a:pt x="860919" y="163066"/>
                  </a:lnTo>
                  <a:lnTo>
                    <a:pt x="862928" y="162836"/>
                  </a:lnTo>
                  <a:lnTo>
                    <a:pt x="864960" y="162605"/>
                  </a:lnTo>
                  <a:lnTo>
                    <a:pt x="866970" y="162364"/>
                  </a:lnTo>
                  <a:lnTo>
                    <a:pt x="868979" y="162117"/>
                  </a:lnTo>
                  <a:lnTo>
                    <a:pt x="871011" y="161866"/>
                  </a:lnTo>
                  <a:lnTo>
                    <a:pt x="873044" y="161608"/>
                  </a:lnTo>
                  <a:lnTo>
                    <a:pt x="875053" y="161346"/>
                  </a:lnTo>
                  <a:lnTo>
                    <a:pt x="877062" y="161083"/>
                  </a:lnTo>
                  <a:lnTo>
                    <a:pt x="879048" y="160809"/>
                  </a:lnTo>
                  <a:lnTo>
                    <a:pt x="880987" y="160531"/>
                  </a:lnTo>
                  <a:lnTo>
                    <a:pt x="882926" y="160252"/>
                  </a:lnTo>
                  <a:lnTo>
                    <a:pt x="884842" y="159968"/>
                  </a:lnTo>
                  <a:lnTo>
                    <a:pt x="886758" y="159673"/>
                  </a:lnTo>
                  <a:lnTo>
                    <a:pt x="888627" y="159384"/>
                  </a:lnTo>
                  <a:lnTo>
                    <a:pt x="890473" y="159083"/>
                  </a:lnTo>
                  <a:lnTo>
                    <a:pt x="892318" y="158778"/>
                  </a:lnTo>
                  <a:lnTo>
                    <a:pt x="894117" y="158472"/>
                  </a:lnTo>
                  <a:lnTo>
                    <a:pt x="895916" y="158161"/>
                  </a:lnTo>
                  <a:lnTo>
                    <a:pt x="897692" y="157845"/>
                  </a:lnTo>
                  <a:lnTo>
                    <a:pt x="899444" y="157529"/>
                  </a:lnTo>
                  <a:lnTo>
                    <a:pt x="901196" y="157207"/>
                  </a:lnTo>
                  <a:lnTo>
                    <a:pt x="902902" y="156880"/>
                  </a:lnTo>
                  <a:lnTo>
                    <a:pt x="904607" y="156548"/>
                  </a:lnTo>
                  <a:lnTo>
                    <a:pt x="906289" y="156210"/>
                  </a:lnTo>
                  <a:lnTo>
                    <a:pt x="907948" y="155872"/>
                  </a:lnTo>
                  <a:lnTo>
                    <a:pt x="909583" y="155529"/>
                  </a:lnTo>
                  <a:lnTo>
                    <a:pt x="911195" y="155181"/>
                  </a:lnTo>
                  <a:lnTo>
                    <a:pt x="912807" y="154832"/>
                  </a:lnTo>
                  <a:lnTo>
                    <a:pt x="914373" y="154479"/>
                  </a:lnTo>
                  <a:lnTo>
                    <a:pt x="915938" y="154119"/>
                  </a:lnTo>
                  <a:lnTo>
                    <a:pt x="917503" y="153760"/>
                  </a:lnTo>
                  <a:lnTo>
                    <a:pt x="919022" y="153396"/>
                  </a:lnTo>
                  <a:lnTo>
                    <a:pt x="920540" y="153026"/>
                  </a:lnTo>
                  <a:lnTo>
                    <a:pt x="922036" y="152656"/>
                  </a:lnTo>
                  <a:lnTo>
                    <a:pt x="923507" y="152281"/>
                  </a:lnTo>
                  <a:lnTo>
                    <a:pt x="924956" y="151905"/>
                  </a:lnTo>
                  <a:lnTo>
                    <a:pt x="926381" y="151525"/>
                  </a:lnTo>
                  <a:lnTo>
                    <a:pt x="927806" y="151139"/>
                  </a:lnTo>
                  <a:lnTo>
                    <a:pt x="929208" y="150748"/>
                  </a:lnTo>
                  <a:lnTo>
                    <a:pt x="930610" y="150362"/>
                  </a:lnTo>
                  <a:lnTo>
                    <a:pt x="931965" y="149965"/>
                  </a:lnTo>
                  <a:lnTo>
                    <a:pt x="933320" y="149568"/>
                  </a:lnTo>
                  <a:lnTo>
                    <a:pt x="934652" y="149166"/>
                  </a:lnTo>
                  <a:lnTo>
                    <a:pt x="935983" y="148764"/>
                  </a:lnTo>
                  <a:lnTo>
                    <a:pt x="937268" y="148357"/>
                  </a:lnTo>
                  <a:lnTo>
                    <a:pt x="938553" y="147949"/>
                  </a:lnTo>
                  <a:lnTo>
                    <a:pt x="939815" y="147536"/>
                  </a:lnTo>
                  <a:lnTo>
                    <a:pt x="941076" y="147124"/>
                  </a:lnTo>
                  <a:lnTo>
                    <a:pt x="942315" y="146706"/>
                  </a:lnTo>
                  <a:lnTo>
                    <a:pt x="943529" y="146287"/>
                  </a:lnTo>
                  <a:lnTo>
                    <a:pt x="944721" y="145864"/>
                  </a:lnTo>
                  <a:lnTo>
                    <a:pt x="945912" y="145435"/>
                  </a:lnTo>
                  <a:lnTo>
                    <a:pt x="947081" y="145012"/>
                  </a:lnTo>
                  <a:lnTo>
                    <a:pt x="948249" y="144577"/>
                  </a:lnTo>
                  <a:lnTo>
                    <a:pt x="949370" y="144143"/>
                  </a:lnTo>
                  <a:lnTo>
                    <a:pt x="950515" y="143709"/>
                  </a:lnTo>
                  <a:lnTo>
                    <a:pt x="951613" y="143275"/>
                  </a:lnTo>
                  <a:lnTo>
                    <a:pt x="952711" y="142835"/>
                  </a:lnTo>
                  <a:lnTo>
                    <a:pt x="953786" y="142390"/>
                  </a:lnTo>
                  <a:lnTo>
                    <a:pt x="954837" y="141945"/>
                  </a:lnTo>
                  <a:lnTo>
                    <a:pt x="955888" y="141500"/>
                  </a:lnTo>
                  <a:lnTo>
                    <a:pt x="956916" y="141050"/>
                  </a:lnTo>
                  <a:lnTo>
                    <a:pt x="957944" y="140600"/>
                  </a:lnTo>
                  <a:lnTo>
                    <a:pt x="958949" y="140144"/>
                  </a:lnTo>
                  <a:lnTo>
                    <a:pt x="959930" y="139688"/>
                  </a:lnTo>
                  <a:lnTo>
                    <a:pt x="960911" y="139233"/>
                  </a:lnTo>
                  <a:lnTo>
                    <a:pt x="961869" y="138777"/>
                  </a:lnTo>
                  <a:lnTo>
                    <a:pt x="962827" y="138316"/>
                  </a:lnTo>
                  <a:lnTo>
                    <a:pt x="963762" y="137850"/>
                  </a:lnTo>
                  <a:lnTo>
                    <a:pt x="964673" y="137389"/>
                  </a:lnTo>
                  <a:lnTo>
                    <a:pt x="965584" y="136922"/>
                  </a:lnTo>
                  <a:lnTo>
                    <a:pt x="966472" y="136451"/>
                  </a:lnTo>
                  <a:lnTo>
                    <a:pt x="967336" y="135984"/>
                  </a:lnTo>
                  <a:lnTo>
                    <a:pt x="968200" y="135513"/>
                  </a:lnTo>
                  <a:lnTo>
                    <a:pt x="969065" y="135041"/>
                  </a:lnTo>
                  <a:lnTo>
                    <a:pt x="969906" y="134564"/>
                  </a:lnTo>
                  <a:lnTo>
                    <a:pt x="970724" y="134087"/>
                  </a:lnTo>
                  <a:lnTo>
                    <a:pt x="971541" y="133610"/>
                  </a:lnTo>
                  <a:lnTo>
                    <a:pt x="973130" y="132655"/>
                  </a:lnTo>
                  <a:lnTo>
                    <a:pt x="974649" y="131690"/>
                  </a:lnTo>
                  <a:lnTo>
                    <a:pt x="976144" y="130720"/>
                  </a:lnTo>
                  <a:lnTo>
                    <a:pt x="977569" y="129750"/>
                  </a:lnTo>
                  <a:lnTo>
                    <a:pt x="978971" y="128774"/>
                  </a:lnTo>
                  <a:lnTo>
                    <a:pt x="980302" y="127793"/>
                  </a:lnTo>
                  <a:lnTo>
                    <a:pt x="981611" y="126807"/>
                  </a:lnTo>
                  <a:lnTo>
                    <a:pt x="982849" y="125820"/>
                  </a:lnTo>
                  <a:lnTo>
                    <a:pt x="984064" y="124829"/>
                  </a:lnTo>
                  <a:lnTo>
                    <a:pt x="985232" y="123837"/>
                  </a:lnTo>
                  <a:lnTo>
                    <a:pt x="986353" y="122845"/>
                  </a:lnTo>
                  <a:lnTo>
                    <a:pt x="987428" y="121854"/>
                  </a:lnTo>
                  <a:lnTo>
                    <a:pt x="988479" y="120857"/>
                  </a:lnTo>
                  <a:lnTo>
                    <a:pt x="989484" y="119859"/>
                  </a:lnTo>
                  <a:lnTo>
                    <a:pt x="990442" y="118862"/>
                  </a:lnTo>
                  <a:lnTo>
                    <a:pt x="991376" y="117865"/>
                  </a:lnTo>
                  <a:lnTo>
                    <a:pt x="992264" y="116868"/>
                  </a:lnTo>
                  <a:lnTo>
                    <a:pt x="993129" y="115871"/>
                  </a:lnTo>
                  <a:lnTo>
                    <a:pt x="993946" y="114874"/>
                  </a:lnTo>
                  <a:lnTo>
                    <a:pt x="994741" y="113882"/>
                  </a:lnTo>
                  <a:lnTo>
                    <a:pt x="995488" y="112891"/>
                  </a:lnTo>
                  <a:lnTo>
                    <a:pt x="996212" y="111899"/>
                  </a:lnTo>
                  <a:lnTo>
                    <a:pt x="996890" y="110912"/>
                  </a:lnTo>
                  <a:lnTo>
                    <a:pt x="997567" y="109926"/>
                  </a:lnTo>
                  <a:lnTo>
                    <a:pt x="998198" y="108945"/>
                  </a:lnTo>
                  <a:lnTo>
                    <a:pt x="998806" y="107969"/>
                  </a:lnTo>
                  <a:lnTo>
                    <a:pt x="999390" y="106994"/>
                  </a:lnTo>
                  <a:lnTo>
                    <a:pt x="999927" y="106029"/>
                  </a:lnTo>
                  <a:lnTo>
                    <a:pt x="1000464" y="105064"/>
                  </a:lnTo>
                  <a:lnTo>
                    <a:pt x="1000955" y="104104"/>
                  </a:lnTo>
                  <a:lnTo>
                    <a:pt x="1001446" y="103150"/>
                  </a:lnTo>
                  <a:lnTo>
                    <a:pt x="1001890" y="102201"/>
                  </a:lnTo>
                  <a:lnTo>
                    <a:pt x="1002333" y="101258"/>
                  </a:lnTo>
                  <a:lnTo>
                    <a:pt x="1002754" y="100325"/>
                  </a:lnTo>
                  <a:lnTo>
                    <a:pt x="1003151" y="99392"/>
                  </a:lnTo>
                  <a:lnTo>
                    <a:pt x="1003525" y="98476"/>
                  </a:lnTo>
                  <a:lnTo>
                    <a:pt x="1003875" y="97559"/>
                  </a:lnTo>
                  <a:lnTo>
                    <a:pt x="1004226" y="96653"/>
                  </a:lnTo>
                  <a:lnTo>
                    <a:pt x="1004857" y="94868"/>
                  </a:lnTo>
                  <a:lnTo>
                    <a:pt x="1005441" y="93120"/>
                  </a:lnTo>
                  <a:lnTo>
                    <a:pt x="1005978" y="91410"/>
                  </a:lnTo>
                  <a:lnTo>
                    <a:pt x="1006469" y="89743"/>
                  </a:lnTo>
                  <a:lnTo>
                    <a:pt x="1006936" y="88119"/>
                  </a:lnTo>
                  <a:lnTo>
                    <a:pt x="1007777" y="85021"/>
                  </a:lnTo>
                  <a:lnTo>
                    <a:pt x="1008174" y="83552"/>
                  </a:lnTo>
                  <a:lnTo>
                    <a:pt x="1008571" y="82136"/>
                  </a:lnTo>
                  <a:lnTo>
                    <a:pt x="1008968" y="80786"/>
                  </a:lnTo>
                  <a:lnTo>
                    <a:pt x="1009389" y="79494"/>
                  </a:lnTo>
                  <a:lnTo>
                    <a:pt x="1009810" y="78266"/>
                  </a:lnTo>
                  <a:lnTo>
                    <a:pt x="1010043" y="77682"/>
                  </a:lnTo>
                  <a:lnTo>
                    <a:pt x="1010277" y="77108"/>
                  </a:lnTo>
                  <a:lnTo>
                    <a:pt x="1010510" y="76561"/>
                  </a:lnTo>
                  <a:lnTo>
                    <a:pt x="1010767" y="76025"/>
                  </a:lnTo>
                  <a:lnTo>
                    <a:pt x="1011024" y="75511"/>
                  </a:lnTo>
                  <a:lnTo>
                    <a:pt x="1011305" y="75012"/>
                  </a:lnTo>
                  <a:lnTo>
                    <a:pt x="1011585" y="74540"/>
                  </a:lnTo>
                  <a:lnTo>
                    <a:pt x="1011865" y="74079"/>
                  </a:lnTo>
                  <a:lnTo>
                    <a:pt x="1012193" y="73645"/>
                  </a:lnTo>
                  <a:lnTo>
                    <a:pt x="1012520" y="73227"/>
                  </a:lnTo>
                  <a:lnTo>
                    <a:pt x="1012847" y="72830"/>
                  </a:lnTo>
                  <a:lnTo>
                    <a:pt x="1013220" y="72455"/>
                  </a:lnTo>
                  <a:lnTo>
                    <a:pt x="1013594" y="72101"/>
                  </a:lnTo>
                  <a:lnTo>
                    <a:pt x="1013991" y="71774"/>
                  </a:lnTo>
                  <a:lnTo>
                    <a:pt x="1014389" y="71463"/>
                  </a:lnTo>
                  <a:lnTo>
                    <a:pt x="1014833" y="71179"/>
                  </a:lnTo>
                  <a:lnTo>
                    <a:pt x="1015066" y="71040"/>
                  </a:lnTo>
                  <a:lnTo>
                    <a:pt x="1015276" y="70911"/>
                  </a:lnTo>
                  <a:lnTo>
                    <a:pt x="1015533" y="70788"/>
                  </a:lnTo>
                  <a:lnTo>
                    <a:pt x="1015767" y="70675"/>
                  </a:lnTo>
                  <a:lnTo>
                    <a:pt x="1016024" y="70563"/>
                  </a:lnTo>
                  <a:lnTo>
                    <a:pt x="1016258" y="70456"/>
                  </a:lnTo>
                  <a:lnTo>
                    <a:pt x="1016515" y="70359"/>
                  </a:lnTo>
                  <a:lnTo>
                    <a:pt x="1016795" y="70263"/>
                  </a:lnTo>
                  <a:lnTo>
                    <a:pt x="1017075" y="70177"/>
                  </a:lnTo>
                  <a:lnTo>
                    <a:pt x="1017332" y="70096"/>
                  </a:lnTo>
                  <a:lnTo>
                    <a:pt x="1017636" y="70021"/>
                  </a:lnTo>
                  <a:lnTo>
                    <a:pt x="1017916" y="69952"/>
                  </a:lnTo>
                  <a:lnTo>
                    <a:pt x="1018220" y="69893"/>
                  </a:lnTo>
                  <a:lnTo>
                    <a:pt x="1018524" y="69834"/>
                  </a:lnTo>
                  <a:lnTo>
                    <a:pt x="1018828" y="69786"/>
                  </a:lnTo>
                  <a:lnTo>
                    <a:pt x="1019155" y="69743"/>
                  </a:lnTo>
                  <a:lnTo>
                    <a:pt x="1019482" y="69705"/>
                  </a:lnTo>
                  <a:lnTo>
                    <a:pt x="1019809" y="69678"/>
                  </a:lnTo>
                  <a:lnTo>
                    <a:pt x="1020159" y="69652"/>
                  </a:lnTo>
                  <a:lnTo>
                    <a:pt x="1020510" y="69635"/>
                  </a:lnTo>
                  <a:lnTo>
                    <a:pt x="1020860" y="69625"/>
                  </a:lnTo>
                  <a:lnTo>
                    <a:pt x="1021608" y="69625"/>
                  </a:lnTo>
                  <a:lnTo>
                    <a:pt x="1021982" y="69635"/>
                  </a:lnTo>
                  <a:lnTo>
                    <a:pt x="1022379" y="69652"/>
                  </a:lnTo>
                  <a:lnTo>
                    <a:pt x="1022776" y="69678"/>
                  </a:lnTo>
                  <a:lnTo>
                    <a:pt x="1023173" y="69705"/>
                  </a:lnTo>
                  <a:lnTo>
                    <a:pt x="1023594" y="69743"/>
                  </a:lnTo>
                  <a:lnTo>
                    <a:pt x="1024435" y="69834"/>
                  </a:lnTo>
                  <a:lnTo>
                    <a:pt x="1025299" y="69930"/>
                  </a:lnTo>
                  <a:lnTo>
                    <a:pt x="1026187" y="70043"/>
                  </a:lnTo>
                  <a:lnTo>
                    <a:pt x="1027098" y="70166"/>
                  </a:lnTo>
                  <a:lnTo>
                    <a:pt x="1028032" y="70306"/>
                  </a:lnTo>
                  <a:lnTo>
                    <a:pt x="1028990" y="70450"/>
                  </a:lnTo>
                  <a:lnTo>
                    <a:pt x="1029948" y="70606"/>
                  </a:lnTo>
                  <a:lnTo>
                    <a:pt x="1030953" y="70777"/>
                  </a:lnTo>
                  <a:lnTo>
                    <a:pt x="1031934" y="70954"/>
                  </a:lnTo>
                  <a:lnTo>
                    <a:pt x="1032962" y="71142"/>
                  </a:lnTo>
                  <a:lnTo>
                    <a:pt x="1034013" y="71345"/>
                  </a:lnTo>
                  <a:lnTo>
                    <a:pt x="1035065" y="71555"/>
                  </a:lnTo>
                  <a:lnTo>
                    <a:pt x="1036116" y="71774"/>
                  </a:lnTo>
                  <a:lnTo>
                    <a:pt x="1037214" y="72005"/>
                  </a:lnTo>
                  <a:lnTo>
                    <a:pt x="1038312" y="72246"/>
                  </a:lnTo>
                  <a:lnTo>
                    <a:pt x="1039410" y="72493"/>
                  </a:lnTo>
                  <a:lnTo>
                    <a:pt x="1040532" y="72755"/>
                  </a:lnTo>
                  <a:lnTo>
                    <a:pt x="1041676" y="73023"/>
                  </a:lnTo>
                  <a:lnTo>
                    <a:pt x="1042821" y="73297"/>
                  </a:lnTo>
                  <a:lnTo>
                    <a:pt x="1043966" y="73586"/>
                  </a:lnTo>
                  <a:lnTo>
                    <a:pt x="1045134" y="73876"/>
                  </a:lnTo>
                  <a:lnTo>
                    <a:pt x="1046302" y="74181"/>
                  </a:lnTo>
                  <a:lnTo>
                    <a:pt x="1047494" y="74492"/>
                  </a:lnTo>
                  <a:lnTo>
                    <a:pt x="1048685" y="74814"/>
                  </a:lnTo>
                  <a:lnTo>
                    <a:pt x="1049877" y="75141"/>
                  </a:lnTo>
                  <a:lnTo>
                    <a:pt x="1051092" y="75473"/>
                  </a:lnTo>
                  <a:lnTo>
                    <a:pt x="1052306" y="75816"/>
                  </a:lnTo>
                  <a:lnTo>
                    <a:pt x="1053521" y="76165"/>
                  </a:lnTo>
                  <a:lnTo>
                    <a:pt x="1054760" y="76524"/>
                  </a:lnTo>
                  <a:lnTo>
                    <a:pt x="1055974" y="76888"/>
                  </a:lnTo>
                  <a:lnTo>
                    <a:pt x="1057213" y="77258"/>
                  </a:lnTo>
                  <a:lnTo>
                    <a:pt x="1058451" y="77639"/>
                  </a:lnTo>
                  <a:lnTo>
                    <a:pt x="1059689" y="78025"/>
                  </a:lnTo>
                  <a:lnTo>
                    <a:pt x="1060927" y="78411"/>
                  </a:lnTo>
                  <a:lnTo>
                    <a:pt x="1062189" y="78813"/>
                  </a:lnTo>
                  <a:lnTo>
                    <a:pt x="1063427" y="79215"/>
                  </a:lnTo>
                  <a:lnTo>
                    <a:pt x="1064665" y="79622"/>
                  </a:lnTo>
                  <a:lnTo>
                    <a:pt x="1065904" y="80040"/>
                  </a:lnTo>
                  <a:lnTo>
                    <a:pt x="1067165" y="80459"/>
                  </a:lnTo>
                  <a:lnTo>
                    <a:pt x="1068403" y="80882"/>
                  </a:lnTo>
                  <a:lnTo>
                    <a:pt x="1069642" y="81316"/>
                  </a:lnTo>
                  <a:lnTo>
                    <a:pt x="1070880" y="81751"/>
                  </a:lnTo>
                  <a:lnTo>
                    <a:pt x="1072118" y="82190"/>
                  </a:lnTo>
                  <a:lnTo>
                    <a:pt x="1073333" y="82635"/>
                  </a:lnTo>
                  <a:lnTo>
                    <a:pt x="1074571" y="83085"/>
                  </a:lnTo>
                  <a:lnTo>
                    <a:pt x="1075786" y="83541"/>
                  </a:lnTo>
                  <a:lnTo>
                    <a:pt x="1077001" y="83997"/>
                  </a:lnTo>
                  <a:lnTo>
                    <a:pt x="1078192" y="84463"/>
                  </a:lnTo>
                  <a:lnTo>
                    <a:pt x="1079407" y="84924"/>
                  </a:lnTo>
                  <a:lnTo>
                    <a:pt x="1080599" y="85396"/>
                  </a:lnTo>
                  <a:lnTo>
                    <a:pt x="1081790" y="85868"/>
                  </a:lnTo>
                  <a:lnTo>
                    <a:pt x="1082958" y="86345"/>
                  </a:lnTo>
                  <a:lnTo>
                    <a:pt x="1084127" y="86822"/>
                  </a:lnTo>
                  <a:lnTo>
                    <a:pt x="1085271" y="87304"/>
                  </a:lnTo>
                  <a:lnTo>
                    <a:pt x="1086416" y="87792"/>
                  </a:lnTo>
                  <a:lnTo>
                    <a:pt x="1087561" y="88280"/>
                  </a:lnTo>
                  <a:lnTo>
                    <a:pt x="1088682" y="88768"/>
                  </a:lnTo>
                  <a:lnTo>
                    <a:pt x="1089804" y="89261"/>
                  </a:lnTo>
                  <a:lnTo>
                    <a:pt x="1090902" y="89754"/>
                  </a:lnTo>
                  <a:lnTo>
                    <a:pt x="1091976" y="90253"/>
                  </a:lnTo>
                  <a:lnTo>
                    <a:pt x="1093051" y="90746"/>
                  </a:lnTo>
                  <a:lnTo>
                    <a:pt x="1094102" y="91250"/>
                  </a:lnTo>
                  <a:lnTo>
                    <a:pt x="1095130" y="91748"/>
                  </a:lnTo>
                  <a:lnTo>
                    <a:pt x="1096158" y="92247"/>
                  </a:lnTo>
                  <a:lnTo>
                    <a:pt x="1097163" y="92751"/>
                  </a:lnTo>
                  <a:lnTo>
                    <a:pt x="1098144" y="93254"/>
                  </a:lnTo>
                  <a:lnTo>
                    <a:pt x="1099125" y="93758"/>
                  </a:lnTo>
                  <a:lnTo>
                    <a:pt x="1100060" y="94262"/>
                  </a:lnTo>
                  <a:lnTo>
                    <a:pt x="1100994" y="94766"/>
                  </a:lnTo>
                  <a:lnTo>
                    <a:pt x="1101906" y="95275"/>
                  </a:lnTo>
                  <a:lnTo>
                    <a:pt x="1102817" y="95779"/>
                  </a:lnTo>
                  <a:lnTo>
                    <a:pt x="1103681" y="96283"/>
                  </a:lnTo>
                  <a:lnTo>
                    <a:pt x="1104522" y="96787"/>
                  </a:lnTo>
                  <a:lnTo>
                    <a:pt x="1105363" y="97291"/>
                  </a:lnTo>
                  <a:lnTo>
                    <a:pt x="1106158" y="97795"/>
                  </a:lnTo>
                  <a:lnTo>
                    <a:pt x="1106929" y="98294"/>
                  </a:lnTo>
                  <a:lnTo>
                    <a:pt x="1107700" y="98797"/>
                  </a:lnTo>
                  <a:lnTo>
                    <a:pt x="1108424" y="99296"/>
                  </a:lnTo>
                  <a:lnTo>
                    <a:pt x="1109125" y="99794"/>
                  </a:lnTo>
                  <a:lnTo>
                    <a:pt x="1109802" y="100288"/>
                  </a:lnTo>
                  <a:lnTo>
                    <a:pt x="1110456" y="100786"/>
                  </a:lnTo>
                  <a:lnTo>
                    <a:pt x="1111087" y="101279"/>
                  </a:lnTo>
                  <a:lnTo>
                    <a:pt x="1111695" y="101767"/>
                  </a:lnTo>
                  <a:lnTo>
                    <a:pt x="1112255" y="102255"/>
                  </a:lnTo>
                  <a:lnTo>
                    <a:pt x="1112793" y="102743"/>
                  </a:lnTo>
                  <a:lnTo>
                    <a:pt x="1113307" y="103225"/>
                  </a:lnTo>
                  <a:lnTo>
                    <a:pt x="1113797" y="103708"/>
                  </a:lnTo>
                  <a:lnTo>
                    <a:pt x="1114241" y="104185"/>
                  </a:lnTo>
                  <a:lnTo>
                    <a:pt x="1114662" y="104657"/>
                  </a:lnTo>
                  <a:lnTo>
                    <a:pt x="1115035" y="105128"/>
                  </a:lnTo>
                  <a:lnTo>
                    <a:pt x="1115409" y="105595"/>
                  </a:lnTo>
                  <a:lnTo>
                    <a:pt x="1115713" y="106056"/>
                  </a:lnTo>
                  <a:lnTo>
                    <a:pt x="1116017" y="106517"/>
                  </a:lnTo>
                  <a:lnTo>
                    <a:pt x="1116250" y="106972"/>
                  </a:lnTo>
                  <a:lnTo>
                    <a:pt x="1116484" y="107423"/>
                  </a:lnTo>
                  <a:lnTo>
                    <a:pt x="1116647" y="107868"/>
                  </a:lnTo>
                  <a:lnTo>
                    <a:pt x="1116811" y="108313"/>
                  </a:lnTo>
                  <a:lnTo>
                    <a:pt x="1116904" y="108752"/>
                  </a:lnTo>
                  <a:lnTo>
                    <a:pt x="1116975" y="109181"/>
                  </a:lnTo>
                  <a:lnTo>
                    <a:pt x="1117021" y="109610"/>
                  </a:lnTo>
                  <a:lnTo>
                    <a:pt x="1116998" y="110033"/>
                  </a:lnTo>
                  <a:lnTo>
                    <a:pt x="1116951" y="110446"/>
                  </a:lnTo>
                  <a:lnTo>
                    <a:pt x="1116881" y="110859"/>
                  </a:lnTo>
                  <a:lnTo>
                    <a:pt x="1116741" y="111266"/>
                  </a:lnTo>
                  <a:lnTo>
                    <a:pt x="1116577" y="111663"/>
                  </a:lnTo>
                  <a:lnTo>
                    <a:pt x="1116367" y="112054"/>
                  </a:lnTo>
                  <a:lnTo>
                    <a:pt x="1116110" y="112446"/>
                  </a:lnTo>
                  <a:lnTo>
                    <a:pt x="1115806" y="112821"/>
                  </a:lnTo>
                  <a:lnTo>
                    <a:pt x="1115479" y="113196"/>
                  </a:lnTo>
                  <a:lnTo>
                    <a:pt x="1115082" y="113566"/>
                  </a:lnTo>
                  <a:lnTo>
                    <a:pt x="1114662" y="113925"/>
                  </a:lnTo>
                  <a:lnTo>
                    <a:pt x="1114194" y="114274"/>
                  </a:lnTo>
                  <a:lnTo>
                    <a:pt x="1113657" y="114622"/>
                  </a:lnTo>
                  <a:lnTo>
                    <a:pt x="1113400" y="114788"/>
                  </a:lnTo>
                  <a:lnTo>
                    <a:pt x="1113096" y="114960"/>
                  </a:lnTo>
                  <a:lnTo>
                    <a:pt x="1112793" y="115126"/>
                  </a:lnTo>
                  <a:lnTo>
                    <a:pt x="1112489" y="115287"/>
                  </a:lnTo>
                  <a:lnTo>
                    <a:pt x="1112162" y="115448"/>
                  </a:lnTo>
                  <a:lnTo>
                    <a:pt x="1111835" y="115608"/>
                  </a:lnTo>
                  <a:lnTo>
                    <a:pt x="1111484" y="115769"/>
                  </a:lnTo>
                  <a:lnTo>
                    <a:pt x="1111111" y="115925"/>
                  </a:lnTo>
                  <a:lnTo>
                    <a:pt x="1110737" y="116080"/>
                  </a:lnTo>
                  <a:lnTo>
                    <a:pt x="1110363" y="116230"/>
                  </a:lnTo>
                  <a:lnTo>
                    <a:pt x="1109942" y="116380"/>
                  </a:lnTo>
                  <a:lnTo>
                    <a:pt x="1109545" y="116525"/>
                  </a:lnTo>
                  <a:lnTo>
                    <a:pt x="1109125" y="116670"/>
                  </a:lnTo>
                  <a:lnTo>
                    <a:pt x="1108681" y="116815"/>
                  </a:lnTo>
                  <a:lnTo>
                    <a:pt x="1108237" y="116954"/>
                  </a:lnTo>
                  <a:lnTo>
                    <a:pt x="1107770" y="117093"/>
                  </a:lnTo>
                  <a:lnTo>
                    <a:pt x="1107302" y="117233"/>
                  </a:lnTo>
                  <a:lnTo>
                    <a:pt x="1106812" y="117367"/>
                  </a:lnTo>
                  <a:lnTo>
                    <a:pt x="1106298" y="117495"/>
                  </a:lnTo>
                  <a:lnTo>
                    <a:pt x="1105784" y="117629"/>
                  </a:lnTo>
                  <a:lnTo>
                    <a:pt x="1105270" y="117753"/>
                  </a:lnTo>
                  <a:lnTo>
                    <a:pt x="1104709" y="117881"/>
                  </a:lnTo>
                  <a:lnTo>
                    <a:pt x="1104172" y="118005"/>
                  </a:lnTo>
                  <a:lnTo>
                    <a:pt x="1103588" y="118123"/>
                  </a:lnTo>
                  <a:lnTo>
                    <a:pt x="1103027" y="118241"/>
                  </a:lnTo>
                  <a:lnTo>
                    <a:pt x="1102420" y="118358"/>
                  </a:lnTo>
                  <a:lnTo>
                    <a:pt x="1101812" y="118471"/>
                  </a:lnTo>
                  <a:lnTo>
                    <a:pt x="1101181" y="118578"/>
                  </a:lnTo>
                  <a:lnTo>
                    <a:pt x="1100551" y="118685"/>
                  </a:lnTo>
                  <a:lnTo>
                    <a:pt x="1099896" y="118793"/>
                  </a:lnTo>
                  <a:lnTo>
                    <a:pt x="1098611" y="119002"/>
                  </a:lnTo>
                  <a:lnTo>
                    <a:pt x="1097373" y="119205"/>
                  </a:lnTo>
                  <a:lnTo>
                    <a:pt x="1096205" y="119404"/>
                  </a:lnTo>
                  <a:lnTo>
                    <a:pt x="1095084" y="119602"/>
                  </a:lnTo>
                  <a:lnTo>
                    <a:pt x="1094009" y="119795"/>
                  </a:lnTo>
                  <a:lnTo>
                    <a:pt x="1092981" y="119988"/>
                  </a:lnTo>
                  <a:lnTo>
                    <a:pt x="1092000" y="120176"/>
                  </a:lnTo>
                  <a:lnTo>
                    <a:pt x="1091065" y="120363"/>
                  </a:lnTo>
                  <a:lnTo>
                    <a:pt x="1090201" y="120546"/>
                  </a:lnTo>
                  <a:lnTo>
                    <a:pt x="1089360" y="120722"/>
                  </a:lnTo>
                  <a:lnTo>
                    <a:pt x="1088589" y="120899"/>
                  </a:lnTo>
                  <a:lnTo>
                    <a:pt x="1087865" y="121076"/>
                  </a:lnTo>
                  <a:lnTo>
                    <a:pt x="1087164" y="121242"/>
                  </a:lnTo>
                  <a:lnTo>
                    <a:pt x="1086533" y="121409"/>
                  </a:lnTo>
                  <a:lnTo>
                    <a:pt x="1085925" y="121575"/>
                  </a:lnTo>
                  <a:lnTo>
                    <a:pt x="1085388" y="121736"/>
                  </a:lnTo>
                  <a:lnTo>
                    <a:pt x="1084874" y="121891"/>
                  </a:lnTo>
                  <a:lnTo>
                    <a:pt x="1084407" y="122047"/>
                  </a:lnTo>
                  <a:lnTo>
                    <a:pt x="1083986" y="122197"/>
                  </a:lnTo>
                  <a:lnTo>
                    <a:pt x="1083589" y="122347"/>
                  </a:lnTo>
                  <a:lnTo>
                    <a:pt x="1083262" y="122492"/>
                  </a:lnTo>
                  <a:lnTo>
                    <a:pt x="1082958" y="122636"/>
                  </a:lnTo>
                  <a:lnTo>
                    <a:pt x="1082701" y="122770"/>
                  </a:lnTo>
                  <a:lnTo>
                    <a:pt x="1082468" y="122910"/>
                  </a:lnTo>
                  <a:lnTo>
                    <a:pt x="1082304" y="123044"/>
                  </a:lnTo>
                  <a:lnTo>
                    <a:pt x="1082141" y="123172"/>
                  </a:lnTo>
                  <a:lnTo>
                    <a:pt x="1082047" y="123296"/>
                  </a:lnTo>
                  <a:lnTo>
                    <a:pt x="1081977" y="123419"/>
                  </a:lnTo>
                  <a:lnTo>
                    <a:pt x="1081930" y="123542"/>
                  </a:lnTo>
                  <a:lnTo>
                    <a:pt x="1081930" y="123655"/>
                  </a:lnTo>
                  <a:lnTo>
                    <a:pt x="1081954" y="123773"/>
                  </a:lnTo>
                  <a:lnTo>
                    <a:pt x="1082024" y="123880"/>
                  </a:lnTo>
                  <a:lnTo>
                    <a:pt x="1082117" y="123987"/>
                  </a:lnTo>
                  <a:lnTo>
                    <a:pt x="1082258" y="124094"/>
                  </a:lnTo>
                  <a:lnTo>
                    <a:pt x="1082421" y="124191"/>
                  </a:lnTo>
                  <a:lnTo>
                    <a:pt x="1082608" y="124293"/>
                  </a:lnTo>
                  <a:lnTo>
                    <a:pt x="1082842" y="124384"/>
                  </a:lnTo>
                  <a:lnTo>
                    <a:pt x="1083099" y="124475"/>
                  </a:lnTo>
                  <a:lnTo>
                    <a:pt x="1083379" y="124566"/>
                  </a:lnTo>
                  <a:lnTo>
                    <a:pt x="1083683" y="124652"/>
                  </a:lnTo>
                  <a:lnTo>
                    <a:pt x="1084033" y="124732"/>
                  </a:lnTo>
                  <a:lnTo>
                    <a:pt x="1084384" y="124807"/>
                  </a:lnTo>
                  <a:lnTo>
                    <a:pt x="1084781" y="124882"/>
                  </a:lnTo>
                  <a:lnTo>
                    <a:pt x="1085201" y="124957"/>
                  </a:lnTo>
                  <a:lnTo>
                    <a:pt x="1085645" y="125027"/>
                  </a:lnTo>
                  <a:lnTo>
                    <a:pt x="1086112" y="125091"/>
                  </a:lnTo>
                  <a:lnTo>
                    <a:pt x="1086603" y="125156"/>
                  </a:lnTo>
                  <a:lnTo>
                    <a:pt x="1087117" y="125215"/>
                  </a:lnTo>
                  <a:lnTo>
                    <a:pt x="1087654" y="125268"/>
                  </a:lnTo>
                  <a:lnTo>
                    <a:pt x="1088192" y="125322"/>
                  </a:lnTo>
                  <a:lnTo>
                    <a:pt x="1088776" y="125370"/>
                  </a:lnTo>
                  <a:lnTo>
                    <a:pt x="1089383" y="125418"/>
                  </a:lnTo>
                  <a:lnTo>
                    <a:pt x="1089991" y="125461"/>
                  </a:lnTo>
                  <a:lnTo>
                    <a:pt x="1090621" y="125499"/>
                  </a:lnTo>
                  <a:lnTo>
                    <a:pt x="1091276" y="125536"/>
                  </a:lnTo>
                  <a:lnTo>
                    <a:pt x="1091953" y="125569"/>
                  </a:lnTo>
                  <a:lnTo>
                    <a:pt x="1092654" y="125601"/>
                  </a:lnTo>
                  <a:lnTo>
                    <a:pt x="1093355" y="125627"/>
                  </a:lnTo>
                  <a:lnTo>
                    <a:pt x="1094079" y="125649"/>
                  </a:lnTo>
                  <a:lnTo>
                    <a:pt x="1094803" y="125670"/>
                  </a:lnTo>
                  <a:lnTo>
                    <a:pt x="1095551" y="125686"/>
                  </a:lnTo>
                  <a:lnTo>
                    <a:pt x="1096322" y="125703"/>
                  </a:lnTo>
                  <a:lnTo>
                    <a:pt x="1097093" y="125708"/>
                  </a:lnTo>
                  <a:lnTo>
                    <a:pt x="1097887" y="125719"/>
                  </a:lnTo>
                  <a:lnTo>
                    <a:pt x="1098682" y="125719"/>
                  </a:lnTo>
                  <a:lnTo>
                    <a:pt x="1099499" y="125724"/>
                  </a:lnTo>
                  <a:lnTo>
                    <a:pt x="1100317" y="125719"/>
                  </a:lnTo>
                  <a:lnTo>
                    <a:pt x="1101135" y="125713"/>
                  </a:lnTo>
                  <a:lnTo>
                    <a:pt x="1102840" y="125692"/>
                  </a:lnTo>
                  <a:lnTo>
                    <a:pt x="1104546" y="125654"/>
                  </a:lnTo>
                  <a:lnTo>
                    <a:pt x="1106274" y="125606"/>
                  </a:lnTo>
                  <a:lnTo>
                    <a:pt x="1108050" y="125542"/>
                  </a:lnTo>
                  <a:lnTo>
                    <a:pt x="1109826" y="125467"/>
                  </a:lnTo>
                  <a:lnTo>
                    <a:pt x="1111601" y="125376"/>
                  </a:lnTo>
                  <a:lnTo>
                    <a:pt x="1112489" y="125327"/>
                  </a:lnTo>
                  <a:lnTo>
                    <a:pt x="1113377" y="125274"/>
                  </a:lnTo>
                  <a:lnTo>
                    <a:pt x="1114288" y="125220"/>
                  </a:lnTo>
                  <a:lnTo>
                    <a:pt x="1115176" y="125161"/>
                  </a:lnTo>
                  <a:lnTo>
                    <a:pt x="1116063" y="125097"/>
                  </a:lnTo>
                  <a:lnTo>
                    <a:pt x="1116951" y="125027"/>
                  </a:lnTo>
                  <a:lnTo>
                    <a:pt x="1117839" y="124957"/>
                  </a:lnTo>
                  <a:lnTo>
                    <a:pt x="1118703" y="124888"/>
                  </a:lnTo>
                  <a:lnTo>
                    <a:pt x="1119591" y="124807"/>
                  </a:lnTo>
                  <a:lnTo>
                    <a:pt x="1120456" y="124732"/>
                  </a:lnTo>
                  <a:lnTo>
                    <a:pt x="1121320" y="124646"/>
                  </a:lnTo>
                  <a:lnTo>
                    <a:pt x="1122184" y="124561"/>
                  </a:lnTo>
                  <a:lnTo>
                    <a:pt x="1123026" y="124470"/>
                  </a:lnTo>
                  <a:lnTo>
                    <a:pt x="1123867" y="124373"/>
                  </a:lnTo>
                  <a:lnTo>
                    <a:pt x="1124708" y="124277"/>
                  </a:lnTo>
                  <a:lnTo>
                    <a:pt x="1125525" y="124180"/>
                  </a:lnTo>
                  <a:lnTo>
                    <a:pt x="1126343" y="124073"/>
                  </a:lnTo>
                  <a:lnTo>
                    <a:pt x="1127137" y="123966"/>
                  </a:lnTo>
                  <a:lnTo>
                    <a:pt x="1127932" y="123858"/>
                  </a:lnTo>
                  <a:lnTo>
                    <a:pt x="1128726" y="123741"/>
                  </a:lnTo>
                  <a:lnTo>
                    <a:pt x="1129474" y="123623"/>
                  </a:lnTo>
                  <a:lnTo>
                    <a:pt x="1130245" y="123505"/>
                  </a:lnTo>
                  <a:lnTo>
                    <a:pt x="1130969" y="123381"/>
                  </a:lnTo>
                  <a:lnTo>
                    <a:pt x="1131693" y="123253"/>
                  </a:lnTo>
                  <a:lnTo>
                    <a:pt x="1132417" y="123119"/>
                  </a:lnTo>
                  <a:lnTo>
                    <a:pt x="1133118" y="122985"/>
                  </a:lnTo>
                  <a:lnTo>
                    <a:pt x="1133796" y="122845"/>
                  </a:lnTo>
                  <a:lnTo>
                    <a:pt x="1134450" y="122706"/>
                  </a:lnTo>
                  <a:lnTo>
                    <a:pt x="1135081" y="122561"/>
                  </a:lnTo>
                  <a:lnTo>
                    <a:pt x="1135712" y="122411"/>
                  </a:lnTo>
                  <a:lnTo>
                    <a:pt x="1136319" y="122261"/>
                  </a:lnTo>
                  <a:lnTo>
                    <a:pt x="1136903" y="122106"/>
                  </a:lnTo>
                  <a:lnTo>
                    <a:pt x="1137464" y="121945"/>
                  </a:lnTo>
                  <a:lnTo>
                    <a:pt x="1138024" y="121784"/>
                  </a:lnTo>
                  <a:lnTo>
                    <a:pt x="1138538" y="121618"/>
                  </a:lnTo>
                  <a:lnTo>
                    <a:pt x="1139029" y="121446"/>
                  </a:lnTo>
                  <a:lnTo>
                    <a:pt x="1139520" y="121275"/>
                  </a:lnTo>
                  <a:lnTo>
                    <a:pt x="1139964" y="121098"/>
                  </a:lnTo>
                  <a:lnTo>
                    <a:pt x="1140384" y="120915"/>
                  </a:lnTo>
                  <a:lnTo>
                    <a:pt x="1140781" y="120733"/>
                  </a:lnTo>
                  <a:lnTo>
                    <a:pt x="1141155" y="120546"/>
                  </a:lnTo>
                  <a:lnTo>
                    <a:pt x="1141505" y="120353"/>
                  </a:lnTo>
                  <a:lnTo>
                    <a:pt x="1141833" y="120160"/>
                  </a:lnTo>
                  <a:lnTo>
                    <a:pt x="1142136" y="119961"/>
                  </a:lnTo>
                  <a:lnTo>
                    <a:pt x="1142393" y="119763"/>
                  </a:lnTo>
                  <a:lnTo>
                    <a:pt x="1142627" y="119559"/>
                  </a:lnTo>
                  <a:lnTo>
                    <a:pt x="1142837" y="119350"/>
                  </a:lnTo>
                  <a:lnTo>
                    <a:pt x="1143001" y="119136"/>
                  </a:lnTo>
                  <a:lnTo>
                    <a:pt x="1143398" y="119248"/>
                  </a:lnTo>
                  <a:lnTo>
                    <a:pt x="1144543" y="119554"/>
                  </a:lnTo>
                  <a:lnTo>
                    <a:pt x="1145384" y="119768"/>
                  </a:lnTo>
                  <a:lnTo>
                    <a:pt x="1146365" y="120026"/>
                  </a:lnTo>
                  <a:lnTo>
                    <a:pt x="1147533" y="120315"/>
                  </a:lnTo>
                  <a:lnTo>
                    <a:pt x="1148818" y="120631"/>
                  </a:lnTo>
                  <a:lnTo>
                    <a:pt x="1150243" y="120980"/>
                  </a:lnTo>
                  <a:lnTo>
                    <a:pt x="1151808" y="121344"/>
                  </a:lnTo>
                  <a:lnTo>
                    <a:pt x="1153467" y="121730"/>
                  </a:lnTo>
                  <a:lnTo>
                    <a:pt x="1155266" y="122127"/>
                  </a:lnTo>
                  <a:lnTo>
                    <a:pt x="1157159" y="122534"/>
                  </a:lnTo>
                  <a:lnTo>
                    <a:pt x="1159144" y="122947"/>
                  </a:lnTo>
                  <a:lnTo>
                    <a:pt x="1161200" y="123360"/>
                  </a:lnTo>
                  <a:lnTo>
                    <a:pt x="1162275" y="123569"/>
                  </a:lnTo>
                  <a:lnTo>
                    <a:pt x="1163350" y="123778"/>
                  </a:lnTo>
                  <a:lnTo>
                    <a:pt x="1164448" y="123982"/>
                  </a:lnTo>
                  <a:lnTo>
                    <a:pt x="1165569" y="124185"/>
                  </a:lnTo>
                  <a:lnTo>
                    <a:pt x="1166691" y="124384"/>
                  </a:lnTo>
                  <a:lnTo>
                    <a:pt x="1167835" y="124582"/>
                  </a:lnTo>
                  <a:lnTo>
                    <a:pt x="1168980" y="124775"/>
                  </a:lnTo>
                  <a:lnTo>
                    <a:pt x="1170148" y="124968"/>
                  </a:lnTo>
                  <a:lnTo>
                    <a:pt x="1171340" y="125150"/>
                  </a:lnTo>
                  <a:lnTo>
                    <a:pt x="1172508" y="125333"/>
                  </a:lnTo>
                  <a:lnTo>
                    <a:pt x="1173723" y="125510"/>
                  </a:lnTo>
                  <a:lnTo>
                    <a:pt x="1174914" y="125676"/>
                  </a:lnTo>
                  <a:lnTo>
                    <a:pt x="1176129" y="125842"/>
                  </a:lnTo>
                  <a:lnTo>
                    <a:pt x="1177344" y="125997"/>
                  </a:lnTo>
                  <a:lnTo>
                    <a:pt x="1178559" y="126147"/>
                  </a:lnTo>
                  <a:lnTo>
                    <a:pt x="1179774" y="126287"/>
                  </a:lnTo>
                  <a:lnTo>
                    <a:pt x="1181012" y="126421"/>
                  </a:lnTo>
                  <a:lnTo>
                    <a:pt x="1182227" y="126544"/>
                  </a:lnTo>
                  <a:lnTo>
                    <a:pt x="1183465" y="126657"/>
                  </a:lnTo>
                  <a:lnTo>
                    <a:pt x="1184680" y="126764"/>
                  </a:lnTo>
                  <a:lnTo>
                    <a:pt x="1185918" y="126855"/>
                  </a:lnTo>
                  <a:lnTo>
                    <a:pt x="1187133" y="126941"/>
                  </a:lnTo>
                  <a:lnTo>
                    <a:pt x="1188348" y="127011"/>
                  </a:lnTo>
                  <a:lnTo>
                    <a:pt x="1189563" y="127075"/>
                  </a:lnTo>
                  <a:lnTo>
                    <a:pt x="1190754" y="127123"/>
                  </a:lnTo>
                  <a:lnTo>
                    <a:pt x="1191946" y="127155"/>
                  </a:lnTo>
                  <a:lnTo>
                    <a:pt x="1192553" y="127166"/>
                  </a:lnTo>
                  <a:lnTo>
                    <a:pt x="1193137" y="127177"/>
                  </a:lnTo>
                  <a:lnTo>
                    <a:pt x="1193721" y="127182"/>
                  </a:lnTo>
                  <a:lnTo>
                    <a:pt x="1194305" y="127187"/>
                  </a:lnTo>
                  <a:lnTo>
                    <a:pt x="1194913" y="127182"/>
                  </a:lnTo>
                  <a:lnTo>
                    <a:pt x="1195473" y="127177"/>
                  </a:lnTo>
                  <a:lnTo>
                    <a:pt x="1196058" y="127171"/>
                  </a:lnTo>
                  <a:lnTo>
                    <a:pt x="1196642" y="127155"/>
                  </a:lnTo>
                  <a:lnTo>
                    <a:pt x="1197202" y="127139"/>
                  </a:lnTo>
                  <a:lnTo>
                    <a:pt x="1197786" y="127123"/>
                  </a:lnTo>
                  <a:lnTo>
                    <a:pt x="1198347" y="127096"/>
                  </a:lnTo>
                  <a:lnTo>
                    <a:pt x="1198908" y="127070"/>
                  </a:lnTo>
                  <a:lnTo>
                    <a:pt x="1199468" y="127037"/>
                  </a:lnTo>
                  <a:lnTo>
                    <a:pt x="1200029" y="127000"/>
                  </a:lnTo>
                  <a:lnTo>
                    <a:pt x="1200567" y="126962"/>
                  </a:lnTo>
                  <a:lnTo>
                    <a:pt x="1201127" y="126914"/>
                  </a:lnTo>
                  <a:lnTo>
                    <a:pt x="1201641" y="126866"/>
                  </a:lnTo>
                  <a:lnTo>
                    <a:pt x="1202155" y="126818"/>
                  </a:lnTo>
                  <a:lnTo>
                    <a:pt x="1202622" y="126764"/>
                  </a:lnTo>
                  <a:lnTo>
                    <a:pt x="1203043" y="126705"/>
                  </a:lnTo>
                  <a:lnTo>
                    <a:pt x="1203464" y="126646"/>
                  </a:lnTo>
                  <a:lnTo>
                    <a:pt x="1203837" y="126582"/>
                  </a:lnTo>
                  <a:lnTo>
                    <a:pt x="1204188" y="126517"/>
                  </a:lnTo>
                  <a:lnTo>
                    <a:pt x="1204515" y="126448"/>
                  </a:lnTo>
                  <a:lnTo>
                    <a:pt x="1204795" y="126378"/>
                  </a:lnTo>
                  <a:lnTo>
                    <a:pt x="1205052" y="126303"/>
                  </a:lnTo>
                  <a:lnTo>
                    <a:pt x="1205309" y="126228"/>
                  </a:lnTo>
                  <a:lnTo>
                    <a:pt x="1205519" y="126153"/>
                  </a:lnTo>
                  <a:lnTo>
                    <a:pt x="1205683" y="126067"/>
                  </a:lnTo>
                  <a:lnTo>
                    <a:pt x="1205847" y="125987"/>
                  </a:lnTo>
                  <a:lnTo>
                    <a:pt x="1205987" y="125901"/>
                  </a:lnTo>
                  <a:lnTo>
                    <a:pt x="1206080" y="125810"/>
                  </a:lnTo>
                  <a:lnTo>
                    <a:pt x="1206174" y="125719"/>
                  </a:lnTo>
                  <a:lnTo>
                    <a:pt x="1206220" y="125627"/>
                  </a:lnTo>
                  <a:lnTo>
                    <a:pt x="1206267" y="125531"/>
                  </a:lnTo>
                  <a:lnTo>
                    <a:pt x="1206267" y="125435"/>
                  </a:lnTo>
                  <a:lnTo>
                    <a:pt x="1206267" y="125333"/>
                  </a:lnTo>
                  <a:lnTo>
                    <a:pt x="1206220" y="125231"/>
                  </a:lnTo>
                  <a:lnTo>
                    <a:pt x="1206174" y="125124"/>
                  </a:lnTo>
                  <a:lnTo>
                    <a:pt x="1206080" y="125016"/>
                  </a:lnTo>
                  <a:lnTo>
                    <a:pt x="1205987" y="124909"/>
                  </a:lnTo>
                  <a:lnTo>
                    <a:pt x="1205870" y="124797"/>
                  </a:lnTo>
                  <a:lnTo>
                    <a:pt x="1205706" y="124684"/>
                  </a:lnTo>
                  <a:lnTo>
                    <a:pt x="1205543" y="124566"/>
                  </a:lnTo>
                  <a:lnTo>
                    <a:pt x="1205379" y="124448"/>
                  </a:lnTo>
                  <a:lnTo>
                    <a:pt x="1205169" y="124330"/>
                  </a:lnTo>
                  <a:lnTo>
                    <a:pt x="1204702" y="124084"/>
                  </a:lnTo>
                  <a:lnTo>
                    <a:pt x="1204188" y="123826"/>
                  </a:lnTo>
                  <a:lnTo>
                    <a:pt x="1203580" y="123569"/>
                  </a:lnTo>
                  <a:lnTo>
                    <a:pt x="1202903" y="123296"/>
                  </a:lnTo>
                  <a:lnTo>
                    <a:pt x="1202179" y="123022"/>
                  </a:lnTo>
                  <a:lnTo>
                    <a:pt x="1201408" y="122738"/>
                  </a:lnTo>
                  <a:lnTo>
                    <a:pt x="1200567" y="122449"/>
                  </a:lnTo>
                  <a:lnTo>
                    <a:pt x="1199655" y="122154"/>
                  </a:lnTo>
                  <a:lnTo>
                    <a:pt x="1198721" y="121854"/>
                  </a:lnTo>
                  <a:lnTo>
                    <a:pt x="1197740" y="121543"/>
                  </a:lnTo>
                  <a:lnTo>
                    <a:pt x="1196712" y="121232"/>
                  </a:lnTo>
                  <a:lnTo>
                    <a:pt x="1195637" y="120915"/>
                  </a:lnTo>
                  <a:lnTo>
                    <a:pt x="1194539" y="120588"/>
                  </a:lnTo>
                  <a:lnTo>
                    <a:pt x="1192249" y="119929"/>
                  </a:lnTo>
                  <a:lnTo>
                    <a:pt x="1189866" y="119248"/>
                  </a:lnTo>
                  <a:lnTo>
                    <a:pt x="1184890" y="117844"/>
                  </a:lnTo>
                  <a:lnTo>
                    <a:pt x="1182367" y="117125"/>
                  </a:lnTo>
                  <a:lnTo>
                    <a:pt x="1179867" y="116391"/>
                  </a:lnTo>
                  <a:lnTo>
                    <a:pt x="1178629" y="116027"/>
                  </a:lnTo>
                  <a:lnTo>
                    <a:pt x="1177391" y="115657"/>
                  </a:lnTo>
                  <a:lnTo>
                    <a:pt x="1176176" y="115281"/>
                  </a:lnTo>
                  <a:lnTo>
                    <a:pt x="1174984" y="114912"/>
                  </a:lnTo>
                  <a:lnTo>
                    <a:pt x="1173816" y="114536"/>
                  </a:lnTo>
                  <a:lnTo>
                    <a:pt x="1172671" y="114161"/>
                  </a:lnTo>
                  <a:lnTo>
                    <a:pt x="1171550" y="113791"/>
                  </a:lnTo>
                  <a:lnTo>
                    <a:pt x="1170475" y="113416"/>
                  </a:lnTo>
                  <a:lnTo>
                    <a:pt x="1169424" y="113041"/>
                  </a:lnTo>
                  <a:lnTo>
                    <a:pt x="1168419" y="112665"/>
                  </a:lnTo>
                  <a:lnTo>
                    <a:pt x="1167462" y="112290"/>
                  </a:lnTo>
                  <a:lnTo>
                    <a:pt x="1166550" y="111915"/>
                  </a:lnTo>
                  <a:lnTo>
                    <a:pt x="1165686" y="111545"/>
                  </a:lnTo>
                  <a:lnTo>
                    <a:pt x="1164868" y="111170"/>
                  </a:lnTo>
                  <a:lnTo>
                    <a:pt x="1164121" y="110800"/>
                  </a:lnTo>
                  <a:lnTo>
                    <a:pt x="1163420" y="110435"/>
                  </a:lnTo>
                  <a:lnTo>
                    <a:pt x="1163093" y="110253"/>
                  </a:lnTo>
                  <a:lnTo>
                    <a:pt x="1162789" y="110066"/>
                  </a:lnTo>
                  <a:lnTo>
                    <a:pt x="1162509" y="109883"/>
                  </a:lnTo>
                  <a:lnTo>
                    <a:pt x="1162228" y="109706"/>
                  </a:lnTo>
                  <a:lnTo>
                    <a:pt x="1161971" y="109524"/>
                  </a:lnTo>
                  <a:lnTo>
                    <a:pt x="1161738" y="109342"/>
                  </a:lnTo>
                  <a:lnTo>
                    <a:pt x="1161504" y="109165"/>
                  </a:lnTo>
                  <a:lnTo>
                    <a:pt x="1161317" y="108983"/>
                  </a:lnTo>
                  <a:lnTo>
                    <a:pt x="1161130" y="108806"/>
                  </a:lnTo>
                  <a:lnTo>
                    <a:pt x="1160967" y="108629"/>
                  </a:lnTo>
                  <a:lnTo>
                    <a:pt x="1160826" y="108452"/>
                  </a:lnTo>
                  <a:lnTo>
                    <a:pt x="1160710" y="108275"/>
                  </a:lnTo>
                  <a:lnTo>
                    <a:pt x="1160616" y="108098"/>
                  </a:lnTo>
                  <a:lnTo>
                    <a:pt x="1160523" y="107927"/>
                  </a:lnTo>
                  <a:lnTo>
                    <a:pt x="1160476" y="107750"/>
                  </a:lnTo>
                  <a:lnTo>
                    <a:pt x="1160429" y="107578"/>
                  </a:lnTo>
                  <a:lnTo>
                    <a:pt x="1160196" y="105638"/>
                  </a:lnTo>
                  <a:lnTo>
                    <a:pt x="1159985" y="104271"/>
                  </a:lnTo>
                  <a:lnTo>
                    <a:pt x="1159869" y="103499"/>
                  </a:lnTo>
                  <a:lnTo>
                    <a:pt x="1159705" y="102668"/>
                  </a:lnTo>
                  <a:lnTo>
                    <a:pt x="1159542" y="101783"/>
                  </a:lnTo>
                  <a:lnTo>
                    <a:pt x="1159308" y="100845"/>
                  </a:lnTo>
                  <a:lnTo>
                    <a:pt x="1159074" y="99859"/>
                  </a:lnTo>
                  <a:lnTo>
                    <a:pt x="1158794" y="98824"/>
                  </a:lnTo>
                  <a:lnTo>
                    <a:pt x="1158467" y="97747"/>
                  </a:lnTo>
                  <a:lnTo>
                    <a:pt x="1158116" y="96626"/>
                  </a:lnTo>
                  <a:lnTo>
                    <a:pt x="1157719" y="95463"/>
                  </a:lnTo>
                  <a:lnTo>
                    <a:pt x="1157275" y="94268"/>
                  </a:lnTo>
                  <a:lnTo>
                    <a:pt x="1156761" y="93035"/>
                  </a:lnTo>
                  <a:lnTo>
                    <a:pt x="1156201" y="91770"/>
                  </a:lnTo>
                  <a:lnTo>
                    <a:pt x="1155593" y="90472"/>
                  </a:lnTo>
                  <a:lnTo>
                    <a:pt x="1154939" y="89154"/>
                  </a:lnTo>
                  <a:lnTo>
                    <a:pt x="1154191" y="87803"/>
                  </a:lnTo>
                  <a:lnTo>
                    <a:pt x="1153397" y="86436"/>
                  </a:lnTo>
                  <a:lnTo>
                    <a:pt x="1152977" y="85744"/>
                  </a:lnTo>
                  <a:lnTo>
                    <a:pt x="1152556" y="85047"/>
                  </a:lnTo>
                  <a:lnTo>
                    <a:pt x="1152089" y="84345"/>
                  </a:lnTo>
                  <a:lnTo>
                    <a:pt x="1151622" y="83637"/>
                  </a:lnTo>
                  <a:lnTo>
                    <a:pt x="1151131" y="82930"/>
                  </a:lnTo>
                  <a:lnTo>
                    <a:pt x="1150617" y="82217"/>
                  </a:lnTo>
                  <a:lnTo>
                    <a:pt x="1150080" y="81499"/>
                  </a:lnTo>
                  <a:lnTo>
                    <a:pt x="1149519" y="80780"/>
                  </a:lnTo>
                  <a:lnTo>
                    <a:pt x="1148958" y="80057"/>
                  </a:lnTo>
                  <a:lnTo>
                    <a:pt x="1148374" y="79333"/>
                  </a:lnTo>
                  <a:lnTo>
                    <a:pt x="1147767" y="78609"/>
                  </a:lnTo>
                  <a:lnTo>
                    <a:pt x="1147136" y="77880"/>
                  </a:lnTo>
                  <a:lnTo>
                    <a:pt x="1146482" y="77151"/>
                  </a:lnTo>
                  <a:lnTo>
                    <a:pt x="1145804" y="76422"/>
                  </a:lnTo>
                  <a:lnTo>
                    <a:pt x="1145103" y="75693"/>
                  </a:lnTo>
                  <a:lnTo>
                    <a:pt x="1144379" y="74964"/>
                  </a:lnTo>
                  <a:lnTo>
                    <a:pt x="1143631" y="74230"/>
                  </a:lnTo>
                  <a:lnTo>
                    <a:pt x="1142884" y="73500"/>
                  </a:lnTo>
                  <a:lnTo>
                    <a:pt x="1142090" y="72771"/>
                  </a:lnTo>
                  <a:lnTo>
                    <a:pt x="1141272" y="72042"/>
                  </a:lnTo>
                  <a:lnTo>
                    <a:pt x="1140454" y="71313"/>
                  </a:lnTo>
                  <a:lnTo>
                    <a:pt x="1139590" y="70584"/>
                  </a:lnTo>
                  <a:lnTo>
                    <a:pt x="1138702" y="69861"/>
                  </a:lnTo>
                  <a:lnTo>
                    <a:pt x="1137791" y="69137"/>
                  </a:lnTo>
                  <a:lnTo>
                    <a:pt x="1136856" y="68419"/>
                  </a:lnTo>
                  <a:lnTo>
                    <a:pt x="1135898" y="67700"/>
                  </a:lnTo>
                  <a:lnTo>
                    <a:pt x="1134917" y="66982"/>
                  </a:lnTo>
                  <a:lnTo>
                    <a:pt x="1133889" y="66274"/>
                  </a:lnTo>
                  <a:lnTo>
                    <a:pt x="1132861" y="65561"/>
                  </a:lnTo>
                  <a:lnTo>
                    <a:pt x="1131787" y="64859"/>
                  </a:lnTo>
                  <a:lnTo>
                    <a:pt x="1130689" y="64157"/>
                  </a:lnTo>
                  <a:lnTo>
                    <a:pt x="1129567" y="63465"/>
                  </a:lnTo>
                  <a:lnTo>
                    <a:pt x="1128399" y="62774"/>
                  </a:lnTo>
                  <a:lnTo>
                    <a:pt x="1127231" y="62088"/>
                  </a:lnTo>
                  <a:lnTo>
                    <a:pt x="1126016" y="61407"/>
                  </a:lnTo>
                  <a:lnTo>
                    <a:pt x="1124778" y="60731"/>
                  </a:lnTo>
                  <a:lnTo>
                    <a:pt x="1123516" y="60061"/>
                  </a:lnTo>
                  <a:lnTo>
                    <a:pt x="1122208" y="59402"/>
                  </a:lnTo>
                  <a:lnTo>
                    <a:pt x="1120876" y="58748"/>
                  </a:lnTo>
                  <a:lnTo>
                    <a:pt x="1119521" y="58099"/>
                  </a:lnTo>
                  <a:lnTo>
                    <a:pt x="1118119" y="57456"/>
                  </a:lnTo>
                  <a:lnTo>
                    <a:pt x="1116694" y="56823"/>
                  </a:lnTo>
                  <a:lnTo>
                    <a:pt x="1115246" y="56196"/>
                  </a:lnTo>
                  <a:lnTo>
                    <a:pt x="1113751" y="55580"/>
                  </a:lnTo>
                  <a:lnTo>
                    <a:pt x="1112232" y="54969"/>
                  </a:lnTo>
                  <a:lnTo>
                    <a:pt x="1110667" y="54368"/>
                  </a:lnTo>
                  <a:lnTo>
                    <a:pt x="1109078" y="53779"/>
                  </a:lnTo>
                  <a:lnTo>
                    <a:pt x="1107466" y="53200"/>
                  </a:lnTo>
                  <a:lnTo>
                    <a:pt x="1105807" y="52626"/>
                  </a:lnTo>
                  <a:lnTo>
                    <a:pt x="1104102" y="52063"/>
                  </a:lnTo>
                  <a:lnTo>
                    <a:pt x="1102396" y="51511"/>
                  </a:lnTo>
                  <a:lnTo>
                    <a:pt x="1101508" y="51238"/>
                  </a:lnTo>
                  <a:lnTo>
                    <a:pt x="1100621" y="50970"/>
                  </a:lnTo>
                  <a:lnTo>
                    <a:pt x="1099733" y="50707"/>
                  </a:lnTo>
                  <a:lnTo>
                    <a:pt x="1098822" y="50439"/>
                  </a:lnTo>
                  <a:lnTo>
                    <a:pt x="1097911" y="50182"/>
                  </a:lnTo>
                  <a:lnTo>
                    <a:pt x="1096999" y="49924"/>
                  </a:lnTo>
                  <a:lnTo>
                    <a:pt x="1096065" y="49667"/>
                  </a:lnTo>
                  <a:lnTo>
                    <a:pt x="1095130" y="49415"/>
                  </a:lnTo>
                  <a:lnTo>
                    <a:pt x="1094173" y="49168"/>
                  </a:lnTo>
                  <a:lnTo>
                    <a:pt x="1093215" y="48922"/>
                  </a:lnTo>
                  <a:lnTo>
                    <a:pt x="1092257" y="48675"/>
                  </a:lnTo>
                  <a:lnTo>
                    <a:pt x="1091276" y="48439"/>
                  </a:lnTo>
                  <a:lnTo>
                    <a:pt x="1090294" y="48198"/>
                  </a:lnTo>
                  <a:lnTo>
                    <a:pt x="1089290" y="47968"/>
                  </a:lnTo>
                  <a:lnTo>
                    <a:pt x="1088285" y="47737"/>
                  </a:lnTo>
                  <a:lnTo>
                    <a:pt x="1087280" y="47507"/>
                  </a:lnTo>
                  <a:lnTo>
                    <a:pt x="1086253" y="47287"/>
                  </a:lnTo>
                  <a:lnTo>
                    <a:pt x="1085225" y="47062"/>
                  </a:lnTo>
                  <a:lnTo>
                    <a:pt x="1084173" y="46847"/>
                  </a:lnTo>
                  <a:lnTo>
                    <a:pt x="1083122" y="46633"/>
                  </a:lnTo>
                  <a:lnTo>
                    <a:pt x="1082047" y="46424"/>
                  </a:lnTo>
                  <a:lnTo>
                    <a:pt x="1080973" y="46215"/>
                  </a:lnTo>
                  <a:lnTo>
                    <a:pt x="1079898" y="46011"/>
                  </a:lnTo>
                  <a:lnTo>
                    <a:pt x="1078800" y="45813"/>
                  </a:lnTo>
                  <a:lnTo>
                    <a:pt x="1077702" y="45614"/>
                  </a:lnTo>
                  <a:lnTo>
                    <a:pt x="1076604" y="45421"/>
                  </a:lnTo>
                  <a:lnTo>
                    <a:pt x="1075482" y="45234"/>
                  </a:lnTo>
                  <a:lnTo>
                    <a:pt x="1074338" y="45046"/>
                  </a:lnTo>
                  <a:lnTo>
                    <a:pt x="1073193" y="44869"/>
                  </a:lnTo>
                  <a:lnTo>
                    <a:pt x="1072048" y="44687"/>
                  </a:lnTo>
                  <a:lnTo>
                    <a:pt x="1070880" y="44515"/>
                  </a:lnTo>
                  <a:lnTo>
                    <a:pt x="1069712" y="44344"/>
                  </a:lnTo>
                  <a:lnTo>
                    <a:pt x="1068520" y="44178"/>
                  </a:lnTo>
                  <a:lnTo>
                    <a:pt x="1067329" y="44017"/>
                  </a:lnTo>
                  <a:lnTo>
                    <a:pt x="1066137" y="43856"/>
                  </a:lnTo>
                  <a:lnTo>
                    <a:pt x="1064922" y="43706"/>
                  </a:lnTo>
                  <a:lnTo>
                    <a:pt x="1063684" y="43551"/>
                  </a:lnTo>
                  <a:lnTo>
                    <a:pt x="1062469" y="43406"/>
                  </a:lnTo>
                  <a:lnTo>
                    <a:pt x="1061208" y="43266"/>
                  </a:lnTo>
                  <a:lnTo>
                    <a:pt x="1059969" y="43127"/>
                  </a:lnTo>
                  <a:lnTo>
                    <a:pt x="1058684" y="42993"/>
                  </a:lnTo>
                  <a:lnTo>
                    <a:pt x="1057423" y="42864"/>
                  </a:lnTo>
                  <a:lnTo>
                    <a:pt x="1056115" y="42736"/>
                  </a:lnTo>
                  <a:lnTo>
                    <a:pt x="1054830" y="42618"/>
                  </a:lnTo>
                  <a:lnTo>
                    <a:pt x="1053521" y="42500"/>
                  </a:lnTo>
                  <a:lnTo>
                    <a:pt x="1052190" y="42387"/>
                  </a:lnTo>
                  <a:lnTo>
                    <a:pt x="1050858" y="42280"/>
                  </a:lnTo>
                  <a:lnTo>
                    <a:pt x="1049526" y="42178"/>
                  </a:lnTo>
                  <a:lnTo>
                    <a:pt x="1048171" y="42076"/>
                  </a:lnTo>
                  <a:lnTo>
                    <a:pt x="1046816" y="41985"/>
                  </a:lnTo>
                  <a:lnTo>
                    <a:pt x="1045438" y="41894"/>
                  </a:lnTo>
                  <a:lnTo>
                    <a:pt x="1044036" y="41808"/>
                  </a:lnTo>
                  <a:lnTo>
                    <a:pt x="1042634" y="41728"/>
                  </a:lnTo>
                  <a:lnTo>
                    <a:pt x="1041232" y="41653"/>
                  </a:lnTo>
                  <a:lnTo>
                    <a:pt x="1039807" y="41583"/>
                  </a:lnTo>
                  <a:lnTo>
                    <a:pt x="1038382" y="41519"/>
                  </a:lnTo>
                  <a:lnTo>
                    <a:pt x="1036934" y="41454"/>
                  </a:lnTo>
                  <a:lnTo>
                    <a:pt x="1035485" y="41401"/>
                  </a:lnTo>
                  <a:lnTo>
                    <a:pt x="1034013" y="41347"/>
                  </a:lnTo>
                  <a:lnTo>
                    <a:pt x="1032542" y="41299"/>
                  </a:lnTo>
                  <a:lnTo>
                    <a:pt x="1031046" y="41256"/>
                  </a:lnTo>
                  <a:lnTo>
                    <a:pt x="1029551" y="41224"/>
                  </a:lnTo>
                  <a:lnTo>
                    <a:pt x="1028032" y="41192"/>
                  </a:lnTo>
                  <a:lnTo>
                    <a:pt x="1026514" y="41165"/>
                  </a:lnTo>
                  <a:lnTo>
                    <a:pt x="1024972" y="41144"/>
                  </a:lnTo>
                  <a:lnTo>
                    <a:pt x="1023430" y="41127"/>
                  </a:lnTo>
                  <a:lnTo>
                    <a:pt x="1021024" y="41111"/>
                  </a:lnTo>
                  <a:lnTo>
                    <a:pt x="1018641" y="41101"/>
                  </a:lnTo>
                  <a:lnTo>
                    <a:pt x="1016258" y="41101"/>
                  </a:lnTo>
                  <a:lnTo>
                    <a:pt x="1013875" y="41111"/>
                  </a:lnTo>
                  <a:lnTo>
                    <a:pt x="1011515" y="41127"/>
                  </a:lnTo>
                  <a:lnTo>
                    <a:pt x="1009179" y="41154"/>
                  </a:lnTo>
                  <a:lnTo>
                    <a:pt x="1006842" y="41192"/>
                  </a:lnTo>
                  <a:lnTo>
                    <a:pt x="1004506" y="41235"/>
                  </a:lnTo>
                  <a:lnTo>
                    <a:pt x="1002193" y="41283"/>
                  </a:lnTo>
                  <a:lnTo>
                    <a:pt x="999904" y="41342"/>
                  </a:lnTo>
                  <a:lnTo>
                    <a:pt x="997591" y="41406"/>
                  </a:lnTo>
                  <a:lnTo>
                    <a:pt x="995325" y="41481"/>
                  </a:lnTo>
                  <a:lnTo>
                    <a:pt x="993058" y="41562"/>
                  </a:lnTo>
                  <a:lnTo>
                    <a:pt x="990792" y="41647"/>
                  </a:lnTo>
                  <a:lnTo>
                    <a:pt x="988549" y="41744"/>
                  </a:lnTo>
                  <a:lnTo>
                    <a:pt x="986330" y="41846"/>
                  </a:lnTo>
                  <a:lnTo>
                    <a:pt x="984110" y="41953"/>
                  </a:lnTo>
                  <a:lnTo>
                    <a:pt x="981914" y="42071"/>
                  </a:lnTo>
                  <a:lnTo>
                    <a:pt x="979718" y="42189"/>
                  </a:lnTo>
                  <a:lnTo>
                    <a:pt x="977522" y="42318"/>
                  </a:lnTo>
                  <a:lnTo>
                    <a:pt x="975373" y="42452"/>
                  </a:lnTo>
                  <a:lnTo>
                    <a:pt x="973223" y="42596"/>
                  </a:lnTo>
                  <a:lnTo>
                    <a:pt x="971074" y="42741"/>
                  </a:lnTo>
                  <a:lnTo>
                    <a:pt x="968948" y="42891"/>
                  </a:lnTo>
                  <a:lnTo>
                    <a:pt x="966822" y="43052"/>
                  </a:lnTo>
                  <a:lnTo>
                    <a:pt x="964743" y="43218"/>
                  </a:lnTo>
                  <a:lnTo>
                    <a:pt x="962640" y="43384"/>
                  </a:lnTo>
                  <a:lnTo>
                    <a:pt x="960584" y="43561"/>
                  </a:lnTo>
                  <a:lnTo>
                    <a:pt x="958528" y="43738"/>
                  </a:lnTo>
                  <a:lnTo>
                    <a:pt x="956472" y="43926"/>
                  </a:lnTo>
                  <a:lnTo>
                    <a:pt x="954440" y="44113"/>
                  </a:lnTo>
                  <a:lnTo>
                    <a:pt x="952431" y="44306"/>
                  </a:lnTo>
                  <a:lnTo>
                    <a:pt x="950445" y="44505"/>
                  </a:lnTo>
                  <a:lnTo>
                    <a:pt x="948459" y="44708"/>
                  </a:lnTo>
                  <a:lnTo>
                    <a:pt x="946473" y="44917"/>
                  </a:lnTo>
                  <a:lnTo>
                    <a:pt x="944534" y="45127"/>
                  </a:lnTo>
                  <a:lnTo>
                    <a:pt x="942595" y="45341"/>
                  </a:lnTo>
                  <a:lnTo>
                    <a:pt x="940656" y="45561"/>
                  </a:lnTo>
                  <a:lnTo>
                    <a:pt x="938763" y="45786"/>
                  </a:lnTo>
                  <a:lnTo>
                    <a:pt x="936871" y="46011"/>
                  </a:lnTo>
                  <a:lnTo>
                    <a:pt x="934979" y="46242"/>
                  </a:lnTo>
                  <a:lnTo>
                    <a:pt x="933133" y="46477"/>
                  </a:lnTo>
                  <a:lnTo>
                    <a:pt x="931287" y="46713"/>
                  </a:lnTo>
                  <a:lnTo>
                    <a:pt x="929442" y="46955"/>
                  </a:lnTo>
                  <a:lnTo>
                    <a:pt x="927643" y="47196"/>
                  </a:lnTo>
                  <a:lnTo>
                    <a:pt x="925844" y="47442"/>
                  </a:lnTo>
                  <a:lnTo>
                    <a:pt x="924068" y="47694"/>
                  </a:lnTo>
                  <a:lnTo>
                    <a:pt x="922293" y="47941"/>
                  </a:lnTo>
                  <a:lnTo>
                    <a:pt x="920540" y="48198"/>
                  </a:lnTo>
                  <a:lnTo>
                    <a:pt x="918812" y="48450"/>
                  </a:lnTo>
                  <a:lnTo>
                    <a:pt x="917106" y="48713"/>
                  </a:lnTo>
                  <a:lnTo>
                    <a:pt x="915401" y="48970"/>
                  </a:lnTo>
                  <a:lnTo>
                    <a:pt x="913742" y="49233"/>
                  </a:lnTo>
                  <a:lnTo>
                    <a:pt x="912060" y="49495"/>
                  </a:lnTo>
                  <a:lnTo>
                    <a:pt x="910424" y="49758"/>
                  </a:lnTo>
                  <a:lnTo>
                    <a:pt x="908789" y="50026"/>
                  </a:lnTo>
                  <a:lnTo>
                    <a:pt x="907200" y="50294"/>
                  </a:lnTo>
                  <a:lnTo>
                    <a:pt x="905612" y="50562"/>
                  </a:lnTo>
                  <a:lnTo>
                    <a:pt x="904023" y="50830"/>
                  </a:lnTo>
                  <a:lnTo>
                    <a:pt x="902481" y="51104"/>
                  </a:lnTo>
                  <a:lnTo>
                    <a:pt x="899420" y="51645"/>
                  </a:lnTo>
                  <a:lnTo>
                    <a:pt x="896430" y="52187"/>
                  </a:lnTo>
                  <a:lnTo>
                    <a:pt x="893533" y="52733"/>
                  </a:lnTo>
                  <a:lnTo>
                    <a:pt x="890706" y="53280"/>
                  </a:lnTo>
                  <a:lnTo>
                    <a:pt x="887949" y="53822"/>
                  </a:lnTo>
                  <a:lnTo>
                    <a:pt x="885286" y="54363"/>
                  </a:lnTo>
                  <a:lnTo>
                    <a:pt x="882693" y="54899"/>
                  </a:lnTo>
                  <a:lnTo>
                    <a:pt x="880193" y="55430"/>
                  </a:lnTo>
                  <a:lnTo>
                    <a:pt x="877740" y="55960"/>
                  </a:lnTo>
                  <a:lnTo>
                    <a:pt x="875404" y="56475"/>
                  </a:lnTo>
                  <a:lnTo>
                    <a:pt x="873137" y="56990"/>
                  </a:lnTo>
                  <a:lnTo>
                    <a:pt x="870965" y="57488"/>
                  </a:lnTo>
                  <a:lnTo>
                    <a:pt x="868862" y="57981"/>
                  </a:lnTo>
                  <a:lnTo>
                    <a:pt x="866853" y="58458"/>
                  </a:lnTo>
                  <a:lnTo>
                    <a:pt x="864937" y="58925"/>
                  </a:lnTo>
                  <a:lnTo>
                    <a:pt x="863115" y="59381"/>
                  </a:lnTo>
                  <a:lnTo>
                    <a:pt x="861363" y="59820"/>
                  </a:lnTo>
                  <a:lnTo>
                    <a:pt x="859704" y="60244"/>
                  </a:lnTo>
                  <a:lnTo>
                    <a:pt x="858162" y="60646"/>
                  </a:lnTo>
                  <a:lnTo>
                    <a:pt x="856690" y="61037"/>
                  </a:lnTo>
                  <a:lnTo>
                    <a:pt x="855312" y="61401"/>
                  </a:lnTo>
                  <a:lnTo>
                    <a:pt x="854050" y="61750"/>
                  </a:lnTo>
                  <a:lnTo>
                    <a:pt x="851784" y="62382"/>
                  </a:lnTo>
                  <a:lnTo>
                    <a:pt x="849915" y="62913"/>
                  </a:lnTo>
                  <a:lnTo>
                    <a:pt x="848443" y="63347"/>
                  </a:lnTo>
                  <a:lnTo>
                    <a:pt x="847392" y="63669"/>
                  </a:lnTo>
                  <a:lnTo>
                    <a:pt x="846527" y="63932"/>
                  </a:lnTo>
                  <a:lnTo>
                    <a:pt x="850102" y="55966"/>
                  </a:lnTo>
                  <a:lnTo>
                    <a:pt x="852274" y="55591"/>
                  </a:lnTo>
                  <a:lnTo>
                    <a:pt x="854751" y="55156"/>
                  </a:lnTo>
                  <a:lnTo>
                    <a:pt x="857508" y="54663"/>
                  </a:lnTo>
                  <a:lnTo>
                    <a:pt x="860498" y="54116"/>
                  </a:lnTo>
                  <a:lnTo>
                    <a:pt x="863699" y="53521"/>
                  </a:lnTo>
                  <a:lnTo>
                    <a:pt x="867110" y="52867"/>
                  </a:lnTo>
                  <a:lnTo>
                    <a:pt x="870708" y="52170"/>
                  </a:lnTo>
                  <a:lnTo>
                    <a:pt x="872553" y="51801"/>
                  </a:lnTo>
                  <a:lnTo>
                    <a:pt x="874446" y="51420"/>
                  </a:lnTo>
                  <a:lnTo>
                    <a:pt x="876361" y="51034"/>
                  </a:lnTo>
                  <a:lnTo>
                    <a:pt x="878301" y="50632"/>
                  </a:lnTo>
                  <a:lnTo>
                    <a:pt x="880286" y="50219"/>
                  </a:lnTo>
                  <a:lnTo>
                    <a:pt x="882272" y="49796"/>
                  </a:lnTo>
                  <a:lnTo>
                    <a:pt x="884305" y="49361"/>
                  </a:lnTo>
                  <a:lnTo>
                    <a:pt x="886314" y="48917"/>
                  </a:lnTo>
                  <a:lnTo>
                    <a:pt x="888370" y="48466"/>
                  </a:lnTo>
                  <a:lnTo>
                    <a:pt x="890426" y="48005"/>
                  </a:lnTo>
                  <a:lnTo>
                    <a:pt x="892482" y="47533"/>
                  </a:lnTo>
                  <a:lnTo>
                    <a:pt x="894538" y="47051"/>
                  </a:lnTo>
                  <a:lnTo>
                    <a:pt x="896617" y="46558"/>
                  </a:lnTo>
                  <a:lnTo>
                    <a:pt x="898673" y="46059"/>
                  </a:lnTo>
                  <a:lnTo>
                    <a:pt x="900752" y="45555"/>
                  </a:lnTo>
                  <a:lnTo>
                    <a:pt x="902785" y="45041"/>
                  </a:lnTo>
                  <a:lnTo>
                    <a:pt x="904841" y="44515"/>
                  </a:lnTo>
                  <a:lnTo>
                    <a:pt x="906850" y="43985"/>
                  </a:lnTo>
                  <a:lnTo>
                    <a:pt x="908882" y="43449"/>
                  </a:lnTo>
                  <a:lnTo>
                    <a:pt x="910868" y="42902"/>
                  </a:lnTo>
                  <a:lnTo>
                    <a:pt x="912831" y="42350"/>
                  </a:lnTo>
                  <a:lnTo>
                    <a:pt x="914770" y="41787"/>
                  </a:lnTo>
                  <a:lnTo>
                    <a:pt x="916686" y="41224"/>
                  </a:lnTo>
                  <a:lnTo>
                    <a:pt x="918555" y="40650"/>
                  </a:lnTo>
                  <a:lnTo>
                    <a:pt x="920400" y="40077"/>
                  </a:lnTo>
                  <a:lnTo>
                    <a:pt x="922223" y="39492"/>
                  </a:lnTo>
                  <a:lnTo>
                    <a:pt x="923975" y="38903"/>
                  </a:lnTo>
                  <a:lnTo>
                    <a:pt x="925704" y="38308"/>
                  </a:lnTo>
                  <a:lnTo>
                    <a:pt x="927362" y="37707"/>
                  </a:lnTo>
                  <a:lnTo>
                    <a:pt x="928998" y="37107"/>
                  </a:lnTo>
                  <a:lnTo>
                    <a:pt x="929792" y="36801"/>
                  </a:lnTo>
                  <a:lnTo>
                    <a:pt x="930563" y="36496"/>
                  </a:lnTo>
                  <a:lnTo>
                    <a:pt x="931334" y="36190"/>
                  </a:lnTo>
                  <a:lnTo>
                    <a:pt x="932082" y="35885"/>
                  </a:lnTo>
                  <a:lnTo>
                    <a:pt x="932806" y="35574"/>
                  </a:lnTo>
                  <a:lnTo>
                    <a:pt x="933530" y="35268"/>
                  </a:lnTo>
                  <a:lnTo>
                    <a:pt x="934231" y="34957"/>
                  </a:lnTo>
                  <a:lnTo>
                    <a:pt x="934932" y="34646"/>
                  </a:lnTo>
                  <a:lnTo>
                    <a:pt x="935586" y="34336"/>
                  </a:lnTo>
                  <a:lnTo>
                    <a:pt x="936240" y="34019"/>
                  </a:lnTo>
                  <a:lnTo>
                    <a:pt x="936894" y="33708"/>
                  </a:lnTo>
                  <a:lnTo>
                    <a:pt x="937502" y="33392"/>
                  </a:lnTo>
                  <a:lnTo>
                    <a:pt x="938109" y="33081"/>
                  </a:lnTo>
                  <a:lnTo>
                    <a:pt x="938693" y="32765"/>
                  </a:lnTo>
                  <a:lnTo>
                    <a:pt x="939254" y="32449"/>
                  </a:lnTo>
                  <a:lnTo>
                    <a:pt x="939791" y="32132"/>
                  </a:lnTo>
                  <a:lnTo>
                    <a:pt x="940329" y="31811"/>
                  </a:lnTo>
                  <a:lnTo>
                    <a:pt x="940843" y="31494"/>
                  </a:lnTo>
                  <a:lnTo>
                    <a:pt x="941310" y="31178"/>
                  </a:lnTo>
                  <a:lnTo>
                    <a:pt x="941777" y="30856"/>
                  </a:lnTo>
                  <a:lnTo>
                    <a:pt x="942221" y="30535"/>
                  </a:lnTo>
                  <a:lnTo>
                    <a:pt x="942642" y="30213"/>
                  </a:lnTo>
                  <a:lnTo>
                    <a:pt x="943062" y="29897"/>
                  </a:lnTo>
                  <a:lnTo>
                    <a:pt x="943436" y="29575"/>
                  </a:lnTo>
                  <a:lnTo>
                    <a:pt x="943786" y="29254"/>
                  </a:lnTo>
                  <a:lnTo>
                    <a:pt x="944113" y="28932"/>
                  </a:lnTo>
                  <a:lnTo>
                    <a:pt x="944441" y="28605"/>
                  </a:lnTo>
                  <a:lnTo>
                    <a:pt x="944721" y="28283"/>
                  </a:lnTo>
                  <a:lnTo>
                    <a:pt x="944978" y="27962"/>
                  </a:lnTo>
                  <a:lnTo>
                    <a:pt x="945235" y="27640"/>
                  </a:lnTo>
                  <a:lnTo>
                    <a:pt x="945445" y="27313"/>
                  </a:lnTo>
                  <a:lnTo>
                    <a:pt x="945632" y="26991"/>
                  </a:lnTo>
                  <a:lnTo>
                    <a:pt x="945796" y="26664"/>
                  </a:lnTo>
                  <a:lnTo>
                    <a:pt x="945936" y="26343"/>
                  </a:lnTo>
                  <a:lnTo>
                    <a:pt x="946053" y="26021"/>
                  </a:lnTo>
                  <a:lnTo>
                    <a:pt x="946123" y="25694"/>
                  </a:lnTo>
                  <a:lnTo>
                    <a:pt x="946193" y="25373"/>
                  </a:lnTo>
                  <a:lnTo>
                    <a:pt x="946216" y="25046"/>
                  </a:lnTo>
                  <a:lnTo>
                    <a:pt x="946216" y="24724"/>
                  </a:lnTo>
                  <a:lnTo>
                    <a:pt x="946193" y="24397"/>
                  </a:lnTo>
                  <a:lnTo>
                    <a:pt x="946169" y="24166"/>
                  </a:lnTo>
                  <a:lnTo>
                    <a:pt x="946099" y="23931"/>
                  </a:lnTo>
                  <a:lnTo>
                    <a:pt x="946053" y="23695"/>
                  </a:lnTo>
                  <a:lnTo>
                    <a:pt x="945959" y="23453"/>
                  </a:lnTo>
                  <a:lnTo>
                    <a:pt x="945749" y="22976"/>
                  </a:lnTo>
                  <a:lnTo>
                    <a:pt x="945492" y="22488"/>
                  </a:lnTo>
                  <a:lnTo>
                    <a:pt x="945188" y="22001"/>
                  </a:lnTo>
                  <a:lnTo>
                    <a:pt x="944814" y="21502"/>
                  </a:lnTo>
                  <a:lnTo>
                    <a:pt x="944394" y="21004"/>
                  </a:lnTo>
                  <a:lnTo>
                    <a:pt x="943927" y="20505"/>
                  </a:lnTo>
                  <a:lnTo>
                    <a:pt x="943436" y="19996"/>
                  </a:lnTo>
                  <a:lnTo>
                    <a:pt x="942875" y="19487"/>
                  </a:lnTo>
                  <a:lnTo>
                    <a:pt x="942268" y="18977"/>
                  </a:lnTo>
                  <a:lnTo>
                    <a:pt x="941637" y="18463"/>
                  </a:lnTo>
                  <a:lnTo>
                    <a:pt x="940959" y="17948"/>
                  </a:lnTo>
                  <a:lnTo>
                    <a:pt x="940259" y="17433"/>
                  </a:lnTo>
                  <a:lnTo>
                    <a:pt x="939511" y="16919"/>
                  </a:lnTo>
                  <a:lnTo>
                    <a:pt x="938740" y="16404"/>
                  </a:lnTo>
                  <a:lnTo>
                    <a:pt x="937922" y="15884"/>
                  </a:lnTo>
                  <a:lnTo>
                    <a:pt x="937081" y="15370"/>
                  </a:lnTo>
                  <a:lnTo>
                    <a:pt x="936217" y="14855"/>
                  </a:lnTo>
                  <a:lnTo>
                    <a:pt x="935329" y="14346"/>
                  </a:lnTo>
                  <a:lnTo>
                    <a:pt x="934418" y="13836"/>
                  </a:lnTo>
                  <a:lnTo>
                    <a:pt x="933507" y="13327"/>
                  </a:lnTo>
                  <a:lnTo>
                    <a:pt x="932549" y="12823"/>
                  </a:lnTo>
                  <a:lnTo>
                    <a:pt x="931591" y="12319"/>
                  </a:lnTo>
                  <a:lnTo>
                    <a:pt x="930610" y="11821"/>
                  </a:lnTo>
                  <a:lnTo>
                    <a:pt x="929605" y="11328"/>
                  </a:lnTo>
                  <a:lnTo>
                    <a:pt x="928601" y="10840"/>
                  </a:lnTo>
                  <a:lnTo>
                    <a:pt x="927596" y="10357"/>
                  </a:lnTo>
                  <a:lnTo>
                    <a:pt x="926568" y="9875"/>
                  </a:lnTo>
                  <a:lnTo>
                    <a:pt x="925540" y="9403"/>
                  </a:lnTo>
                  <a:lnTo>
                    <a:pt x="924512" y="8937"/>
                  </a:lnTo>
                  <a:lnTo>
                    <a:pt x="923484" y="8481"/>
                  </a:lnTo>
                  <a:lnTo>
                    <a:pt x="921428" y="7586"/>
                  </a:lnTo>
                  <a:lnTo>
                    <a:pt x="919396" y="6717"/>
                  </a:lnTo>
                  <a:lnTo>
                    <a:pt x="917386" y="5892"/>
                  </a:lnTo>
                  <a:lnTo>
                    <a:pt x="915447" y="5104"/>
                  </a:lnTo>
                  <a:lnTo>
                    <a:pt x="913555" y="4359"/>
                  </a:lnTo>
                  <a:lnTo>
                    <a:pt x="911756" y="3662"/>
                  </a:lnTo>
                  <a:lnTo>
                    <a:pt x="910051" y="3013"/>
                  </a:lnTo>
                  <a:lnTo>
                    <a:pt x="908462" y="2418"/>
                  </a:lnTo>
                  <a:lnTo>
                    <a:pt x="906990" y="1877"/>
                  </a:lnTo>
                  <a:lnTo>
                    <a:pt x="905682" y="1400"/>
                  </a:lnTo>
                  <a:lnTo>
                    <a:pt x="903532" y="638"/>
                  </a:lnTo>
                  <a:lnTo>
                    <a:pt x="902154" y="161"/>
                  </a:lnTo>
                  <a:lnTo>
                    <a:pt x="901687" y="1"/>
                  </a:lnTo>
                  <a:close/>
                </a:path>
              </a:pathLst>
            </a:custGeom>
            <a:solidFill>
              <a:srgbClr val="A69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84;p44">
              <a:extLst>
                <a:ext uri="{FF2B5EF4-FFF2-40B4-BE49-F238E27FC236}">
                  <a16:creationId xmlns:a16="http://schemas.microsoft.com/office/drawing/2014/main" id="{9FFF6C88-2E0D-4CA2-A3A9-71A63F477902}"/>
                </a:ext>
              </a:extLst>
            </p:cNvPr>
            <p:cNvSpPr/>
            <p:nvPr/>
          </p:nvSpPr>
          <p:spPr>
            <a:xfrm rot="10800000">
              <a:off x="-444566" y="-957928"/>
              <a:ext cx="1955906" cy="2867532"/>
            </a:xfrm>
            <a:custGeom>
              <a:avLst/>
              <a:gdLst/>
              <a:ahLst/>
              <a:cxnLst/>
              <a:rect l="l" t="t" r="r" b="b"/>
              <a:pathLst>
                <a:path w="202370" h="73142" extrusionOk="0">
                  <a:moveTo>
                    <a:pt x="71047" y="1"/>
                  </a:moveTo>
                  <a:lnTo>
                    <a:pt x="63337" y="6"/>
                  </a:lnTo>
                  <a:lnTo>
                    <a:pt x="55931" y="12"/>
                  </a:lnTo>
                  <a:lnTo>
                    <a:pt x="48899" y="28"/>
                  </a:lnTo>
                  <a:lnTo>
                    <a:pt x="42241" y="55"/>
                  </a:lnTo>
                  <a:lnTo>
                    <a:pt x="36073" y="87"/>
                  </a:lnTo>
                  <a:lnTo>
                    <a:pt x="33176" y="108"/>
                  </a:lnTo>
                  <a:lnTo>
                    <a:pt x="30419" y="130"/>
                  </a:lnTo>
                  <a:lnTo>
                    <a:pt x="27826" y="156"/>
                  </a:lnTo>
                  <a:lnTo>
                    <a:pt x="25349" y="189"/>
                  </a:lnTo>
                  <a:lnTo>
                    <a:pt x="23060" y="215"/>
                  </a:lnTo>
                  <a:lnTo>
                    <a:pt x="20934" y="253"/>
                  </a:lnTo>
                  <a:lnTo>
                    <a:pt x="18995" y="290"/>
                  </a:lnTo>
                  <a:lnTo>
                    <a:pt x="17219" y="328"/>
                  </a:lnTo>
                  <a:lnTo>
                    <a:pt x="15631" y="371"/>
                  </a:lnTo>
                  <a:lnTo>
                    <a:pt x="14252" y="419"/>
                  </a:lnTo>
                  <a:lnTo>
                    <a:pt x="13061" y="467"/>
                  </a:lnTo>
                  <a:lnTo>
                    <a:pt x="12547" y="494"/>
                  </a:lnTo>
                  <a:lnTo>
                    <a:pt x="12103" y="521"/>
                  </a:lnTo>
                  <a:lnTo>
                    <a:pt x="11892" y="537"/>
                  </a:lnTo>
                  <a:lnTo>
                    <a:pt x="11659" y="558"/>
                  </a:lnTo>
                  <a:lnTo>
                    <a:pt x="11449" y="585"/>
                  </a:lnTo>
                  <a:lnTo>
                    <a:pt x="11238" y="617"/>
                  </a:lnTo>
                  <a:lnTo>
                    <a:pt x="11028" y="650"/>
                  </a:lnTo>
                  <a:lnTo>
                    <a:pt x="10818" y="692"/>
                  </a:lnTo>
                  <a:lnTo>
                    <a:pt x="10584" y="735"/>
                  </a:lnTo>
                  <a:lnTo>
                    <a:pt x="10374" y="789"/>
                  </a:lnTo>
                  <a:lnTo>
                    <a:pt x="9953" y="902"/>
                  </a:lnTo>
                  <a:lnTo>
                    <a:pt x="9533" y="1036"/>
                  </a:lnTo>
                  <a:lnTo>
                    <a:pt x="9112" y="1186"/>
                  </a:lnTo>
                  <a:lnTo>
                    <a:pt x="8692" y="1352"/>
                  </a:lnTo>
                  <a:lnTo>
                    <a:pt x="8295" y="1539"/>
                  </a:lnTo>
                  <a:lnTo>
                    <a:pt x="7874" y="1743"/>
                  </a:lnTo>
                  <a:lnTo>
                    <a:pt x="7477" y="1963"/>
                  </a:lnTo>
                  <a:lnTo>
                    <a:pt x="7080" y="2199"/>
                  </a:lnTo>
                  <a:lnTo>
                    <a:pt x="6706" y="2456"/>
                  </a:lnTo>
                  <a:lnTo>
                    <a:pt x="6309" y="2724"/>
                  </a:lnTo>
                  <a:lnTo>
                    <a:pt x="5935" y="3014"/>
                  </a:lnTo>
                  <a:lnTo>
                    <a:pt x="5561" y="3314"/>
                  </a:lnTo>
                  <a:lnTo>
                    <a:pt x="5211" y="3630"/>
                  </a:lnTo>
                  <a:lnTo>
                    <a:pt x="4860" y="3968"/>
                  </a:lnTo>
                  <a:lnTo>
                    <a:pt x="4510" y="4316"/>
                  </a:lnTo>
                  <a:lnTo>
                    <a:pt x="4183" y="4675"/>
                  </a:lnTo>
                  <a:lnTo>
                    <a:pt x="3856" y="5056"/>
                  </a:lnTo>
                  <a:lnTo>
                    <a:pt x="3529" y="5447"/>
                  </a:lnTo>
                  <a:lnTo>
                    <a:pt x="3225" y="5849"/>
                  </a:lnTo>
                  <a:lnTo>
                    <a:pt x="2921" y="6268"/>
                  </a:lnTo>
                  <a:lnTo>
                    <a:pt x="2641" y="6702"/>
                  </a:lnTo>
                  <a:lnTo>
                    <a:pt x="2384" y="7147"/>
                  </a:lnTo>
                  <a:lnTo>
                    <a:pt x="2103" y="7608"/>
                  </a:lnTo>
                  <a:lnTo>
                    <a:pt x="1870" y="8079"/>
                  </a:lnTo>
                  <a:lnTo>
                    <a:pt x="1636" y="8562"/>
                  </a:lnTo>
                  <a:lnTo>
                    <a:pt x="1403" y="9055"/>
                  </a:lnTo>
                  <a:lnTo>
                    <a:pt x="1216" y="9564"/>
                  </a:lnTo>
                  <a:lnTo>
                    <a:pt x="1005" y="10079"/>
                  </a:lnTo>
                  <a:lnTo>
                    <a:pt x="842" y="10610"/>
                  </a:lnTo>
                  <a:lnTo>
                    <a:pt x="678" y="11151"/>
                  </a:lnTo>
                  <a:lnTo>
                    <a:pt x="538" y="11703"/>
                  </a:lnTo>
                  <a:lnTo>
                    <a:pt x="398" y="12266"/>
                  </a:lnTo>
                  <a:lnTo>
                    <a:pt x="305" y="12834"/>
                  </a:lnTo>
                  <a:lnTo>
                    <a:pt x="211" y="13419"/>
                  </a:lnTo>
                  <a:lnTo>
                    <a:pt x="118" y="14008"/>
                  </a:lnTo>
                  <a:lnTo>
                    <a:pt x="71" y="14609"/>
                  </a:lnTo>
                  <a:lnTo>
                    <a:pt x="24" y="15220"/>
                  </a:lnTo>
                  <a:lnTo>
                    <a:pt x="1" y="15836"/>
                  </a:lnTo>
                  <a:lnTo>
                    <a:pt x="1" y="16464"/>
                  </a:lnTo>
                  <a:lnTo>
                    <a:pt x="24" y="17101"/>
                  </a:lnTo>
                  <a:lnTo>
                    <a:pt x="71" y="17745"/>
                  </a:lnTo>
                  <a:lnTo>
                    <a:pt x="118" y="18393"/>
                  </a:lnTo>
                  <a:lnTo>
                    <a:pt x="211" y="19053"/>
                  </a:lnTo>
                  <a:lnTo>
                    <a:pt x="305" y="19717"/>
                  </a:lnTo>
                  <a:lnTo>
                    <a:pt x="421" y="20393"/>
                  </a:lnTo>
                  <a:lnTo>
                    <a:pt x="585" y="21068"/>
                  </a:lnTo>
                  <a:lnTo>
                    <a:pt x="748" y="21755"/>
                  </a:lnTo>
                  <a:lnTo>
                    <a:pt x="935" y="22446"/>
                  </a:lnTo>
                  <a:lnTo>
                    <a:pt x="1169" y="23143"/>
                  </a:lnTo>
                  <a:lnTo>
                    <a:pt x="1403" y="23851"/>
                  </a:lnTo>
                  <a:lnTo>
                    <a:pt x="1683" y="24558"/>
                  </a:lnTo>
                  <a:lnTo>
                    <a:pt x="1963" y="25271"/>
                  </a:lnTo>
                  <a:lnTo>
                    <a:pt x="2290" y="25989"/>
                  </a:lnTo>
                  <a:lnTo>
                    <a:pt x="2641" y="26713"/>
                  </a:lnTo>
                  <a:lnTo>
                    <a:pt x="3015" y="27437"/>
                  </a:lnTo>
                  <a:lnTo>
                    <a:pt x="3412" y="28166"/>
                  </a:lnTo>
                  <a:lnTo>
                    <a:pt x="3832" y="28906"/>
                  </a:lnTo>
                  <a:lnTo>
                    <a:pt x="4300" y="29640"/>
                  </a:lnTo>
                  <a:lnTo>
                    <a:pt x="4790" y="30380"/>
                  </a:lnTo>
                  <a:lnTo>
                    <a:pt x="5304" y="31125"/>
                  </a:lnTo>
                  <a:lnTo>
                    <a:pt x="5842" y="31870"/>
                  </a:lnTo>
                  <a:lnTo>
                    <a:pt x="6426" y="32621"/>
                  </a:lnTo>
                  <a:lnTo>
                    <a:pt x="7033" y="33371"/>
                  </a:lnTo>
                  <a:lnTo>
                    <a:pt x="7664" y="34127"/>
                  </a:lnTo>
                  <a:lnTo>
                    <a:pt x="8318" y="34877"/>
                  </a:lnTo>
                  <a:lnTo>
                    <a:pt x="9019" y="35633"/>
                  </a:lnTo>
                  <a:lnTo>
                    <a:pt x="9766" y="36389"/>
                  </a:lnTo>
                  <a:lnTo>
                    <a:pt x="10514" y="37150"/>
                  </a:lnTo>
                  <a:lnTo>
                    <a:pt x="11308" y="37906"/>
                  </a:lnTo>
                  <a:lnTo>
                    <a:pt x="12149" y="38662"/>
                  </a:lnTo>
                  <a:lnTo>
                    <a:pt x="13014" y="39423"/>
                  </a:lnTo>
                  <a:lnTo>
                    <a:pt x="13902" y="40179"/>
                  </a:lnTo>
                  <a:lnTo>
                    <a:pt x="14836" y="40935"/>
                  </a:lnTo>
                  <a:lnTo>
                    <a:pt x="15817" y="41691"/>
                  </a:lnTo>
                  <a:lnTo>
                    <a:pt x="16822" y="42447"/>
                  </a:lnTo>
                  <a:lnTo>
                    <a:pt x="17873" y="43202"/>
                  </a:lnTo>
                  <a:lnTo>
                    <a:pt x="18948" y="43953"/>
                  </a:lnTo>
                  <a:lnTo>
                    <a:pt x="20069" y="44703"/>
                  </a:lnTo>
                  <a:lnTo>
                    <a:pt x="21214" y="45449"/>
                  </a:lnTo>
                  <a:lnTo>
                    <a:pt x="22406" y="46194"/>
                  </a:lnTo>
                  <a:lnTo>
                    <a:pt x="23644" y="46939"/>
                  </a:lnTo>
                  <a:lnTo>
                    <a:pt x="24906" y="47679"/>
                  </a:lnTo>
                  <a:lnTo>
                    <a:pt x="26214" y="48413"/>
                  </a:lnTo>
                  <a:lnTo>
                    <a:pt x="27569" y="49142"/>
                  </a:lnTo>
                  <a:lnTo>
                    <a:pt x="28971" y="49871"/>
                  </a:lnTo>
                  <a:lnTo>
                    <a:pt x="30396" y="50595"/>
                  </a:lnTo>
                  <a:lnTo>
                    <a:pt x="31868" y="51319"/>
                  </a:lnTo>
                  <a:lnTo>
                    <a:pt x="33386" y="52031"/>
                  </a:lnTo>
                  <a:lnTo>
                    <a:pt x="34928" y="52744"/>
                  </a:lnTo>
                  <a:lnTo>
                    <a:pt x="36540" y="53447"/>
                  </a:lnTo>
                  <a:lnTo>
                    <a:pt x="38176" y="54149"/>
                  </a:lnTo>
                  <a:lnTo>
                    <a:pt x="39858" y="54840"/>
                  </a:lnTo>
                  <a:lnTo>
                    <a:pt x="41587" y="55532"/>
                  </a:lnTo>
                  <a:lnTo>
                    <a:pt x="43362" y="56213"/>
                  </a:lnTo>
                  <a:lnTo>
                    <a:pt x="45184" y="56888"/>
                  </a:lnTo>
                  <a:lnTo>
                    <a:pt x="47053" y="57553"/>
                  </a:lnTo>
                  <a:lnTo>
                    <a:pt x="48969" y="58218"/>
                  </a:lnTo>
                  <a:lnTo>
                    <a:pt x="49950" y="58545"/>
                  </a:lnTo>
                  <a:lnTo>
                    <a:pt x="50932" y="58872"/>
                  </a:lnTo>
                  <a:lnTo>
                    <a:pt x="51936" y="59193"/>
                  </a:lnTo>
                  <a:lnTo>
                    <a:pt x="52941" y="59515"/>
                  </a:lnTo>
                  <a:lnTo>
                    <a:pt x="53945" y="59837"/>
                  </a:lnTo>
                  <a:lnTo>
                    <a:pt x="54997" y="60153"/>
                  </a:lnTo>
                  <a:lnTo>
                    <a:pt x="56025" y="60469"/>
                  </a:lnTo>
                  <a:lnTo>
                    <a:pt x="57099" y="60785"/>
                  </a:lnTo>
                  <a:lnTo>
                    <a:pt x="58151" y="61096"/>
                  </a:lnTo>
                  <a:lnTo>
                    <a:pt x="59225" y="61407"/>
                  </a:lnTo>
                  <a:lnTo>
                    <a:pt x="60323" y="61713"/>
                  </a:lnTo>
                  <a:lnTo>
                    <a:pt x="61445" y="62018"/>
                  </a:lnTo>
                  <a:lnTo>
                    <a:pt x="62543" y="62324"/>
                  </a:lnTo>
                  <a:lnTo>
                    <a:pt x="63688" y="62624"/>
                  </a:lnTo>
                  <a:lnTo>
                    <a:pt x="64833" y="62924"/>
                  </a:lnTo>
                  <a:lnTo>
                    <a:pt x="65977" y="63219"/>
                  </a:lnTo>
                  <a:lnTo>
                    <a:pt x="67145" y="63514"/>
                  </a:lnTo>
                  <a:lnTo>
                    <a:pt x="68314" y="63803"/>
                  </a:lnTo>
                  <a:lnTo>
                    <a:pt x="69505" y="64093"/>
                  </a:lnTo>
                  <a:lnTo>
                    <a:pt x="70720" y="64382"/>
                  </a:lnTo>
                  <a:lnTo>
                    <a:pt x="71935" y="64667"/>
                  </a:lnTo>
                  <a:lnTo>
                    <a:pt x="73173" y="64945"/>
                  </a:lnTo>
                  <a:lnTo>
                    <a:pt x="74411" y="65224"/>
                  </a:lnTo>
                  <a:lnTo>
                    <a:pt x="75673" y="65503"/>
                  </a:lnTo>
                  <a:lnTo>
                    <a:pt x="76934" y="65776"/>
                  </a:lnTo>
                  <a:lnTo>
                    <a:pt x="78219" y="66044"/>
                  </a:lnTo>
                  <a:lnTo>
                    <a:pt x="79504" y="66318"/>
                  </a:lnTo>
                  <a:lnTo>
                    <a:pt x="80813" y="66580"/>
                  </a:lnTo>
                  <a:lnTo>
                    <a:pt x="82144" y="66843"/>
                  </a:lnTo>
                  <a:lnTo>
                    <a:pt x="83476" y="67106"/>
                  </a:lnTo>
                  <a:lnTo>
                    <a:pt x="84831" y="67363"/>
                  </a:lnTo>
                  <a:lnTo>
                    <a:pt x="86186" y="67615"/>
                  </a:lnTo>
                  <a:lnTo>
                    <a:pt x="87564" y="67867"/>
                  </a:lnTo>
                  <a:lnTo>
                    <a:pt x="88943" y="68113"/>
                  </a:lnTo>
                  <a:lnTo>
                    <a:pt x="90345" y="68360"/>
                  </a:lnTo>
                  <a:lnTo>
                    <a:pt x="91770" y="68601"/>
                  </a:lnTo>
                  <a:lnTo>
                    <a:pt x="93195" y="68843"/>
                  </a:lnTo>
                  <a:lnTo>
                    <a:pt x="94643" y="69078"/>
                  </a:lnTo>
                  <a:lnTo>
                    <a:pt x="96092" y="69314"/>
                  </a:lnTo>
                  <a:lnTo>
                    <a:pt x="97564" y="69539"/>
                  </a:lnTo>
                  <a:lnTo>
                    <a:pt x="99059" y="69770"/>
                  </a:lnTo>
                  <a:lnTo>
                    <a:pt x="100554" y="69995"/>
                  </a:lnTo>
                  <a:lnTo>
                    <a:pt x="102049" y="70215"/>
                  </a:lnTo>
                  <a:lnTo>
                    <a:pt x="103591" y="70429"/>
                  </a:lnTo>
                  <a:lnTo>
                    <a:pt x="105133" y="70644"/>
                  </a:lnTo>
                  <a:lnTo>
                    <a:pt x="106675" y="70853"/>
                  </a:lnTo>
                  <a:lnTo>
                    <a:pt x="108241" y="71062"/>
                  </a:lnTo>
                  <a:lnTo>
                    <a:pt x="109829" y="71266"/>
                  </a:lnTo>
                  <a:lnTo>
                    <a:pt x="111418" y="71464"/>
                  </a:lnTo>
                  <a:lnTo>
                    <a:pt x="113030" y="71662"/>
                  </a:lnTo>
                  <a:lnTo>
                    <a:pt x="114665" y="71855"/>
                  </a:lnTo>
                  <a:lnTo>
                    <a:pt x="116301" y="72043"/>
                  </a:lnTo>
                  <a:lnTo>
                    <a:pt x="117959" y="72230"/>
                  </a:lnTo>
                  <a:lnTo>
                    <a:pt x="119642" y="72413"/>
                  </a:lnTo>
                  <a:lnTo>
                    <a:pt x="120436" y="72498"/>
                  </a:lnTo>
                  <a:lnTo>
                    <a:pt x="121230" y="72574"/>
                  </a:lnTo>
                  <a:lnTo>
                    <a:pt x="122025" y="72649"/>
                  </a:lnTo>
                  <a:lnTo>
                    <a:pt x="122819" y="72718"/>
                  </a:lnTo>
                  <a:lnTo>
                    <a:pt x="123590" y="72783"/>
                  </a:lnTo>
                  <a:lnTo>
                    <a:pt x="124384" y="72836"/>
                  </a:lnTo>
                  <a:lnTo>
                    <a:pt x="125155" y="72890"/>
                  </a:lnTo>
                  <a:lnTo>
                    <a:pt x="125926" y="72938"/>
                  </a:lnTo>
                  <a:lnTo>
                    <a:pt x="126697" y="72981"/>
                  </a:lnTo>
                  <a:lnTo>
                    <a:pt x="127468" y="73018"/>
                  </a:lnTo>
                  <a:lnTo>
                    <a:pt x="128216" y="73051"/>
                  </a:lnTo>
                  <a:lnTo>
                    <a:pt x="128987" y="73077"/>
                  </a:lnTo>
                  <a:lnTo>
                    <a:pt x="129734" y="73099"/>
                  </a:lnTo>
                  <a:lnTo>
                    <a:pt x="130482" y="73115"/>
                  </a:lnTo>
                  <a:lnTo>
                    <a:pt x="131229" y="73131"/>
                  </a:lnTo>
                  <a:lnTo>
                    <a:pt x="131977" y="73136"/>
                  </a:lnTo>
                  <a:lnTo>
                    <a:pt x="132701" y="73142"/>
                  </a:lnTo>
                  <a:lnTo>
                    <a:pt x="133449" y="73136"/>
                  </a:lnTo>
                  <a:lnTo>
                    <a:pt x="134173" y="73131"/>
                  </a:lnTo>
                  <a:lnTo>
                    <a:pt x="134897" y="73120"/>
                  </a:lnTo>
                  <a:lnTo>
                    <a:pt x="135622" y="73104"/>
                  </a:lnTo>
                  <a:lnTo>
                    <a:pt x="136346" y="73083"/>
                  </a:lnTo>
                  <a:lnTo>
                    <a:pt x="137047" y="73056"/>
                  </a:lnTo>
                  <a:lnTo>
                    <a:pt x="137771" y="73024"/>
                  </a:lnTo>
                  <a:lnTo>
                    <a:pt x="138472" y="72992"/>
                  </a:lnTo>
                  <a:lnTo>
                    <a:pt x="139173" y="72949"/>
                  </a:lnTo>
                  <a:lnTo>
                    <a:pt x="139874" y="72906"/>
                  </a:lnTo>
                  <a:lnTo>
                    <a:pt x="140551" y="72858"/>
                  </a:lnTo>
                  <a:lnTo>
                    <a:pt x="141252" y="72804"/>
                  </a:lnTo>
                  <a:lnTo>
                    <a:pt x="141930" y="72745"/>
                  </a:lnTo>
                  <a:lnTo>
                    <a:pt x="142630" y="72686"/>
                  </a:lnTo>
                  <a:lnTo>
                    <a:pt x="143308" y="72616"/>
                  </a:lnTo>
                  <a:lnTo>
                    <a:pt x="143986" y="72547"/>
                  </a:lnTo>
                  <a:lnTo>
                    <a:pt x="144640" y="72472"/>
                  </a:lnTo>
                  <a:lnTo>
                    <a:pt x="145317" y="72391"/>
                  </a:lnTo>
                  <a:lnTo>
                    <a:pt x="145971" y="72305"/>
                  </a:lnTo>
                  <a:lnTo>
                    <a:pt x="146626" y="72220"/>
                  </a:lnTo>
                  <a:lnTo>
                    <a:pt x="147280" y="72129"/>
                  </a:lnTo>
                  <a:lnTo>
                    <a:pt x="147934" y="72032"/>
                  </a:lnTo>
                  <a:lnTo>
                    <a:pt x="148588" y="71930"/>
                  </a:lnTo>
                  <a:lnTo>
                    <a:pt x="149242" y="71823"/>
                  </a:lnTo>
                  <a:lnTo>
                    <a:pt x="149873" y="71716"/>
                  </a:lnTo>
                  <a:lnTo>
                    <a:pt x="150504" y="71603"/>
                  </a:lnTo>
                  <a:lnTo>
                    <a:pt x="151135" y="71485"/>
                  </a:lnTo>
                  <a:lnTo>
                    <a:pt x="151765" y="71362"/>
                  </a:lnTo>
                  <a:lnTo>
                    <a:pt x="152396" y="71239"/>
                  </a:lnTo>
                  <a:lnTo>
                    <a:pt x="153004" y="71110"/>
                  </a:lnTo>
                  <a:lnTo>
                    <a:pt x="153634" y="70976"/>
                  </a:lnTo>
                  <a:lnTo>
                    <a:pt x="154242" y="70837"/>
                  </a:lnTo>
                  <a:lnTo>
                    <a:pt x="154849" y="70697"/>
                  </a:lnTo>
                  <a:lnTo>
                    <a:pt x="155457" y="70553"/>
                  </a:lnTo>
                  <a:lnTo>
                    <a:pt x="156041" y="70402"/>
                  </a:lnTo>
                  <a:lnTo>
                    <a:pt x="157232" y="70092"/>
                  </a:lnTo>
                  <a:lnTo>
                    <a:pt x="158424" y="69765"/>
                  </a:lnTo>
                  <a:lnTo>
                    <a:pt x="159569" y="69427"/>
                  </a:lnTo>
                  <a:lnTo>
                    <a:pt x="160713" y="69073"/>
                  </a:lnTo>
                  <a:lnTo>
                    <a:pt x="161835" y="68703"/>
                  </a:lnTo>
                  <a:lnTo>
                    <a:pt x="162956" y="68323"/>
                  </a:lnTo>
                  <a:lnTo>
                    <a:pt x="164054" y="67926"/>
                  </a:lnTo>
                  <a:lnTo>
                    <a:pt x="165129" y="67518"/>
                  </a:lnTo>
                  <a:lnTo>
                    <a:pt x="166204" y="67095"/>
                  </a:lnTo>
                  <a:lnTo>
                    <a:pt x="167231" y="66655"/>
                  </a:lnTo>
                  <a:lnTo>
                    <a:pt x="168283" y="66205"/>
                  </a:lnTo>
                  <a:lnTo>
                    <a:pt x="169287" y="65744"/>
                  </a:lnTo>
                  <a:lnTo>
                    <a:pt x="170292" y="65267"/>
                  </a:lnTo>
                  <a:lnTo>
                    <a:pt x="171273" y="64779"/>
                  </a:lnTo>
                  <a:lnTo>
                    <a:pt x="172254" y="64281"/>
                  </a:lnTo>
                  <a:lnTo>
                    <a:pt x="173212" y="63771"/>
                  </a:lnTo>
                  <a:lnTo>
                    <a:pt x="174147" y="63246"/>
                  </a:lnTo>
                  <a:lnTo>
                    <a:pt x="175081" y="62710"/>
                  </a:lnTo>
                  <a:lnTo>
                    <a:pt x="175993" y="62168"/>
                  </a:lnTo>
                  <a:lnTo>
                    <a:pt x="176880" y="61611"/>
                  </a:lnTo>
                  <a:lnTo>
                    <a:pt x="177745" y="61043"/>
                  </a:lnTo>
                  <a:lnTo>
                    <a:pt x="178609" y="60464"/>
                  </a:lnTo>
                  <a:lnTo>
                    <a:pt x="179474" y="59879"/>
                  </a:lnTo>
                  <a:lnTo>
                    <a:pt x="180291" y="59279"/>
                  </a:lnTo>
                  <a:lnTo>
                    <a:pt x="181109" y="58673"/>
                  </a:lnTo>
                  <a:lnTo>
                    <a:pt x="181903" y="58052"/>
                  </a:lnTo>
                  <a:lnTo>
                    <a:pt x="182698" y="57424"/>
                  </a:lnTo>
                  <a:lnTo>
                    <a:pt x="183469" y="56792"/>
                  </a:lnTo>
                  <a:lnTo>
                    <a:pt x="184216" y="56148"/>
                  </a:lnTo>
                  <a:lnTo>
                    <a:pt x="184964" y="55494"/>
                  </a:lnTo>
                  <a:lnTo>
                    <a:pt x="185688" y="54830"/>
                  </a:lnTo>
                  <a:lnTo>
                    <a:pt x="186389" y="54160"/>
                  </a:lnTo>
                  <a:lnTo>
                    <a:pt x="187090" y="53484"/>
                  </a:lnTo>
                  <a:lnTo>
                    <a:pt x="187767" y="52798"/>
                  </a:lnTo>
                  <a:lnTo>
                    <a:pt x="188422" y="52101"/>
                  </a:lnTo>
                  <a:lnTo>
                    <a:pt x="189076" y="51404"/>
                  </a:lnTo>
                  <a:lnTo>
                    <a:pt x="189706" y="50697"/>
                  </a:lnTo>
                  <a:lnTo>
                    <a:pt x="190314" y="49984"/>
                  </a:lnTo>
                  <a:lnTo>
                    <a:pt x="190921" y="49260"/>
                  </a:lnTo>
                  <a:lnTo>
                    <a:pt x="191505" y="48531"/>
                  </a:lnTo>
                  <a:lnTo>
                    <a:pt x="192066" y="47797"/>
                  </a:lnTo>
                  <a:lnTo>
                    <a:pt x="192627" y="47062"/>
                  </a:lnTo>
                  <a:lnTo>
                    <a:pt x="193164" y="46317"/>
                  </a:lnTo>
                  <a:lnTo>
                    <a:pt x="193678" y="45567"/>
                  </a:lnTo>
                  <a:lnTo>
                    <a:pt x="194192" y="44811"/>
                  </a:lnTo>
                  <a:lnTo>
                    <a:pt x="194683" y="44049"/>
                  </a:lnTo>
                  <a:lnTo>
                    <a:pt x="195173" y="43283"/>
                  </a:lnTo>
                  <a:lnTo>
                    <a:pt x="195617" y="42511"/>
                  </a:lnTo>
                  <a:lnTo>
                    <a:pt x="196061" y="41739"/>
                  </a:lnTo>
                  <a:lnTo>
                    <a:pt x="196505" y="40956"/>
                  </a:lnTo>
                  <a:lnTo>
                    <a:pt x="196926" y="40174"/>
                  </a:lnTo>
                  <a:lnTo>
                    <a:pt x="197323" y="39391"/>
                  </a:lnTo>
                  <a:lnTo>
                    <a:pt x="197697" y="38603"/>
                  </a:lnTo>
                  <a:lnTo>
                    <a:pt x="198070" y="37810"/>
                  </a:lnTo>
                  <a:lnTo>
                    <a:pt x="198421" y="37011"/>
                  </a:lnTo>
                  <a:lnTo>
                    <a:pt x="198771" y="36212"/>
                  </a:lnTo>
                  <a:lnTo>
                    <a:pt x="199098" y="35413"/>
                  </a:lnTo>
                  <a:lnTo>
                    <a:pt x="199402" y="34609"/>
                  </a:lnTo>
                  <a:lnTo>
                    <a:pt x="199682" y="33805"/>
                  </a:lnTo>
                  <a:lnTo>
                    <a:pt x="199963" y="33001"/>
                  </a:lnTo>
                  <a:lnTo>
                    <a:pt x="200243" y="32192"/>
                  </a:lnTo>
                  <a:lnTo>
                    <a:pt x="200477" y="31382"/>
                  </a:lnTo>
                  <a:lnTo>
                    <a:pt x="200710" y="30573"/>
                  </a:lnTo>
                  <a:lnTo>
                    <a:pt x="200921" y="29758"/>
                  </a:lnTo>
                  <a:lnTo>
                    <a:pt x="201131" y="28949"/>
                  </a:lnTo>
                  <a:lnTo>
                    <a:pt x="201318" y="28134"/>
                  </a:lnTo>
                  <a:lnTo>
                    <a:pt x="201481" y="27319"/>
                  </a:lnTo>
                  <a:lnTo>
                    <a:pt x="201645" y="26509"/>
                  </a:lnTo>
                  <a:lnTo>
                    <a:pt x="201785" y="25695"/>
                  </a:lnTo>
                  <a:lnTo>
                    <a:pt x="201902" y="24885"/>
                  </a:lnTo>
                  <a:lnTo>
                    <a:pt x="202019" y="24070"/>
                  </a:lnTo>
                  <a:lnTo>
                    <a:pt x="202112" y="23261"/>
                  </a:lnTo>
                  <a:lnTo>
                    <a:pt x="202206" y="22451"/>
                  </a:lnTo>
                  <a:lnTo>
                    <a:pt x="202252" y="21642"/>
                  </a:lnTo>
                  <a:lnTo>
                    <a:pt x="202322" y="20838"/>
                  </a:lnTo>
                  <a:lnTo>
                    <a:pt x="202346" y="20034"/>
                  </a:lnTo>
                  <a:lnTo>
                    <a:pt x="202369" y="19230"/>
                  </a:lnTo>
                  <a:lnTo>
                    <a:pt x="202369" y="18431"/>
                  </a:lnTo>
                  <a:lnTo>
                    <a:pt x="202369" y="17632"/>
                  </a:lnTo>
                  <a:lnTo>
                    <a:pt x="202322" y="16839"/>
                  </a:lnTo>
                  <a:lnTo>
                    <a:pt x="202299" y="16045"/>
                  </a:lnTo>
                  <a:lnTo>
                    <a:pt x="202229" y="15257"/>
                  </a:lnTo>
                  <a:lnTo>
                    <a:pt x="202159" y="14475"/>
                  </a:lnTo>
                  <a:lnTo>
                    <a:pt x="202089" y="13692"/>
                  </a:lnTo>
                  <a:lnTo>
                    <a:pt x="201972" y="12915"/>
                  </a:lnTo>
                  <a:lnTo>
                    <a:pt x="201855" y="12143"/>
                  </a:lnTo>
                  <a:lnTo>
                    <a:pt x="201738" y="11371"/>
                  </a:lnTo>
                  <a:lnTo>
                    <a:pt x="201575" y="10610"/>
                  </a:lnTo>
                  <a:lnTo>
                    <a:pt x="201411" y="9848"/>
                  </a:lnTo>
                  <a:lnTo>
                    <a:pt x="201248" y="9098"/>
                  </a:lnTo>
                  <a:lnTo>
                    <a:pt x="201037" y="8348"/>
                  </a:lnTo>
                  <a:lnTo>
                    <a:pt x="200851" y="7602"/>
                  </a:lnTo>
                  <a:lnTo>
                    <a:pt x="200617" y="6863"/>
                  </a:lnTo>
                  <a:lnTo>
                    <a:pt x="200383" y="6134"/>
                  </a:lnTo>
                  <a:lnTo>
                    <a:pt x="200126" y="5410"/>
                  </a:lnTo>
                  <a:lnTo>
                    <a:pt x="199869" y="4686"/>
                  </a:lnTo>
                  <a:lnTo>
                    <a:pt x="199566" y="3979"/>
                  </a:lnTo>
                  <a:lnTo>
                    <a:pt x="199285" y="3271"/>
                  </a:lnTo>
                  <a:lnTo>
                    <a:pt x="198958" y="2574"/>
                  </a:lnTo>
                  <a:lnTo>
                    <a:pt x="198631" y="1883"/>
                  </a:lnTo>
                  <a:lnTo>
                    <a:pt x="198304" y="1196"/>
                  </a:lnTo>
                  <a:lnTo>
                    <a:pt x="197930" y="521"/>
                  </a:lnTo>
                  <a:lnTo>
                    <a:pt x="190711" y="473"/>
                  </a:lnTo>
                  <a:lnTo>
                    <a:pt x="182371" y="424"/>
                  </a:lnTo>
                  <a:lnTo>
                    <a:pt x="171484" y="360"/>
                  </a:lnTo>
                  <a:lnTo>
                    <a:pt x="158541" y="285"/>
                  </a:lnTo>
                  <a:lnTo>
                    <a:pt x="143986" y="215"/>
                  </a:lnTo>
                  <a:lnTo>
                    <a:pt x="128286" y="146"/>
                  </a:lnTo>
                  <a:lnTo>
                    <a:pt x="120156" y="114"/>
                  </a:lnTo>
                  <a:lnTo>
                    <a:pt x="111908" y="81"/>
                  </a:lnTo>
                  <a:lnTo>
                    <a:pt x="103615" y="60"/>
                  </a:lnTo>
                  <a:lnTo>
                    <a:pt x="95321" y="38"/>
                  </a:lnTo>
                  <a:lnTo>
                    <a:pt x="87097" y="17"/>
                  </a:lnTo>
                  <a:lnTo>
                    <a:pt x="78967" y="6"/>
                  </a:lnTo>
                  <a:lnTo>
                    <a:pt x="71047" y="1"/>
                  </a:lnTo>
                  <a:close/>
                </a:path>
              </a:pathLst>
            </a:custGeom>
            <a:solidFill>
              <a:srgbClr val="837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85;p44">
              <a:extLst>
                <a:ext uri="{FF2B5EF4-FFF2-40B4-BE49-F238E27FC236}">
                  <a16:creationId xmlns:a16="http://schemas.microsoft.com/office/drawing/2014/main" id="{F6C55698-48FD-408E-8308-40A8EA0C51A3}"/>
                </a:ext>
              </a:extLst>
            </p:cNvPr>
            <p:cNvSpPr/>
            <p:nvPr/>
          </p:nvSpPr>
          <p:spPr>
            <a:xfrm rot="10800000">
              <a:off x="-288534" y="4534065"/>
              <a:ext cx="1287301" cy="385072"/>
            </a:xfrm>
            <a:custGeom>
              <a:avLst/>
              <a:gdLst/>
              <a:ahLst/>
              <a:cxnLst/>
              <a:rect l="l" t="t" r="r" b="b"/>
              <a:pathLst>
                <a:path w="133192" h="9822" extrusionOk="0">
                  <a:moveTo>
                    <a:pt x="2150" y="0"/>
                  </a:moveTo>
                  <a:lnTo>
                    <a:pt x="1869" y="6"/>
                  </a:lnTo>
                  <a:lnTo>
                    <a:pt x="1612" y="16"/>
                  </a:lnTo>
                  <a:lnTo>
                    <a:pt x="1332" y="38"/>
                  </a:lnTo>
                  <a:lnTo>
                    <a:pt x="1075" y="70"/>
                  </a:lnTo>
                  <a:lnTo>
                    <a:pt x="888" y="97"/>
                  </a:lnTo>
                  <a:lnTo>
                    <a:pt x="725" y="129"/>
                  </a:lnTo>
                  <a:lnTo>
                    <a:pt x="561" y="161"/>
                  </a:lnTo>
                  <a:lnTo>
                    <a:pt x="444" y="199"/>
                  </a:lnTo>
                  <a:lnTo>
                    <a:pt x="327" y="236"/>
                  </a:lnTo>
                  <a:lnTo>
                    <a:pt x="211" y="279"/>
                  </a:lnTo>
                  <a:lnTo>
                    <a:pt x="140" y="322"/>
                  </a:lnTo>
                  <a:lnTo>
                    <a:pt x="70" y="370"/>
                  </a:lnTo>
                  <a:lnTo>
                    <a:pt x="24" y="419"/>
                  </a:lnTo>
                  <a:lnTo>
                    <a:pt x="0" y="461"/>
                  </a:lnTo>
                  <a:lnTo>
                    <a:pt x="0" y="510"/>
                  </a:lnTo>
                  <a:lnTo>
                    <a:pt x="24" y="558"/>
                  </a:lnTo>
                  <a:lnTo>
                    <a:pt x="47" y="606"/>
                  </a:lnTo>
                  <a:lnTo>
                    <a:pt x="117" y="654"/>
                  </a:lnTo>
                  <a:lnTo>
                    <a:pt x="187" y="697"/>
                  </a:lnTo>
                  <a:lnTo>
                    <a:pt x="304" y="746"/>
                  </a:lnTo>
                  <a:lnTo>
                    <a:pt x="1823" y="1335"/>
                  </a:lnTo>
                  <a:lnTo>
                    <a:pt x="3341" y="1903"/>
                  </a:lnTo>
                  <a:lnTo>
                    <a:pt x="4836" y="2456"/>
                  </a:lnTo>
                  <a:lnTo>
                    <a:pt x="6355" y="2986"/>
                  </a:lnTo>
                  <a:lnTo>
                    <a:pt x="7874" y="3501"/>
                  </a:lnTo>
                  <a:lnTo>
                    <a:pt x="9369" y="3994"/>
                  </a:lnTo>
                  <a:lnTo>
                    <a:pt x="10864" y="4466"/>
                  </a:lnTo>
                  <a:lnTo>
                    <a:pt x="12359" y="4916"/>
                  </a:lnTo>
                  <a:lnTo>
                    <a:pt x="13854" y="5350"/>
                  </a:lnTo>
                  <a:lnTo>
                    <a:pt x="15326" y="5763"/>
                  </a:lnTo>
                  <a:lnTo>
                    <a:pt x="16821" y="6154"/>
                  </a:lnTo>
                  <a:lnTo>
                    <a:pt x="18293" y="6524"/>
                  </a:lnTo>
                  <a:lnTo>
                    <a:pt x="19018" y="6707"/>
                  </a:lnTo>
                  <a:lnTo>
                    <a:pt x="19765" y="6878"/>
                  </a:lnTo>
                  <a:lnTo>
                    <a:pt x="20489" y="7050"/>
                  </a:lnTo>
                  <a:lnTo>
                    <a:pt x="21237" y="7210"/>
                  </a:lnTo>
                  <a:lnTo>
                    <a:pt x="21961" y="7371"/>
                  </a:lnTo>
                  <a:lnTo>
                    <a:pt x="22686" y="7527"/>
                  </a:lnTo>
                  <a:lnTo>
                    <a:pt x="23410" y="7671"/>
                  </a:lnTo>
                  <a:lnTo>
                    <a:pt x="24157" y="7816"/>
                  </a:lnTo>
                  <a:lnTo>
                    <a:pt x="24882" y="7956"/>
                  </a:lnTo>
                  <a:lnTo>
                    <a:pt x="25606" y="8090"/>
                  </a:lnTo>
                  <a:lnTo>
                    <a:pt x="26330" y="8218"/>
                  </a:lnTo>
                  <a:lnTo>
                    <a:pt x="27054" y="8347"/>
                  </a:lnTo>
                  <a:lnTo>
                    <a:pt x="27779" y="8465"/>
                  </a:lnTo>
                  <a:lnTo>
                    <a:pt x="28480" y="8577"/>
                  </a:lnTo>
                  <a:lnTo>
                    <a:pt x="29204" y="8685"/>
                  </a:lnTo>
                  <a:lnTo>
                    <a:pt x="29928" y="8792"/>
                  </a:lnTo>
                  <a:lnTo>
                    <a:pt x="30652" y="8888"/>
                  </a:lnTo>
                  <a:lnTo>
                    <a:pt x="31353" y="8985"/>
                  </a:lnTo>
                  <a:lnTo>
                    <a:pt x="32077" y="9071"/>
                  </a:lnTo>
                  <a:lnTo>
                    <a:pt x="32778" y="9156"/>
                  </a:lnTo>
                  <a:lnTo>
                    <a:pt x="33503" y="9237"/>
                  </a:lnTo>
                  <a:lnTo>
                    <a:pt x="34203" y="9312"/>
                  </a:lnTo>
                  <a:lnTo>
                    <a:pt x="34904" y="9376"/>
                  </a:lnTo>
                  <a:lnTo>
                    <a:pt x="35629" y="9441"/>
                  </a:lnTo>
                  <a:lnTo>
                    <a:pt x="36329" y="9499"/>
                  </a:lnTo>
                  <a:lnTo>
                    <a:pt x="37030" y="9558"/>
                  </a:lnTo>
                  <a:lnTo>
                    <a:pt x="37731" y="9607"/>
                  </a:lnTo>
                  <a:lnTo>
                    <a:pt x="38432" y="9650"/>
                  </a:lnTo>
                  <a:lnTo>
                    <a:pt x="39133" y="9687"/>
                  </a:lnTo>
                  <a:lnTo>
                    <a:pt x="39834" y="9719"/>
                  </a:lnTo>
                  <a:lnTo>
                    <a:pt x="40535" y="9751"/>
                  </a:lnTo>
                  <a:lnTo>
                    <a:pt x="41212" y="9773"/>
                  </a:lnTo>
                  <a:lnTo>
                    <a:pt x="41913" y="9794"/>
                  </a:lnTo>
                  <a:lnTo>
                    <a:pt x="42614" y="9805"/>
                  </a:lnTo>
                  <a:lnTo>
                    <a:pt x="43292" y="9816"/>
                  </a:lnTo>
                  <a:lnTo>
                    <a:pt x="43992" y="9821"/>
                  </a:lnTo>
                  <a:lnTo>
                    <a:pt x="44670" y="9816"/>
                  </a:lnTo>
                  <a:lnTo>
                    <a:pt x="45347" y="9810"/>
                  </a:lnTo>
                  <a:lnTo>
                    <a:pt x="46048" y="9800"/>
                  </a:lnTo>
                  <a:lnTo>
                    <a:pt x="46726" y="9784"/>
                  </a:lnTo>
                  <a:lnTo>
                    <a:pt x="47520" y="9757"/>
                  </a:lnTo>
                  <a:lnTo>
                    <a:pt x="48315" y="9725"/>
                  </a:lnTo>
                  <a:lnTo>
                    <a:pt x="49085" y="9687"/>
                  </a:lnTo>
                  <a:lnTo>
                    <a:pt x="49856" y="9639"/>
                  </a:lnTo>
                  <a:lnTo>
                    <a:pt x="50627" y="9591"/>
                  </a:lnTo>
                  <a:lnTo>
                    <a:pt x="51375" y="9532"/>
                  </a:lnTo>
                  <a:lnTo>
                    <a:pt x="52123" y="9467"/>
                  </a:lnTo>
                  <a:lnTo>
                    <a:pt x="52847" y="9398"/>
                  </a:lnTo>
                  <a:lnTo>
                    <a:pt x="53571" y="9323"/>
                  </a:lnTo>
                  <a:lnTo>
                    <a:pt x="54272" y="9248"/>
                  </a:lnTo>
                  <a:lnTo>
                    <a:pt x="54973" y="9162"/>
                  </a:lnTo>
                  <a:lnTo>
                    <a:pt x="55674" y="9071"/>
                  </a:lnTo>
                  <a:lnTo>
                    <a:pt x="56351" y="8974"/>
                  </a:lnTo>
                  <a:lnTo>
                    <a:pt x="57029" y="8878"/>
                  </a:lnTo>
                  <a:lnTo>
                    <a:pt x="57683" y="8776"/>
                  </a:lnTo>
                  <a:lnTo>
                    <a:pt x="58337" y="8669"/>
                  </a:lnTo>
                  <a:lnTo>
                    <a:pt x="58968" y="8556"/>
                  </a:lnTo>
                  <a:lnTo>
                    <a:pt x="59599" y="8438"/>
                  </a:lnTo>
                  <a:lnTo>
                    <a:pt x="60230" y="8320"/>
                  </a:lnTo>
                  <a:lnTo>
                    <a:pt x="60837" y="8197"/>
                  </a:lnTo>
                  <a:lnTo>
                    <a:pt x="61421" y="8068"/>
                  </a:lnTo>
                  <a:lnTo>
                    <a:pt x="62028" y="7940"/>
                  </a:lnTo>
                  <a:lnTo>
                    <a:pt x="62589" y="7806"/>
                  </a:lnTo>
                  <a:lnTo>
                    <a:pt x="63173" y="7671"/>
                  </a:lnTo>
                  <a:lnTo>
                    <a:pt x="63734" y="7532"/>
                  </a:lnTo>
                  <a:lnTo>
                    <a:pt x="64271" y="7393"/>
                  </a:lnTo>
                  <a:lnTo>
                    <a:pt x="65346" y="7103"/>
                  </a:lnTo>
                  <a:lnTo>
                    <a:pt x="66374" y="6803"/>
                  </a:lnTo>
                  <a:lnTo>
                    <a:pt x="67379" y="6503"/>
                  </a:lnTo>
                  <a:lnTo>
                    <a:pt x="68336" y="6192"/>
                  </a:lnTo>
                  <a:lnTo>
                    <a:pt x="69248" y="5876"/>
                  </a:lnTo>
                  <a:lnTo>
                    <a:pt x="70112" y="5559"/>
                  </a:lnTo>
                  <a:lnTo>
                    <a:pt x="70953" y="5243"/>
                  </a:lnTo>
                  <a:lnTo>
                    <a:pt x="71747" y="4927"/>
                  </a:lnTo>
                  <a:lnTo>
                    <a:pt x="72518" y="4605"/>
                  </a:lnTo>
                  <a:lnTo>
                    <a:pt x="73243" y="4294"/>
                  </a:lnTo>
                  <a:lnTo>
                    <a:pt x="73920" y="3983"/>
                  </a:lnTo>
                  <a:lnTo>
                    <a:pt x="74574" y="3678"/>
                  </a:lnTo>
                  <a:lnTo>
                    <a:pt x="75182" y="3378"/>
                  </a:lnTo>
                  <a:lnTo>
                    <a:pt x="75742" y="3088"/>
                  </a:lnTo>
                  <a:lnTo>
                    <a:pt x="76280" y="2809"/>
                  </a:lnTo>
                  <a:lnTo>
                    <a:pt x="76770" y="2536"/>
                  </a:lnTo>
                  <a:lnTo>
                    <a:pt x="77214" y="2279"/>
                  </a:lnTo>
                  <a:lnTo>
                    <a:pt x="78009" y="1807"/>
                  </a:lnTo>
                  <a:lnTo>
                    <a:pt x="79130" y="2316"/>
                  </a:lnTo>
                  <a:lnTo>
                    <a:pt x="80228" y="2809"/>
                  </a:lnTo>
                  <a:lnTo>
                    <a:pt x="81303" y="3286"/>
                  </a:lnTo>
                  <a:lnTo>
                    <a:pt x="82401" y="3747"/>
                  </a:lnTo>
                  <a:lnTo>
                    <a:pt x="83475" y="4187"/>
                  </a:lnTo>
                  <a:lnTo>
                    <a:pt x="84550" y="4611"/>
                  </a:lnTo>
                  <a:lnTo>
                    <a:pt x="85625" y="5018"/>
                  </a:lnTo>
                  <a:lnTo>
                    <a:pt x="86676" y="5409"/>
                  </a:lnTo>
                  <a:lnTo>
                    <a:pt x="87727" y="5779"/>
                  </a:lnTo>
                  <a:lnTo>
                    <a:pt x="88779" y="6133"/>
                  </a:lnTo>
                  <a:lnTo>
                    <a:pt x="89830" y="6471"/>
                  </a:lnTo>
                  <a:lnTo>
                    <a:pt x="90858" y="6792"/>
                  </a:lnTo>
                  <a:lnTo>
                    <a:pt x="91909" y="7093"/>
                  </a:lnTo>
                  <a:lnTo>
                    <a:pt x="92937" y="7382"/>
                  </a:lnTo>
                  <a:lnTo>
                    <a:pt x="93942" y="7650"/>
                  </a:lnTo>
                  <a:lnTo>
                    <a:pt x="94970" y="7902"/>
                  </a:lnTo>
                  <a:lnTo>
                    <a:pt x="95975" y="8133"/>
                  </a:lnTo>
                  <a:lnTo>
                    <a:pt x="96979" y="8352"/>
                  </a:lnTo>
                  <a:lnTo>
                    <a:pt x="97984" y="8551"/>
                  </a:lnTo>
                  <a:lnTo>
                    <a:pt x="98965" y="8733"/>
                  </a:lnTo>
                  <a:lnTo>
                    <a:pt x="99479" y="8819"/>
                  </a:lnTo>
                  <a:lnTo>
                    <a:pt x="99970" y="8899"/>
                  </a:lnTo>
                  <a:lnTo>
                    <a:pt x="100460" y="8974"/>
                  </a:lnTo>
                  <a:lnTo>
                    <a:pt x="100951" y="9044"/>
                  </a:lnTo>
                  <a:lnTo>
                    <a:pt x="101441" y="9114"/>
                  </a:lnTo>
                  <a:lnTo>
                    <a:pt x="101932" y="9178"/>
                  </a:lnTo>
                  <a:lnTo>
                    <a:pt x="102423" y="9237"/>
                  </a:lnTo>
                  <a:lnTo>
                    <a:pt x="102913" y="9290"/>
                  </a:lnTo>
                  <a:lnTo>
                    <a:pt x="103404" y="9339"/>
                  </a:lnTo>
                  <a:lnTo>
                    <a:pt x="103871" y="9387"/>
                  </a:lnTo>
                  <a:lnTo>
                    <a:pt x="104362" y="9430"/>
                  </a:lnTo>
                  <a:lnTo>
                    <a:pt x="104852" y="9467"/>
                  </a:lnTo>
                  <a:lnTo>
                    <a:pt x="105320" y="9499"/>
                  </a:lnTo>
                  <a:lnTo>
                    <a:pt x="105810" y="9532"/>
                  </a:lnTo>
                  <a:lnTo>
                    <a:pt x="106301" y="9553"/>
                  </a:lnTo>
                  <a:lnTo>
                    <a:pt x="106768" y="9575"/>
                  </a:lnTo>
                  <a:lnTo>
                    <a:pt x="107259" y="9591"/>
                  </a:lnTo>
                  <a:lnTo>
                    <a:pt x="107726" y="9607"/>
                  </a:lnTo>
                  <a:lnTo>
                    <a:pt x="108193" y="9612"/>
                  </a:lnTo>
                  <a:lnTo>
                    <a:pt x="108684" y="9617"/>
                  </a:lnTo>
                  <a:lnTo>
                    <a:pt x="109151" y="9617"/>
                  </a:lnTo>
                  <a:lnTo>
                    <a:pt x="109618" y="9612"/>
                  </a:lnTo>
                  <a:lnTo>
                    <a:pt x="110109" y="9601"/>
                  </a:lnTo>
                  <a:lnTo>
                    <a:pt x="110576" y="9591"/>
                  </a:lnTo>
                  <a:lnTo>
                    <a:pt x="111301" y="9564"/>
                  </a:lnTo>
                  <a:lnTo>
                    <a:pt x="112048" y="9521"/>
                  </a:lnTo>
                  <a:lnTo>
                    <a:pt x="112749" y="9473"/>
                  </a:lnTo>
                  <a:lnTo>
                    <a:pt x="113450" y="9419"/>
                  </a:lnTo>
                  <a:lnTo>
                    <a:pt x="114127" y="9349"/>
                  </a:lnTo>
                  <a:lnTo>
                    <a:pt x="114805" y="9274"/>
                  </a:lnTo>
                  <a:lnTo>
                    <a:pt x="115459" y="9189"/>
                  </a:lnTo>
                  <a:lnTo>
                    <a:pt x="116090" y="9097"/>
                  </a:lnTo>
                  <a:lnTo>
                    <a:pt x="116721" y="8996"/>
                  </a:lnTo>
                  <a:lnTo>
                    <a:pt x="117328" y="8888"/>
                  </a:lnTo>
                  <a:lnTo>
                    <a:pt x="117936" y="8770"/>
                  </a:lnTo>
                  <a:lnTo>
                    <a:pt x="118520" y="8647"/>
                  </a:lnTo>
                  <a:lnTo>
                    <a:pt x="119104" y="8518"/>
                  </a:lnTo>
                  <a:lnTo>
                    <a:pt x="119664" y="8384"/>
                  </a:lnTo>
                  <a:lnTo>
                    <a:pt x="120202" y="8240"/>
                  </a:lnTo>
                  <a:lnTo>
                    <a:pt x="120739" y="8095"/>
                  </a:lnTo>
                  <a:lnTo>
                    <a:pt x="121253" y="7945"/>
                  </a:lnTo>
                  <a:lnTo>
                    <a:pt x="121767" y="7784"/>
                  </a:lnTo>
                  <a:lnTo>
                    <a:pt x="122258" y="7623"/>
                  </a:lnTo>
                  <a:lnTo>
                    <a:pt x="122748" y="7457"/>
                  </a:lnTo>
                  <a:lnTo>
                    <a:pt x="123216" y="7286"/>
                  </a:lnTo>
                  <a:lnTo>
                    <a:pt x="123683" y="7109"/>
                  </a:lnTo>
                  <a:lnTo>
                    <a:pt x="124127" y="6932"/>
                  </a:lnTo>
                  <a:lnTo>
                    <a:pt x="124571" y="6749"/>
                  </a:lnTo>
                  <a:lnTo>
                    <a:pt x="124991" y="6567"/>
                  </a:lnTo>
                  <a:lnTo>
                    <a:pt x="125388" y="6380"/>
                  </a:lnTo>
                  <a:lnTo>
                    <a:pt x="125785" y="6192"/>
                  </a:lnTo>
                  <a:lnTo>
                    <a:pt x="126183" y="5999"/>
                  </a:lnTo>
                  <a:lnTo>
                    <a:pt x="126930" y="5613"/>
                  </a:lnTo>
                  <a:lnTo>
                    <a:pt x="127608" y="5222"/>
                  </a:lnTo>
                  <a:lnTo>
                    <a:pt x="128262" y="4836"/>
                  </a:lnTo>
                  <a:lnTo>
                    <a:pt x="128869" y="4444"/>
                  </a:lnTo>
                  <a:lnTo>
                    <a:pt x="129430" y="4058"/>
                  </a:lnTo>
                  <a:lnTo>
                    <a:pt x="129944" y="3683"/>
                  </a:lnTo>
                  <a:lnTo>
                    <a:pt x="130411" y="3313"/>
                  </a:lnTo>
                  <a:lnTo>
                    <a:pt x="130855" y="2954"/>
                  </a:lnTo>
                  <a:lnTo>
                    <a:pt x="131252" y="2611"/>
                  </a:lnTo>
                  <a:lnTo>
                    <a:pt x="131603" y="2284"/>
                  </a:lnTo>
                  <a:lnTo>
                    <a:pt x="131930" y="1973"/>
                  </a:lnTo>
                  <a:lnTo>
                    <a:pt x="132210" y="1689"/>
                  </a:lnTo>
                  <a:lnTo>
                    <a:pt x="132654" y="1196"/>
                  </a:lnTo>
                  <a:lnTo>
                    <a:pt x="132981" y="815"/>
                  </a:lnTo>
                  <a:lnTo>
                    <a:pt x="133168" y="579"/>
                  </a:lnTo>
                  <a:lnTo>
                    <a:pt x="133191" y="526"/>
                  </a:lnTo>
                  <a:lnTo>
                    <a:pt x="133191" y="477"/>
                  </a:lnTo>
                  <a:lnTo>
                    <a:pt x="133168" y="429"/>
                  </a:lnTo>
                  <a:lnTo>
                    <a:pt x="133121" y="381"/>
                  </a:lnTo>
                  <a:lnTo>
                    <a:pt x="133075" y="333"/>
                  </a:lnTo>
                  <a:lnTo>
                    <a:pt x="133005" y="290"/>
                  </a:lnTo>
                  <a:lnTo>
                    <a:pt x="132911" y="247"/>
                  </a:lnTo>
                  <a:lnTo>
                    <a:pt x="132794" y="209"/>
                  </a:lnTo>
                  <a:lnTo>
                    <a:pt x="132654" y="172"/>
                  </a:lnTo>
                  <a:lnTo>
                    <a:pt x="132514" y="140"/>
                  </a:lnTo>
                  <a:lnTo>
                    <a:pt x="132350" y="108"/>
                  </a:lnTo>
                  <a:lnTo>
                    <a:pt x="132187" y="81"/>
                  </a:lnTo>
                  <a:lnTo>
                    <a:pt x="132000" y="54"/>
                  </a:lnTo>
                  <a:lnTo>
                    <a:pt x="131813" y="33"/>
                  </a:lnTo>
                  <a:lnTo>
                    <a:pt x="131603" y="22"/>
                  </a:lnTo>
                  <a:lnTo>
                    <a:pt x="131392" y="11"/>
                  </a:lnTo>
                  <a:lnTo>
                    <a:pt x="131182" y="0"/>
                  </a:lnTo>
                  <a:lnTo>
                    <a:pt x="130949" y="0"/>
                  </a:lnTo>
                  <a:lnTo>
                    <a:pt x="130738" y="6"/>
                  </a:lnTo>
                  <a:lnTo>
                    <a:pt x="130528" y="16"/>
                  </a:lnTo>
                  <a:lnTo>
                    <a:pt x="130341" y="27"/>
                  </a:lnTo>
                  <a:lnTo>
                    <a:pt x="130154" y="43"/>
                  </a:lnTo>
                  <a:lnTo>
                    <a:pt x="129967" y="65"/>
                  </a:lnTo>
                  <a:lnTo>
                    <a:pt x="129780" y="92"/>
                  </a:lnTo>
                  <a:lnTo>
                    <a:pt x="129617" y="124"/>
                  </a:lnTo>
                  <a:lnTo>
                    <a:pt x="129477" y="156"/>
                  </a:lnTo>
                  <a:lnTo>
                    <a:pt x="129337" y="193"/>
                  </a:lnTo>
                  <a:lnTo>
                    <a:pt x="129220" y="231"/>
                  </a:lnTo>
                  <a:lnTo>
                    <a:pt x="129103" y="274"/>
                  </a:lnTo>
                  <a:lnTo>
                    <a:pt x="129033" y="317"/>
                  </a:lnTo>
                  <a:lnTo>
                    <a:pt x="128963" y="365"/>
                  </a:lnTo>
                  <a:lnTo>
                    <a:pt x="128916" y="413"/>
                  </a:lnTo>
                  <a:lnTo>
                    <a:pt x="128566" y="858"/>
                  </a:lnTo>
                  <a:lnTo>
                    <a:pt x="128332" y="1110"/>
                  </a:lnTo>
                  <a:lnTo>
                    <a:pt x="128098" y="1373"/>
                  </a:lnTo>
                  <a:lnTo>
                    <a:pt x="127818" y="1657"/>
                  </a:lnTo>
                  <a:lnTo>
                    <a:pt x="127514" y="1946"/>
                  </a:lnTo>
                  <a:lnTo>
                    <a:pt x="127187" y="2252"/>
                  </a:lnTo>
                  <a:lnTo>
                    <a:pt x="126813" y="2563"/>
                  </a:lnTo>
                  <a:lnTo>
                    <a:pt x="126440" y="2879"/>
                  </a:lnTo>
                  <a:lnTo>
                    <a:pt x="126019" y="3206"/>
                  </a:lnTo>
                  <a:lnTo>
                    <a:pt x="125575" y="3538"/>
                  </a:lnTo>
                  <a:lnTo>
                    <a:pt x="125108" y="3871"/>
                  </a:lnTo>
                  <a:lnTo>
                    <a:pt x="124594" y="4203"/>
                  </a:lnTo>
                  <a:lnTo>
                    <a:pt x="124080" y="4541"/>
                  </a:lnTo>
                  <a:lnTo>
                    <a:pt x="123519" y="4868"/>
                  </a:lnTo>
                  <a:lnTo>
                    <a:pt x="122935" y="5200"/>
                  </a:lnTo>
                  <a:lnTo>
                    <a:pt x="122328" y="5522"/>
                  </a:lnTo>
                  <a:lnTo>
                    <a:pt x="121697" y="5838"/>
                  </a:lnTo>
                  <a:lnTo>
                    <a:pt x="121019" y="6144"/>
                  </a:lnTo>
                  <a:lnTo>
                    <a:pt x="120342" y="6439"/>
                  </a:lnTo>
                  <a:lnTo>
                    <a:pt x="119618" y="6723"/>
                  </a:lnTo>
                  <a:lnTo>
                    <a:pt x="119244" y="6862"/>
                  </a:lnTo>
                  <a:lnTo>
                    <a:pt x="118870" y="6996"/>
                  </a:lnTo>
                  <a:lnTo>
                    <a:pt x="118496" y="7125"/>
                  </a:lnTo>
                  <a:lnTo>
                    <a:pt x="118099" y="7253"/>
                  </a:lnTo>
                  <a:lnTo>
                    <a:pt x="117725" y="7377"/>
                  </a:lnTo>
                  <a:lnTo>
                    <a:pt x="117305" y="7495"/>
                  </a:lnTo>
                  <a:lnTo>
                    <a:pt x="116908" y="7607"/>
                  </a:lnTo>
                  <a:lnTo>
                    <a:pt x="116487" y="7714"/>
                  </a:lnTo>
                  <a:lnTo>
                    <a:pt x="116067" y="7816"/>
                  </a:lnTo>
                  <a:lnTo>
                    <a:pt x="115646" y="7913"/>
                  </a:lnTo>
                  <a:lnTo>
                    <a:pt x="115202" y="8009"/>
                  </a:lnTo>
                  <a:lnTo>
                    <a:pt x="114758" y="8095"/>
                  </a:lnTo>
                  <a:lnTo>
                    <a:pt x="114314" y="8175"/>
                  </a:lnTo>
                  <a:lnTo>
                    <a:pt x="113870" y="8250"/>
                  </a:lnTo>
                  <a:lnTo>
                    <a:pt x="113403" y="8320"/>
                  </a:lnTo>
                  <a:lnTo>
                    <a:pt x="112936" y="8384"/>
                  </a:lnTo>
                  <a:lnTo>
                    <a:pt x="112469" y="8438"/>
                  </a:lnTo>
                  <a:lnTo>
                    <a:pt x="111978" y="8486"/>
                  </a:lnTo>
                  <a:lnTo>
                    <a:pt x="111487" y="8529"/>
                  </a:lnTo>
                  <a:lnTo>
                    <a:pt x="110997" y="8561"/>
                  </a:lnTo>
                  <a:lnTo>
                    <a:pt x="110506" y="8594"/>
                  </a:lnTo>
                  <a:lnTo>
                    <a:pt x="109992" y="8610"/>
                  </a:lnTo>
                  <a:lnTo>
                    <a:pt x="109431" y="8626"/>
                  </a:lnTo>
                  <a:lnTo>
                    <a:pt x="108847" y="8626"/>
                  </a:lnTo>
                  <a:lnTo>
                    <a:pt x="108240" y="8620"/>
                  </a:lnTo>
                  <a:lnTo>
                    <a:pt x="107609" y="8604"/>
                  </a:lnTo>
                  <a:lnTo>
                    <a:pt x="106955" y="8572"/>
                  </a:lnTo>
                  <a:lnTo>
                    <a:pt x="106278" y="8529"/>
                  </a:lnTo>
                  <a:lnTo>
                    <a:pt x="105553" y="8476"/>
                  </a:lnTo>
                  <a:lnTo>
                    <a:pt x="104829" y="8406"/>
                  </a:lnTo>
                  <a:lnTo>
                    <a:pt x="104081" y="8320"/>
                  </a:lnTo>
                  <a:lnTo>
                    <a:pt x="103287" y="8218"/>
                  </a:lnTo>
                  <a:lnTo>
                    <a:pt x="102493" y="8095"/>
                  </a:lnTo>
                  <a:lnTo>
                    <a:pt x="101652" y="7961"/>
                  </a:lnTo>
                  <a:lnTo>
                    <a:pt x="100811" y="7806"/>
                  </a:lnTo>
                  <a:lnTo>
                    <a:pt x="99923" y="7634"/>
                  </a:lnTo>
                  <a:lnTo>
                    <a:pt x="99012" y="7436"/>
                  </a:lnTo>
                  <a:lnTo>
                    <a:pt x="98077" y="7221"/>
                  </a:lnTo>
                  <a:lnTo>
                    <a:pt x="97119" y="6985"/>
                  </a:lnTo>
                  <a:lnTo>
                    <a:pt x="96138" y="6728"/>
                  </a:lnTo>
                  <a:lnTo>
                    <a:pt x="95133" y="6444"/>
                  </a:lnTo>
                  <a:lnTo>
                    <a:pt x="94106" y="6138"/>
                  </a:lnTo>
                  <a:lnTo>
                    <a:pt x="93031" y="5806"/>
                  </a:lnTo>
                  <a:lnTo>
                    <a:pt x="91956" y="5452"/>
                  </a:lnTo>
                  <a:lnTo>
                    <a:pt x="90835" y="5066"/>
                  </a:lnTo>
                  <a:lnTo>
                    <a:pt x="89690" y="4653"/>
                  </a:lnTo>
                  <a:lnTo>
                    <a:pt x="88545" y="4214"/>
                  </a:lnTo>
                  <a:lnTo>
                    <a:pt x="87354" y="3747"/>
                  </a:lnTo>
                  <a:lnTo>
                    <a:pt x="86115" y="3249"/>
                  </a:lnTo>
                  <a:lnTo>
                    <a:pt x="84877" y="2724"/>
                  </a:lnTo>
                  <a:lnTo>
                    <a:pt x="83616" y="2161"/>
                  </a:lnTo>
                  <a:lnTo>
                    <a:pt x="82307" y="1571"/>
                  </a:lnTo>
                  <a:lnTo>
                    <a:pt x="80976" y="944"/>
                  </a:lnTo>
                  <a:lnTo>
                    <a:pt x="79621" y="290"/>
                  </a:lnTo>
                  <a:lnTo>
                    <a:pt x="79457" y="220"/>
                  </a:lnTo>
                  <a:lnTo>
                    <a:pt x="79270" y="161"/>
                  </a:lnTo>
                  <a:lnTo>
                    <a:pt x="79037" y="113"/>
                  </a:lnTo>
                  <a:lnTo>
                    <a:pt x="78780" y="70"/>
                  </a:lnTo>
                  <a:lnTo>
                    <a:pt x="78499" y="38"/>
                  </a:lnTo>
                  <a:lnTo>
                    <a:pt x="78195" y="11"/>
                  </a:lnTo>
                  <a:lnTo>
                    <a:pt x="77868" y="0"/>
                  </a:lnTo>
                  <a:lnTo>
                    <a:pt x="77518" y="6"/>
                  </a:lnTo>
                  <a:lnTo>
                    <a:pt x="77191" y="16"/>
                  </a:lnTo>
                  <a:lnTo>
                    <a:pt x="76864" y="38"/>
                  </a:lnTo>
                  <a:lnTo>
                    <a:pt x="76583" y="70"/>
                  </a:lnTo>
                  <a:lnTo>
                    <a:pt x="76326" y="113"/>
                  </a:lnTo>
                  <a:lnTo>
                    <a:pt x="76093" y="161"/>
                  </a:lnTo>
                  <a:lnTo>
                    <a:pt x="75883" y="220"/>
                  </a:lnTo>
                  <a:lnTo>
                    <a:pt x="75719" y="285"/>
                  </a:lnTo>
                  <a:lnTo>
                    <a:pt x="75602" y="360"/>
                  </a:lnTo>
                  <a:lnTo>
                    <a:pt x="75462" y="461"/>
                  </a:lnTo>
                  <a:lnTo>
                    <a:pt x="75088" y="724"/>
                  </a:lnTo>
                  <a:lnTo>
                    <a:pt x="74504" y="1121"/>
                  </a:lnTo>
                  <a:lnTo>
                    <a:pt x="74107" y="1367"/>
                  </a:lnTo>
                  <a:lnTo>
                    <a:pt x="73663" y="1635"/>
                  </a:lnTo>
                  <a:lnTo>
                    <a:pt x="73149" y="1930"/>
                  </a:lnTo>
                  <a:lnTo>
                    <a:pt x="72588" y="2241"/>
                  </a:lnTo>
                  <a:lnTo>
                    <a:pt x="71981" y="2574"/>
                  </a:lnTo>
                  <a:lnTo>
                    <a:pt x="71303" y="2922"/>
                  </a:lnTo>
                  <a:lnTo>
                    <a:pt x="70579" y="3281"/>
                  </a:lnTo>
                  <a:lnTo>
                    <a:pt x="69785" y="3651"/>
                  </a:lnTo>
                  <a:lnTo>
                    <a:pt x="68944" y="4026"/>
                  </a:lnTo>
                  <a:lnTo>
                    <a:pt x="68056" y="4407"/>
                  </a:lnTo>
                  <a:lnTo>
                    <a:pt x="67098" y="4793"/>
                  </a:lnTo>
                  <a:lnTo>
                    <a:pt x="66070" y="5173"/>
                  </a:lnTo>
                  <a:lnTo>
                    <a:pt x="65556" y="5361"/>
                  </a:lnTo>
                  <a:lnTo>
                    <a:pt x="65019" y="5549"/>
                  </a:lnTo>
                  <a:lnTo>
                    <a:pt x="64458" y="5731"/>
                  </a:lnTo>
                  <a:lnTo>
                    <a:pt x="63897" y="5919"/>
                  </a:lnTo>
                  <a:lnTo>
                    <a:pt x="63313" y="6095"/>
                  </a:lnTo>
                  <a:lnTo>
                    <a:pt x="62706" y="6278"/>
                  </a:lnTo>
                  <a:lnTo>
                    <a:pt x="62099" y="6449"/>
                  </a:lnTo>
                  <a:lnTo>
                    <a:pt x="61491" y="6621"/>
                  </a:lnTo>
                  <a:lnTo>
                    <a:pt x="60837" y="6792"/>
                  </a:lnTo>
                  <a:lnTo>
                    <a:pt x="60206" y="6953"/>
                  </a:lnTo>
                  <a:lnTo>
                    <a:pt x="59529" y="7114"/>
                  </a:lnTo>
                  <a:lnTo>
                    <a:pt x="58851" y="7269"/>
                  </a:lnTo>
                  <a:lnTo>
                    <a:pt x="58174" y="7420"/>
                  </a:lnTo>
                  <a:lnTo>
                    <a:pt x="57449" y="7564"/>
                  </a:lnTo>
                  <a:lnTo>
                    <a:pt x="56748" y="7698"/>
                  </a:lnTo>
                  <a:lnTo>
                    <a:pt x="56001" y="7832"/>
                  </a:lnTo>
                  <a:lnTo>
                    <a:pt x="55277" y="7956"/>
                  </a:lnTo>
                  <a:lnTo>
                    <a:pt x="54506" y="8074"/>
                  </a:lnTo>
                  <a:lnTo>
                    <a:pt x="53735" y="8186"/>
                  </a:lnTo>
                  <a:lnTo>
                    <a:pt x="52940" y="8288"/>
                  </a:lnTo>
                  <a:lnTo>
                    <a:pt x="52146" y="8384"/>
                  </a:lnTo>
                  <a:lnTo>
                    <a:pt x="51352" y="8470"/>
                  </a:lnTo>
                  <a:lnTo>
                    <a:pt x="50511" y="8551"/>
                  </a:lnTo>
                  <a:lnTo>
                    <a:pt x="49670" y="8620"/>
                  </a:lnTo>
                  <a:lnTo>
                    <a:pt x="48828" y="8679"/>
                  </a:lnTo>
                  <a:lnTo>
                    <a:pt x="47964" y="8733"/>
                  </a:lnTo>
                  <a:lnTo>
                    <a:pt x="47076" y="8776"/>
                  </a:lnTo>
                  <a:lnTo>
                    <a:pt x="46188" y="8803"/>
                  </a:lnTo>
                  <a:lnTo>
                    <a:pt x="45604" y="8819"/>
                  </a:lnTo>
                  <a:lnTo>
                    <a:pt x="44997" y="8829"/>
                  </a:lnTo>
                  <a:lnTo>
                    <a:pt x="43198" y="8829"/>
                  </a:lnTo>
                  <a:lnTo>
                    <a:pt x="42591" y="8819"/>
                  </a:lnTo>
                  <a:lnTo>
                    <a:pt x="41983" y="8803"/>
                  </a:lnTo>
                  <a:lnTo>
                    <a:pt x="41376" y="8787"/>
                  </a:lnTo>
                  <a:lnTo>
                    <a:pt x="40768" y="8760"/>
                  </a:lnTo>
                  <a:lnTo>
                    <a:pt x="40138" y="8733"/>
                  </a:lnTo>
                  <a:lnTo>
                    <a:pt x="39530" y="8701"/>
                  </a:lnTo>
                  <a:lnTo>
                    <a:pt x="38899" y="8663"/>
                  </a:lnTo>
                  <a:lnTo>
                    <a:pt x="38292" y="8620"/>
                  </a:lnTo>
                  <a:lnTo>
                    <a:pt x="37661" y="8572"/>
                  </a:lnTo>
                  <a:lnTo>
                    <a:pt x="37030" y="8518"/>
                  </a:lnTo>
                  <a:lnTo>
                    <a:pt x="36399" y="8465"/>
                  </a:lnTo>
                  <a:lnTo>
                    <a:pt x="35792" y="8401"/>
                  </a:lnTo>
                  <a:lnTo>
                    <a:pt x="35138" y="8336"/>
                  </a:lnTo>
                  <a:lnTo>
                    <a:pt x="34507" y="8267"/>
                  </a:lnTo>
                  <a:lnTo>
                    <a:pt x="33876" y="8191"/>
                  </a:lnTo>
                  <a:lnTo>
                    <a:pt x="33246" y="8111"/>
                  </a:lnTo>
                  <a:lnTo>
                    <a:pt x="32591" y="8025"/>
                  </a:lnTo>
                  <a:lnTo>
                    <a:pt x="31961" y="7934"/>
                  </a:lnTo>
                  <a:lnTo>
                    <a:pt x="31306" y="7843"/>
                  </a:lnTo>
                  <a:lnTo>
                    <a:pt x="30676" y="7741"/>
                  </a:lnTo>
                  <a:lnTo>
                    <a:pt x="30021" y="7639"/>
                  </a:lnTo>
                  <a:lnTo>
                    <a:pt x="29367" y="7532"/>
                  </a:lnTo>
                  <a:lnTo>
                    <a:pt x="28713" y="7420"/>
                  </a:lnTo>
                  <a:lnTo>
                    <a:pt x="28059" y="7302"/>
                  </a:lnTo>
                  <a:lnTo>
                    <a:pt x="27405" y="7178"/>
                  </a:lnTo>
                  <a:lnTo>
                    <a:pt x="26751" y="7050"/>
                  </a:lnTo>
                  <a:lnTo>
                    <a:pt x="26097" y="6921"/>
                  </a:lnTo>
                  <a:lnTo>
                    <a:pt x="24765" y="6642"/>
                  </a:lnTo>
                  <a:lnTo>
                    <a:pt x="23433" y="6347"/>
                  </a:lnTo>
                  <a:lnTo>
                    <a:pt x="22101" y="6031"/>
                  </a:lnTo>
                  <a:lnTo>
                    <a:pt x="20746" y="5699"/>
                  </a:lnTo>
                  <a:lnTo>
                    <a:pt x="19391" y="5345"/>
                  </a:lnTo>
                  <a:lnTo>
                    <a:pt x="18013" y="4975"/>
                  </a:lnTo>
                  <a:lnTo>
                    <a:pt x="16658" y="4589"/>
                  </a:lnTo>
                  <a:lnTo>
                    <a:pt x="15280" y="4182"/>
                  </a:lnTo>
                  <a:lnTo>
                    <a:pt x="13901" y="3753"/>
                  </a:lnTo>
                  <a:lnTo>
                    <a:pt x="12499" y="3308"/>
                  </a:lnTo>
                  <a:lnTo>
                    <a:pt x="11098" y="2847"/>
                  </a:lnTo>
                  <a:lnTo>
                    <a:pt x="9696" y="2364"/>
                  </a:lnTo>
                  <a:lnTo>
                    <a:pt x="8294" y="1861"/>
                  </a:lnTo>
                  <a:lnTo>
                    <a:pt x="6869" y="1341"/>
                  </a:lnTo>
                  <a:lnTo>
                    <a:pt x="5444" y="804"/>
                  </a:lnTo>
                  <a:lnTo>
                    <a:pt x="4019" y="247"/>
                  </a:lnTo>
                  <a:lnTo>
                    <a:pt x="3855" y="193"/>
                  </a:lnTo>
                  <a:lnTo>
                    <a:pt x="3668" y="145"/>
                  </a:lnTo>
                  <a:lnTo>
                    <a:pt x="3458" y="102"/>
                  </a:lnTo>
                  <a:lnTo>
                    <a:pt x="3224" y="65"/>
                  </a:lnTo>
                  <a:lnTo>
                    <a:pt x="2967" y="38"/>
                  </a:lnTo>
                  <a:lnTo>
                    <a:pt x="2710" y="16"/>
                  </a:lnTo>
                  <a:lnTo>
                    <a:pt x="2430"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86;p44">
              <a:extLst>
                <a:ext uri="{FF2B5EF4-FFF2-40B4-BE49-F238E27FC236}">
                  <a16:creationId xmlns:a16="http://schemas.microsoft.com/office/drawing/2014/main" id="{13080EA5-A82E-440B-83B6-9D4299EFC832}"/>
                </a:ext>
              </a:extLst>
            </p:cNvPr>
            <p:cNvSpPr/>
            <p:nvPr/>
          </p:nvSpPr>
          <p:spPr>
            <a:xfrm rot="10800000">
              <a:off x="2771299" y="4534065"/>
              <a:ext cx="1287301" cy="385072"/>
            </a:xfrm>
            <a:custGeom>
              <a:avLst/>
              <a:gdLst/>
              <a:ahLst/>
              <a:cxnLst/>
              <a:rect l="l" t="t" r="r" b="b"/>
              <a:pathLst>
                <a:path w="133192" h="9822" extrusionOk="0">
                  <a:moveTo>
                    <a:pt x="2150" y="0"/>
                  </a:moveTo>
                  <a:lnTo>
                    <a:pt x="1869" y="6"/>
                  </a:lnTo>
                  <a:lnTo>
                    <a:pt x="1612" y="16"/>
                  </a:lnTo>
                  <a:lnTo>
                    <a:pt x="1332" y="38"/>
                  </a:lnTo>
                  <a:lnTo>
                    <a:pt x="1075" y="70"/>
                  </a:lnTo>
                  <a:lnTo>
                    <a:pt x="888" y="97"/>
                  </a:lnTo>
                  <a:lnTo>
                    <a:pt x="725" y="129"/>
                  </a:lnTo>
                  <a:lnTo>
                    <a:pt x="561" y="161"/>
                  </a:lnTo>
                  <a:lnTo>
                    <a:pt x="444" y="199"/>
                  </a:lnTo>
                  <a:lnTo>
                    <a:pt x="328" y="236"/>
                  </a:lnTo>
                  <a:lnTo>
                    <a:pt x="211" y="279"/>
                  </a:lnTo>
                  <a:lnTo>
                    <a:pt x="141" y="322"/>
                  </a:lnTo>
                  <a:lnTo>
                    <a:pt x="71" y="370"/>
                  </a:lnTo>
                  <a:lnTo>
                    <a:pt x="24" y="413"/>
                  </a:lnTo>
                  <a:lnTo>
                    <a:pt x="0" y="461"/>
                  </a:lnTo>
                  <a:lnTo>
                    <a:pt x="0" y="510"/>
                  </a:lnTo>
                  <a:lnTo>
                    <a:pt x="24" y="558"/>
                  </a:lnTo>
                  <a:lnTo>
                    <a:pt x="47" y="606"/>
                  </a:lnTo>
                  <a:lnTo>
                    <a:pt x="117" y="654"/>
                  </a:lnTo>
                  <a:lnTo>
                    <a:pt x="187" y="697"/>
                  </a:lnTo>
                  <a:lnTo>
                    <a:pt x="304" y="746"/>
                  </a:lnTo>
                  <a:lnTo>
                    <a:pt x="1823" y="1335"/>
                  </a:lnTo>
                  <a:lnTo>
                    <a:pt x="3341" y="1903"/>
                  </a:lnTo>
                  <a:lnTo>
                    <a:pt x="4837" y="2456"/>
                  </a:lnTo>
                  <a:lnTo>
                    <a:pt x="6355" y="2986"/>
                  </a:lnTo>
                  <a:lnTo>
                    <a:pt x="7850" y="3501"/>
                  </a:lnTo>
                  <a:lnTo>
                    <a:pt x="9369" y="3994"/>
                  </a:lnTo>
                  <a:lnTo>
                    <a:pt x="10864" y="4466"/>
                  </a:lnTo>
                  <a:lnTo>
                    <a:pt x="12359" y="4916"/>
                  </a:lnTo>
                  <a:lnTo>
                    <a:pt x="13831" y="5350"/>
                  </a:lnTo>
                  <a:lnTo>
                    <a:pt x="15326" y="5763"/>
                  </a:lnTo>
                  <a:lnTo>
                    <a:pt x="16798" y="6154"/>
                  </a:lnTo>
                  <a:lnTo>
                    <a:pt x="18270" y="6530"/>
                  </a:lnTo>
                  <a:lnTo>
                    <a:pt x="19018" y="6707"/>
                  </a:lnTo>
                  <a:lnTo>
                    <a:pt x="19742" y="6878"/>
                  </a:lnTo>
                  <a:lnTo>
                    <a:pt x="20490" y="7050"/>
                  </a:lnTo>
                  <a:lnTo>
                    <a:pt x="21214" y="7210"/>
                  </a:lnTo>
                  <a:lnTo>
                    <a:pt x="21938" y="7371"/>
                  </a:lnTo>
                  <a:lnTo>
                    <a:pt x="22686" y="7527"/>
                  </a:lnTo>
                  <a:lnTo>
                    <a:pt x="23410" y="7677"/>
                  </a:lnTo>
                  <a:lnTo>
                    <a:pt x="24134" y="7822"/>
                  </a:lnTo>
                  <a:lnTo>
                    <a:pt x="24858" y="7961"/>
                  </a:lnTo>
                  <a:lnTo>
                    <a:pt x="25583" y="8095"/>
                  </a:lnTo>
                  <a:lnTo>
                    <a:pt x="26307" y="8224"/>
                  </a:lnTo>
                  <a:lnTo>
                    <a:pt x="27031" y="8347"/>
                  </a:lnTo>
                  <a:lnTo>
                    <a:pt x="27755" y="8465"/>
                  </a:lnTo>
                  <a:lnTo>
                    <a:pt x="28480" y="8577"/>
                  </a:lnTo>
                  <a:lnTo>
                    <a:pt x="29181" y="8690"/>
                  </a:lnTo>
                  <a:lnTo>
                    <a:pt x="29905" y="8792"/>
                  </a:lnTo>
                  <a:lnTo>
                    <a:pt x="30629" y="8888"/>
                  </a:lnTo>
                  <a:lnTo>
                    <a:pt x="31330" y="8985"/>
                  </a:lnTo>
                  <a:lnTo>
                    <a:pt x="32054" y="9076"/>
                  </a:lnTo>
                  <a:lnTo>
                    <a:pt x="32755" y="9156"/>
                  </a:lnTo>
                  <a:lnTo>
                    <a:pt x="33479" y="9237"/>
                  </a:lnTo>
                  <a:lnTo>
                    <a:pt x="34180" y="9312"/>
                  </a:lnTo>
                  <a:lnTo>
                    <a:pt x="34904" y="9382"/>
                  </a:lnTo>
                  <a:lnTo>
                    <a:pt x="35605" y="9446"/>
                  </a:lnTo>
                  <a:lnTo>
                    <a:pt x="36306" y="9505"/>
                  </a:lnTo>
                  <a:lnTo>
                    <a:pt x="37007" y="9558"/>
                  </a:lnTo>
                  <a:lnTo>
                    <a:pt x="37708" y="9607"/>
                  </a:lnTo>
                  <a:lnTo>
                    <a:pt x="38409" y="9650"/>
                  </a:lnTo>
                  <a:lnTo>
                    <a:pt x="39110" y="9687"/>
                  </a:lnTo>
                  <a:lnTo>
                    <a:pt x="39811" y="9725"/>
                  </a:lnTo>
                  <a:lnTo>
                    <a:pt x="40511" y="9751"/>
                  </a:lnTo>
                  <a:lnTo>
                    <a:pt x="41212" y="9773"/>
                  </a:lnTo>
                  <a:lnTo>
                    <a:pt x="41890" y="9794"/>
                  </a:lnTo>
                  <a:lnTo>
                    <a:pt x="42591" y="9805"/>
                  </a:lnTo>
                  <a:lnTo>
                    <a:pt x="43292" y="9816"/>
                  </a:lnTo>
                  <a:lnTo>
                    <a:pt x="43969" y="9821"/>
                  </a:lnTo>
                  <a:lnTo>
                    <a:pt x="44670" y="9821"/>
                  </a:lnTo>
                  <a:lnTo>
                    <a:pt x="45348" y="9810"/>
                  </a:lnTo>
                  <a:lnTo>
                    <a:pt x="46025" y="9800"/>
                  </a:lnTo>
                  <a:lnTo>
                    <a:pt x="46726" y="9784"/>
                  </a:lnTo>
                  <a:lnTo>
                    <a:pt x="47520" y="9757"/>
                  </a:lnTo>
                  <a:lnTo>
                    <a:pt x="48315" y="9725"/>
                  </a:lnTo>
                  <a:lnTo>
                    <a:pt x="49086" y="9687"/>
                  </a:lnTo>
                  <a:lnTo>
                    <a:pt x="49857" y="9639"/>
                  </a:lnTo>
                  <a:lnTo>
                    <a:pt x="50628" y="9591"/>
                  </a:lnTo>
                  <a:lnTo>
                    <a:pt x="51375" y="9532"/>
                  </a:lnTo>
                  <a:lnTo>
                    <a:pt x="52123" y="9467"/>
                  </a:lnTo>
                  <a:lnTo>
                    <a:pt x="52847" y="9398"/>
                  </a:lnTo>
                  <a:lnTo>
                    <a:pt x="53571" y="9323"/>
                  </a:lnTo>
                  <a:lnTo>
                    <a:pt x="54272" y="9248"/>
                  </a:lnTo>
                  <a:lnTo>
                    <a:pt x="54973" y="9162"/>
                  </a:lnTo>
                  <a:lnTo>
                    <a:pt x="55674" y="9071"/>
                  </a:lnTo>
                  <a:lnTo>
                    <a:pt x="56351" y="8974"/>
                  </a:lnTo>
                  <a:lnTo>
                    <a:pt x="57006" y="8878"/>
                  </a:lnTo>
                  <a:lnTo>
                    <a:pt x="57683" y="8776"/>
                  </a:lnTo>
                  <a:lnTo>
                    <a:pt x="58337" y="8669"/>
                  </a:lnTo>
                  <a:lnTo>
                    <a:pt x="58968" y="8556"/>
                  </a:lnTo>
                  <a:lnTo>
                    <a:pt x="59599" y="8438"/>
                  </a:lnTo>
                  <a:lnTo>
                    <a:pt x="60206" y="8320"/>
                  </a:lnTo>
                  <a:lnTo>
                    <a:pt x="60837" y="8197"/>
                  </a:lnTo>
                  <a:lnTo>
                    <a:pt x="61421" y="8068"/>
                  </a:lnTo>
                  <a:lnTo>
                    <a:pt x="62005" y="7940"/>
                  </a:lnTo>
                  <a:lnTo>
                    <a:pt x="62589" y="7806"/>
                  </a:lnTo>
                  <a:lnTo>
                    <a:pt x="63173" y="7671"/>
                  </a:lnTo>
                  <a:lnTo>
                    <a:pt x="63734" y="7532"/>
                  </a:lnTo>
                  <a:lnTo>
                    <a:pt x="64271" y="7393"/>
                  </a:lnTo>
                  <a:lnTo>
                    <a:pt x="65346" y="7103"/>
                  </a:lnTo>
                  <a:lnTo>
                    <a:pt x="66374" y="6803"/>
                  </a:lnTo>
                  <a:lnTo>
                    <a:pt x="67379" y="6503"/>
                  </a:lnTo>
                  <a:lnTo>
                    <a:pt x="68337" y="6192"/>
                  </a:lnTo>
                  <a:lnTo>
                    <a:pt x="69248" y="5876"/>
                  </a:lnTo>
                  <a:lnTo>
                    <a:pt x="70112" y="5559"/>
                  </a:lnTo>
                  <a:lnTo>
                    <a:pt x="70953" y="5243"/>
                  </a:lnTo>
                  <a:lnTo>
                    <a:pt x="71748" y="4927"/>
                  </a:lnTo>
                  <a:lnTo>
                    <a:pt x="72518" y="4605"/>
                  </a:lnTo>
                  <a:lnTo>
                    <a:pt x="73243" y="4294"/>
                  </a:lnTo>
                  <a:lnTo>
                    <a:pt x="73920" y="3983"/>
                  </a:lnTo>
                  <a:lnTo>
                    <a:pt x="74551" y="3678"/>
                  </a:lnTo>
                  <a:lnTo>
                    <a:pt x="75158" y="3378"/>
                  </a:lnTo>
                  <a:lnTo>
                    <a:pt x="75743" y="3088"/>
                  </a:lnTo>
                  <a:lnTo>
                    <a:pt x="76257" y="2809"/>
                  </a:lnTo>
                  <a:lnTo>
                    <a:pt x="76747" y="2536"/>
                  </a:lnTo>
                  <a:lnTo>
                    <a:pt x="77214" y="2279"/>
                  </a:lnTo>
                  <a:lnTo>
                    <a:pt x="78009" y="1807"/>
                  </a:lnTo>
                  <a:lnTo>
                    <a:pt x="79107" y="2316"/>
                  </a:lnTo>
                  <a:lnTo>
                    <a:pt x="80205" y="2809"/>
                  </a:lnTo>
                  <a:lnTo>
                    <a:pt x="81303" y="3286"/>
                  </a:lnTo>
                  <a:lnTo>
                    <a:pt x="82401" y="3747"/>
                  </a:lnTo>
                  <a:lnTo>
                    <a:pt x="83476" y="4187"/>
                  </a:lnTo>
                  <a:lnTo>
                    <a:pt x="84550" y="4611"/>
                  </a:lnTo>
                  <a:lnTo>
                    <a:pt x="85625" y="5018"/>
                  </a:lnTo>
                  <a:lnTo>
                    <a:pt x="86676" y="5409"/>
                  </a:lnTo>
                  <a:lnTo>
                    <a:pt x="87751" y="5779"/>
                  </a:lnTo>
                  <a:lnTo>
                    <a:pt x="88802" y="6133"/>
                  </a:lnTo>
                  <a:lnTo>
                    <a:pt x="89830" y="6471"/>
                  </a:lnTo>
                  <a:lnTo>
                    <a:pt x="90882" y="6792"/>
                  </a:lnTo>
                  <a:lnTo>
                    <a:pt x="91910" y="7093"/>
                  </a:lnTo>
                  <a:lnTo>
                    <a:pt x="92938" y="7382"/>
                  </a:lnTo>
                  <a:lnTo>
                    <a:pt x="93965" y="7650"/>
                  </a:lnTo>
                  <a:lnTo>
                    <a:pt x="94970" y="7897"/>
                  </a:lnTo>
                  <a:lnTo>
                    <a:pt x="95975" y="8133"/>
                  </a:lnTo>
                  <a:lnTo>
                    <a:pt x="96979" y="8347"/>
                  </a:lnTo>
                  <a:lnTo>
                    <a:pt x="97984" y="8551"/>
                  </a:lnTo>
                  <a:lnTo>
                    <a:pt x="98988" y="8733"/>
                  </a:lnTo>
                  <a:lnTo>
                    <a:pt x="99479" y="8813"/>
                  </a:lnTo>
                  <a:lnTo>
                    <a:pt x="99970" y="8894"/>
                  </a:lnTo>
                  <a:lnTo>
                    <a:pt x="100460" y="8974"/>
                  </a:lnTo>
                  <a:lnTo>
                    <a:pt x="100974" y="9044"/>
                  </a:lnTo>
                  <a:lnTo>
                    <a:pt x="101465" y="9114"/>
                  </a:lnTo>
                  <a:lnTo>
                    <a:pt x="101932" y="9172"/>
                  </a:lnTo>
                  <a:lnTo>
                    <a:pt x="102423" y="9237"/>
                  </a:lnTo>
                  <a:lnTo>
                    <a:pt x="102913" y="9290"/>
                  </a:lnTo>
                  <a:lnTo>
                    <a:pt x="103404" y="9339"/>
                  </a:lnTo>
                  <a:lnTo>
                    <a:pt x="103895" y="9387"/>
                  </a:lnTo>
                  <a:lnTo>
                    <a:pt x="104385" y="9430"/>
                  </a:lnTo>
                  <a:lnTo>
                    <a:pt x="104853" y="9467"/>
                  </a:lnTo>
                  <a:lnTo>
                    <a:pt x="105343" y="9499"/>
                  </a:lnTo>
                  <a:lnTo>
                    <a:pt x="105810" y="9532"/>
                  </a:lnTo>
                  <a:lnTo>
                    <a:pt x="106301" y="9553"/>
                  </a:lnTo>
                  <a:lnTo>
                    <a:pt x="106768" y="9575"/>
                  </a:lnTo>
                  <a:lnTo>
                    <a:pt x="107259" y="9591"/>
                  </a:lnTo>
                  <a:lnTo>
                    <a:pt x="107726" y="9607"/>
                  </a:lnTo>
                  <a:lnTo>
                    <a:pt x="108217" y="9612"/>
                  </a:lnTo>
                  <a:lnTo>
                    <a:pt x="108684" y="9617"/>
                  </a:lnTo>
                  <a:lnTo>
                    <a:pt x="109151" y="9617"/>
                  </a:lnTo>
                  <a:lnTo>
                    <a:pt x="109619" y="9612"/>
                  </a:lnTo>
                  <a:lnTo>
                    <a:pt x="110109" y="9601"/>
                  </a:lnTo>
                  <a:lnTo>
                    <a:pt x="110576" y="9591"/>
                  </a:lnTo>
                  <a:lnTo>
                    <a:pt x="111301" y="9564"/>
                  </a:lnTo>
                  <a:lnTo>
                    <a:pt x="112025" y="9521"/>
                  </a:lnTo>
                  <a:lnTo>
                    <a:pt x="112749" y="9473"/>
                  </a:lnTo>
                  <a:lnTo>
                    <a:pt x="113450" y="9419"/>
                  </a:lnTo>
                  <a:lnTo>
                    <a:pt x="114128" y="9349"/>
                  </a:lnTo>
                  <a:lnTo>
                    <a:pt x="114805" y="9274"/>
                  </a:lnTo>
                  <a:lnTo>
                    <a:pt x="115459" y="9189"/>
                  </a:lnTo>
                  <a:lnTo>
                    <a:pt x="116090" y="9097"/>
                  </a:lnTo>
                  <a:lnTo>
                    <a:pt x="116721" y="8996"/>
                  </a:lnTo>
                  <a:lnTo>
                    <a:pt x="117328" y="8888"/>
                  </a:lnTo>
                  <a:lnTo>
                    <a:pt x="117936" y="8770"/>
                  </a:lnTo>
                  <a:lnTo>
                    <a:pt x="118520" y="8647"/>
                  </a:lnTo>
                  <a:lnTo>
                    <a:pt x="119104" y="8518"/>
                  </a:lnTo>
                  <a:lnTo>
                    <a:pt x="119665" y="8384"/>
                  </a:lnTo>
                  <a:lnTo>
                    <a:pt x="120202" y="8240"/>
                  </a:lnTo>
                  <a:lnTo>
                    <a:pt x="120739" y="8095"/>
                  </a:lnTo>
                  <a:lnTo>
                    <a:pt x="121253" y="7945"/>
                  </a:lnTo>
                  <a:lnTo>
                    <a:pt x="121767" y="7784"/>
                  </a:lnTo>
                  <a:lnTo>
                    <a:pt x="122258" y="7623"/>
                  </a:lnTo>
                  <a:lnTo>
                    <a:pt x="122748" y="7457"/>
                  </a:lnTo>
                  <a:lnTo>
                    <a:pt x="123216" y="7286"/>
                  </a:lnTo>
                  <a:lnTo>
                    <a:pt x="123683" y="7109"/>
                  </a:lnTo>
                  <a:lnTo>
                    <a:pt x="124127" y="6932"/>
                  </a:lnTo>
                  <a:lnTo>
                    <a:pt x="124571" y="6749"/>
                  </a:lnTo>
                  <a:lnTo>
                    <a:pt x="124991" y="6567"/>
                  </a:lnTo>
                  <a:lnTo>
                    <a:pt x="125388" y="6380"/>
                  </a:lnTo>
                  <a:lnTo>
                    <a:pt x="125786" y="6192"/>
                  </a:lnTo>
                  <a:lnTo>
                    <a:pt x="126183" y="5999"/>
                  </a:lnTo>
                  <a:lnTo>
                    <a:pt x="126907" y="5613"/>
                  </a:lnTo>
                  <a:lnTo>
                    <a:pt x="127608" y="5222"/>
                  </a:lnTo>
                  <a:lnTo>
                    <a:pt x="128262" y="4836"/>
                  </a:lnTo>
                  <a:lnTo>
                    <a:pt x="128869" y="4444"/>
                  </a:lnTo>
                  <a:lnTo>
                    <a:pt x="129430" y="4058"/>
                  </a:lnTo>
                  <a:lnTo>
                    <a:pt x="129944" y="3683"/>
                  </a:lnTo>
                  <a:lnTo>
                    <a:pt x="130411" y="3313"/>
                  </a:lnTo>
                  <a:lnTo>
                    <a:pt x="130855" y="2954"/>
                  </a:lnTo>
                  <a:lnTo>
                    <a:pt x="131252" y="2611"/>
                  </a:lnTo>
                  <a:lnTo>
                    <a:pt x="131603" y="2284"/>
                  </a:lnTo>
                  <a:lnTo>
                    <a:pt x="131930" y="1973"/>
                  </a:lnTo>
                  <a:lnTo>
                    <a:pt x="132210" y="1689"/>
                  </a:lnTo>
                  <a:lnTo>
                    <a:pt x="132654" y="1196"/>
                  </a:lnTo>
                  <a:lnTo>
                    <a:pt x="132981" y="815"/>
                  </a:lnTo>
                  <a:lnTo>
                    <a:pt x="133168" y="579"/>
                  </a:lnTo>
                  <a:lnTo>
                    <a:pt x="133192" y="526"/>
                  </a:lnTo>
                  <a:lnTo>
                    <a:pt x="133192" y="477"/>
                  </a:lnTo>
                  <a:lnTo>
                    <a:pt x="133168" y="429"/>
                  </a:lnTo>
                  <a:lnTo>
                    <a:pt x="133121" y="381"/>
                  </a:lnTo>
                  <a:lnTo>
                    <a:pt x="133075" y="333"/>
                  </a:lnTo>
                  <a:lnTo>
                    <a:pt x="132981" y="290"/>
                  </a:lnTo>
                  <a:lnTo>
                    <a:pt x="132888" y="247"/>
                  </a:lnTo>
                  <a:lnTo>
                    <a:pt x="132794" y="209"/>
                  </a:lnTo>
                  <a:lnTo>
                    <a:pt x="132654" y="172"/>
                  </a:lnTo>
                  <a:lnTo>
                    <a:pt x="132514" y="140"/>
                  </a:lnTo>
                  <a:lnTo>
                    <a:pt x="132351" y="108"/>
                  </a:lnTo>
                  <a:lnTo>
                    <a:pt x="132187" y="81"/>
                  </a:lnTo>
                  <a:lnTo>
                    <a:pt x="132000" y="54"/>
                  </a:lnTo>
                  <a:lnTo>
                    <a:pt x="131813" y="33"/>
                  </a:lnTo>
                  <a:lnTo>
                    <a:pt x="131603" y="22"/>
                  </a:lnTo>
                  <a:lnTo>
                    <a:pt x="131393" y="11"/>
                  </a:lnTo>
                  <a:lnTo>
                    <a:pt x="131159" y="0"/>
                  </a:lnTo>
                  <a:lnTo>
                    <a:pt x="130949" y="0"/>
                  </a:lnTo>
                  <a:lnTo>
                    <a:pt x="130738" y="6"/>
                  </a:lnTo>
                  <a:lnTo>
                    <a:pt x="130528" y="16"/>
                  </a:lnTo>
                  <a:lnTo>
                    <a:pt x="130341" y="27"/>
                  </a:lnTo>
                  <a:lnTo>
                    <a:pt x="130131" y="43"/>
                  </a:lnTo>
                  <a:lnTo>
                    <a:pt x="129968" y="65"/>
                  </a:lnTo>
                  <a:lnTo>
                    <a:pt x="129781" y="92"/>
                  </a:lnTo>
                  <a:lnTo>
                    <a:pt x="129617" y="124"/>
                  </a:lnTo>
                  <a:lnTo>
                    <a:pt x="129477" y="156"/>
                  </a:lnTo>
                  <a:lnTo>
                    <a:pt x="129337" y="193"/>
                  </a:lnTo>
                  <a:lnTo>
                    <a:pt x="129220" y="231"/>
                  </a:lnTo>
                  <a:lnTo>
                    <a:pt x="129103" y="274"/>
                  </a:lnTo>
                  <a:lnTo>
                    <a:pt x="129033" y="317"/>
                  </a:lnTo>
                  <a:lnTo>
                    <a:pt x="128963" y="365"/>
                  </a:lnTo>
                  <a:lnTo>
                    <a:pt x="128916" y="413"/>
                  </a:lnTo>
                  <a:lnTo>
                    <a:pt x="128566" y="858"/>
                  </a:lnTo>
                  <a:lnTo>
                    <a:pt x="128332" y="1110"/>
                  </a:lnTo>
                  <a:lnTo>
                    <a:pt x="128099" y="1373"/>
                  </a:lnTo>
                  <a:lnTo>
                    <a:pt x="127818" y="1651"/>
                  </a:lnTo>
                  <a:lnTo>
                    <a:pt x="127514" y="1946"/>
                  </a:lnTo>
                  <a:lnTo>
                    <a:pt x="127187" y="2247"/>
                  </a:lnTo>
                  <a:lnTo>
                    <a:pt x="126814" y="2563"/>
                  </a:lnTo>
                  <a:lnTo>
                    <a:pt x="126440" y="2879"/>
                  </a:lnTo>
                  <a:lnTo>
                    <a:pt x="126019" y="3206"/>
                  </a:lnTo>
                  <a:lnTo>
                    <a:pt x="125575" y="3538"/>
                  </a:lnTo>
                  <a:lnTo>
                    <a:pt x="125085" y="3871"/>
                  </a:lnTo>
                  <a:lnTo>
                    <a:pt x="124594" y="4203"/>
                  </a:lnTo>
                  <a:lnTo>
                    <a:pt x="124080" y="4536"/>
                  </a:lnTo>
                  <a:lnTo>
                    <a:pt x="123519" y="4868"/>
                  </a:lnTo>
                  <a:lnTo>
                    <a:pt x="122935" y="5200"/>
                  </a:lnTo>
                  <a:lnTo>
                    <a:pt x="122328" y="5522"/>
                  </a:lnTo>
                  <a:lnTo>
                    <a:pt x="121697" y="5838"/>
                  </a:lnTo>
                  <a:lnTo>
                    <a:pt x="121020" y="6144"/>
                  </a:lnTo>
                  <a:lnTo>
                    <a:pt x="120342" y="6439"/>
                  </a:lnTo>
                  <a:lnTo>
                    <a:pt x="119618" y="6723"/>
                  </a:lnTo>
                  <a:lnTo>
                    <a:pt x="119244" y="6862"/>
                  </a:lnTo>
                  <a:lnTo>
                    <a:pt x="118870" y="6996"/>
                  </a:lnTo>
                  <a:lnTo>
                    <a:pt x="118496" y="7125"/>
                  </a:lnTo>
                  <a:lnTo>
                    <a:pt x="118099" y="7253"/>
                  </a:lnTo>
                  <a:lnTo>
                    <a:pt x="117702" y="7377"/>
                  </a:lnTo>
                  <a:lnTo>
                    <a:pt x="117305" y="7495"/>
                  </a:lnTo>
                  <a:lnTo>
                    <a:pt x="116908" y="7607"/>
                  </a:lnTo>
                  <a:lnTo>
                    <a:pt x="116487" y="7714"/>
                  </a:lnTo>
                  <a:lnTo>
                    <a:pt x="116067" y="7816"/>
                  </a:lnTo>
                  <a:lnTo>
                    <a:pt x="115646" y="7913"/>
                  </a:lnTo>
                  <a:lnTo>
                    <a:pt x="115202" y="8009"/>
                  </a:lnTo>
                  <a:lnTo>
                    <a:pt x="114758" y="8095"/>
                  </a:lnTo>
                  <a:lnTo>
                    <a:pt x="114314" y="8175"/>
                  </a:lnTo>
                  <a:lnTo>
                    <a:pt x="113847" y="8250"/>
                  </a:lnTo>
                  <a:lnTo>
                    <a:pt x="113403" y="8320"/>
                  </a:lnTo>
                  <a:lnTo>
                    <a:pt x="112936" y="8379"/>
                  </a:lnTo>
                  <a:lnTo>
                    <a:pt x="112445" y="8438"/>
                  </a:lnTo>
                  <a:lnTo>
                    <a:pt x="111978" y="8486"/>
                  </a:lnTo>
                  <a:lnTo>
                    <a:pt x="111488" y="8529"/>
                  </a:lnTo>
                  <a:lnTo>
                    <a:pt x="110997" y="8561"/>
                  </a:lnTo>
                  <a:lnTo>
                    <a:pt x="110483" y="8594"/>
                  </a:lnTo>
                  <a:lnTo>
                    <a:pt x="109992" y="8610"/>
                  </a:lnTo>
                  <a:lnTo>
                    <a:pt x="109432" y="8626"/>
                  </a:lnTo>
                  <a:lnTo>
                    <a:pt x="108848" y="8626"/>
                  </a:lnTo>
                  <a:lnTo>
                    <a:pt x="108240" y="8620"/>
                  </a:lnTo>
                  <a:lnTo>
                    <a:pt x="107633" y="8604"/>
                  </a:lnTo>
                  <a:lnTo>
                    <a:pt x="106979" y="8572"/>
                  </a:lnTo>
                  <a:lnTo>
                    <a:pt x="106278" y="8529"/>
                  </a:lnTo>
                  <a:lnTo>
                    <a:pt x="105577" y="8476"/>
                  </a:lnTo>
                  <a:lnTo>
                    <a:pt x="104853" y="8401"/>
                  </a:lnTo>
                  <a:lnTo>
                    <a:pt x="104105" y="8315"/>
                  </a:lnTo>
                  <a:lnTo>
                    <a:pt x="103311" y="8213"/>
                  </a:lnTo>
                  <a:lnTo>
                    <a:pt x="102516" y="8095"/>
                  </a:lnTo>
                  <a:lnTo>
                    <a:pt x="101675" y="7961"/>
                  </a:lnTo>
                  <a:lnTo>
                    <a:pt x="100834" y="7806"/>
                  </a:lnTo>
                  <a:lnTo>
                    <a:pt x="99946" y="7629"/>
                  </a:lnTo>
                  <a:lnTo>
                    <a:pt x="99035" y="7436"/>
                  </a:lnTo>
                  <a:lnTo>
                    <a:pt x="98101" y="7221"/>
                  </a:lnTo>
                  <a:lnTo>
                    <a:pt x="97143" y="6985"/>
                  </a:lnTo>
                  <a:lnTo>
                    <a:pt x="96162" y="6728"/>
                  </a:lnTo>
                  <a:lnTo>
                    <a:pt x="95157" y="6444"/>
                  </a:lnTo>
                  <a:lnTo>
                    <a:pt x="94106" y="6138"/>
                  </a:lnTo>
                  <a:lnTo>
                    <a:pt x="93054" y="5806"/>
                  </a:lnTo>
                  <a:lnTo>
                    <a:pt x="91956" y="5447"/>
                  </a:lnTo>
                  <a:lnTo>
                    <a:pt x="90858" y="5066"/>
                  </a:lnTo>
                  <a:lnTo>
                    <a:pt x="89713" y="4653"/>
                  </a:lnTo>
                  <a:lnTo>
                    <a:pt x="88545" y="4214"/>
                  </a:lnTo>
                  <a:lnTo>
                    <a:pt x="87354" y="3747"/>
                  </a:lnTo>
                  <a:lnTo>
                    <a:pt x="86116" y="3249"/>
                  </a:lnTo>
                  <a:lnTo>
                    <a:pt x="84877" y="2724"/>
                  </a:lnTo>
                  <a:lnTo>
                    <a:pt x="83592" y="2161"/>
                  </a:lnTo>
                  <a:lnTo>
                    <a:pt x="82307" y="1571"/>
                  </a:lnTo>
                  <a:lnTo>
                    <a:pt x="80976" y="944"/>
                  </a:lnTo>
                  <a:lnTo>
                    <a:pt x="79621" y="290"/>
                  </a:lnTo>
                  <a:lnTo>
                    <a:pt x="79457" y="220"/>
                  </a:lnTo>
                  <a:lnTo>
                    <a:pt x="79270" y="161"/>
                  </a:lnTo>
                  <a:lnTo>
                    <a:pt x="79037" y="113"/>
                  </a:lnTo>
                  <a:lnTo>
                    <a:pt x="78780" y="70"/>
                  </a:lnTo>
                  <a:lnTo>
                    <a:pt x="78476" y="38"/>
                  </a:lnTo>
                  <a:lnTo>
                    <a:pt x="78172" y="11"/>
                  </a:lnTo>
                  <a:lnTo>
                    <a:pt x="77845" y="0"/>
                  </a:lnTo>
                  <a:lnTo>
                    <a:pt x="77518" y="6"/>
                  </a:lnTo>
                  <a:lnTo>
                    <a:pt x="77168" y="16"/>
                  </a:lnTo>
                  <a:lnTo>
                    <a:pt x="76864" y="38"/>
                  </a:lnTo>
                  <a:lnTo>
                    <a:pt x="76584" y="70"/>
                  </a:lnTo>
                  <a:lnTo>
                    <a:pt x="76303" y="113"/>
                  </a:lnTo>
                  <a:lnTo>
                    <a:pt x="76070" y="161"/>
                  </a:lnTo>
                  <a:lnTo>
                    <a:pt x="75883" y="220"/>
                  </a:lnTo>
                  <a:lnTo>
                    <a:pt x="75719" y="285"/>
                  </a:lnTo>
                  <a:lnTo>
                    <a:pt x="75602" y="360"/>
                  </a:lnTo>
                  <a:lnTo>
                    <a:pt x="75462" y="461"/>
                  </a:lnTo>
                  <a:lnTo>
                    <a:pt x="75088" y="724"/>
                  </a:lnTo>
                  <a:lnTo>
                    <a:pt x="74481" y="1121"/>
                  </a:lnTo>
                  <a:lnTo>
                    <a:pt x="74107" y="1367"/>
                  </a:lnTo>
                  <a:lnTo>
                    <a:pt x="73663" y="1635"/>
                  </a:lnTo>
                  <a:lnTo>
                    <a:pt x="73149" y="1930"/>
                  </a:lnTo>
                  <a:lnTo>
                    <a:pt x="72589" y="2241"/>
                  </a:lnTo>
                  <a:lnTo>
                    <a:pt x="71981" y="2574"/>
                  </a:lnTo>
                  <a:lnTo>
                    <a:pt x="71304" y="2922"/>
                  </a:lnTo>
                  <a:lnTo>
                    <a:pt x="70579" y="3281"/>
                  </a:lnTo>
                  <a:lnTo>
                    <a:pt x="69785" y="3651"/>
                  </a:lnTo>
                  <a:lnTo>
                    <a:pt x="68944" y="4026"/>
                  </a:lnTo>
                  <a:lnTo>
                    <a:pt x="68033" y="4407"/>
                  </a:lnTo>
                  <a:lnTo>
                    <a:pt x="67075" y="4793"/>
                  </a:lnTo>
                  <a:lnTo>
                    <a:pt x="66070" y="5173"/>
                  </a:lnTo>
                  <a:lnTo>
                    <a:pt x="65556" y="5361"/>
                  </a:lnTo>
                  <a:lnTo>
                    <a:pt x="65019" y="5549"/>
                  </a:lnTo>
                  <a:lnTo>
                    <a:pt x="64458" y="5731"/>
                  </a:lnTo>
                  <a:lnTo>
                    <a:pt x="63898" y="5919"/>
                  </a:lnTo>
                  <a:lnTo>
                    <a:pt x="63314" y="6095"/>
                  </a:lnTo>
                  <a:lnTo>
                    <a:pt x="62706" y="6278"/>
                  </a:lnTo>
                  <a:lnTo>
                    <a:pt x="62099" y="6449"/>
                  </a:lnTo>
                  <a:lnTo>
                    <a:pt x="61468" y="6621"/>
                  </a:lnTo>
                  <a:lnTo>
                    <a:pt x="60837" y="6792"/>
                  </a:lnTo>
                  <a:lnTo>
                    <a:pt x="60183" y="6953"/>
                  </a:lnTo>
                  <a:lnTo>
                    <a:pt x="59529" y="7114"/>
                  </a:lnTo>
                  <a:lnTo>
                    <a:pt x="58851" y="7269"/>
                  </a:lnTo>
                  <a:lnTo>
                    <a:pt x="58150" y="7420"/>
                  </a:lnTo>
                  <a:lnTo>
                    <a:pt x="57449" y="7564"/>
                  </a:lnTo>
                  <a:lnTo>
                    <a:pt x="56749" y="7698"/>
                  </a:lnTo>
                  <a:lnTo>
                    <a:pt x="56001" y="7832"/>
                  </a:lnTo>
                  <a:lnTo>
                    <a:pt x="55253" y="7956"/>
                  </a:lnTo>
                  <a:lnTo>
                    <a:pt x="54506" y="8074"/>
                  </a:lnTo>
                  <a:lnTo>
                    <a:pt x="53735" y="8186"/>
                  </a:lnTo>
                  <a:lnTo>
                    <a:pt x="52940" y="8288"/>
                  </a:lnTo>
                  <a:lnTo>
                    <a:pt x="52146" y="8384"/>
                  </a:lnTo>
                  <a:lnTo>
                    <a:pt x="51328" y="8470"/>
                  </a:lnTo>
                  <a:lnTo>
                    <a:pt x="50511" y="8551"/>
                  </a:lnTo>
                  <a:lnTo>
                    <a:pt x="49670" y="8620"/>
                  </a:lnTo>
                  <a:lnTo>
                    <a:pt x="48829" y="8679"/>
                  </a:lnTo>
                  <a:lnTo>
                    <a:pt x="47964" y="8733"/>
                  </a:lnTo>
                  <a:lnTo>
                    <a:pt x="47076" y="8776"/>
                  </a:lnTo>
                  <a:lnTo>
                    <a:pt x="46189" y="8803"/>
                  </a:lnTo>
                  <a:lnTo>
                    <a:pt x="45581" y="8819"/>
                  </a:lnTo>
                  <a:lnTo>
                    <a:pt x="44997" y="8829"/>
                  </a:lnTo>
                  <a:lnTo>
                    <a:pt x="43175" y="8829"/>
                  </a:lnTo>
                  <a:lnTo>
                    <a:pt x="42567" y="8819"/>
                  </a:lnTo>
                  <a:lnTo>
                    <a:pt x="41960" y="8803"/>
                  </a:lnTo>
                  <a:lnTo>
                    <a:pt x="41353" y="8787"/>
                  </a:lnTo>
                  <a:lnTo>
                    <a:pt x="40745" y="8760"/>
                  </a:lnTo>
                  <a:lnTo>
                    <a:pt x="40114" y="8733"/>
                  </a:lnTo>
                  <a:lnTo>
                    <a:pt x="39507" y="8701"/>
                  </a:lnTo>
                  <a:lnTo>
                    <a:pt x="38876" y="8663"/>
                  </a:lnTo>
                  <a:lnTo>
                    <a:pt x="38269" y="8620"/>
                  </a:lnTo>
                  <a:lnTo>
                    <a:pt x="37638" y="8572"/>
                  </a:lnTo>
                  <a:lnTo>
                    <a:pt x="37007" y="8518"/>
                  </a:lnTo>
                  <a:lnTo>
                    <a:pt x="36376" y="8465"/>
                  </a:lnTo>
                  <a:lnTo>
                    <a:pt x="35745" y="8401"/>
                  </a:lnTo>
                  <a:lnTo>
                    <a:pt x="35115" y="8336"/>
                  </a:lnTo>
                  <a:lnTo>
                    <a:pt x="34484" y="8267"/>
                  </a:lnTo>
                  <a:lnTo>
                    <a:pt x="33853" y="8191"/>
                  </a:lnTo>
                  <a:lnTo>
                    <a:pt x="33222" y="8111"/>
                  </a:lnTo>
                  <a:lnTo>
                    <a:pt x="32568" y="8025"/>
                  </a:lnTo>
                  <a:lnTo>
                    <a:pt x="31937" y="7934"/>
                  </a:lnTo>
                  <a:lnTo>
                    <a:pt x="31283" y="7843"/>
                  </a:lnTo>
                  <a:lnTo>
                    <a:pt x="30652" y="7741"/>
                  </a:lnTo>
                  <a:lnTo>
                    <a:pt x="29998" y="7639"/>
                  </a:lnTo>
                  <a:lnTo>
                    <a:pt x="29344" y="7532"/>
                  </a:lnTo>
                  <a:lnTo>
                    <a:pt x="28690" y="7420"/>
                  </a:lnTo>
                  <a:lnTo>
                    <a:pt x="28036" y="7302"/>
                  </a:lnTo>
                  <a:lnTo>
                    <a:pt x="27382" y="7178"/>
                  </a:lnTo>
                  <a:lnTo>
                    <a:pt x="26727" y="7050"/>
                  </a:lnTo>
                  <a:lnTo>
                    <a:pt x="26073" y="6921"/>
                  </a:lnTo>
                  <a:lnTo>
                    <a:pt x="24742" y="6642"/>
                  </a:lnTo>
                  <a:lnTo>
                    <a:pt x="23410" y="6347"/>
                  </a:lnTo>
                  <a:lnTo>
                    <a:pt x="22078" y="6031"/>
                  </a:lnTo>
                  <a:lnTo>
                    <a:pt x="20723" y="5699"/>
                  </a:lnTo>
                  <a:lnTo>
                    <a:pt x="19368" y="5345"/>
                  </a:lnTo>
                  <a:lnTo>
                    <a:pt x="18013" y="4975"/>
                  </a:lnTo>
                  <a:lnTo>
                    <a:pt x="16635" y="4589"/>
                  </a:lnTo>
                  <a:lnTo>
                    <a:pt x="15256" y="4182"/>
                  </a:lnTo>
                  <a:lnTo>
                    <a:pt x="13878" y="3753"/>
                  </a:lnTo>
                  <a:lnTo>
                    <a:pt x="12500" y="3308"/>
                  </a:lnTo>
                  <a:lnTo>
                    <a:pt x="11098" y="2842"/>
                  </a:lnTo>
                  <a:lnTo>
                    <a:pt x="9696" y="2364"/>
                  </a:lnTo>
                  <a:lnTo>
                    <a:pt x="8294" y="1861"/>
                  </a:lnTo>
                  <a:lnTo>
                    <a:pt x="6869" y="1341"/>
                  </a:lnTo>
                  <a:lnTo>
                    <a:pt x="5444" y="804"/>
                  </a:lnTo>
                  <a:lnTo>
                    <a:pt x="4019" y="247"/>
                  </a:lnTo>
                  <a:lnTo>
                    <a:pt x="3855" y="193"/>
                  </a:lnTo>
                  <a:lnTo>
                    <a:pt x="3668" y="145"/>
                  </a:lnTo>
                  <a:lnTo>
                    <a:pt x="3458" y="102"/>
                  </a:lnTo>
                  <a:lnTo>
                    <a:pt x="3225" y="65"/>
                  </a:lnTo>
                  <a:lnTo>
                    <a:pt x="2968" y="38"/>
                  </a:lnTo>
                  <a:lnTo>
                    <a:pt x="2711" y="16"/>
                  </a:lnTo>
                  <a:lnTo>
                    <a:pt x="2430"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87;p44">
              <a:extLst>
                <a:ext uri="{FF2B5EF4-FFF2-40B4-BE49-F238E27FC236}">
                  <a16:creationId xmlns:a16="http://schemas.microsoft.com/office/drawing/2014/main" id="{8C9D5417-C609-4D17-AE74-0133AD45DB6B}"/>
                </a:ext>
              </a:extLst>
            </p:cNvPr>
            <p:cNvSpPr/>
            <p:nvPr/>
          </p:nvSpPr>
          <p:spPr>
            <a:xfrm rot="10800000">
              <a:off x="4690381" y="4534065"/>
              <a:ext cx="1287301" cy="385072"/>
            </a:xfrm>
            <a:custGeom>
              <a:avLst/>
              <a:gdLst/>
              <a:ahLst/>
              <a:cxnLst/>
              <a:rect l="l" t="t" r="r" b="b"/>
              <a:pathLst>
                <a:path w="133192" h="9822" extrusionOk="0">
                  <a:moveTo>
                    <a:pt x="2150" y="0"/>
                  </a:moveTo>
                  <a:lnTo>
                    <a:pt x="1893" y="6"/>
                  </a:lnTo>
                  <a:lnTo>
                    <a:pt x="1612" y="16"/>
                  </a:lnTo>
                  <a:lnTo>
                    <a:pt x="1332" y="38"/>
                  </a:lnTo>
                  <a:lnTo>
                    <a:pt x="1075" y="70"/>
                  </a:lnTo>
                  <a:lnTo>
                    <a:pt x="888" y="97"/>
                  </a:lnTo>
                  <a:lnTo>
                    <a:pt x="725" y="129"/>
                  </a:lnTo>
                  <a:lnTo>
                    <a:pt x="584" y="161"/>
                  </a:lnTo>
                  <a:lnTo>
                    <a:pt x="444" y="199"/>
                  </a:lnTo>
                  <a:lnTo>
                    <a:pt x="327" y="236"/>
                  </a:lnTo>
                  <a:lnTo>
                    <a:pt x="234" y="279"/>
                  </a:lnTo>
                  <a:lnTo>
                    <a:pt x="141" y="322"/>
                  </a:lnTo>
                  <a:lnTo>
                    <a:pt x="70" y="370"/>
                  </a:lnTo>
                  <a:lnTo>
                    <a:pt x="47" y="413"/>
                  </a:lnTo>
                  <a:lnTo>
                    <a:pt x="24" y="461"/>
                  </a:lnTo>
                  <a:lnTo>
                    <a:pt x="0" y="510"/>
                  </a:lnTo>
                  <a:lnTo>
                    <a:pt x="24" y="558"/>
                  </a:lnTo>
                  <a:lnTo>
                    <a:pt x="70" y="606"/>
                  </a:lnTo>
                  <a:lnTo>
                    <a:pt x="117" y="654"/>
                  </a:lnTo>
                  <a:lnTo>
                    <a:pt x="211" y="697"/>
                  </a:lnTo>
                  <a:lnTo>
                    <a:pt x="304" y="746"/>
                  </a:lnTo>
                  <a:lnTo>
                    <a:pt x="1823" y="1335"/>
                  </a:lnTo>
                  <a:lnTo>
                    <a:pt x="3341" y="1903"/>
                  </a:lnTo>
                  <a:lnTo>
                    <a:pt x="4860" y="2456"/>
                  </a:lnTo>
                  <a:lnTo>
                    <a:pt x="6355" y="2986"/>
                  </a:lnTo>
                  <a:lnTo>
                    <a:pt x="7874" y="3501"/>
                  </a:lnTo>
                  <a:lnTo>
                    <a:pt x="9369" y="3994"/>
                  </a:lnTo>
                  <a:lnTo>
                    <a:pt x="10864" y="4466"/>
                  </a:lnTo>
                  <a:lnTo>
                    <a:pt x="12359" y="4916"/>
                  </a:lnTo>
                  <a:lnTo>
                    <a:pt x="13854" y="5350"/>
                  </a:lnTo>
                  <a:lnTo>
                    <a:pt x="15326" y="5763"/>
                  </a:lnTo>
                  <a:lnTo>
                    <a:pt x="16822" y="6154"/>
                  </a:lnTo>
                  <a:lnTo>
                    <a:pt x="18293" y="6530"/>
                  </a:lnTo>
                  <a:lnTo>
                    <a:pt x="19018" y="6707"/>
                  </a:lnTo>
                  <a:lnTo>
                    <a:pt x="19765" y="6878"/>
                  </a:lnTo>
                  <a:lnTo>
                    <a:pt x="20489" y="7050"/>
                  </a:lnTo>
                  <a:lnTo>
                    <a:pt x="21214" y="7210"/>
                  </a:lnTo>
                  <a:lnTo>
                    <a:pt x="21961" y="7371"/>
                  </a:lnTo>
                  <a:lnTo>
                    <a:pt x="22686" y="7527"/>
                  </a:lnTo>
                  <a:lnTo>
                    <a:pt x="23410" y="7677"/>
                  </a:lnTo>
                  <a:lnTo>
                    <a:pt x="24134" y="7822"/>
                  </a:lnTo>
                  <a:lnTo>
                    <a:pt x="24858" y="7961"/>
                  </a:lnTo>
                  <a:lnTo>
                    <a:pt x="25583" y="8095"/>
                  </a:lnTo>
                  <a:lnTo>
                    <a:pt x="26307" y="8224"/>
                  </a:lnTo>
                  <a:lnTo>
                    <a:pt x="27031" y="8347"/>
                  </a:lnTo>
                  <a:lnTo>
                    <a:pt x="27755" y="8465"/>
                  </a:lnTo>
                  <a:lnTo>
                    <a:pt x="28480" y="8577"/>
                  </a:lnTo>
                  <a:lnTo>
                    <a:pt x="29204" y="8690"/>
                  </a:lnTo>
                  <a:lnTo>
                    <a:pt x="29928" y="8792"/>
                  </a:lnTo>
                  <a:lnTo>
                    <a:pt x="30629" y="8888"/>
                  </a:lnTo>
                  <a:lnTo>
                    <a:pt x="31353" y="8985"/>
                  </a:lnTo>
                  <a:lnTo>
                    <a:pt x="32054" y="9076"/>
                  </a:lnTo>
                  <a:lnTo>
                    <a:pt x="32778" y="9156"/>
                  </a:lnTo>
                  <a:lnTo>
                    <a:pt x="33479" y="9237"/>
                  </a:lnTo>
                  <a:lnTo>
                    <a:pt x="34203" y="9312"/>
                  </a:lnTo>
                  <a:lnTo>
                    <a:pt x="34904" y="9382"/>
                  </a:lnTo>
                  <a:lnTo>
                    <a:pt x="35605" y="9446"/>
                  </a:lnTo>
                  <a:lnTo>
                    <a:pt x="36306" y="9505"/>
                  </a:lnTo>
                  <a:lnTo>
                    <a:pt x="37030" y="9558"/>
                  </a:lnTo>
                  <a:lnTo>
                    <a:pt x="37731" y="9607"/>
                  </a:lnTo>
                  <a:lnTo>
                    <a:pt x="38432" y="9650"/>
                  </a:lnTo>
                  <a:lnTo>
                    <a:pt x="39133" y="9687"/>
                  </a:lnTo>
                  <a:lnTo>
                    <a:pt x="39834" y="9725"/>
                  </a:lnTo>
                  <a:lnTo>
                    <a:pt x="40511" y="9751"/>
                  </a:lnTo>
                  <a:lnTo>
                    <a:pt x="41212" y="9773"/>
                  </a:lnTo>
                  <a:lnTo>
                    <a:pt x="41913" y="9794"/>
                  </a:lnTo>
                  <a:lnTo>
                    <a:pt x="42591" y="9805"/>
                  </a:lnTo>
                  <a:lnTo>
                    <a:pt x="43292" y="9816"/>
                  </a:lnTo>
                  <a:lnTo>
                    <a:pt x="43992" y="9821"/>
                  </a:lnTo>
                  <a:lnTo>
                    <a:pt x="44670" y="9821"/>
                  </a:lnTo>
                  <a:lnTo>
                    <a:pt x="45347" y="9810"/>
                  </a:lnTo>
                  <a:lnTo>
                    <a:pt x="46048" y="9800"/>
                  </a:lnTo>
                  <a:lnTo>
                    <a:pt x="46726" y="9784"/>
                  </a:lnTo>
                  <a:lnTo>
                    <a:pt x="47520" y="9757"/>
                  </a:lnTo>
                  <a:lnTo>
                    <a:pt x="48315" y="9725"/>
                  </a:lnTo>
                  <a:lnTo>
                    <a:pt x="49109" y="9687"/>
                  </a:lnTo>
                  <a:lnTo>
                    <a:pt x="49880" y="9639"/>
                  </a:lnTo>
                  <a:lnTo>
                    <a:pt x="50627" y="9591"/>
                  </a:lnTo>
                  <a:lnTo>
                    <a:pt x="51375" y="9532"/>
                  </a:lnTo>
                  <a:lnTo>
                    <a:pt x="52123" y="9467"/>
                  </a:lnTo>
                  <a:lnTo>
                    <a:pt x="52847" y="9398"/>
                  </a:lnTo>
                  <a:lnTo>
                    <a:pt x="53571" y="9323"/>
                  </a:lnTo>
                  <a:lnTo>
                    <a:pt x="54272" y="9248"/>
                  </a:lnTo>
                  <a:lnTo>
                    <a:pt x="54973" y="9162"/>
                  </a:lnTo>
                  <a:lnTo>
                    <a:pt x="55674" y="9071"/>
                  </a:lnTo>
                  <a:lnTo>
                    <a:pt x="56351" y="8974"/>
                  </a:lnTo>
                  <a:lnTo>
                    <a:pt x="57029" y="8878"/>
                  </a:lnTo>
                  <a:lnTo>
                    <a:pt x="57683" y="8776"/>
                  </a:lnTo>
                  <a:lnTo>
                    <a:pt x="58337" y="8669"/>
                  </a:lnTo>
                  <a:lnTo>
                    <a:pt x="58968" y="8556"/>
                  </a:lnTo>
                  <a:lnTo>
                    <a:pt x="59599" y="8438"/>
                  </a:lnTo>
                  <a:lnTo>
                    <a:pt x="60230" y="8320"/>
                  </a:lnTo>
                  <a:lnTo>
                    <a:pt x="60837" y="8197"/>
                  </a:lnTo>
                  <a:lnTo>
                    <a:pt x="61444" y="8068"/>
                  </a:lnTo>
                  <a:lnTo>
                    <a:pt x="62028" y="7940"/>
                  </a:lnTo>
                  <a:lnTo>
                    <a:pt x="62613" y="7806"/>
                  </a:lnTo>
                  <a:lnTo>
                    <a:pt x="63173" y="7671"/>
                  </a:lnTo>
                  <a:lnTo>
                    <a:pt x="63734" y="7532"/>
                  </a:lnTo>
                  <a:lnTo>
                    <a:pt x="64295" y="7393"/>
                  </a:lnTo>
                  <a:lnTo>
                    <a:pt x="65346" y="7103"/>
                  </a:lnTo>
                  <a:lnTo>
                    <a:pt x="66397" y="6803"/>
                  </a:lnTo>
                  <a:lnTo>
                    <a:pt x="67379" y="6503"/>
                  </a:lnTo>
                  <a:lnTo>
                    <a:pt x="68336" y="6192"/>
                  </a:lnTo>
                  <a:lnTo>
                    <a:pt x="69248" y="5876"/>
                  </a:lnTo>
                  <a:lnTo>
                    <a:pt x="70135" y="5559"/>
                  </a:lnTo>
                  <a:lnTo>
                    <a:pt x="70953" y="5243"/>
                  </a:lnTo>
                  <a:lnTo>
                    <a:pt x="71771" y="4927"/>
                  </a:lnTo>
                  <a:lnTo>
                    <a:pt x="72518" y="4605"/>
                  </a:lnTo>
                  <a:lnTo>
                    <a:pt x="73243" y="4294"/>
                  </a:lnTo>
                  <a:lnTo>
                    <a:pt x="73920" y="3983"/>
                  </a:lnTo>
                  <a:lnTo>
                    <a:pt x="74574" y="3678"/>
                  </a:lnTo>
                  <a:lnTo>
                    <a:pt x="75182" y="3378"/>
                  </a:lnTo>
                  <a:lnTo>
                    <a:pt x="75742" y="3088"/>
                  </a:lnTo>
                  <a:lnTo>
                    <a:pt x="76280" y="2809"/>
                  </a:lnTo>
                  <a:lnTo>
                    <a:pt x="76770" y="2536"/>
                  </a:lnTo>
                  <a:lnTo>
                    <a:pt x="77214" y="2279"/>
                  </a:lnTo>
                  <a:lnTo>
                    <a:pt x="78009" y="1807"/>
                  </a:lnTo>
                  <a:lnTo>
                    <a:pt x="79130" y="2316"/>
                  </a:lnTo>
                  <a:lnTo>
                    <a:pt x="80228" y="2809"/>
                  </a:lnTo>
                  <a:lnTo>
                    <a:pt x="81326" y="3286"/>
                  </a:lnTo>
                  <a:lnTo>
                    <a:pt x="82401" y="3747"/>
                  </a:lnTo>
                  <a:lnTo>
                    <a:pt x="83499" y="4187"/>
                  </a:lnTo>
                  <a:lnTo>
                    <a:pt x="84574" y="4611"/>
                  </a:lnTo>
                  <a:lnTo>
                    <a:pt x="85625" y="5018"/>
                  </a:lnTo>
                  <a:lnTo>
                    <a:pt x="86700" y="5409"/>
                  </a:lnTo>
                  <a:lnTo>
                    <a:pt x="87751" y="5779"/>
                  </a:lnTo>
                  <a:lnTo>
                    <a:pt x="88802" y="6133"/>
                  </a:lnTo>
                  <a:lnTo>
                    <a:pt x="89853" y="6471"/>
                  </a:lnTo>
                  <a:lnTo>
                    <a:pt x="90881" y="6792"/>
                  </a:lnTo>
                  <a:lnTo>
                    <a:pt x="91909" y="7093"/>
                  </a:lnTo>
                  <a:lnTo>
                    <a:pt x="92937" y="7382"/>
                  </a:lnTo>
                  <a:lnTo>
                    <a:pt x="93965" y="7650"/>
                  </a:lnTo>
                  <a:lnTo>
                    <a:pt x="94993" y="7897"/>
                  </a:lnTo>
                  <a:lnTo>
                    <a:pt x="95998" y="8133"/>
                  </a:lnTo>
                  <a:lnTo>
                    <a:pt x="97003" y="8347"/>
                  </a:lnTo>
                  <a:lnTo>
                    <a:pt x="98007" y="8551"/>
                  </a:lnTo>
                  <a:lnTo>
                    <a:pt x="98988" y="8733"/>
                  </a:lnTo>
                  <a:lnTo>
                    <a:pt x="99502" y="8813"/>
                  </a:lnTo>
                  <a:lnTo>
                    <a:pt x="99993" y="8894"/>
                  </a:lnTo>
                  <a:lnTo>
                    <a:pt x="100484" y="8974"/>
                  </a:lnTo>
                  <a:lnTo>
                    <a:pt x="100974" y="9044"/>
                  </a:lnTo>
                  <a:lnTo>
                    <a:pt x="101465" y="9114"/>
                  </a:lnTo>
                  <a:lnTo>
                    <a:pt x="101955" y="9172"/>
                  </a:lnTo>
                  <a:lnTo>
                    <a:pt x="102446" y="9237"/>
                  </a:lnTo>
                  <a:lnTo>
                    <a:pt x="102937" y="9290"/>
                  </a:lnTo>
                  <a:lnTo>
                    <a:pt x="103427" y="9339"/>
                  </a:lnTo>
                  <a:lnTo>
                    <a:pt x="103895" y="9387"/>
                  </a:lnTo>
                  <a:lnTo>
                    <a:pt x="104385" y="9430"/>
                  </a:lnTo>
                  <a:lnTo>
                    <a:pt x="104876" y="9467"/>
                  </a:lnTo>
                  <a:lnTo>
                    <a:pt x="105343" y="9499"/>
                  </a:lnTo>
                  <a:lnTo>
                    <a:pt x="105834" y="9532"/>
                  </a:lnTo>
                  <a:lnTo>
                    <a:pt x="106301" y="9553"/>
                  </a:lnTo>
                  <a:lnTo>
                    <a:pt x="106792" y="9575"/>
                  </a:lnTo>
                  <a:lnTo>
                    <a:pt x="107259" y="9591"/>
                  </a:lnTo>
                  <a:lnTo>
                    <a:pt x="107749" y="9607"/>
                  </a:lnTo>
                  <a:lnTo>
                    <a:pt x="108217" y="9612"/>
                  </a:lnTo>
                  <a:lnTo>
                    <a:pt x="108684" y="9617"/>
                  </a:lnTo>
                  <a:lnTo>
                    <a:pt x="109175" y="9617"/>
                  </a:lnTo>
                  <a:lnTo>
                    <a:pt x="109642" y="9612"/>
                  </a:lnTo>
                  <a:lnTo>
                    <a:pt x="110109" y="9601"/>
                  </a:lnTo>
                  <a:lnTo>
                    <a:pt x="110576" y="9591"/>
                  </a:lnTo>
                  <a:lnTo>
                    <a:pt x="111324" y="9564"/>
                  </a:lnTo>
                  <a:lnTo>
                    <a:pt x="112048" y="9521"/>
                  </a:lnTo>
                  <a:lnTo>
                    <a:pt x="112749" y="9473"/>
                  </a:lnTo>
                  <a:lnTo>
                    <a:pt x="113450" y="9419"/>
                  </a:lnTo>
                  <a:lnTo>
                    <a:pt x="114127" y="9349"/>
                  </a:lnTo>
                  <a:lnTo>
                    <a:pt x="114805" y="9274"/>
                  </a:lnTo>
                  <a:lnTo>
                    <a:pt x="115459" y="9189"/>
                  </a:lnTo>
                  <a:lnTo>
                    <a:pt x="116090" y="9097"/>
                  </a:lnTo>
                  <a:lnTo>
                    <a:pt x="116721" y="8996"/>
                  </a:lnTo>
                  <a:lnTo>
                    <a:pt x="117351" y="8888"/>
                  </a:lnTo>
                  <a:lnTo>
                    <a:pt x="117936" y="8770"/>
                  </a:lnTo>
                  <a:lnTo>
                    <a:pt x="118520" y="8647"/>
                  </a:lnTo>
                  <a:lnTo>
                    <a:pt x="119104" y="8518"/>
                  </a:lnTo>
                  <a:lnTo>
                    <a:pt x="119664" y="8384"/>
                  </a:lnTo>
                  <a:lnTo>
                    <a:pt x="120202" y="8240"/>
                  </a:lnTo>
                  <a:lnTo>
                    <a:pt x="120739" y="8095"/>
                  </a:lnTo>
                  <a:lnTo>
                    <a:pt x="121276" y="7945"/>
                  </a:lnTo>
                  <a:lnTo>
                    <a:pt x="121767" y="7784"/>
                  </a:lnTo>
                  <a:lnTo>
                    <a:pt x="122281" y="7623"/>
                  </a:lnTo>
                  <a:lnTo>
                    <a:pt x="122748" y="7457"/>
                  </a:lnTo>
                  <a:lnTo>
                    <a:pt x="123216" y="7286"/>
                  </a:lnTo>
                  <a:lnTo>
                    <a:pt x="123683" y="7109"/>
                  </a:lnTo>
                  <a:lnTo>
                    <a:pt x="124127" y="6932"/>
                  </a:lnTo>
                  <a:lnTo>
                    <a:pt x="124571" y="6749"/>
                  </a:lnTo>
                  <a:lnTo>
                    <a:pt x="124991" y="6567"/>
                  </a:lnTo>
                  <a:lnTo>
                    <a:pt x="125388" y="6380"/>
                  </a:lnTo>
                  <a:lnTo>
                    <a:pt x="125785" y="6192"/>
                  </a:lnTo>
                  <a:lnTo>
                    <a:pt x="126183" y="5999"/>
                  </a:lnTo>
                  <a:lnTo>
                    <a:pt x="126930" y="5613"/>
                  </a:lnTo>
                  <a:lnTo>
                    <a:pt x="127608" y="5222"/>
                  </a:lnTo>
                  <a:lnTo>
                    <a:pt x="128262" y="4836"/>
                  </a:lnTo>
                  <a:lnTo>
                    <a:pt x="128869" y="4444"/>
                  </a:lnTo>
                  <a:lnTo>
                    <a:pt x="129430" y="4058"/>
                  </a:lnTo>
                  <a:lnTo>
                    <a:pt x="129944" y="3683"/>
                  </a:lnTo>
                  <a:lnTo>
                    <a:pt x="130411" y="3313"/>
                  </a:lnTo>
                  <a:lnTo>
                    <a:pt x="130855" y="2954"/>
                  </a:lnTo>
                  <a:lnTo>
                    <a:pt x="131252" y="2611"/>
                  </a:lnTo>
                  <a:lnTo>
                    <a:pt x="131603" y="2284"/>
                  </a:lnTo>
                  <a:lnTo>
                    <a:pt x="131930" y="1973"/>
                  </a:lnTo>
                  <a:lnTo>
                    <a:pt x="132210" y="1689"/>
                  </a:lnTo>
                  <a:lnTo>
                    <a:pt x="132677" y="1196"/>
                  </a:lnTo>
                  <a:lnTo>
                    <a:pt x="132981" y="815"/>
                  </a:lnTo>
                  <a:lnTo>
                    <a:pt x="133168" y="579"/>
                  </a:lnTo>
                  <a:lnTo>
                    <a:pt x="133191" y="526"/>
                  </a:lnTo>
                  <a:lnTo>
                    <a:pt x="133191" y="477"/>
                  </a:lnTo>
                  <a:lnTo>
                    <a:pt x="133168" y="429"/>
                  </a:lnTo>
                  <a:lnTo>
                    <a:pt x="133145" y="381"/>
                  </a:lnTo>
                  <a:lnTo>
                    <a:pt x="133075" y="333"/>
                  </a:lnTo>
                  <a:lnTo>
                    <a:pt x="133005" y="290"/>
                  </a:lnTo>
                  <a:lnTo>
                    <a:pt x="132911" y="247"/>
                  </a:lnTo>
                  <a:lnTo>
                    <a:pt x="132794" y="209"/>
                  </a:lnTo>
                  <a:lnTo>
                    <a:pt x="132654" y="172"/>
                  </a:lnTo>
                  <a:lnTo>
                    <a:pt x="132514" y="140"/>
                  </a:lnTo>
                  <a:lnTo>
                    <a:pt x="132374" y="108"/>
                  </a:lnTo>
                  <a:lnTo>
                    <a:pt x="132187" y="81"/>
                  </a:lnTo>
                  <a:lnTo>
                    <a:pt x="132000" y="54"/>
                  </a:lnTo>
                  <a:lnTo>
                    <a:pt x="131813" y="33"/>
                  </a:lnTo>
                  <a:lnTo>
                    <a:pt x="131603" y="22"/>
                  </a:lnTo>
                  <a:lnTo>
                    <a:pt x="131392" y="11"/>
                  </a:lnTo>
                  <a:lnTo>
                    <a:pt x="131182" y="0"/>
                  </a:lnTo>
                  <a:lnTo>
                    <a:pt x="130949" y="0"/>
                  </a:lnTo>
                  <a:lnTo>
                    <a:pt x="130738" y="6"/>
                  </a:lnTo>
                  <a:lnTo>
                    <a:pt x="130528" y="16"/>
                  </a:lnTo>
                  <a:lnTo>
                    <a:pt x="130341" y="27"/>
                  </a:lnTo>
                  <a:lnTo>
                    <a:pt x="130154" y="43"/>
                  </a:lnTo>
                  <a:lnTo>
                    <a:pt x="129967" y="65"/>
                  </a:lnTo>
                  <a:lnTo>
                    <a:pt x="129780" y="92"/>
                  </a:lnTo>
                  <a:lnTo>
                    <a:pt x="129617" y="124"/>
                  </a:lnTo>
                  <a:lnTo>
                    <a:pt x="129477" y="156"/>
                  </a:lnTo>
                  <a:lnTo>
                    <a:pt x="129337" y="193"/>
                  </a:lnTo>
                  <a:lnTo>
                    <a:pt x="129220" y="231"/>
                  </a:lnTo>
                  <a:lnTo>
                    <a:pt x="129126" y="274"/>
                  </a:lnTo>
                  <a:lnTo>
                    <a:pt x="129033" y="317"/>
                  </a:lnTo>
                  <a:lnTo>
                    <a:pt x="128963" y="365"/>
                  </a:lnTo>
                  <a:lnTo>
                    <a:pt x="128916" y="413"/>
                  </a:lnTo>
                  <a:lnTo>
                    <a:pt x="128566" y="858"/>
                  </a:lnTo>
                  <a:lnTo>
                    <a:pt x="128355" y="1110"/>
                  </a:lnTo>
                  <a:lnTo>
                    <a:pt x="128098" y="1373"/>
                  </a:lnTo>
                  <a:lnTo>
                    <a:pt x="127818" y="1657"/>
                  </a:lnTo>
                  <a:lnTo>
                    <a:pt x="127514" y="1946"/>
                  </a:lnTo>
                  <a:lnTo>
                    <a:pt x="127187" y="2252"/>
                  </a:lnTo>
                  <a:lnTo>
                    <a:pt x="126813" y="2563"/>
                  </a:lnTo>
                  <a:lnTo>
                    <a:pt x="126440" y="2879"/>
                  </a:lnTo>
                  <a:lnTo>
                    <a:pt x="126019" y="3206"/>
                  </a:lnTo>
                  <a:lnTo>
                    <a:pt x="125575" y="3538"/>
                  </a:lnTo>
                  <a:lnTo>
                    <a:pt x="125108" y="3871"/>
                  </a:lnTo>
                  <a:lnTo>
                    <a:pt x="124594" y="4203"/>
                  </a:lnTo>
                  <a:lnTo>
                    <a:pt x="124080" y="4541"/>
                  </a:lnTo>
                  <a:lnTo>
                    <a:pt x="123519" y="4868"/>
                  </a:lnTo>
                  <a:lnTo>
                    <a:pt x="122935" y="5200"/>
                  </a:lnTo>
                  <a:lnTo>
                    <a:pt x="122328" y="5522"/>
                  </a:lnTo>
                  <a:lnTo>
                    <a:pt x="121697" y="5838"/>
                  </a:lnTo>
                  <a:lnTo>
                    <a:pt x="121043" y="6144"/>
                  </a:lnTo>
                  <a:lnTo>
                    <a:pt x="120342" y="6439"/>
                  </a:lnTo>
                  <a:lnTo>
                    <a:pt x="119618" y="6723"/>
                  </a:lnTo>
                  <a:lnTo>
                    <a:pt x="119267" y="6862"/>
                  </a:lnTo>
                  <a:lnTo>
                    <a:pt x="118893" y="6996"/>
                  </a:lnTo>
                  <a:lnTo>
                    <a:pt x="118496" y="7125"/>
                  </a:lnTo>
                  <a:lnTo>
                    <a:pt x="118122" y="7253"/>
                  </a:lnTo>
                  <a:lnTo>
                    <a:pt x="117725" y="7377"/>
                  </a:lnTo>
                  <a:lnTo>
                    <a:pt x="117305" y="7495"/>
                  </a:lnTo>
                  <a:lnTo>
                    <a:pt x="116908" y="7607"/>
                  </a:lnTo>
                  <a:lnTo>
                    <a:pt x="116487" y="7714"/>
                  </a:lnTo>
                  <a:lnTo>
                    <a:pt x="116067" y="7816"/>
                  </a:lnTo>
                  <a:lnTo>
                    <a:pt x="115646" y="7913"/>
                  </a:lnTo>
                  <a:lnTo>
                    <a:pt x="115202" y="8009"/>
                  </a:lnTo>
                  <a:lnTo>
                    <a:pt x="114758" y="8095"/>
                  </a:lnTo>
                  <a:lnTo>
                    <a:pt x="114314" y="8175"/>
                  </a:lnTo>
                  <a:lnTo>
                    <a:pt x="113870" y="8250"/>
                  </a:lnTo>
                  <a:lnTo>
                    <a:pt x="113403" y="8320"/>
                  </a:lnTo>
                  <a:lnTo>
                    <a:pt x="112936" y="8384"/>
                  </a:lnTo>
                  <a:lnTo>
                    <a:pt x="112469" y="8438"/>
                  </a:lnTo>
                  <a:lnTo>
                    <a:pt x="111978" y="8486"/>
                  </a:lnTo>
                  <a:lnTo>
                    <a:pt x="111487" y="8529"/>
                  </a:lnTo>
                  <a:lnTo>
                    <a:pt x="110997" y="8561"/>
                  </a:lnTo>
                  <a:lnTo>
                    <a:pt x="110506" y="8594"/>
                  </a:lnTo>
                  <a:lnTo>
                    <a:pt x="109992" y="8610"/>
                  </a:lnTo>
                  <a:lnTo>
                    <a:pt x="109431" y="8626"/>
                  </a:lnTo>
                  <a:lnTo>
                    <a:pt x="108847" y="8626"/>
                  </a:lnTo>
                  <a:lnTo>
                    <a:pt x="108240" y="8620"/>
                  </a:lnTo>
                  <a:lnTo>
                    <a:pt x="107609" y="8604"/>
                  </a:lnTo>
                  <a:lnTo>
                    <a:pt x="106955" y="8572"/>
                  </a:lnTo>
                  <a:lnTo>
                    <a:pt x="106278" y="8535"/>
                  </a:lnTo>
                  <a:lnTo>
                    <a:pt x="105577" y="8476"/>
                  </a:lnTo>
                  <a:lnTo>
                    <a:pt x="104829" y="8406"/>
                  </a:lnTo>
                  <a:lnTo>
                    <a:pt x="104081" y="8320"/>
                  </a:lnTo>
                  <a:lnTo>
                    <a:pt x="103310" y="8218"/>
                  </a:lnTo>
                  <a:lnTo>
                    <a:pt x="102493" y="8100"/>
                  </a:lnTo>
                  <a:lnTo>
                    <a:pt x="101675" y="7961"/>
                  </a:lnTo>
                  <a:lnTo>
                    <a:pt x="100811" y="7806"/>
                  </a:lnTo>
                  <a:lnTo>
                    <a:pt x="99923" y="7634"/>
                  </a:lnTo>
                  <a:lnTo>
                    <a:pt x="99035" y="7441"/>
                  </a:lnTo>
                  <a:lnTo>
                    <a:pt x="98101" y="7221"/>
                  </a:lnTo>
                  <a:lnTo>
                    <a:pt x="97143" y="6985"/>
                  </a:lnTo>
                  <a:lnTo>
                    <a:pt x="96161" y="6728"/>
                  </a:lnTo>
                  <a:lnTo>
                    <a:pt x="95133" y="6444"/>
                  </a:lnTo>
                  <a:lnTo>
                    <a:pt x="94106" y="6138"/>
                  </a:lnTo>
                  <a:lnTo>
                    <a:pt x="93054" y="5806"/>
                  </a:lnTo>
                  <a:lnTo>
                    <a:pt x="91956" y="5447"/>
                  </a:lnTo>
                  <a:lnTo>
                    <a:pt x="90835" y="5066"/>
                  </a:lnTo>
                  <a:lnTo>
                    <a:pt x="89713" y="4653"/>
                  </a:lnTo>
                  <a:lnTo>
                    <a:pt x="88545" y="4214"/>
                  </a:lnTo>
                  <a:lnTo>
                    <a:pt x="87354" y="3747"/>
                  </a:lnTo>
                  <a:lnTo>
                    <a:pt x="86139" y="3249"/>
                  </a:lnTo>
                  <a:lnTo>
                    <a:pt x="84877" y="2724"/>
                  </a:lnTo>
                  <a:lnTo>
                    <a:pt x="83616" y="2161"/>
                  </a:lnTo>
                  <a:lnTo>
                    <a:pt x="82307" y="1571"/>
                  </a:lnTo>
                  <a:lnTo>
                    <a:pt x="80976" y="944"/>
                  </a:lnTo>
                  <a:lnTo>
                    <a:pt x="79621" y="290"/>
                  </a:lnTo>
                  <a:lnTo>
                    <a:pt x="79480" y="220"/>
                  </a:lnTo>
                  <a:lnTo>
                    <a:pt x="79270" y="161"/>
                  </a:lnTo>
                  <a:lnTo>
                    <a:pt x="79037" y="113"/>
                  </a:lnTo>
                  <a:lnTo>
                    <a:pt x="78780" y="70"/>
                  </a:lnTo>
                  <a:lnTo>
                    <a:pt x="78499" y="38"/>
                  </a:lnTo>
                  <a:lnTo>
                    <a:pt x="78195" y="11"/>
                  </a:lnTo>
                  <a:lnTo>
                    <a:pt x="77868" y="0"/>
                  </a:lnTo>
                  <a:lnTo>
                    <a:pt x="77518" y="6"/>
                  </a:lnTo>
                  <a:lnTo>
                    <a:pt x="77191" y="16"/>
                  </a:lnTo>
                  <a:lnTo>
                    <a:pt x="76887" y="38"/>
                  </a:lnTo>
                  <a:lnTo>
                    <a:pt x="76583" y="70"/>
                  </a:lnTo>
                  <a:lnTo>
                    <a:pt x="76326" y="113"/>
                  </a:lnTo>
                  <a:lnTo>
                    <a:pt x="76093" y="161"/>
                  </a:lnTo>
                  <a:lnTo>
                    <a:pt x="75883" y="220"/>
                  </a:lnTo>
                  <a:lnTo>
                    <a:pt x="75719" y="285"/>
                  </a:lnTo>
                  <a:lnTo>
                    <a:pt x="75602" y="360"/>
                  </a:lnTo>
                  <a:lnTo>
                    <a:pt x="75485" y="461"/>
                  </a:lnTo>
                  <a:lnTo>
                    <a:pt x="75112" y="724"/>
                  </a:lnTo>
                  <a:lnTo>
                    <a:pt x="74504" y="1121"/>
                  </a:lnTo>
                  <a:lnTo>
                    <a:pt x="74107" y="1367"/>
                  </a:lnTo>
                  <a:lnTo>
                    <a:pt x="73663" y="1635"/>
                  </a:lnTo>
                  <a:lnTo>
                    <a:pt x="73172" y="1930"/>
                  </a:lnTo>
                  <a:lnTo>
                    <a:pt x="72612" y="2241"/>
                  </a:lnTo>
                  <a:lnTo>
                    <a:pt x="71981" y="2574"/>
                  </a:lnTo>
                  <a:lnTo>
                    <a:pt x="71303" y="2922"/>
                  </a:lnTo>
                  <a:lnTo>
                    <a:pt x="70579" y="3281"/>
                  </a:lnTo>
                  <a:lnTo>
                    <a:pt x="69785" y="3651"/>
                  </a:lnTo>
                  <a:lnTo>
                    <a:pt x="68944" y="4026"/>
                  </a:lnTo>
                  <a:lnTo>
                    <a:pt x="68056" y="4407"/>
                  </a:lnTo>
                  <a:lnTo>
                    <a:pt x="67098" y="4793"/>
                  </a:lnTo>
                  <a:lnTo>
                    <a:pt x="66094" y="5173"/>
                  </a:lnTo>
                  <a:lnTo>
                    <a:pt x="65556" y="5361"/>
                  </a:lnTo>
                  <a:lnTo>
                    <a:pt x="65019" y="5549"/>
                  </a:lnTo>
                  <a:lnTo>
                    <a:pt x="64458" y="5731"/>
                  </a:lnTo>
                  <a:lnTo>
                    <a:pt x="63897" y="5919"/>
                  </a:lnTo>
                  <a:lnTo>
                    <a:pt x="63313" y="6095"/>
                  </a:lnTo>
                  <a:lnTo>
                    <a:pt x="62729" y="6278"/>
                  </a:lnTo>
                  <a:lnTo>
                    <a:pt x="62099" y="6449"/>
                  </a:lnTo>
                  <a:lnTo>
                    <a:pt x="61491" y="6621"/>
                  </a:lnTo>
                  <a:lnTo>
                    <a:pt x="60860" y="6792"/>
                  </a:lnTo>
                  <a:lnTo>
                    <a:pt x="60206" y="6953"/>
                  </a:lnTo>
                  <a:lnTo>
                    <a:pt x="59529" y="7114"/>
                  </a:lnTo>
                  <a:lnTo>
                    <a:pt x="58851" y="7269"/>
                  </a:lnTo>
                  <a:lnTo>
                    <a:pt x="58174" y="7420"/>
                  </a:lnTo>
                  <a:lnTo>
                    <a:pt x="57473" y="7564"/>
                  </a:lnTo>
                  <a:lnTo>
                    <a:pt x="56748" y="7698"/>
                  </a:lnTo>
                  <a:lnTo>
                    <a:pt x="56024" y="7832"/>
                  </a:lnTo>
                  <a:lnTo>
                    <a:pt x="55277" y="7956"/>
                  </a:lnTo>
                  <a:lnTo>
                    <a:pt x="54506" y="8074"/>
                  </a:lnTo>
                  <a:lnTo>
                    <a:pt x="53735" y="8186"/>
                  </a:lnTo>
                  <a:lnTo>
                    <a:pt x="52964" y="8288"/>
                  </a:lnTo>
                  <a:lnTo>
                    <a:pt x="52146" y="8384"/>
                  </a:lnTo>
                  <a:lnTo>
                    <a:pt x="51352" y="8470"/>
                  </a:lnTo>
                  <a:lnTo>
                    <a:pt x="50511" y="8551"/>
                  </a:lnTo>
                  <a:lnTo>
                    <a:pt x="49670" y="8620"/>
                  </a:lnTo>
                  <a:lnTo>
                    <a:pt x="48829" y="8679"/>
                  </a:lnTo>
                  <a:lnTo>
                    <a:pt x="47964" y="8733"/>
                  </a:lnTo>
                  <a:lnTo>
                    <a:pt x="47076" y="8776"/>
                  </a:lnTo>
                  <a:lnTo>
                    <a:pt x="46189" y="8803"/>
                  </a:lnTo>
                  <a:lnTo>
                    <a:pt x="45604" y="8819"/>
                  </a:lnTo>
                  <a:lnTo>
                    <a:pt x="44997" y="8829"/>
                  </a:lnTo>
                  <a:lnTo>
                    <a:pt x="43198" y="8829"/>
                  </a:lnTo>
                  <a:lnTo>
                    <a:pt x="42591" y="8819"/>
                  </a:lnTo>
                  <a:lnTo>
                    <a:pt x="41983" y="8803"/>
                  </a:lnTo>
                  <a:lnTo>
                    <a:pt x="41352" y="8787"/>
                  </a:lnTo>
                  <a:lnTo>
                    <a:pt x="40745" y="8760"/>
                  </a:lnTo>
                  <a:lnTo>
                    <a:pt x="40138" y="8733"/>
                  </a:lnTo>
                  <a:lnTo>
                    <a:pt x="39507" y="8701"/>
                  </a:lnTo>
                  <a:lnTo>
                    <a:pt x="38899" y="8663"/>
                  </a:lnTo>
                  <a:lnTo>
                    <a:pt x="38269" y="8620"/>
                  </a:lnTo>
                  <a:lnTo>
                    <a:pt x="37638" y="8572"/>
                  </a:lnTo>
                  <a:lnTo>
                    <a:pt x="37030" y="8518"/>
                  </a:lnTo>
                  <a:lnTo>
                    <a:pt x="36400" y="8465"/>
                  </a:lnTo>
                  <a:lnTo>
                    <a:pt x="35769" y="8401"/>
                  </a:lnTo>
                  <a:lnTo>
                    <a:pt x="35138" y="8336"/>
                  </a:lnTo>
                  <a:lnTo>
                    <a:pt x="34507" y="8267"/>
                  </a:lnTo>
                  <a:lnTo>
                    <a:pt x="33853" y="8191"/>
                  </a:lnTo>
                  <a:lnTo>
                    <a:pt x="33222" y="8111"/>
                  </a:lnTo>
                  <a:lnTo>
                    <a:pt x="32591" y="8025"/>
                  </a:lnTo>
                  <a:lnTo>
                    <a:pt x="31937" y="7934"/>
                  </a:lnTo>
                  <a:lnTo>
                    <a:pt x="31306" y="7843"/>
                  </a:lnTo>
                  <a:lnTo>
                    <a:pt x="30652" y="7741"/>
                  </a:lnTo>
                  <a:lnTo>
                    <a:pt x="29998" y="7639"/>
                  </a:lnTo>
                  <a:lnTo>
                    <a:pt x="29344" y="7532"/>
                  </a:lnTo>
                  <a:lnTo>
                    <a:pt x="28713" y="7420"/>
                  </a:lnTo>
                  <a:lnTo>
                    <a:pt x="28059" y="7302"/>
                  </a:lnTo>
                  <a:lnTo>
                    <a:pt x="27405" y="7178"/>
                  </a:lnTo>
                  <a:lnTo>
                    <a:pt x="26727" y="7050"/>
                  </a:lnTo>
                  <a:lnTo>
                    <a:pt x="26073" y="6921"/>
                  </a:lnTo>
                  <a:lnTo>
                    <a:pt x="24741" y="6642"/>
                  </a:lnTo>
                  <a:lnTo>
                    <a:pt x="23410" y="6347"/>
                  </a:lnTo>
                  <a:lnTo>
                    <a:pt x="22078" y="6031"/>
                  </a:lnTo>
                  <a:lnTo>
                    <a:pt x="20723" y="5699"/>
                  </a:lnTo>
                  <a:lnTo>
                    <a:pt x="19391" y="5345"/>
                  </a:lnTo>
                  <a:lnTo>
                    <a:pt x="18013" y="4975"/>
                  </a:lnTo>
                  <a:lnTo>
                    <a:pt x="16658" y="4589"/>
                  </a:lnTo>
                  <a:lnTo>
                    <a:pt x="15280" y="4182"/>
                  </a:lnTo>
                  <a:lnTo>
                    <a:pt x="13901" y="3753"/>
                  </a:lnTo>
                  <a:lnTo>
                    <a:pt x="12499" y="3308"/>
                  </a:lnTo>
                  <a:lnTo>
                    <a:pt x="11098" y="2842"/>
                  </a:lnTo>
                  <a:lnTo>
                    <a:pt x="9696" y="2364"/>
                  </a:lnTo>
                  <a:lnTo>
                    <a:pt x="8294" y="1861"/>
                  </a:lnTo>
                  <a:lnTo>
                    <a:pt x="6869" y="1341"/>
                  </a:lnTo>
                  <a:lnTo>
                    <a:pt x="5444" y="804"/>
                  </a:lnTo>
                  <a:lnTo>
                    <a:pt x="4019" y="247"/>
                  </a:lnTo>
                  <a:lnTo>
                    <a:pt x="3855" y="193"/>
                  </a:lnTo>
                  <a:lnTo>
                    <a:pt x="3668" y="145"/>
                  </a:lnTo>
                  <a:lnTo>
                    <a:pt x="3458" y="102"/>
                  </a:lnTo>
                  <a:lnTo>
                    <a:pt x="3224" y="65"/>
                  </a:lnTo>
                  <a:lnTo>
                    <a:pt x="2967" y="38"/>
                  </a:lnTo>
                  <a:lnTo>
                    <a:pt x="2710" y="16"/>
                  </a:lnTo>
                  <a:lnTo>
                    <a:pt x="2430"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88;p44">
              <a:extLst>
                <a:ext uri="{FF2B5EF4-FFF2-40B4-BE49-F238E27FC236}">
                  <a16:creationId xmlns:a16="http://schemas.microsoft.com/office/drawing/2014/main" id="{362CAEC1-0280-49DF-93BE-82901A60653D}"/>
                </a:ext>
              </a:extLst>
            </p:cNvPr>
            <p:cNvSpPr/>
            <p:nvPr/>
          </p:nvSpPr>
          <p:spPr>
            <a:xfrm rot="10800000">
              <a:off x="-2038044" y="4311303"/>
              <a:ext cx="1045250" cy="631357"/>
            </a:xfrm>
            <a:custGeom>
              <a:avLst/>
              <a:gdLst/>
              <a:ahLst/>
              <a:cxnLst/>
              <a:rect l="l" t="t" r="r" b="b"/>
              <a:pathLst>
                <a:path w="108148" h="16104" extrusionOk="0">
                  <a:moveTo>
                    <a:pt x="104830" y="0"/>
                  </a:moveTo>
                  <a:lnTo>
                    <a:pt x="104573" y="5"/>
                  </a:lnTo>
                  <a:lnTo>
                    <a:pt x="104362" y="16"/>
                  </a:lnTo>
                  <a:lnTo>
                    <a:pt x="104152" y="27"/>
                  </a:lnTo>
                  <a:lnTo>
                    <a:pt x="103942" y="43"/>
                  </a:lnTo>
                  <a:lnTo>
                    <a:pt x="103755" y="64"/>
                  </a:lnTo>
                  <a:lnTo>
                    <a:pt x="103591" y="91"/>
                  </a:lnTo>
                  <a:lnTo>
                    <a:pt x="103428" y="123"/>
                  </a:lnTo>
                  <a:lnTo>
                    <a:pt x="103264" y="155"/>
                  </a:lnTo>
                  <a:lnTo>
                    <a:pt x="103124" y="188"/>
                  </a:lnTo>
                  <a:lnTo>
                    <a:pt x="103007" y="225"/>
                  </a:lnTo>
                  <a:lnTo>
                    <a:pt x="102914" y="268"/>
                  </a:lnTo>
                  <a:lnTo>
                    <a:pt x="102820" y="311"/>
                  </a:lnTo>
                  <a:lnTo>
                    <a:pt x="102750" y="359"/>
                  </a:lnTo>
                  <a:lnTo>
                    <a:pt x="102704" y="402"/>
                  </a:lnTo>
                  <a:lnTo>
                    <a:pt x="102680" y="450"/>
                  </a:lnTo>
                  <a:lnTo>
                    <a:pt x="102657" y="504"/>
                  </a:lnTo>
                  <a:lnTo>
                    <a:pt x="102680" y="552"/>
                  </a:lnTo>
                  <a:lnTo>
                    <a:pt x="102937" y="1088"/>
                  </a:lnTo>
                  <a:lnTo>
                    <a:pt x="103171" y="1715"/>
                  </a:lnTo>
                  <a:lnTo>
                    <a:pt x="103381" y="2418"/>
                  </a:lnTo>
                  <a:lnTo>
                    <a:pt x="103568" y="3179"/>
                  </a:lnTo>
                  <a:lnTo>
                    <a:pt x="103638" y="3576"/>
                  </a:lnTo>
                  <a:lnTo>
                    <a:pt x="103708" y="3983"/>
                  </a:lnTo>
                  <a:lnTo>
                    <a:pt x="103755" y="4401"/>
                  </a:lnTo>
                  <a:lnTo>
                    <a:pt x="103778" y="4819"/>
                  </a:lnTo>
                  <a:lnTo>
                    <a:pt x="103802" y="5248"/>
                  </a:lnTo>
                  <a:lnTo>
                    <a:pt x="103778" y="5677"/>
                  </a:lnTo>
                  <a:lnTo>
                    <a:pt x="103755" y="6100"/>
                  </a:lnTo>
                  <a:lnTo>
                    <a:pt x="103708" y="6529"/>
                  </a:lnTo>
                  <a:lnTo>
                    <a:pt x="103615" y="6953"/>
                  </a:lnTo>
                  <a:lnTo>
                    <a:pt x="103498" y="7371"/>
                  </a:lnTo>
                  <a:lnTo>
                    <a:pt x="103358" y="7784"/>
                  </a:lnTo>
                  <a:lnTo>
                    <a:pt x="103194" y="8186"/>
                  </a:lnTo>
                  <a:lnTo>
                    <a:pt x="102984" y="8577"/>
                  </a:lnTo>
                  <a:lnTo>
                    <a:pt x="102750" y="8958"/>
                  </a:lnTo>
                  <a:lnTo>
                    <a:pt x="102470" y="9322"/>
                  </a:lnTo>
                  <a:lnTo>
                    <a:pt x="102166" y="9671"/>
                  </a:lnTo>
                  <a:lnTo>
                    <a:pt x="102003" y="9837"/>
                  </a:lnTo>
                  <a:lnTo>
                    <a:pt x="101816" y="9998"/>
                  </a:lnTo>
                  <a:lnTo>
                    <a:pt x="101606" y="10158"/>
                  </a:lnTo>
                  <a:lnTo>
                    <a:pt x="101419" y="10309"/>
                  </a:lnTo>
                  <a:lnTo>
                    <a:pt x="101208" y="10459"/>
                  </a:lnTo>
                  <a:lnTo>
                    <a:pt x="100975" y="10598"/>
                  </a:lnTo>
                  <a:lnTo>
                    <a:pt x="100741" y="10737"/>
                  </a:lnTo>
                  <a:lnTo>
                    <a:pt x="100484" y="10866"/>
                  </a:lnTo>
                  <a:lnTo>
                    <a:pt x="100227" y="10989"/>
                  </a:lnTo>
                  <a:lnTo>
                    <a:pt x="99947" y="11102"/>
                  </a:lnTo>
                  <a:lnTo>
                    <a:pt x="99666" y="11214"/>
                  </a:lnTo>
                  <a:lnTo>
                    <a:pt x="99363" y="11316"/>
                  </a:lnTo>
                  <a:lnTo>
                    <a:pt x="99059" y="11413"/>
                  </a:lnTo>
                  <a:lnTo>
                    <a:pt x="98732" y="11499"/>
                  </a:lnTo>
                  <a:lnTo>
                    <a:pt x="98405" y="11579"/>
                  </a:lnTo>
                  <a:lnTo>
                    <a:pt x="98054" y="11654"/>
                  </a:lnTo>
                  <a:lnTo>
                    <a:pt x="97868" y="11686"/>
                  </a:lnTo>
                  <a:lnTo>
                    <a:pt x="97657" y="11713"/>
                  </a:lnTo>
                  <a:lnTo>
                    <a:pt x="97424" y="11745"/>
                  </a:lnTo>
                  <a:lnTo>
                    <a:pt x="97120" y="11772"/>
                  </a:lnTo>
                  <a:lnTo>
                    <a:pt x="96793" y="11788"/>
                  </a:lnTo>
                  <a:lnTo>
                    <a:pt x="96396" y="11804"/>
                  </a:lnTo>
                  <a:lnTo>
                    <a:pt x="95928" y="11804"/>
                  </a:lnTo>
                  <a:lnTo>
                    <a:pt x="95414" y="11799"/>
                  </a:lnTo>
                  <a:lnTo>
                    <a:pt x="94971" y="11783"/>
                  </a:lnTo>
                  <a:lnTo>
                    <a:pt x="94503" y="11761"/>
                  </a:lnTo>
                  <a:lnTo>
                    <a:pt x="94013" y="11729"/>
                  </a:lnTo>
                  <a:lnTo>
                    <a:pt x="93522" y="11697"/>
                  </a:lnTo>
                  <a:lnTo>
                    <a:pt x="93031" y="11654"/>
                  </a:lnTo>
                  <a:lnTo>
                    <a:pt x="92517" y="11606"/>
                  </a:lnTo>
                  <a:lnTo>
                    <a:pt x="91980" y="11552"/>
                  </a:lnTo>
                  <a:lnTo>
                    <a:pt x="91443" y="11488"/>
                  </a:lnTo>
                  <a:lnTo>
                    <a:pt x="90905" y="11424"/>
                  </a:lnTo>
                  <a:lnTo>
                    <a:pt x="90368" y="11349"/>
                  </a:lnTo>
                  <a:lnTo>
                    <a:pt x="89807" y="11273"/>
                  </a:lnTo>
                  <a:lnTo>
                    <a:pt x="89223" y="11193"/>
                  </a:lnTo>
                  <a:lnTo>
                    <a:pt x="88055" y="11011"/>
                  </a:lnTo>
                  <a:lnTo>
                    <a:pt x="86887" y="10812"/>
                  </a:lnTo>
                  <a:lnTo>
                    <a:pt x="85672" y="10598"/>
                  </a:lnTo>
                  <a:lnTo>
                    <a:pt x="84434" y="10368"/>
                  </a:lnTo>
                  <a:lnTo>
                    <a:pt x="83196" y="10126"/>
                  </a:lnTo>
                  <a:lnTo>
                    <a:pt x="81934" y="9869"/>
                  </a:lnTo>
                  <a:lnTo>
                    <a:pt x="80673" y="9601"/>
                  </a:lnTo>
                  <a:lnTo>
                    <a:pt x="79411" y="9322"/>
                  </a:lnTo>
                  <a:lnTo>
                    <a:pt x="78149" y="9038"/>
                  </a:lnTo>
                  <a:lnTo>
                    <a:pt x="76888" y="8749"/>
                  </a:lnTo>
                  <a:lnTo>
                    <a:pt x="75650" y="8454"/>
                  </a:lnTo>
                  <a:lnTo>
                    <a:pt x="74411" y="8154"/>
                  </a:lnTo>
                  <a:lnTo>
                    <a:pt x="73196" y="7848"/>
                  </a:lnTo>
                  <a:lnTo>
                    <a:pt x="72005" y="7548"/>
                  </a:lnTo>
                  <a:lnTo>
                    <a:pt x="70813" y="7248"/>
                  </a:lnTo>
                  <a:lnTo>
                    <a:pt x="69669" y="6947"/>
                  </a:lnTo>
                  <a:lnTo>
                    <a:pt x="67496" y="6363"/>
                  </a:lnTo>
                  <a:lnTo>
                    <a:pt x="65463" y="5800"/>
                  </a:lnTo>
                  <a:lnTo>
                    <a:pt x="63641" y="5286"/>
                  </a:lnTo>
                  <a:lnTo>
                    <a:pt x="62029" y="4814"/>
                  </a:lnTo>
                  <a:lnTo>
                    <a:pt x="60697" y="4412"/>
                  </a:lnTo>
                  <a:lnTo>
                    <a:pt x="60557" y="4374"/>
                  </a:lnTo>
                  <a:lnTo>
                    <a:pt x="60417" y="4347"/>
                  </a:lnTo>
                  <a:lnTo>
                    <a:pt x="60277" y="4315"/>
                  </a:lnTo>
                  <a:lnTo>
                    <a:pt x="60137" y="4294"/>
                  </a:lnTo>
                  <a:lnTo>
                    <a:pt x="59973" y="4272"/>
                  </a:lnTo>
                  <a:lnTo>
                    <a:pt x="59786" y="4251"/>
                  </a:lnTo>
                  <a:lnTo>
                    <a:pt x="59623" y="4235"/>
                  </a:lnTo>
                  <a:lnTo>
                    <a:pt x="59436" y="4224"/>
                  </a:lnTo>
                  <a:lnTo>
                    <a:pt x="59249" y="4219"/>
                  </a:lnTo>
                  <a:lnTo>
                    <a:pt x="59062" y="4213"/>
                  </a:lnTo>
                  <a:lnTo>
                    <a:pt x="58875" y="4213"/>
                  </a:lnTo>
                  <a:lnTo>
                    <a:pt x="58688" y="4219"/>
                  </a:lnTo>
                  <a:lnTo>
                    <a:pt x="58501" y="4224"/>
                  </a:lnTo>
                  <a:lnTo>
                    <a:pt x="58314" y="4235"/>
                  </a:lnTo>
                  <a:lnTo>
                    <a:pt x="58151" y="4251"/>
                  </a:lnTo>
                  <a:lnTo>
                    <a:pt x="57964" y="4272"/>
                  </a:lnTo>
                  <a:lnTo>
                    <a:pt x="57800" y="4294"/>
                  </a:lnTo>
                  <a:lnTo>
                    <a:pt x="57637" y="4321"/>
                  </a:lnTo>
                  <a:lnTo>
                    <a:pt x="57497" y="4347"/>
                  </a:lnTo>
                  <a:lnTo>
                    <a:pt x="57356" y="4380"/>
                  </a:lnTo>
                  <a:lnTo>
                    <a:pt x="57240" y="4412"/>
                  </a:lnTo>
                  <a:lnTo>
                    <a:pt x="57123" y="4449"/>
                  </a:lnTo>
                  <a:lnTo>
                    <a:pt x="57053" y="4487"/>
                  </a:lnTo>
                  <a:lnTo>
                    <a:pt x="56959" y="4524"/>
                  </a:lnTo>
                  <a:lnTo>
                    <a:pt x="56913" y="4567"/>
                  </a:lnTo>
                  <a:lnTo>
                    <a:pt x="56866" y="4610"/>
                  </a:lnTo>
                  <a:lnTo>
                    <a:pt x="56819" y="4648"/>
                  </a:lnTo>
                  <a:lnTo>
                    <a:pt x="56819" y="4691"/>
                  </a:lnTo>
                  <a:lnTo>
                    <a:pt x="56819" y="4739"/>
                  </a:lnTo>
                  <a:lnTo>
                    <a:pt x="56843" y="4782"/>
                  </a:lnTo>
                  <a:lnTo>
                    <a:pt x="56866" y="4825"/>
                  </a:lnTo>
                  <a:lnTo>
                    <a:pt x="56936" y="4867"/>
                  </a:lnTo>
                  <a:lnTo>
                    <a:pt x="57263" y="5093"/>
                  </a:lnTo>
                  <a:lnTo>
                    <a:pt x="57590" y="5339"/>
                  </a:lnTo>
                  <a:lnTo>
                    <a:pt x="57964" y="5613"/>
                  </a:lnTo>
                  <a:lnTo>
                    <a:pt x="58338" y="5902"/>
                  </a:lnTo>
                  <a:lnTo>
                    <a:pt x="58712" y="6213"/>
                  </a:lnTo>
                  <a:lnTo>
                    <a:pt x="59085" y="6540"/>
                  </a:lnTo>
                  <a:lnTo>
                    <a:pt x="59482" y="6878"/>
                  </a:lnTo>
                  <a:lnTo>
                    <a:pt x="59856" y="7237"/>
                  </a:lnTo>
                  <a:lnTo>
                    <a:pt x="60230" y="7601"/>
                  </a:lnTo>
                  <a:lnTo>
                    <a:pt x="60604" y="7977"/>
                  </a:lnTo>
                  <a:lnTo>
                    <a:pt x="60954" y="8363"/>
                  </a:lnTo>
                  <a:lnTo>
                    <a:pt x="61281" y="8749"/>
                  </a:lnTo>
                  <a:lnTo>
                    <a:pt x="61585" y="9145"/>
                  </a:lnTo>
                  <a:lnTo>
                    <a:pt x="61865" y="9542"/>
                  </a:lnTo>
                  <a:lnTo>
                    <a:pt x="62122" y="9933"/>
                  </a:lnTo>
                  <a:lnTo>
                    <a:pt x="62333" y="10330"/>
                  </a:lnTo>
                  <a:lnTo>
                    <a:pt x="62520" y="10721"/>
                  </a:lnTo>
                  <a:lnTo>
                    <a:pt x="62636" y="11107"/>
                  </a:lnTo>
                  <a:lnTo>
                    <a:pt x="62730" y="11488"/>
                  </a:lnTo>
                  <a:lnTo>
                    <a:pt x="62777" y="11858"/>
                  </a:lnTo>
                  <a:lnTo>
                    <a:pt x="62777" y="12040"/>
                  </a:lnTo>
                  <a:lnTo>
                    <a:pt x="62753" y="12217"/>
                  </a:lnTo>
                  <a:lnTo>
                    <a:pt x="62730" y="12394"/>
                  </a:lnTo>
                  <a:lnTo>
                    <a:pt x="62683" y="12565"/>
                  </a:lnTo>
                  <a:lnTo>
                    <a:pt x="62636" y="12732"/>
                  </a:lnTo>
                  <a:lnTo>
                    <a:pt x="62566" y="12898"/>
                  </a:lnTo>
                  <a:lnTo>
                    <a:pt x="62473" y="13059"/>
                  </a:lnTo>
                  <a:lnTo>
                    <a:pt x="62356" y="13214"/>
                  </a:lnTo>
                  <a:lnTo>
                    <a:pt x="62239" y="13364"/>
                  </a:lnTo>
                  <a:lnTo>
                    <a:pt x="62099" y="13514"/>
                  </a:lnTo>
                  <a:lnTo>
                    <a:pt x="61936" y="13654"/>
                  </a:lnTo>
                  <a:lnTo>
                    <a:pt x="61749" y="13793"/>
                  </a:lnTo>
                  <a:lnTo>
                    <a:pt x="61562" y="13922"/>
                  </a:lnTo>
                  <a:lnTo>
                    <a:pt x="61352" y="14050"/>
                  </a:lnTo>
                  <a:lnTo>
                    <a:pt x="61118" y="14168"/>
                  </a:lnTo>
                  <a:lnTo>
                    <a:pt x="60861" y="14286"/>
                  </a:lnTo>
                  <a:lnTo>
                    <a:pt x="60581" y="14393"/>
                  </a:lnTo>
                  <a:lnTo>
                    <a:pt x="60277" y="14495"/>
                  </a:lnTo>
                  <a:lnTo>
                    <a:pt x="59950" y="14586"/>
                  </a:lnTo>
                  <a:lnTo>
                    <a:pt x="59599" y="14672"/>
                  </a:lnTo>
                  <a:lnTo>
                    <a:pt x="59226" y="14753"/>
                  </a:lnTo>
                  <a:lnTo>
                    <a:pt x="58852" y="14828"/>
                  </a:lnTo>
                  <a:lnTo>
                    <a:pt x="58431" y="14892"/>
                  </a:lnTo>
                  <a:lnTo>
                    <a:pt x="57987" y="14951"/>
                  </a:lnTo>
                  <a:lnTo>
                    <a:pt x="57497" y="14999"/>
                  </a:lnTo>
                  <a:lnTo>
                    <a:pt x="56983" y="15042"/>
                  </a:lnTo>
                  <a:lnTo>
                    <a:pt x="56422" y="15080"/>
                  </a:lnTo>
                  <a:lnTo>
                    <a:pt x="55838" y="15106"/>
                  </a:lnTo>
                  <a:lnTo>
                    <a:pt x="55230" y="15122"/>
                  </a:lnTo>
                  <a:lnTo>
                    <a:pt x="54576" y="15133"/>
                  </a:lnTo>
                  <a:lnTo>
                    <a:pt x="53922" y="15138"/>
                  </a:lnTo>
                  <a:lnTo>
                    <a:pt x="53221" y="15138"/>
                  </a:lnTo>
                  <a:lnTo>
                    <a:pt x="52497" y="15128"/>
                  </a:lnTo>
                  <a:lnTo>
                    <a:pt x="51749" y="15106"/>
                  </a:lnTo>
                  <a:lnTo>
                    <a:pt x="51002" y="15085"/>
                  </a:lnTo>
                  <a:lnTo>
                    <a:pt x="50207" y="15053"/>
                  </a:lnTo>
                  <a:lnTo>
                    <a:pt x="49390" y="15015"/>
                  </a:lnTo>
                  <a:lnTo>
                    <a:pt x="48572" y="14972"/>
                  </a:lnTo>
                  <a:lnTo>
                    <a:pt x="47708" y="14924"/>
                  </a:lnTo>
                  <a:lnTo>
                    <a:pt x="46843" y="14870"/>
                  </a:lnTo>
                  <a:lnTo>
                    <a:pt x="45955" y="14811"/>
                  </a:lnTo>
                  <a:lnTo>
                    <a:pt x="45068" y="14747"/>
                  </a:lnTo>
                  <a:lnTo>
                    <a:pt x="44133" y="14677"/>
                  </a:lnTo>
                  <a:lnTo>
                    <a:pt x="43222" y="14602"/>
                  </a:lnTo>
                  <a:lnTo>
                    <a:pt x="42264" y="14522"/>
                  </a:lnTo>
                  <a:lnTo>
                    <a:pt x="41306" y="14442"/>
                  </a:lnTo>
                  <a:lnTo>
                    <a:pt x="39367" y="14259"/>
                  </a:lnTo>
                  <a:lnTo>
                    <a:pt x="37381" y="14061"/>
                  </a:lnTo>
                  <a:lnTo>
                    <a:pt x="35372" y="13852"/>
                  </a:lnTo>
                  <a:lnTo>
                    <a:pt x="33340" y="13632"/>
                  </a:lnTo>
                  <a:lnTo>
                    <a:pt x="31307" y="13402"/>
                  </a:lnTo>
                  <a:lnTo>
                    <a:pt x="29251" y="13155"/>
                  </a:lnTo>
                  <a:lnTo>
                    <a:pt x="27219" y="12908"/>
                  </a:lnTo>
                  <a:lnTo>
                    <a:pt x="25186" y="12651"/>
                  </a:lnTo>
                  <a:lnTo>
                    <a:pt x="23177" y="12394"/>
                  </a:lnTo>
                  <a:lnTo>
                    <a:pt x="21168" y="12131"/>
                  </a:lnTo>
                  <a:lnTo>
                    <a:pt x="19228" y="11868"/>
                  </a:lnTo>
                  <a:lnTo>
                    <a:pt x="17313" y="11606"/>
                  </a:lnTo>
                  <a:lnTo>
                    <a:pt x="15467" y="11343"/>
                  </a:lnTo>
                  <a:lnTo>
                    <a:pt x="13668" y="11086"/>
                  </a:lnTo>
                  <a:lnTo>
                    <a:pt x="11916" y="10834"/>
                  </a:lnTo>
                  <a:lnTo>
                    <a:pt x="10281" y="10593"/>
                  </a:lnTo>
                  <a:lnTo>
                    <a:pt x="8692" y="10357"/>
                  </a:lnTo>
                  <a:lnTo>
                    <a:pt x="5818" y="9912"/>
                  </a:lnTo>
                  <a:lnTo>
                    <a:pt x="3388" y="9526"/>
                  </a:lnTo>
                  <a:lnTo>
                    <a:pt x="3202" y="9499"/>
                  </a:lnTo>
                  <a:lnTo>
                    <a:pt x="3015" y="9472"/>
                  </a:lnTo>
                  <a:lnTo>
                    <a:pt x="2804" y="9456"/>
                  </a:lnTo>
                  <a:lnTo>
                    <a:pt x="2594" y="9445"/>
                  </a:lnTo>
                  <a:lnTo>
                    <a:pt x="2407" y="9435"/>
                  </a:lnTo>
                  <a:lnTo>
                    <a:pt x="1987" y="9435"/>
                  </a:lnTo>
                  <a:lnTo>
                    <a:pt x="1776" y="9440"/>
                  </a:lnTo>
                  <a:lnTo>
                    <a:pt x="1590" y="9451"/>
                  </a:lnTo>
                  <a:lnTo>
                    <a:pt x="1379" y="9467"/>
                  </a:lnTo>
                  <a:lnTo>
                    <a:pt x="1192" y="9483"/>
                  </a:lnTo>
                  <a:lnTo>
                    <a:pt x="1005" y="9504"/>
                  </a:lnTo>
                  <a:lnTo>
                    <a:pt x="842" y="9537"/>
                  </a:lnTo>
                  <a:lnTo>
                    <a:pt x="678" y="9563"/>
                  </a:lnTo>
                  <a:lnTo>
                    <a:pt x="515" y="9601"/>
                  </a:lnTo>
                  <a:lnTo>
                    <a:pt x="398" y="9638"/>
                  </a:lnTo>
                  <a:lnTo>
                    <a:pt x="258" y="9681"/>
                  </a:lnTo>
                  <a:lnTo>
                    <a:pt x="164" y="9730"/>
                  </a:lnTo>
                  <a:lnTo>
                    <a:pt x="94" y="9772"/>
                  </a:lnTo>
                  <a:lnTo>
                    <a:pt x="48" y="9821"/>
                  </a:lnTo>
                  <a:lnTo>
                    <a:pt x="1" y="9869"/>
                  </a:lnTo>
                  <a:lnTo>
                    <a:pt x="1" y="9917"/>
                  </a:lnTo>
                  <a:lnTo>
                    <a:pt x="1" y="9960"/>
                  </a:lnTo>
                  <a:lnTo>
                    <a:pt x="24" y="10008"/>
                  </a:lnTo>
                  <a:lnTo>
                    <a:pt x="71" y="10057"/>
                  </a:lnTo>
                  <a:lnTo>
                    <a:pt x="118" y="10099"/>
                  </a:lnTo>
                  <a:lnTo>
                    <a:pt x="211" y="10148"/>
                  </a:lnTo>
                  <a:lnTo>
                    <a:pt x="305" y="10185"/>
                  </a:lnTo>
                  <a:lnTo>
                    <a:pt x="421" y="10228"/>
                  </a:lnTo>
                  <a:lnTo>
                    <a:pt x="562" y="10266"/>
                  </a:lnTo>
                  <a:lnTo>
                    <a:pt x="725" y="10298"/>
                  </a:lnTo>
                  <a:lnTo>
                    <a:pt x="889" y="10330"/>
                  </a:lnTo>
                  <a:lnTo>
                    <a:pt x="2150" y="10534"/>
                  </a:lnTo>
                  <a:lnTo>
                    <a:pt x="4159" y="10845"/>
                  </a:lnTo>
                  <a:lnTo>
                    <a:pt x="6823" y="11257"/>
                  </a:lnTo>
                  <a:lnTo>
                    <a:pt x="8365" y="11488"/>
                  </a:lnTo>
                  <a:lnTo>
                    <a:pt x="10047" y="11734"/>
                  </a:lnTo>
                  <a:lnTo>
                    <a:pt x="11822" y="11997"/>
                  </a:lnTo>
                  <a:lnTo>
                    <a:pt x="13738" y="12271"/>
                  </a:lnTo>
                  <a:lnTo>
                    <a:pt x="15747" y="12549"/>
                  </a:lnTo>
                  <a:lnTo>
                    <a:pt x="17827" y="12833"/>
                  </a:lnTo>
                  <a:lnTo>
                    <a:pt x="19976" y="13123"/>
                  </a:lnTo>
                  <a:lnTo>
                    <a:pt x="22196" y="13412"/>
                  </a:lnTo>
                  <a:lnTo>
                    <a:pt x="24462" y="13702"/>
                  </a:lnTo>
                  <a:lnTo>
                    <a:pt x="26775" y="13986"/>
                  </a:lnTo>
                  <a:lnTo>
                    <a:pt x="29134" y="14259"/>
                  </a:lnTo>
                  <a:lnTo>
                    <a:pt x="31471" y="14527"/>
                  </a:lnTo>
                  <a:lnTo>
                    <a:pt x="33854" y="14779"/>
                  </a:lnTo>
                  <a:lnTo>
                    <a:pt x="35022" y="14903"/>
                  </a:lnTo>
                  <a:lnTo>
                    <a:pt x="36190" y="15021"/>
                  </a:lnTo>
                  <a:lnTo>
                    <a:pt x="37381" y="15133"/>
                  </a:lnTo>
                  <a:lnTo>
                    <a:pt x="38549" y="15240"/>
                  </a:lnTo>
                  <a:lnTo>
                    <a:pt x="39694" y="15348"/>
                  </a:lnTo>
                  <a:lnTo>
                    <a:pt x="40862" y="15444"/>
                  </a:lnTo>
                  <a:lnTo>
                    <a:pt x="42007" y="15535"/>
                  </a:lnTo>
                  <a:lnTo>
                    <a:pt x="43129" y="15626"/>
                  </a:lnTo>
                  <a:lnTo>
                    <a:pt x="44250" y="15707"/>
                  </a:lnTo>
                  <a:lnTo>
                    <a:pt x="45348" y="15782"/>
                  </a:lnTo>
                  <a:lnTo>
                    <a:pt x="46446" y="15846"/>
                  </a:lnTo>
                  <a:lnTo>
                    <a:pt x="47521" y="15910"/>
                  </a:lnTo>
                  <a:lnTo>
                    <a:pt x="48572" y="15964"/>
                  </a:lnTo>
                  <a:lnTo>
                    <a:pt x="49600" y="16007"/>
                  </a:lnTo>
                  <a:lnTo>
                    <a:pt x="50605" y="16044"/>
                  </a:lnTo>
                  <a:lnTo>
                    <a:pt x="51609" y="16071"/>
                  </a:lnTo>
                  <a:lnTo>
                    <a:pt x="52567" y="16093"/>
                  </a:lnTo>
                  <a:lnTo>
                    <a:pt x="53502" y="16103"/>
                  </a:lnTo>
                  <a:lnTo>
                    <a:pt x="54413" y="16103"/>
                  </a:lnTo>
                  <a:lnTo>
                    <a:pt x="55301" y="16098"/>
                  </a:lnTo>
                  <a:lnTo>
                    <a:pt x="56165" y="16082"/>
                  </a:lnTo>
                  <a:lnTo>
                    <a:pt x="56983" y="16050"/>
                  </a:lnTo>
                  <a:lnTo>
                    <a:pt x="57777" y="16012"/>
                  </a:lnTo>
                  <a:lnTo>
                    <a:pt x="58151" y="15991"/>
                  </a:lnTo>
                  <a:lnTo>
                    <a:pt x="58525" y="15964"/>
                  </a:lnTo>
                  <a:lnTo>
                    <a:pt x="58898" y="15932"/>
                  </a:lnTo>
                  <a:lnTo>
                    <a:pt x="59249" y="15900"/>
                  </a:lnTo>
                  <a:lnTo>
                    <a:pt x="59599" y="15868"/>
                  </a:lnTo>
                  <a:lnTo>
                    <a:pt x="59950" y="15830"/>
                  </a:lnTo>
                  <a:lnTo>
                    <a:pt x="60417" y="15771"/>
                  </a:lnTo>
                  <a:lnTo>
                    <a:pt x="60884" y="15707"/>
                  </a:lnTo>
                  <a:lnTo>
                    <a:pt x="61328" y="15637"/>
                  </a:lnTo>
                  <a:lnTo>
                    <a:pt x="61749" y="15562"/>
                  </a:lnTo>
                  <a:lnTo>
                    <a:pt x="62146" y="15482"/>
                  </a:lnTo>
                  <a:lnTo>
                    <a:pt x="62543" y="15396"/>
                  </a:lnTo>
                  <a:lnTo>
                    <a:pt x="62917" y="15310"/>
                  </a:lnTo>
                  <a:lnTo>
                    <a:pt x="63244" y="15219"/>
                  </a:lnTo>
                  <a:lnTo>
                    <a:pt x="63594" y="15122"/>
                  </a:lnTo>
                  <a:lnTo>
                    <a:pt x="63898" y="15021"/>
                  </a:lnTo>
                  <a:lnTo>
                    <a:pt x="64202" y="14919"/>
                  </a:lnTo>
                  <a:lnTo>
                    <a:pt x="64482" y="14811"/>
                  </a:lnTo>
                  <a:lnTo>
                    <a:pt x="64739" y="14699"/>
                  </a:lnTo>
                  <a:lnTo>
                    <a:pt x="64996" y="14586"/>
                  </a:lnTo>
                  <a:lnTo>
                    <a:pt x="65230" y="14468"/>
                  </a:lnTo>
                  <a:lnTo>
                    <a:pt x="65440" y="14345"/>
                  </a:lnTo>
                  <a:lnTo>
                    <a:pt x="65650" y="14222"/>
                  </a:lnTo>
                  <a:lnTo>
                    <a:pt x="65837" y="14093"/>
                  </a:lnTo>
                  <a:lnTo>
                    <a:pt x="66024" y="13959"/>
                  </a:lnTo>
                  <a:lnTo>
                    <a:pt x="66188" y="13830"/>
                  </a:lnTo>
                  <a:lnTo>
                    <a:pt x="66328" y="13691"/>
                  </a:lnTo>
                  <a:lnTo>
                    <a:pt x="66468" y="13552"/>
                  </a:lnTo>
                  <a:lnTo>
                    <a:pt x="66585" y="13412"/>
                  </a:lnTo>
                  <a:lnTo>
                    <a:pt x="66678" y="13268"/>
                  </a:lnTo>
                  <a:lnTo>
                    <a:pt x="66865" y="12973"/>
                  </a:lnTo>
                  <a:lnTo>
                    <a:pt x="67005" y="12673"/>
                  </a:lnTo>
                  <a:lnTo>
                    <a:pt x="67075" y="12367"/>
                  </a:lnTo>
                  <a:lnTo>
                    <a:pt x="67122" y="12051"/>
                  </a:lnTo>
                  <a:lnTo>
                    <a:pt x="67122" y="11729"/>
                  </a:lnTo>
                  <a:lnTo>
                    <a:pt x="67099" y="11407"/>
                  </a:lnTo>
                  <a:lnTo>
                    <a:pt x="67029" y="11080"/>
                  </a:lnTo>
                  <a:lnTo>
                    <a:pt x="66935" y="10753"/>
                  </a:lnTo>
                  <a:lnTo>
                    <a:pt x="66795" y="10421"/>
                  </a:lnTo>
                  <a:lnTo>
                    <a:pt x="66632" y="10089"/>
                  </a:lnTo>
                  <a:lnTo>
                    <a:pt x="66445" y="9762"/>
                  </a:lnTo>
                  <a:lnTo>
                    <a:pt x="66258" y="9429"/>
                  </a:lnTo>
                  <a:lnTo>
                    <a:pt x="66024" y="9102"/>
                  </a:lnTo>
                  <a:lnTo>
                    <a:pt x="65767" y="8781"/>
                  </a:lnTo>
                  <a:lnTo>
                    <a:pt x="65510" y="8464"/>
                  </a:lnTo>
                  <a:lnTo>
                    <a:pt x="65253" y="8148"/>
                  </a:lnTo>
                  <a:lnTo>
                    <a:pt x="64949" y="7843"/>
                  </a:lnTo>
                  <a:lnTo>
                    <a:pt x="64669" y="7542"/>
                  </a:lnTo>
                  <a:lnTo>
                    <a:pt x="64062" y="6969"/>
                  </a:lnTo>
                  <a:lnTo>
                    <a:pt x="65674" y="7403"/>
                  </a:lnTo>
                  <a:lnTo>
                    <a:pt x="67379" y="7853"/>
                  </a:lnTo>
                  <a:lnTo>
                    <a:pt x="69178" y="8320"/>
                  </a:lnTo>
                  <a:lnTo>
                    <a:pt x="71070" y="8791"/>
                  </a:lnTo>
                  <a:lnTo>
                    <a:pt x="73010" y="9263"/>
                  </a:lnTo>
                  <a:lnTo>
                    <a:pt x="74014" y="9499"/>
                  </a:lnTo>
                  <a:lnTo>
                    <a:pt x="75019" y="9730"/>
                  </a:lnTo>
                  <a:lnTo>
                    <a:pt x="76047" y="9960"/>
                  </a:lnTo>
                  <a:lnTo>
                    <a:pt x="77075" y="10185"/>
                  </a:lnTo>
                  <a:lnTo>
                    <a:pt x="78103" y="10410"/>
                  </a:lnTo>
                  <a:lnTo>
                    <a:pt x="79154" y="10625"/>
                  </a:lnTo>
                  <a:lnTo>
                    <a:pt x="80182" y="10834"/>
                  </a:lnTo>
                  <a:lnTo>
                    <a:pt x="81233" y="11043"/>
                  </a:lnTo>
                  <a:lnTo>
                    <a:pt x="82261" y="11236"/>
                  </a:lnTo>
                  <a:lnTo>
                    <a:pt x="83313" y="11429"/>
                  </a:lnTo>
                  <a:lnTo>
                    <a:pt x="84340" y="11606"/>
                  </a:lnTo>
                  <a:lnTo>
                    <a:pt x="85368" y="11777"/>
                  </a:lnTo>
                  <a:lnTo>
                    <a:pt x="86396" y="11938"/>
                  </a:lnTo>
                  <a:lnTo>
                    <a:pt x="87401" y="12083"/>
                  </a:lnTo>
                  <a:lnTo>
                    <a:pt x="88406" y="12222"/>
                  </a:lnTo>
                  <a:lnTo>
                    <a:pt x="89387" y="12346"/>
                  </a:lnTo>
                  <a:lnTo>
                    <a:pt x="90345" y="12458"/>
                  </a:lnTo>
                  <a:lnTo>
                    <a:pt x="91303" y="12555"/>
                  </a:lnTo>
                  <a:lnTo>
                    <a:pt x="91770" y="12598"/>
                  </a:lnTo>
                  <a:lnTo>
                    <a:pt x="92237" y="12635"/>
                  </a:lnTo>
                  <a:lnTo>
                    <a:pt x="92704" y="12667"/>
                  </a:lnTo>
                  <a:lnTo>
                    <a:pt x="93148" y="12699"/>
                  </a:lnTo>
                  <a:lnTo>
                    <a:pt x="93615" y="12726"/>
                  </a:lnTo>
                  <a:lnTo>
                    <a:pt x="94036" y="12748"/>
                  </a:lnTo>
                  <a:lnTo>
                    <a:pt x="94480" y="12769"/>
                  </a:lnTo>
                  <a:lnTo>
                    <a:pt x="94924" y="12780"/>
                  </a:lnTo>
                  <a:lnTo>
                    <a:pt x="95344" y="12791"/>
                  </a:lnTo>
                  <a:lnTo>
                    <a:pt x="95765" y="12796"/>
                  </a:lnTo>
                  <a:lnTo>
                    <a:pt x="96583" y="12796"/>
                  </a:lnTo>
                  <a:lnTo>
                    <a:pt x="96980" y="12785"/>
                  </a:lnTo>
                  <a:lnTo>
                    <a:pt x="97377" y="12774"/>
                  </a:lnTo>
                  <a:lnTo>
                    <a:pt x="97751" y="12758"/>
                  </a:lnTo>
                  <a:lnTo>
                    <a:pt x="98125" y="12737"/>
                  </a:lnTo>
                  <a:lnTo>
                    <a:pt x="98498" y="12710"/>
                  </a:lnTo>
                  <a:lnTo>
                    <a:pt x="98849" y="12678"/>
                  </a:lnTo>
                  <a:lnTo>
                    <a:pt x="99199" y="12646"/>
                  </a:lnTo>
                  <a:lnTo>
                    <a:pt x="99550" y="12608"/>
                  </a:lnTo>
                  <a:lnTo>
                    <a:pt x="99877" y="12565"/>
                  </a:lnTo>
                  <a:lnTo>
                    <a:pt x="100204" y="12517"/>
                  </a:lnTo>
                  <a:lnTo>
                    <a:pt x="100508" y="12469"/>
                  </a:lnTo>
                  <a:lnTo>
                    <a:pt x="100811" y="12410"/>
                  </a:lnTo>
                  <a:lnTo>
                    <a:pt x="101302" y="12308"/>
                  </a:lnTo>
                  <a:lnTo>
                    <a:pt x="101769" y="12201"/>
                  </a:lnTo>
                  <a:lnTo>
                    <a:pt x="102236" y="12078"/>
                  </a:lnTo>
                  <a:lnTo>
                    <a:pt x="102657" y="11949"/>
                  </a:lnTo>
                  <a:lnTo>
                    <a:pt x="103077" y="11810"/>
                  </a:lnTo>
                  <a:lnTo>
                    <a:pt x="103451" y="11665"/>
                  </a:lnTo>
                  <a:lnTo>
                    <a:pt x="103825" y="11509"/>
                  </a:lnTo>
                  <a:lnTo>
                    <a:pt x="104175" y="11349"/>
                  </a:lnTo>
                  <a:lnTo>
                    <a:pt x="104526" y="11177"/>
                  </a:lnTo>
                  <a:lnTo>
                    <a:pt x="104830" y="11000"/>
                  </a:lnTo>
                  <a:lnTo>
                    <a:pt x="105133" y="10818"/>
                  </a:lnTo>
                  <a:lnTo>
                    <a:pt x="105414" y="10630"/>
                  </a:lnTo>
                  <a:lnTo>
                    <a:pt x="105671" y="10432"/>
                  </a:lnTo>
                  <a:lnTo>
                    <a:pt x="105928" y="10233"/>
                  </a:lnTo>
                  <a:lnTo>
                    <a:pt x="106161" y="10024"/>
                  </a:lnTo>
                  <a:lnTo>
                    <a:pt x="106372" y="9815"/>
                  </a:lnTo>
                  <a:lnTo>
                    <a:pt x="106582" y="9601"/>
                  </a:lnTo>
                  <a:lnTo>
                    <a:pt x="106769" y="9376"/>
                  </a:lnTo>
                  <a:lnTo>
                    <a:pt x="106932" y="9156"/>
                  </a:lnTo>
                  <a:lnTo>
                    <a:pt x="107096" y="8925"/>
                  </a:lnTo>
                  <a:lnTo>
                    <a:pt x="107236" y="8695"/>
                  </a:lnTo>
                  <a:lnTo>
                    <a:pt x="107376" y="8459"/>
                  </a:lnTo>
                  <a:lnTo>
                    <a:pt x="107610" y="7987"/>
                  </a:lnTo>
                  <a:lnTo>
                    <a:pt x="107797" y="7500"/>
                  </a:lnTo>
                  <a:lnTo>
                    <a:pt x="107937" y="7012"/>
                  </a:lnTo>
                  <a:lnTo>
                    <a:pt x="108030" y="6524"/>
                  </a:lnTo>
                  <a:lnTo>
                    <a:pt x="108100" y="6031"/>
                  </a:lnTo>
                  <a:lnTo>
                    <a:pt x="108147" y="5543"/>
                  </a:lnTo>
                  <a:lnTo>
                    <a:pt x="108147" y="5066"/>
                  </a:lnTo>
                  <a:lnTo>
                    <a:pt x="108124" y="4589"/>
                  </a:lnTo>
                  <a:lnTo>
                    <a:pt x="108077" y="4128"/>
                  </a:lnTo>
                  <a:lnTo>
                    <a:pt x="108007" y="3683"/>
                  </a:lnTo>
                  <a:lnTo>
                    <a:pt x="107914" y="3249"/>
                  </a:lnTo>
                  <a:lnTo>
                    <a:pt x="107820" y="2836"/>
                  </a:lnTo>
                  <a:lnTo>
                    <a:pt x="107727" y="2444"/>
                  </a:lnTo>
                  <a:lnTo>
                    <a:pt x="107493" y="1742"/>
                  </a:lnTo>
                  <a:lnTo>
                    <a:pt x="107283" y="1158"/>
                  </a:lnTo>
                  <a:lnTo>
                    <a:pt x="107096" y="718"/>
                  </a:lnTo>
                  <a:lnTo>
                    <a:pt x="106956" y="440"/>
                  </a:lnTo>
                  <a:lnTo>
                    <a:pt x="106932" y="397"/>
                  </a:lnTo>
                  <a:lnTo>
                    <a:pt x="106886" y="348"/>
                  </a:lnTo>
                  <a:lnTo>
                    <a:pt x="106815" y="306"/>
                  </a:lnTo>
                  <a:lnTo>
                    <a:pt x="106722" y="268"/>
                  </a:lnTo>
                  <a:lnTo>
                    <a:pt x="106629" y="225"/>
                  </a:lnTo>
                  <a:lnTo>
                    <a:pt x="106512" y="193"/>
                  </a:lnTo>
                  <a:lnTo>
                    <a:pt x="106395" y="155"/>
                  </a:lnTo>
                  <a:lnTo>
                    <a:pt x="106255" y="129"/>
                  </a:lnTo>
                  <a:lnTo>
                    <a:pt x="106091" y="102"/>
                  </a:lnTo>
                  <a:lnTo>
                    <a:pt x="105951" y="75"/>
                  </a:lnTo>
                  <a:lnTo>
                    <a:pt x="105764" y="54"/>
                  </a:lnTo>
                  <a:lnTo>
                    <a:pt x="105601" y="38"/>
                  </a:lnTo>
                  <a:lnTo>
                    <a:pt x="105414" y="21"/>
                  </a:lnTo>
                  <a:lnTo>
                    <a:pt x="105227" y="11"/>
                  </a:lnTo>
                  <a:lnTo>
                    <a:pt x="105017" y="5"/>
                  </a:lnTo>
                  <a:lnTo>
                    <a:pt x="10483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89;p44">
              <a:extLst>
                <a:ext uri="{FF2B5EF4-FFF2-40B4-BE49-F238E27FC236}">
                  <a16:creationId xmlns:a16="http://schemas.microsoft.com/office/drawing/2014/main" id="{D41AB7D4-EAC6-4588-8C4A-A97146071164}"/>
                </a:ext>
              </a:extLst>
            </p:cNvPr>
            <p:cNvSpPr/>
            <p:nvPr/>
          </p:nvSpPr>
          <p:spPr>
            <a:xfrm rot="10800000">
              <a:off x="-1493634" y="996794"/>
              <a:ext cx="496549" cy="1439255"/>
            </a:xfrm>
            <a:custGeom>
              <a:avLst/>
              <a:gdLst/>
              <a:ahLst/>
              <a:cxnLst/>
              <a:rect l="l" t="t" r="r" b="b"/>
              <a:pathLst>
                <a:path w="51376" h="36711" extrusionOk="0">
                  <a:moveTo>
                    <a:pt x="48993" y="1"/>
                  </a:moveTo>
                  <a:lnTo>
                    <a:pt x="48782" y="11"/>
                  </a:lnTo>
                  <a:lnTo>
                    <a:pt x="48572" y="22"/>
                  </a:lnTo>
                  <a:lnTo>
                    <a:pt x="48362" y="43"/>
                  </a:lnTo>
                  <a:lnTo>
                    <a:pt x="48151" y="65"/>
                  </a:lnTo>
                  <a:lnTo>
                    <a:pt x="47965" y="92"/>
                  </a:lnTo>
                  <a:lnTo>
                    <a:pt x="47778" y="124"/>
                  </a:lnTo>
                  <a:lnTo>
                    <a:pt x="47614" y="167"/>
                  </a:lnTo>
                  <a:lnTo>
                    <a:pt x="46586" y="435"/>
                  </a:lnTo>
                  <a:lnTo>
                    <a:pt x="45558" y="713"/>
                  </a:lnTo>
                  <a:lnTo>
                    <a:pt x="44530" y="992"/>
                  </a:lnTo>
                  <a:lnTo>
                    <a:pt x="43526" y="1276"/>
                  </a:lnTo>
                  <a:lnTo>
                    <a:pt x="42544" y="1566"/>
                  </a:lnTo>
                  <a:lnTo>
                    <a:pt x="41587" y="1855"/>
                  </a:lnTo>
                  <a:lnTo>
                    <a:pt x="40629" y="2150"/>
                  </a:lnTo>
                  <a:lnTo>
                    <a:pt x="39694" y="2450"/>
                  </a:lnTo>
                  <a:lnTo>
                    <a:pt x="38760" y="2756"/>
                  </a:lnTo>
                  <a:lnTo>
                    <a:pt x="37848" y="3061"/>
                  </a:lnTo>
                  <a:lnTo>
                    <a:pt x="36961" y="3372"/>
                  </a:lnTo>
                  <a:lnTo>
                    <a:pt x="36073" y="3689"/>
                  </a:lnTo>
                  <a:lnTo>
                    <a:pt x="35208" y="4005"/>
                  </a:lnTo>
                  <a:lnTo>
                    <a:pt x="34367" y="4321"/>
                  </a:lnTo>
                  <a:lnTo>
                    <a:pt x="33526" y="4648"/>
                  </a:lnTo>
                  <a:lnTo>
                    <a:pt x="32709" y="4970"/>
                  </a:lnTo>
                  <a:lnTo>
                    <a:pt x="31891" y="5302"/>
                  </a:lnTo>
                  <a:lnTo>
                    <a:pt x="31097" y="5629"/>
                  </a:lnTo>
                  <a:lnTo>
                    <a:pt x="30302" y="5967"/>
                  </a:lnTo>
                  <a:lnTo>
                    <a:pt x="29531" y="6305"/>
                  </a:lnTo>
                  <a:lnTo>
                    <a:pt x="28784" y="6642"/>
                  </a:lnTo>
                  <a:lnTo>
                    <a:pt x="28036" y="6985"/>
                  </a:lnTo>
                  <a:lnTo>
                    <a:pt x="27288" y="7329"/>
                  </a:lnTo>
                  <a:lnTo>
                    <a:pt x="26588" y="7672"/>
                  </a:lnTo>
                  <a:lnTo>
                    <a:pt x="25863" y="8020"/>
                  </a:lnTo>
                  <a:lnTo>
                    <a:pt x="25186" y="8369"/>
                  </a:lnTo>
                  <a:lnTo>
                    <a:pt x="24485" y="8722"/>
                  </a:lnTo>
                  <a:lnTo>
                    <a:pt x="23831" y="9076"/>
                  </a:lnTo>
                  <a:lnTo>
                    <a:pt x="22522" y="9789"/>
                  </a:lnTo>
                  <a:lnTo>
                    <a:pt x="21261" y="10502"/>
                  </a:lnTo>
                  <a:lnTo>
                    <a:pt x="20069" y="11226"/>
                  </a:lnTo>
                  <a:lnTo>
                    <a:pt x="18901" y="11955"/>
                  </a:lnTo>
                  <a:lnTo>
                    <a:pt x="17780" y="12684"/>
                  </a:lnTo>
                  <a:lnTo>
                    <a:pt x="16729" y="13413"/>
                  </a:lnTo>
                  <a:lnTo>
                    <a:pt x="15701" y="14147"/>
                  </a:lnTo>
                  <a:lnTo>
                    <a:pt x="14719" y="14887"/>
                  </a:lnTo>
                  <a:lnTo>
                    <a:pt x="13761" y="15621"/>
                  </a:lnTo>
                  <a:lnTo>
                    <a:pt x="12874" y="16356"/>
                  </a:lnTo>
                  <a:lnTo>
                    <a:pt x="12009" y="17090"/>
                  </a:lnTo>
                  <a:lnTo>
                    <a:pt x="11192" y="17819"/>
                  </a:lnTo>
                  <a:lnTo>
                    <a:pt x="10397" y="18548"/>
                  </a:lnTo>
                  <a:lnTo>
                    <a:pt x="9650" y="19272"/>
                  </a:lnTo>
                  <a:lnTo>
                    <a:pt x="8949" y="19996"/>
                  </a:lnTo>
                  <a:lnTo>
                    <a:pt x="8271" y="20709"/>
                  </a:lnTo>
                  <a:lnTo>
                    <a:pt x="7640" y="21416"/>
                  </a:lnTo>
                  <a:lnTo>
                    <a:pt x="7033" y="22119"/>
                  </a:lnTo>
                  <a:lnTo>
                    <a:pt x="6449" y="22815"/>
                  </a:lnTo>
                  <a:lnTo>
                    <a:pt x="5912" y="23502"/>
                  </a:lnTo>
                  <a:lnTo>
                    <a:pt x="5398" y="24177"/>
                  </a:lnTo>
                  <a:lnTo>
                    <a:pt x="4930" y="24847"/>
                  </a:lnTo>
                  <a:lnTo>
                    <a:pt x="4463" y="25501"/>
                  </a:lnTo>
                  <a:lnTo>
                    <a:pt x="4043" y="26144"/>
                  </a:lnTo>
                  <a:lnTo>
                    <a:pt x="3645" y="26777"/>
                  </a:lnTo>
                  <a:lnTo>
                    <a:pt x="3295" y="27393"/>
                  </a:lnTo>
                  <a:lnTo>
                    <a:pt x="2944" y="27999"/>
                  </a:lnTo>
                  <a:lnTo>
                    <a:pt x="2617" y="28589"/>
                  </a:lnTo>
                  <a:lnTo>
                    <a:pt x="2337" y="29162"/>
                  </a:lnTo>
                  <a:lnTo>
                    <a:pt x="2057" y="29720"/>
                  </a:lnTo>
                  <a:lnTo>
                    <a:pt x="1589" y="30781"/>
                  </a:lnTo>
                  <a:lnTo>
                    <a:pt x="1169" y="31773"/>
                  </a:lnTo>
                  <a:lnTo>
                    <a:pt x="842" y="32679"/>
                  </a:lnTo>
                  <a:lnTo>
                    <a:pt x="585" y="33494"/>
                  </a:lnTo>
                  <a:lnTo>
                    <a:pt x="398" y="34218"/>
                  </a:lnTo>
                  <a:lnTo>
                    <a:pt x="234" y="34845"/>
                  </a:lnTo>
                  <a:lnTo>
                    <a:pt x="141" y="35359"/>
                  </a:lnTo>
                  <a:lnTo>
                    <a:pt x="71" y="35761"/>
                  </a:lnTo>
                  <a:lnTo>
                    <a:pt x="1" y="36206"/>
                  </a:lnTo>
                  <a:lnTo>
                    <a:pt x="24" y="36260"/>
                  </a:lnTo>
                  <a:lnTo>
                    <a:pt x="48" y="36308"/>
                  </a:lnTo>
                  <a:lnTo>
                    <a:pt x="94" y="36356"/>
                  </a:lnTo>
                  <a:lnTo>
                    <a:pt x="164" y="36399"/>
                  </a:lnTo>
                  <a:lnTo>
                    <a:pt x="234" y="36442"/>
                  </a:lnTo>
                  <a:lnTo>
                    <a:pt x="351" y="36485"/>
                  </a:lnTo>
                  <a:lnTo>
                    <a:pt x="468" y="36523"/>
                  </a:lnTo>
                  <a:lnTo>
                    <a:pt x="608" y="36560"/>
                  </a:lnTo>
                  <a:lnTo>
                    <a:pt x="748" y="36592"/>
                  </a:lnTo>
                  <a:lnTo>
                    <a:pt x="912" y="36619"/>
                  </a:lnTo>
                  <a:lnTo>
                    <a:pt x="1099" y="36646"/>
                  </a:lnTo>
                  <a:lnTo>
                    <a:pt x="1286" y="36667"/>
                  </a:lnTo>
                  <a:lnTo>
                    <a:pt x="1473" y="36683"/>
                  </a:lnTo>
                  <a:lnTo>
                    <a:pt x="1683" y="36700"/>
                  </a:lnTo>
                  <a:lnTo>
                    <a:pt x="1893" y="36710"/>
                  </a:lnTo>
                  <a:lnTo>
                    <a:pt x="2384" y="36710"/>
                  </a:lnTo>
                  <a:lnTo>
                    <a:pt x="2594" y="36700"/>
                  </a:lnTo>
                  <a:lnTo>
                    <a:pt x="2781" y="36689"/>
                  </a:lnTo>
                  <a:lnTo>
                    <a:pt x="2991" y="36673"/>
                  </a:lnTo>
                  <a:lnTo>
                    <a:pt x="3178" y="36651"/>
                  </a:lnTo>
                  <a:lnTo>
                    <a:pt x="3342" y="36630"/>
                  </a:lnTo>
                  <a:lnTo>
                    <a:pt x="3505" y="36603"/>
                  </a:lnTo>
                  <a:lnTo>
                    <a:pt x="3669" y="36571"/>
                  </a:lnTo>
                  <a:lnTo>
                    <a:pt x="3809" y="36539"/>
                  </a:lnTo>
                  <a:lnTo>
                    <a:pt x="3926" y="36501"/>
                  </a:lnTo>
                  <a:lnTo>
                    <a:pt x="4043" y="36458"/>
                  </a:lnTo>
                  <a:lnTo>
                    <a:pt x="4136" y="36415"/>
                  </a:lnTo>
                  <a:lnTo>
                    <a:pt x="4206" y="36373"/>
                  </a:lnTo>
                  <a:lnTo>
                    <a:pt x="4253" y="36324"/>
                  </a:lnTo>
                  <a:lnTo>
                    <a:pt x="4300" y="36276"/>
                  </a:lnTo>
                  <a:lnTo>
                    <a:pt x="4323" y="36228"/>
                  </a:lnTo>
                  <a:lnTo>
                    <a:pt x="4370" y="35912"/>
                  </a:lnTo>
                  <a:lnTo>
                    <a:pt x="4416" y="35563"/>
                  </a:lnTo>
                  <a:lnTo>
                    <a:pt x="4533" y="35097"/>
                  </a:lnTo>
                  <a:lnTo>
                    <a:pt x="4673" y="34518"/>
                  </a:lnTo>
                  <a:lnTo>
                    <a:pt x="4860" y="33832"/>
                  </a:lnTo>
                  <a:lnTo>
                    <a:pt x="5117" y="33049"/>
                  </a:lnTo>
                  <a:lnTo>
                    <a:pt x="5444" y="32170"/>
                  </a:lnTo>
                  <a:lnTo>
                    <a:pt x="5818" y="31210"/>
                  </a:lnTo>
                  <a:lnTo>
                    <a:pt x="6285" y="30170"/>
                  </a:lnTo>
                  <a:lnTo>
                    <a:pt x="6566" y="29624"/>
                  </a:lnTo>
                  <a:lnTo>
                    <a:pt x="6846" y="29055"/>
                  </a:lnTo>
                  <a:lnTo>
                    <a:pt x="7150" y="28476"/>
                  </a:lnTo>
                  <a:lnTo>
                    <a:pt x="7500" y="27876"/>
                  </a:lnTo>
                  <a:lnTo>
                    <a:pt x="7851" y="27265"/>
                  </a:lnTo>
                  <a:lnTo>
                    <a:pt x="8248" y="26643"/>
                  </a:lnTo>
                  <a:lnTo>
                    <a:pt x="8668" y="26000"/>
                  </a:lnTo>
                  <a:lnTo>
                    <a:pt x="9089" y="25351"/>
                  </a:lnTo>
                  <a:lnTo>
                    <a:pt x="9580" y="24686"/>
                  </a:lnTo>
                  <a:lnTo>
                    <a:pt x="10070" y="24016"/>
                  </a:lnTo>
                  <a:lnTo>
                    <a:pt x="10607" y="23335"/>
                  </a:lnTo>
                  <a:lnTo>
                    <a:pt x="11168" y="22644"/>
                  </a:lnTo>
                  <a:lnTo>
                    <a:pt x="11752" y="21942"/>
                  </a:lnTo>
                  <a:lnTo>
                    <a:pt x="12383" y="21234"/>
                  </a:lnTo>
                  <a:lnTo>
                    <a:pt x="13037" y="20521"/>
                  </a:lnTo>
                  <a:lnTo>
                    <a:pt x="13738" y="19803"/>
                  </a:lnTo>
                  <a:lnTo>
                    <a:pt x="14462" y="19079"/>
                  </a:lnTo>
                  <a:lnTo>
                    <a:pt x="15233" y="18355"/>
                  </a:lnTo>
                  <a:lnTo>
                    <a:pt x="16028" y="17626"/>
                  </a:lnTo>
                  <a:lnTo>
                    <a:pt x="16869" y="16892"/>
                  </a:lnTo>
                  <a:lnTo>
                    <a:pt x="17756" y="16158"/>
                  </a:lnTo>
                  <a:lnTo>
                    <a:pt x="18668" y="15423"/>
                  </a:lnTo>
                  <a:lnTo>
                    <a:pt x="19649" y="14689"/>
                  </a:lnTo>
                  <a:lnTo>
                    <a:pt x="20653" y="13960"/>
                  </a:lnTo>
                  <a:lnTo>
                    <a:pt x="21681" y="13225"/>
                  </a:lnTo>
                  <a:lnTo>
                    <a:pt x="22779" y="12496"/>
                  </a:lnTo>
                  <a:lnTo>
                    <a:pt x="23924" y="11773"/>
                  </a:lnTo>
                  <a:lnTo>
                    <a:pt x="25092" y="11054"/>
                  </a:lnTo>
                  <a:lnTo>
                    <a:pt x="26307" y="10341"/>
                  </a:lnTo>
                  <a:lnTo>
                    <a:pt x="27592" y="9634"/>
                  </a:lnTo>
                  <a:lnTo>
                    <a:pt x="28246" y="9280"/>
                  </a:lnTo>
                  <a:lnTo>
                    <a:pt x="28901" y="8931"/>
                  </a:lnTo>
                  <a:lnTo>
                    <a:pt x="29578" y="8583"/>
                  </a:lnTo>
                  <a:lnTo>
                    <a:pt x="30279" y="8234"/>
                  </a:lnTo>
                  <a:lnTo>
                    <a:pt x="30980" y="7891"/>
                  </a:lnTo>
                  <a:lnTo>
                    <a:pt x="31704" y="7554"/>
                  </a:lnTo>
                  <a:lnTo>
                    <a:pt x="32428" y="7211"/>
                  </a:lnTo>
                  <a:lnTo>
                    <a:pt x="33176" y="6878"/>
                  </a:lnTo>
                  <a:lnTo>
                    <a:pt x="33924" y="6541"/>
                  </a:lnTo>
                  <a:lnTo>
                    <a:pt x="34694" y="6208"/>
                  </a:lnTo>
                  <a:lnTo>
                    <a:pt x="35465" y="5881"/>
                  </a:lnTo>
                  <a:lnTo>
                    <a:pt x="36260" y="5554"/>
                  </a:lnTo>
                  <a:lnTo>
                    <a:pt x="37077" y="5233"/>
                  </a:lnTo>
                  <a:lnTo>
                    <a:pt x="37895" y="4916"/>
                  </a:lnTo>
                  <a:lnTo>
                    <a:pt x="38713" y="4600"/>
                  </a:lnTo>
                  <a:lnTo>
                    <a:pt x="39554" y="4284"/>
                  </a:lnTo>
                  <a:lnTo>
                    <a:pt x="40418" y="3973"/>
                  </a:lnTo>
                  <a:lnTo>
                    <a:pt x="41306" y="3667"/>
                  </a:lnTo>
                  <a:lnTo>
                    <a:pt x="42194" y="3367"/>
                  </a:lnTo>
                  <a:lnTo>
                    <a:pt x="43082" y="3067"/>
                  </a:lnTo>
                  <a:lnTo>
                    <a:pt x="44016" y="2772"/>
                  </a:lnTo>
                  <a:lnTo>
                    <a:pt x="44927" y="2483"/>
                  </a:lnTo>
                  <a:lnTo>
                    <a:pt x="45885" y="2193"/>
                  </a:lnTo>
                  <a:lnTo>
                    <a:pt x="46843" y="1914"/>
                  </a:lnTo>
                  <a:lnTo>
                    <a:pt x="47824" y="1636"/>
                  </a:lnTo>
                  <a:lnTo>
                    <a:pt x="48806" y="1362"/>
                  </a:lnTo>
                  <a:lnTo>
                    <a:pt x="49810" y="1089"/>
                  </a:lnTo>
                  <a:lnTo>
                    <a:pt x="50838" y="826"/>
                  </a:lnTo>
                  <a:lnTo>
                    <a:pt x="50955" y="783"/>
                  </a:lnTo>
                  <a:lnTo>
                    <a:pt x="51095" y="746"/>
                  </a:lnTo>
                  <a:lnTo>
                    <a:pt x="51189" y="703"/>
                  </a:lnTo>
                  <a:lnTo>
                    <a:pt x="51259" y="655"/>
                  </a:lnTo>
                  <a:lnTo>
                    <a:pt x="51329" y="612"/>
                  </a:lnTo>
                  <a:lnTo>
                    <a:pt x="51352" y="563"/>
                  </a:lnTo>
                  <a:lnTo>
                    <a:pt x="51376" y="515"/>
                  </a:lnTo>
                  <a:lnTo>
                    <a:pt x="51376" y="467"/>
                  </a:lnTo>
                  <a:lnTo>
                    <a:pt x="51352" y="419"/>
                  </a:lnTo>
                  <a:lnTo>
                    <a:pt x="51305" y="376"/>
                  </a:lnTo>
                  <a:lnTo>
                    <a:pt x="51259" y="328"/>
                  </a:lnTo>
                  <a:lnTo>
                    <a:pt x="51165" y="285"/>
                  </a:lnTo>
                  <a:lnTo>
                    <a:pt x="51072" y="242"/>
                  </a:lnTo>
                  <a:lnTo>
                    <a:pt x="50955" y="199"/>
                  </a:lnTo>
                  <a:lnTo>
                    <a:pt x="50815" y="161"/>
                  </a:lnTo>
                  <a:lnTo>
                    <a:pt x="50651" y="129"/>
                  </a:lnTo>
                  <a:lnTo>
                    <a:pt x="50511" y="97"/>
                  </a:lnTo>
                  <a:lnTo>
                    <a:pt x="50324" y="70"/>
                  </a:lnTo>
                  <a:lnTo>
                    <a:pt x="50161" y="49"/>
                  </a:lnTo>
                  <a:lnTo>
                    <a:pt x="49974" y="33"/>
                  </a:lnTo>
                  <a:lnTo>
                    <a:pt x="49787" y="17"/>
                  </a:lnTo>
                  <a:lnTo>
                    <a:pt x="49600" y="6"/>
                  </a:lnTo>
                  <a:lnTo>
                    <a:pt x="49413"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90;p44">
              <a:extLst>
                <a:ext uri="{FF2B5EF4-FFF2-40B4-BE49-F238E27FC236}">
                  <a16:creationId xmlns:a16="http://schemas.microsoft.com/office/drawing/2014/main" id="{44007A09-68E6-4AD1-8284-62F6D4C3806B}"/>
                </a:ext>
              </a:extLst>
            </p:cNvPr>
            <p:cNvSpPr/>
            <p:nvPr/>
          </p:nvSpPr>
          <p:spPr>
            <a:xfrm rot="10800000">
              <a:off x="-2102616" y="285380"/>
              <a:ext cx="324705" cy="475008"/>
            </a:xfrm>
            <a:custGeom>
              <a:avLst/>
              <a:gdLst/>
              <a:ahLst/>
              <a:cxnLst/>
              <a:rect l="l" t="t" r="r" b="b"/>
              <a:pathLst>
                <a:path w="33596" h="12116" extrusionOk="0">
                  <a:moveTo>
                    <a:pt x="22662" y="0"/>
                  </a:moveTo>
                  <a:lnTo>
                    <a:pt x="22382" y="5"/>
                  </a:lnTo>
                  <a:lnTo>
                    <a:pt x="22125" y="16"/>
                  </a:lnTo>
                  <a:lnTo>
                    <a:pt x="21868" y="27"/>
                  </a:lnTo>
                  <a:lnTo>
                    <a:pt x="21471" y="54"/>
                  </a:lnTo>
                  <a:lnTo>
                    <a:pt x="21073" y="86"/>
                  </a:lnTo>
                  <a:lnTo>
                    <a:pt x="20676" y="134"/>
                  </a:lnTo>
                  <a:lnTo>
                    <a:pt x="20279" y="182"/>
                  </a:lnTo>
                  <a:lnTo>
                    <a:pt x="19859" y="247"/>
                  </a:lnTo>
                  <a:lnTo>
                    <a:pt x="19461" y="316"/>
                  </a:lnTo>
                  <a:lnTo>
                    <a:pt x="19064" y="391"/>
                  </a:lnTo>
                  <a:lnTo>
                    <a:pt x="18644" y="477"/>
                  </a:lnTo>
                  <a:lnTo>
                    <a:pt x="18247" y="568"/>
                  </a:lnTo>
                  <a:lnTo>
                    <a:pt x="17826" y="665"/>
                  </a:lnTo>
                  <a:lnTo>
                    <a:pt x="17405" y="772"/>
                  </a:lnTo>
                  <a:lnTo>
                    <a:pt x="17008" y="885"/>
                  </a:lnTo>
                  <a:lnTo>
                    <a:pt x="16588" y="1002"/>
                  </a:lnTo>
                  <a:lnTo>
                    <a:pt x="16167" y="1131"/>
                  </a:lnTo>
                  <a:lnTo>
                    <a:pt x="15770" y="1260"/>
                  </a:lnTo>
                  <a:lnTo>
                    <a:pt x="15350" y="1399"/>
                  </a:lnTo>
                  <a:lnTo>
                    <a:pt x="14532" y="1689"/>
                  </a:lnTo>
                  <a:lnTo>
                    <a:pt x="13714" y="1994"/>
                  </a:lnTo>
                  <a:lnTo>
                    <a:pt x="12896" y="2321"/>
                  </a:lnTo>
                  <a:lnTo>
                    <a:pt x="12079" y="2659"/>
                  </a:lnTo>
                  <a:lnTo>
                    <a:pt x="11284" y="3013"/>
                  </a:lnTo>
                  <a:lnTo>
                    <a:pt x="10513" y="3377"/>
                  </a:lnTo>
                  <a:lnTo>
                    <a:pt x="9719" y="3752"/>
                  </a:lnTo>
                  <a:lnTo>
                    <a:pt x="8972" y="4133"/>
                  </a:lnTo>
                  <a:lnTo>
                    <a:pt x="8224" y="4519"/>
                  </a:lnTo>
                  <a:lnTo>
                    <a:pt x="7500" y="4905"/>
                  </a:lnTo>
                  <a:lnTo>
                    <a:pt x="6775" y="5296"/>
                  </a:lnTo>
                  <a:lnTo>
                    <a:pt x="6098" y="5682"/>
                  </a:lnTo>
                  <a:lnTo>
                    <a:pt x="5444" y="6068"/>
                  </a:lnTo>
                  <a:lnTo>
                    <a:pt x="4790" y="6444"/>
                  </a:lnTo>
                  <a:lnTo>
                    <a:pt x="3598" y="7178"/>
                  </a:lnTo>
                  <a:lnTo>
                    <a:pt x="2500" y="7864"/>
                  </a:lnTo>
                  <a:lnTo>
                    <a:pt x="1566" y="8491"/>
                  </a:lnTo>
                  <a:lnTo>
                    <a:pt x="748" y="9033"/>
                  </a:lnTo>
                  <a:lnTo>
                    <a:pt x="117" y="9483"/>
                  </a:lnTo>
                  <a:lnTo>
                    <a:pt x="47" y="9531"/>
                  </a:lnTo>
                  <a:lnTo>
                    <a:pt x="24" y="9580"/>
                  </a:lnTo>
                  <a:lnTo>
                    <a:pt x="0" y="9628"/>
                  </a:lnTo>
                  <a:lnTo>
                    <a:pt x="24" y="9676"/>
                  </a:lnTo>
                  <a:lnTo>
                    <a:pt x="47" y="9724"/>
                  </a:lnTo>
                  <a:lnTo>
                    <a:pt x="94" y="9767"/>
                  </a:lnTo>
                  <a:lnTo>
                    <a:pt x="164" y="9815"/>
                  </a:lnTo>
                  <a:lnTo>
                    <a:pt x="234" y="9858"/>
                  </a:lnTo>
                  <a:lnTo>
                    <a:pt x="351" y="9901"/>
                  </a:lnTo>
                  <a:lnTo>
                    <a:pt x="467" y="9939"/>
                  </a:lnTo>
                  <a:lnTo>
                    <a:pt x="608" y="9976"/>
                  </a:lnTo>
                  <a:lnTo>
                    <a:pt x="748" y="10008"/>
                  </a:lnTo>
                  <a:lnTo>
                    <a:pt x="911" y="10035"/>
                  </a:lnTo>
                  <a:lnTo>
                    <a:pt x="1098" y="10062"/>
                  </a:lnTo>
                  <a:lnTo>
                    <a:pt x="1285" y="10083"/>
                  </a:lnTo>
                  <a:lnTo>
                    <a:pt x="1495" y="10105"/>
                  </a:lnTo>
                  <a:lnTo>
                    <a:pt x="1706" y="10116"/>
                  </a:lnTo>
                  <a:lnTo>
                    <a:pt x="1916" y="10126"/>
                  </a:lnTo>
                  <a:lnTo>
                    <a:pt x="2337" y="10126"/>
                  </a:lnTo>
                  <a:lnTo>
                    <a:pt x="2547" y="10121"/>
                  </a:lnTo>
                  <a:lnTo>
                    <a:pt x="2757" y="10110"/>
                  </a:lnTo>
                  <a:lnTo>
                    <a:pt x="2944" y="10094"/>
                  </a:lnTo>
                  <a:lnTo>
                    <a:pt x="3131" y="10073"/>
                  </a:lnTo>
                  <a:lnTo>
                    <a:pt x="3318" y="10051"/>
                  </a:lnTo>
                  <a:lnTo>
                    <a:pt x="3481" y="10024"/>
                  </a:lnTo>
                  <a:lnTo>
                    <a:pt x="3645" y="9992"/>
                  </a:lnTo>
                  <a:lnTo>
                    <a:pt x="3785" y="9960"/>
                  </a:lnTo>
                  <a:lnTo>
                    <a:pt x="3925" y="9917"/>
                  </a:lnTo>
                  <a:lnTo>
                    <a:pt x="4042" y="9880"/>
                  </a:lnTo>
                  <a:lnTo>
                    <a:pt x="4135" y="9837"/>
                  </a:lnTo>
                  <a:lnTo>
                    <a:pt x="4206" y="9789"/>
                  </a:lnTo>
                  <a:lnTo>
                    <a:pt x="5327" y="9022"/>
                  </a:lnTo>
                  <a:lnTo>
                    <a:pt x="6495" y="8250"/>
                  </a:lnTo>
                  <a:lnTo>
                    <a:pt x="7710" y="7489"/>
                  </a:lnTo>
                  <a:lnTo>
                    <a:pt x="8972" y="6733"/>
                  </a:lnTo>
                  <a:lnTo>
                    <a:pt x="10256" y="5993"/>
                  </a:lnTo>
                  <a:lnTo>
                    <a:pt x="11541" y="5275"/>
                  </a:lnTo>
                  <a:lnTo>
                    <a:pt x="12196" y="4932"/>
                  </a:lnTo>
                  <a:lnTo>
                    <a:pt x="12850" y="4594"/>
                  </a:lnTo>
                  <a:lnTo>
                    <a:pt x="13504" y="4267"/>
                  </a:lnTo>
                  <a:lnTo>
                    <a:pt x="14135" y="3951"/>
                  </a:lnTo>
                  <a:lnTo>
                    <a:pt x="14789" y="3640"/>
                  </a:lnTo>
                  <a:lnTo>
                    <a:pt x="15420" y="3350"/>
                  </a:lnTo>
                  <a:lnTo>
                    <a:pt x="16050" y="3066"/>
                  </a:lnTo>
                  <a:lnTo>
                    <a:pt x="16658" y="2798"/>
                  </a:lnTo>
                  <a:lnTo>
                    <a:pt x="17265" y="2546"/>
                  </a:lnTo>
                  <a:lnTo>
                    <a:pt x="17849" y="2310"/>
                  </a:lnTo>
                  <a:lnTo>
                    <a:pt x="18433" y="2091"/>
                  </a:lnTo>
                  <a:lnTo>
                    <a:pt x="18994" y="1887"/>
                  </a:lnTo>
                  <a:lnTo>
                    <a:pt x="19555" y="1699"/>
                  </a:lnTo>
                  <a:lnTo>
                    <a:pt x="20092" y="1533"/>
                  </a:lnTo>
                  <a:lnTo>
                    <a:pt x="20606" y="1388"/>
                  </a:lnTo>
                  <a:lnTo>
                    <a:pt x="21097" y="1265"/>
                  </a:lnTo>
                  <a:lnTo>
                    <a:pt x="21564" y="1163"/>
                  </a:lnTo>
                  <a:lnTo>
                    <a:pt x="21798" y="1120"/>
                  </a:lnTo>
                  <a:lnTo>
                    <a:pt x="22008" y="1083"/>
                  </a:lnTo>
                  <a:lnTo>
                    <a:pt x="22218" y="1051"/>
                  </a:lnTo>
                  <a:lnTo>
                    <a:pt x="22428" y="1024"/>
                  </a:lnTo>
                  <a:lnTo>
                    <a:pt x="22639" y="1002"/>
                  </a:lnTo>
                  <a:lnTo>
                    <a:pt x="22826" y="992"/>
                  </a:lnTo>
                  <a:lnTo>
                    <a:pt x="23083" y="1051"/>
                  </a:lnTo>
                  <a:lnTo>
                    <a:pt x="23316" y="1115"/>
                  </a:lnTo>
                  <a:lnTo>
                    <a:pt x="23550" y="1190"/>
                  </a:lnTo>
                  <a:lnTo>
                    <a:pt x="23784" y="1271"/>
                  </a:lnTo>
                  <a:lnTo>
                    <a:pt x="23994" y="1356"/>
                  </a:lnTo>
                  <a:lnTo>
                    <a:pt x="24204" y="1447"/>
                  </a:lnTo>
                  <a:lnTo>
                    <a:pt x="24414" y="1544"/>
                  </a:lnTo>
                  <a:lnTo>
                    <a:pt x="24625" y="1646"/>
                  </a:lnTo>
                  <a:lnTo>
                    <a:pt x="25022" y="1871"/>
                  </a:lnTo>
                  <a:lnTo>
                    <a:pt x="25396" y="2117"/>
                  </a:lnTo>
                  <a:lnTo>
                    <a:pt x="25746" y="2386"/>
                  </a:lnTo>
                  <a:lnTo>
                    <a:pt x="26096" y="2670"/>
                  </a:lnTo>
                  <a:lnTo>
                    <a:pt x="26400" y="2970"/>
                  </a:lnTo>
                  <a:lnTo>
                    <a:pt x="26704" y="3286"/>
                  </a:lnTo>
                  <a:lnTo>
                    <a:pt x="26984" y="3618"/>
                  </a:lnTo>
                  <a:lnTo>
                    <a:pt x="27241" y="3962"/>
                  </a:lnTo>
                  <a:lnTo>
                    <a:pt x="27475" y="4321"/>
                  </a:lnTo>
                  <a:lnTo>
                    <a:pt x="27708" y="4685"/>
                  </a:lnTo>
                  <a:lnTo>
                    <a:pt x="27919" y="5060"/>
                  </a:lnTo>
                  <a:lnTo>
                    <a:pt x="28106" y="5446"/>
                  </a:lnTo>
                  <a:lnTo>
                    <a:pt x="28293" y="5838"/>
                  </a:lnTo>
                  <a:lnTo>
                    <a:pt x="28456" y="6234"/>
                  </a:lnTo>
                  <a:lnTo>
                    <a:pt x="28596" y="6637"/>
                  </a:lnTo>
                  <a:lnTo>
                    <a:pt x="28713" y="7039"/>
                  </a:lnTo>
                  <a:lnTo>
                    <a:pt x="28830" y="7446"/>
                  </a:lnTo>
                  <a:lnTo>
                    <a:pt x="28947" y="7848"/>
                  </a:lnTo>
                  <a:lnTo>
                    <a:pt x="29110" y="8657"/>
                  </a:lnTo>
                  <a:lnTo>
                    <a:pt x="29204" y="9446"/>
                  </a:lnTo>
                  <a:lnTo>
                    <a:pt x="29274" y="10207"/>
                  </a:lnTo>
                  <a:lnTo>
                    <a:pt x="29274" y="10936"/>
                  </a:lnTo>
                  <a:lnTo>
                    <a:pt x="29250" y="11611"/>
                  </a:lnTo>
                  <a:lnTo>
                    <a:pt x="29274" y="11665"/>
                  </a:lnTo>
                  <a:lnTo>
                    <a:pt x="29297" y="11713"/>
                  </a:lnTo>
                  <a:lnTo>
                    <a:pt x="29344" y="11761"/>
                  </a:lnTo>
                  <a:lnTo>
                    <a:pt x="29414" y="11804"/>
                  </a:lnTo>
                  <a:lnTo>
                    <a:pt x="29507" y="11852"/>
                  </a:lnTo>
                  <a:lnTo>
                    <a:pt x="29601" y="11890"/>
                  </a:lnTo>
                  <a:lnTo>
                    <a:pt x="29718" y="11927"/>
                  </a:lnTo>
                  <a:lnTo>
                    <a:pt x="29858" y="11965"/>
                  </a:lnTo>
                  <a:lnTo>
                    <a:pt x="30021" y="11997"/>
                  </a:lnTo>
                  <a:lnTo>
                    <a:pt x="30185" y="12029"/>
                  </a:lnTo>
                  <a:lnTo>
                    <a:pt x="30348" y="12051"/>
                  </a:lnTo>
                  <a:lnTo>
                    <a:pt x="30535" y="12072"/>
                  </a:lnTo>
                  <a:lnTo>
                    <a:pt x="30746" y="12094"/>
                  </a:lnTo>
                  <a:lnTo>
                    <a:pt x="30933" y="12104"/>
                  </a:lnTo>
                  <a:lnTo>
                    <a:pt x="31143" y="12115"/>
                  </a:lnTo>
                  <a:lnTo>
                    <a:pt x="31610" y="12115"/>
                  </a:lnTo>
                  <a:lnTo>
                    <a:pt x="31820" y="12110"/>
                  </a:lnTo>
                  <a:lnTo>
                    <a:pt x="32031" y="12099"/>
                  </a:lnTo>
                  <a:lnTo>
                    <a:pt x="32241" y="12083"/>
                  </a:lnTo>
                  <a:lnTo>
                    <a:pt x="32428" y="12062"/>
                  </a:lnTo>
                  <a:lnTo>
                    <a:pt x="32591" y="12035"/>
                  </a:lnTo>
                  <a:lnTo>
                    <a:pt x="32755" y="12008"/>
                  </a:lnTo>
                  <a:lnTo>
                    <a:pt x="32918" y="11976"/>
                  </a:lnTo>
                  <a:lnTo>
                    <a:pt x="33059" y="11944"/>
                  </a:lnTo>
                  <a:lnTo>
                    <a:pt x="33175" y="11906"/>
                  </a:lnTo>
                  <a:lnTo>
                    <a:pt x="33292" y="11863"/>
                  </a:lnTo>
                  <a:lnTo>
                    <a:pt x="33386" y="11820"/>
                  </a:lnTo>
                  <a:lnTo>
                    <a:pt x="33456" y="11777"/>
                  </a:lnTo>
                  <a:lnTo>
                    <a:pt x="33502" y="11729"/>
                  </a:lnTo>
                  <a:lnTo>
                    <a:pt x="33549" y="11681"/>
                  </a:lnTo>
                  <a:lnTo>
                    <a:pt x="33573" y="11633"/>
                  </a:lnTo>
                  <a:lnTo>
                    <a:pt x="33573" y="11365"/>
                  </a:lnTo>
                  <a:lnTo>
                    <a:pt x="33596" y="10946"/>
                  </a:lnTo>
                  <a:lnTo>
                    <a:pt x="33573" y="10389"/>
                  </a:lnTo>
                  <a:lnTo>
                    <a:pt x="33549" y="9719"/>
                  </a:lnTo>
                  <a:lnTo>
                    <a:pt x="33456" y="8958"/>
                  </a:lnTo>
                  <a:lnTo>
                    <a:pt x="33339" y="8121"/>
                  </a:lnTo>
                  <a:lnTo>
                    <a:pt x="33245" y="7682"/>
                  </a:lnTo>
                  <a:lnTo>
                    <a:pt x="33129" y="7232"/>
                  </a:lnTo>
                  <a:lnTo>
                    <a:pt x="33012" y="6776"/>
                  </a:lnTo>
                  <a:lnTo>
                    <a:pt x="32848" y="6315"/>
                  </a:lnTo>
                  <a:lnTo>
                    <a:pt x="32685" y="5849"/>
                  </a:lnTo>
                  <a:lnTo>
                    <a:pt x="32474" y="5382"/>
                  </a:lnTo>
                  <a:lnTo>
                    <a:pt x="32264" y="4921"/>
                  </a:lnTo>
                  <a:lnTo>
                    <a:pt x="32007" y="4465"/>
                  </a:lnTo>
                  <a:lnTo>
                    <a:pt x="31727" y="4015"/>
                  </a:lnTo>
                  <a:lnTo>
                    <a:pt x="31400" y="3576"/>
                  </a:lnTo>
                  <a:lnTo>
                    <a:pt x="31073" y="3152"/>
                  </a:lnTo>
                  <a:lnTo>
                    <a:pt x="30699" y="2745"/>
                  </a:lnTo>
                  <a:lnTo>
                    <a:pt x="30278" y="2353"/>
                  </a:lnTo>
                  <a:lnTo>
                    <a:pt x="30045" y="2166"/>
                  </a:lnTo>
                  <a:lnTo>
                    <a:pt x="29834" y="1983"/>
                  </a:lnTo>
                  <a:lnTo>
                    <a:pt x="29577" y="1807"/>
                  </a:lnTo>
                  <a:lnTo>
                    <a:pt x="29344" y="1635"/>
                  </a:lnTo>
                  <a:lnTo>
                    <a:pt x="29064" y="1469"/>
                  </a:lnTo>
                  <a:lnTo>
                    <a:pt x="28807" y="1313"/>
                  </a:lnTo>
                  <a:lnTo>
                    <a:pt x="28526" y="1163"/>
                  </a:lnTo>
                  <a:lnTo>
                    <a:pt x="28222" y="1019"/>
                  </a:lnTo>
                  <a:lnTo>
                    <a:pt x="27919" y="885"/>
                  </a:lnTo>
                  <a:lnTo>
                    <a:pt x="27615" y="761"/>
                  </a:lnTo>
                  <a:lnTo>
                    <a:pt x="27288" y="643"/>
                  </a:lnTo>
                  <a:lnTo>
                    <a:pt x="26961" y="531"/>
                  </a:lnTo>
                  <a:lnTo>
                    <a:pt x="26610" y="429"/>
                  </a:lnTo>
                  <a:lnTo>
                    <a:pt x="26260" y="343"/>
                  </a:lnTo>
                  <a:lnTo>
                    <a:pt x="25886" y="263"/>
                  </a:lnTo>
                  <a:lnTo>
                    <a:pt x="25512" y="193"/>
                  </a:lnTo>
                  <a:lnTo>
                    <a:pt x="25092" y="134"/>
                  </a:lnTo>
                  <a:lnTo>
                    <a:pt x="24695" y="86"/>
                  </a:lnTo>
                  <a:lnTo>
                    <a:pt x="24251" y="48"/>
                  </a:lnTo>
                  <a:lnTo>
                    <a:pt x="23830" y="21"/>
                  </a:lnTo>
                  <a:lnTo>
                    <a:pt x="23363" y="5"/>
                  </a:lnTo>
                  <a:lnTo>
                    <a:pt x="22919"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91;p44">
              <a:extLst>
                <a:ext uri="{FF2B5EF4-FFF2-40B4-BE49-F238E27FC236}">
                  <a16:creationId xmlns:a16="http://schemas.microsoft.com/office/drawing/2014/main" id="{C0C94BA4-13D9-4913-8EEE-78459E194626}"/>
                </a:ext>
              </a:extLst>
            </p:cNvPr>
            <p:cNvSpPr/>
            <p:nvPr/>
          </p:nvSpPr>
          <p:spPr>
            <a:xfrm rot="10800000">
              <a:off x="-3036081" y="1339799"/>
              <a:ext cx="828928" cy="183087"/>
            </a:xfrm>
            <a:custGeom>
              <a:avLst/>
              <a:gdLst/>
              <a:ahLst/>
              <a:cxnLst/>
              <a:rect l="l" t="t" r="r" b="b"/>
              <a:pathLst>
                <a:path w="85766" h="4670" extrusionOk="0">
                  <a:moveTo>
                    <a:pt x="2174" y="1"/>
                  </a:moveTo>
                  <a:lnTo>
                    <a:pt x="1963" y="6"/>
                  </a:lnTo>
                  <a:lnTo>
                    <a:pt x="1800" y="11"/>
                  </a:lnTo>
                  <a:lnTo>
                    <a:pt x="1613" y="22"/>
                  </a:lnTo>
                  <a:lnTo>
                    <a:pt x="1426" y="33"/>
                  </a:lnTo>
                  <a:lnTo>
                    <a:pt x="1262" y="49"/>
                  </a:lnTo>
                  <a:lnTo>
                    <a:pt x="1099" y="65"/>
                  </a:lnTo>
                  <a:lnTo>
                    <a:pt x="959" y="86"/>
                  </a:lnTo>
                  <a:lnTo>
                    <a:pt x="795" y="113"/>
                  </a:lnTo>
                  <a:lnTo>
                    <a:pt x="678" y="140"/>
                  </a:lnTo>
                  <a:lnTo>
                    <a:pt x="538" y="172"/>
                  </a:lnTo>
                  <a:lnTo>
                    <a:pt x="421" y="204"/>
                  </a:lnTo>
                  <a:lnTo>
                    <a:pt x="328" y="242"/>
                  </a:lnTo>
                  <a:lnTo>
                    <a:pt x="234" y="279"/>
                  </a:lnTo>
                  <a:lnTo>
                    <a:pt x="164" y="317"/>
                  </a:lnTo>
                  <a:lnTo>
                    <a:pt x="94" y="360"/>
                  </a:lnTo>
                  <a:lnTo>
                    <a:pt x="48" y="403"/>
                  </a:lnTo>
                  <a:lnTo>
                    <a:pt x="24" y="451"/>
                  </a:lnTo>
                  <a:lnTo>
                    <a:pt x="1" y="499"/>
                  </a:lnTo>
                  <a:lnTo>
                    <a:pt x="24" y="553"/>
                  </a:lnTo>
                  <a:lnTo>
                    <a:pt x="48" y="596"/>
                  </a:lnTo>
                  <a:lnTo>
                    <a:pt x="118" y="644"/>
                  </a:lnTo>
                  <a:lnTo>
                    <a:pt x="188" y="687"/>
                  </a:lnTo>
                  <a:lnTo>
                    <a:pt x="258" y="730"/>
                  </a:lnTo>
                  <a:lnTo>
                    <a:pt x="375" y="773"/>
                  </a:lnTo>
                  <a:lnTo>
                    <a:pt x="491" y="810"/>
                  </a:lnTo>
                  <a:lnTo>
                    <a:pt x="632" y="848"/>
                  </a:lnTo>
                  <a:lnTo>
                    <a:pt x="795" y="880"/>
                  </a:lnTo>
                  <a:lnTo>
                    <a:pt x="959" y="907"/>
                  </a:lnTo>
                  <a:lnTo>
                    <a:pt x="1146" y="933"/>
                  </a:lnTo>
                  <a:lnTo>
                    <a:pt x="1333" y="955"/>
                  </a:lnTo>
                  <a:lnTo>
                    <a:pt x="1543" y="971"/>
                  </a:lnTo>
                  <a:lnTo>
                    <a:pt x="1753" y="982"/>
                  </a:lnTo>
                  <a:lnTo>
                    <a:pt x="83196" y="4664"/>
                  </a:lnTo>
                  <a:lnTo>
                    <a:pt x="83429" y="4670"/>
                  </a:lnTo>
                  <a:lnTo>
                    <a:pt x="83850" y="4670"/>
                  </a:lnTo>
                  <a:lnTo>
                    <a:pt x="84060" y="4659"/>
                  </a:lnTo>
                  <a:lnTo>
                    <a:pt x="84247" y="4648"/>
                  </a:lnTo>
                  <a:lnTo>
                    <a:pt x="84457" y="4632"/>
                  </a:lnTo>
                  <a:lnTo>
                    <a:pt x="84644" y="4611"/>
                  </a:lnTo>
                  <a:lnTo>
                    <a:pt x="84808" y="4589"/>
                  </a:lnTo>
                  <a:lnTo>
                    <a:pt x="84971" y="4557"/>
                  </a:lnTo>
                  <a:lnTo>
                    <a:pt x="85135" y="4530"/>
                  </a:lnTo>
                  <a:lnTo>
                    <a:pt x="85275" y="4493"/>
                  </a:lnTo>
                  <a:lnTo>
                    <a:pt x="85392" y="4455"/>
                  </a:lnTo>
                  <a:lnTo>
                    <a:pt x="85509" y="4412"/>
                  </a:lnTo>
                  <a:lnTo>
                    <a:pt x="85602" y="4370"/>
                  </a:lnTo>
                  <a:lnTo>
                    <a:pt x="85672" y="4321"/>
                  </a:lnTo>
                  <a:lnTo>
                    <a:pt x="85742" y="4273"/>
                  </a:lnTo>
                  <a:lnTo>
                    <a:pt x="85766" y="4225"/>
                  </a:lnTo>
                  <a:lnTo>
                    <a:pt x="85766" y="4171"/>
                  </a:lnTo>
                  <a:lnTo>
                    <a:pt x="85766" y="4123"/>
                  </a:lnTo>
                  <a:lnTo>
                    <a:pt x="85719" y="4075"/>
                  </a:lnTo>
                  <a:lnTo>
                    <a:pt x="85672" y="4032"/>
                  </a:lnTo>
                  <a:lnTo>
                    <a:pt x="85602" y="3984"/>
                  </a:lnTo>
                  <a:lnTo>
                    <a:pt x="85509" y="3941"/>
                  </a:lnTo>
                  <a:lnTo>
                    <a:pt x="85415" y="3903"/>
                  </a:lnTo>
                  <a:lnTo>
                    <a:pt x="85275" y="3866"/>
                  </a:lnTo>
                  <a:lnTo>
                    <a:pt x="85135" y="3828"/>
                  </a:lnTo>
                  <a:lnTo>
                    <a:pt x="84995" y="3796"/>
                  </a:lnTo>
                  <a:lnTo>
                    <a:pt x="84831" y="3769"/>
                  </a:lnTo>
                  <a:lnTo>
                    <a:pt x="84644" y="3742"/>
                  </a:lnTo>
                  <a:lnTo>
                    <a:pt x="84457" y="3721"/>
                  </a:lnTo>
                  <a:lnTo>
                    <a:pt x="84247" y="3705"/>
                  </a:lnTo>
                  <a:lnTo>
                    <a:pt x="84037" y="3694"/>
                  </a:lnTo>
                  <a:lnTo>
                    <a:pt x="2571" y="11"/>
                  </a:lnTo>
                  <a:lnTo>
                    <a:pt x="2360" y="6"/>
                  </a:lnTo>
                  <a:lnTo>
                    <a:pt x="217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92;p44">
              <a:extLst>
                <a:ext uri="{FF2B5EF4-FFF2-40B4-BE49-F238E27FC236}">
                  <a16:creationId xmlns:a16="http://schemas.microsoft.com/office/drawing/2014/main" id="{3F770EF9-9C3F-4A17-8B43-31ECF2F1E858}"/>
                </a:ext>
              </a:extLst>
            </p:cNvPr>
            <p:cNvSpPr/>
            <p:nvPr/>
          </p:nvSpPr>
          <p:spPr>
            <a:xfrm rot="10800000">
              <a:off x="-3138820" y="1844602"/>
              <a:ext cx="680348" cy="243424"/>
            </a:xfrm>
            <a:custGeom>
              <a:avLst/>
              <a:gdLst/>
              <a:ahLst/>
              <a:cxnLst/>
              <a:rect l="l" t="t" r="r" b="b"/>
              <a:pathLst>
                <a:path w="70393" h="6209" extrusionOk="0">
                  <a:moveTo>
                    <a:pt x="2150" y="1"/>
                  </a:moveTo>
                  <a:lnTo>
                    <a:pt x="1823" y="6"/>
                  </a:lnTo>
                  <a:lnTo>
                    <a:pt x="1519" y="22"/>
                  </a:lnTo>
                  <a:lnTo>
                    <a:pt x="1215" y="54"/>
                  </a:lnTo>
                  <a:lnTo>
                    <a:pt x="912" y="92"/>
                  </a:lnTo>
                  <a:lnTo>
                    <a:pt x="678" y="140"/>
                  </a:lnTo>
                  <a:lnTo>
                    <a:pt x="444" y="194"/>
                  </a:lnTo>
                  <a:lnTo>
                    <a:pt x="258" y="258"/>
                  </a:lnTo>
                  <a:lnTo>
                    <a:pt x="188" y="296"/>
                  </a:lnTo>
                  <a:lnTo>
                    <a:pt x="117" y="333"/>
                  </a:lnTo>
                  <a:lnTo>
                    <a:pt x="71" y="381"/>
                  </a:lnTo>
                  <a:lnTo>
                    <a:pt x="24" y="430"/>
                  </a:lnTo>
                  <a:lnTo>
                    <a:pt x="1" y="478"/>
                  </a:lnTo>
                  <a:lnTo>
                    <a:pt x="24" y="526"/>
                  </a:lnTo>
                  <a:lnTo>
                    <a:pt x="47" y="574"/>
                  </a:lnTo>
                  <a:lnTo>
                    <a:pt x="71" y="623"/>
                  </a:lnTo>
                  <a:lnTo>
                    <a:pt x="141" y="665"/>
                  </a:lnTo>
                  <a:lnTo>
                    <a:pt x="234" y="714"/>
                  </a:lnTo>
                  <a:lnTo>
                    <a:pt x="328" y="751"/>
                  </a:lnTo>
                  <a:lnTo>
                    <a:pt x="444" y="794"/>
                  </a:lnTo>
                  <a:lnTo>
                    <a:pt x="585" y="826"/>
                  </a:lnTo>
                  <a:lnTo>
                    <a:pt x="725" y="864"/>
                  </a:lnTo>
                  <a:lnTo>
                    <a:pt x="888" y="891"/>
                  </a:lnTo>
                  <a:lnTo>
                    <a:pt x="1052" y="917"/>
                  </a:lnTo>
                  <a:lnTo>
                    <a:pt x="1262" y="944"/>
                  </a:lnTo>
                  <a:lnTo>
                    <a:pt x="1449" y="960"/>
                  </a:lnTo>
                  <a:lnTo>
                    <a:pt x="67542" y="6182"/>
                  </a:lnTo>
                  <a:lnTo>
                    <a:pt x="67753" y="6198"/>
                  </a:lnTo>
                  <a:lnTo>
                    <a:pt x="67963" y="6203"/>
                  </a:lnTo>
                  <a:lnTo>
                    <a:pt x="68197" y="6208"/>
                  </a:lnTo>
                  <a:lnTo>
                    <a:pt x="68407" y="6208"/>
                  </a:lnTo>
                  <a:lnTo>
                    <a:pt x="68617" y="6203"/>
                  </a:lnTo>
                  <a:lnTo>
                    <a:pt x="68804" y="6192"/>
                  </a:lnTo>
                  <a:lnTo>
                    <a:pt x="69014" y="6176"/>
                  </a:lnTo>
                  <a:lnTo>
                    <a:pt x="69201" y="6160"/>
                  </a:lnTo>
                  <a:lnTo>
                    <a:pt x="69365" y="6133"/>
                  </a:lnTo>
                  <a:lnTo>
                    <a:pt x="69552" y="6112"/>
                  </a:lnTo>
                  <a:lnTo>
                    <a:pt x="69715" y="6080"/>
                  </a:lnTo>
                  <a:lnTo>
                    <a:pt x="69855" y="6042"/>
                  </a:lnTo>
                  <a:lnTo>
                    <a:pt x="69972" y="6005"/>
                  </a:lnTo>
                  <a:lnTo>
                    <a:pt x="70089" y="5967"/>
                  </a:lnTo>
                  <a:lnTo>
                    <a:pt x="70206" y="5924"/>
                  </a:lnTo>
                  <a:lnTo>
                    <a:pt x="70276" y="5876"/>
                  </a:lnTo>
                  <a:lnTo>
                    <a:pt x="70346" y="5828"/>
                  </a:lnTo>
                  <a:lnTo>
                    <a:pt x="70369" y="5780"/>
                  </a:lnTo>
                  <a:lnTo>
                    <a:pt x="70393" y="5731"/>
                  </a:lnTo>
                  <a:lnTo>
                    <a:pt x="70393" y="5683"/>
                  </a:lnTo>
                  <a:lnTo>
                    <a:pt x="70369" y="5635"/>
                  </a:lnTo>
                  <a:lnTo>
                    <a:pt x="70323" y="5587"/>
                  </a:lnTo>
                  <a:lnTo>
                    <a:pt x="70252" y="5544"/>
                  </a:lnTo>
                  <a:lnTo>
                    <a:pt x="70182" y="5495"/>
                  </a:lnTo>
                  <a:lnTo>
                    <a:pt x="70089" y="5458"/>
                  </a:lnTo>
                  <a:lnTo>
                    <a:pt x="69972" y="5415"/>
                  </a:lnTo>
                  <a:lnTo>
                    <a:pt x="69832" y="5383"/>
                  </a:lnTo>
                  <a:lnTo>
                    <a:pt x="69692" y="5345"/>
                  </a:lnTo>
                  <a:lnTo>
                    <a:pt x="69528" y="5319"/>
                  </a:lnTo>
                  <a:lnTo>
                    <a:pt x="69341" y="5292"/>
                  </a:lnTo>
                  <a:lnTo>
                    <a:pt x="69154" y="5265"/>
                  </a:lnTo>
                  <a:lnTo>
                    <a:pt x="68944" y="5249"/>
                  </a:lnTo>
                  <a:lnTo>
                    <a:pt x="2874" y="28"/>
                  </a:lnTo>
                  <a:lnTo>
                    <a:pt x="2687" y="17"/>
                  </a:lnTo>
                  <a:lnTo>
                    <a:pt x="2500" y="6"/>
                  </a:lnTo>
                  <a:lnTo>
                    <a:pt x="2337"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93;p44">
              <a:extLst>
                <a:ext uri="{FF2B5EF4-FFF2-40B4-BE49-F238E27FC236}">
                  <a16:creationId xmlns:a16="http://schemas.microsoft.com/office/drawing/2014/main" id="{F7097D8B-7AB9-4FA4-8946-8EC489D3CCCD}"/>
                </a:ext>
              </a:extLst>
            </p:cNvPr>
            <p:cNvSpPr/>
            <p:nvPr/>
          </p:nvSpPr>
          <p:spPr>
            <a:xfrm rot="10800000">
              <a:off x="-3138820" y="2148520"/>
              <a:ext cx="361065" cy="504647"/>
            </a:xfrm>
            <a:custGeom>
              <a:avLst/>
              <a:gdLst/>
              <a:ahLst/>
              <a:cxnLst/>
              <a:rect l="l" t="t" r="r" b="b"/>
              <a:pathLst>
                <a:path w="37358" h="12872" extrusionOk="0">
                  <a:moveTo>
                    <a:pt x="1870" y="1"/>
                  </a:moveTo>
                  <a:lnTo>
                    <a:pt x="1566" y="17"/>
                  </a:lnTo>
                  <a:lnTo>
                    <a:pt x="1286" y="44"/>
                  </a:lnTo>
                  <a:lnTo>
                    <a:pt x="1005" y="76"/>
                  </a:lnTo>
                  <a:lnTo>
                    <a:pt x="818" y="103"/>
                  </a:lnTo>
                  <a:lnTo>
                    <a:pt x="655" y="135"/>
                  </a:lnTo>
                  <a:lnTo>
                    <a:pt x="515" y="173"/>
                  </a:lnTo>
                  <a:lnTo>
                    <a:pt x="398" y="210"/>
                  </a:lnTo>
                  <a:lnTo>
                    <a:pt x="281" y="253"/>
                  </a:lnTo>
                  <a:lnTo>
                    <a:pt x="187" y="296"/>
                  </a:lnTo>
                  <a:lnTo>
                    <a:pt x="117" y="339"/>
                  </a:lnTo>
                  <a:lnTo>
                    <a:pt x="71" y="387"/>
                  </a:lnTo>
                  <a:lnTo>
                    <a:pt x="24" y="430"/>
                  </a:lnTo>
                  <a:lnTo>
                    <a:pt x="1" y="478"/>
                  </a:lnTo>
                  <a:lnTo>
                    <a:pt x="24" y="526"/>
                  </a:lnTo>
                  <a:lnTo>
                    <a:pt x="47" y="575"/>
                  </a:lnTo>
                  <a:lnTo>
                    <a:pt x="94" y="623"/>
                  </a:lnTo>
                  <a:lnTo>
                    <a:pt x="164" y="671"/>
                  </a:lnTo>
                  <a:lnTo>
                    <a:pt x="234" y="714"/>
                  </a:lnTo>
                  <a:lnTo>
                    <a:pt x="351" y="757"/>
                  </a:lnTo>
                  <a:lnTo>
                    <a:pt x="33386" y="12647"/>
                  </a:lnTo>
                  <a:lnTo>
                    <a:pt x="33526" y="12690"/>
                  </a:lnTo>
                  <a:lnTo>
                    <a:pt x="33666" y="12727"/>
                  </a:lnTo>
                  <a:lnTo>
                    <a:pt x="33830" y="12759"/>
                  </a:lnTo>
                  <a:lnTo>
                    <a:pt x="33993" y="12786"/>
                  </a:lnTo>
                  <a:lnTo>
                    <a:pt x="34180" y="12813"/>
                  </a:lnTo>
                  <a:lnTo>
                    <a:pt x="34367" y="12834"/>
                  </a:lnTo>
                  <a:lnTo>
                    <a:pt x="34554" y="12850"/>
                  </a:lnTo>
                  <a:lnTo>
                    <a:pt x="34741" y="12861"/>
                  </a:lnTo>
                  <a:lnTo>
                    <a:pt x="34951" y="12872"/>
                  </a:lnTo>
                  <a:lnTo>
                    <a:pt x="35372" y="12872"/>
                  </a:lnTo>
                  <a:lnTo>
                    <a:pt x="35582" y="12867"/>
                  </a:lnTo>
                  <a:lnTo>
                    <a:pt x="35769" y="12856"/>
                  </a:lnTo>
                  <a:lnTo>
                    <a:pt x="35979" y="12845"/>
                  </a:lnTo>
                  <a:lnTo>
                    <a:pt x="36166" y="12824"/>
                  </a:lnTo>
                  <a:lnTo>
                    <a:pt x="36376" y="12797"/>
                  </a:lnTo>
                  <a:lnTo>
                    <a:pt x="36540" y="12770"/>
                  </a:lnTo>
                  <a:lnTo>
                    <a:pt x="36703" y="12738"/>
                  </a:lnTo>
                  <a:lnTo>
                    <a:pt x="36867" y="12700"/>
                  </a:lnTo>
                  <a:lnTo>
                    <a:pt x="36984" y="12663"/>
                  </a:lnTo>
                  <a:lnTo>
                    <a:pt x="37101" y="12620"/>
                  </a:lnTo>
                  <a:lnTo>
                    <a:pt x="37194" y="12577"/>
                  </a:lnTo>
                  <a:lnTo>
                    <a:pt x="37264" y="12534"/>
                  </a:lnTo>
                  <a:lnTo>
                    <a:pt x="37311" y="12486"/>
                  </a:lnTo>
                  <a:lnTo>
                    <a:pt x="37358" y="12443"/>
                  </a:lnTo>
                  <a:lnTo>
                    <a:pt x="37358" y="12395"/>
                  </a:lnTo>
                  <a:lnTo>
                    <a:pt x="37358" y="12347"/>
                  </a:lnTo>
                  <a:lnTo>
                    <a:pt x="37334" y="12298"/>
                  </a:lnTo>
                  <a:lnTo>
                    <a:pt x="37288" y="12250"/>
                  </a:lnTo>
                  <a:lnTo>
                    <a:pt x="37217" y="12207"/>
                  </a:lnTo>
                  <a:lnTo>
                    <a:pt x="37147" y="12159"/>
                  </a:lnTo>
                  <a:lnTo>
                    <a:pt x="37031" y="12116"/>
                  </a:lnTo>
                  <a:lnTo>
                    <a:pt x="3972" y="226"/>
                  </a:lnTo>
                  <a:lnTo>
                    <a:pt x="3809" y="173"/>
                  </a:lnTo>
                  <a:lnTo>
                    <a:pt x="3622" y="130"/>
                  </a:lnTo>
                  <a:lnTo>
                    <a:pt x="3412" y="92"/>
                  </a:lnTo>
                  <a:lnTo>
                    <a:pt x="3178" y="60"/>
                  </a:lnTo>
                  <a:lnTo>
                    <a:pt x="2944" y="33"/>
                  </a:lnTo>
                  <a:lnTo>
                    <a:pt x="2687" y="12"/>
                  </a:lnTo>
                  <a:lnTo>
                    <a:pt x="243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94;p44">
              <a:extLst>
                <a:ext uri="{FF2B5EF4-FFF2-40B4-BE49-F238E27FC236}">
                  <a16:creationId xmlns:a16="http://schemas.microsoft.com/office/drawing/2014/main" id="{2F1279B5-0832-4B6F-9B32-F58FFF7378B1}"/>
                </a:ext>
              </a:extLst>
            </p:cNvPr>
            <p:cNvSpPr/>
            <p:nvPr/>
          </p:nvSpPr>
          <p:spPr>
            <a:xfrm rot="10800000">
              <a:off x="-3589064" y="1990680"/>
              <a:ext cx="201873" cy="662486"/>
            </a:xfrm>
            <a:custGeom>
              <a:avLst/>
              <a:gdLst/>
              <a:ahLst/>
              <a:cxnLst/>
              <a:rect l="l" t="t" r="r" b="b"/>
              <a:pathLst>
                <a:path w="20887" h="16898" extrusionOk="0">
                  <a:moveTo>
                    <a:pt x="18551" y="1"/>
                  </a:moveTo>
                  <a:lnTo>
                    <a:pt x="18387" y="6"/>
                  </a:lnTo>
                  <a:lnTo>
                    <a:pt x="18200" y="12"/>
                  </a:lnTo>
                  <a:lnTo>
                    <a:pt x="18037" y="28"/>
                  </a:lnTo>
                  <a:lnTo>
                    <a:pt x="17873" y="39"/>
                  </a:lnTo>
                  <a:lnTo>
                    <a:pt x="17710" y="60"/>
                  </a:lnTo>
                  <a:lnTo>
                    <a:pt x="17546" y="81"/>
                  </a:lnTo>
                  <a:lnTo>
                    <a:pt x="17406" y="103"/>
                  </a:lnTo>
                  <a:lnTo>
                    <a:pt x="17266" y="130"/>
                  </a:lnTo>
                  <a:lnTo>
                    <a:pt x="17149" y="156"/>
                  </a:lnTo>
                  <a:lnTo>
                    <a:pt x="17032" y="189"/>
                  </a:lnTo>
                  <a:lnTo>
                    <a:pt x="16939" y="221"/>
                  </a:lnTo>
                  <a:lnTo>
                    <a:pt x="16845" y="258"/>
                  </a:lnTo>
                  <a:lnTo>
                    <a:pt x="16752" y="296"/>
                  </a:lnTo>
                  <a:lnTo>
                    <a:pt x="16705" y="333"/>
                  </a:lnTo>
                  <a:lnTo>
                    <a:pt x="16635" y="376"/>
                  </a:lnTo>
                  <a:lnTo>
                    <a:pt x="71" y="16292"/>
                  </a:lnTo>
                  <a:lnTo>
                    <a:pt x="24" y="16340"/>
                  </a:lnTo>
                  <a:lnTo>
                    <a:pt x="1" y="16388"/>
                  </a:lnTo>
                  <a:lnTo>
                    <a:pt x="1" y="16437"/>
                  </a:lnTo>
                  <a:lnTo>
                    <a:pt x="24" y="16485"/>
                  </a:lnTo>
                  <a:lnTo>
                    <a:pt x="71" y="16533"/>
                  </a:lnTo>
                  <a:lnTo>
                    <a:pt x="141" y="16576"/>
                  </a:lnTo>
                  <a:lnTo>
                    <a:pt x="211" y="16619"/>
                  </a:lnTo>
                  <a:lnTo>
                    <a:pt x="328" y="16662"/>
                  </a:lnTo>
                  <a:lnTo>
                    <a:pt x="445" y="16705"/>
                  </a:lnTo>
                  <a:lnTo>
                    <a:pt x="561" y="16737"/>
                  </a:lnTo>
                  <a:lnTo>
                    <a:pt x="725" y="16774"/>
                  </a:lnTo>
                  <a:lnTo>
                    <a:pt x="888" y="16801"/>
                  </a:lnTo>
                  <a:lnTo>
                    <a:pt x="1052" y="16828"/>
                  </a:lnTo>
                  <a:lnTo>
                    <a:pt x="1239" y="16850"/>
                  </a:lnTo>
                  <a:lnTo>
                    <a:pt x="1449" y="16871"/>
                  </a:lnTo>
                  <a:lnTo>
                    <a:pt x="1659" y="16887"/>
                  </a:lnTo>
                  <a:lnTo>
                    <a:pt x="1870" y="16898"/>
                  </a:lnTo>
                  <a:lnTo>
                    <a:pt x="2314" y="16898"/>
                  </a:lnTo>
                  <a:lnTo>
                    <a:pt x="2524" y="16892"/>
                  </a:lnTo>
                  <a:lnTo>
                    <a:pt x="2711" y="16882"/>
                  </a:lnTo>
                  <a:lnTo>
                    <a:pt x="2921" y="16871"/>
                  </a:lnTo>
                  <a:lnTo>
                    <a:pt x="3108" y="16850"/>
                  </a:lnTo>
                  <a:lnTo>
                    <a:pt x="3295" y="16828"/>
                  </a:lnTo>
                  <a:lnTo>
                    <a:pt x="3458" y="16801"/>
                  </a:lnTo>
                  <a:lnTo>
                    <a:pt x="3622" y="16769"/>
                  </a:lnTo>
                  <a:lnTo>
                    <a:pt x="3762" y="16737"/>
                  </a:lnTo>
                  <a:lnTo>
                    <a:pt x="3902" y="16699"/>
                  </a:lnTo>
                  <a:lnTo>
                    <a:pt x="4019" y="16657"/>
                  </a:lnTo>
                  <a:lnTo>
                    <a:pt x="4113" y="16614"/>
                  </a:lnTo>
                  <a:lnTo>
                    <a:pt x="4183" y="16565"/>
                  </a:lnTo>
                  <a:lnTo>
                    <a:pt x="4253" y="16517"/>
                  </a:lnTo>
                  <a:lnTo>
                    <a:pt x="20840" y="607"/>
                  </a:lnTo>
                  <a:lnTo>
                    <a:pt x="20864" y="558"/>
                  </a:lnTo>
                  <a:lnTo>
                    <a:pt x="20887" y="510"/>
                  </a:lnTo>
                  <a:lnTo>
                    <a:pt x="20887" y="457"/>
                  </a:lnTo>
                  <a:lnTo>
                    <a:pt x="20864" y="414"/>
                  </a:lnTo>
                  <a:lnTo>
                    <a:pt x="20817" y="366"/>
                  </a:lnTo>
                  <a:lnTo>
                    <a:pt x="20747" y="317"/>
                  </a:lnTo>
                  <a:lnTo>
                    <a:pt x="20677" y="274"/>
                  </a:lnTo>
                  <a:lnTo>
                    <a:pt x="20583" y="231"/>
                  </a:lnTo>
                  <a:lnTo>
                    <a:pt x="20466" y="194"/>
                  </a:lnTo>
                  <a:lnTo>
                    <a:pt x="20326" y="156"/>
                  </a:lnTo>
                  <a:lnTo>
                    <a:pt x="20186" y="124"/>
                  </a:lnTo>
                  <a:lnTo>
                    <a:pt x="20023" y="92"/>
                  </a:lnTo>
                  <a:lnTo>
                    <a:pt x="19836" y="65"/>
                  </a:lnTo>
                  <a:lnTo>
                    <a:pt x="19649" y="44"/>
                  </a:lnTo>
                  <a:lnTo>
                    <a:pt x="19438" y="28"/>
                  </a:lnTo>
                  <a:lnTo>
                    <a:pt x="19228" y="12"/>
                  </a:lnTo>
                  <a:lnTo>
                    <a:pt x="18995"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95;p44">
              <a:extLst>
                <a:ext uri="{FF2B5EF4-FFF2-40B4-BE49-F238E27FC236}">
                  <a16:creationId xmlns:a16="http://schemas.microsoft.com/office/drawing/2014/main" id="{EC70C448-DF30-41E6-BD94-D2473BEF8EC4}"/>
                </a:ext>
              </a:extLst>
            </p:cNvPr>
            <p:cNvSpPr/>
            <p:nvPr/>
          </p:nvSpPr>
          <p:spPr>
            <a:xfrm rot="10800000">
              <a:off x="-4154476" y="1718715"/>
              <a:ext cx="548257" cy="310660"/>
            </a:xfrm>
            <a:custGeom>
              <a:avLst/>
              <a:gdLst/>
              <a:ahLst/>
              <a:cxnLst/>
              <a:rect l="l" t="t" r="r" b="b"/>
              <a:pathLst>
                <a:path w="56726" h="7924" extrusionOk="0">
                  <a:moveTo>
                    <a:pt x="54576" y="0"/>
                  </a:moveTo>
                  <a:lnTo>
                    <a:pt x="54296" y="6"/>
                  </a:lnTo>
                  <a:lnTo>
                    <a:pt x="54039" y="16"/>
                  </a:lnTo>
                  <a:lnTo>
                    <a:pt x="53758" y="38"/>
                  </a:lnTo>
                  <a:lnTo>
                    <a:pt x="53501" y="65"/>
                  </a:lnTo>
                  <a:lnTo>
                    <a:pt x="1075" y="6996"/>
                  </a:lnTo>
                  <a:lnTo>
                    <a:pt x="888" y="7028"/>
                  </a:lnTo>
                  <a:lnTo>
                    <a:pt x="725" y="7055"/>
                  </a:lnTo>
                  <a:lnTo>
                    <a:pt x="561" y="7093"/>
                  </a:lnTo>
                  <a:lnTo>
                    <a:pt x="421" y="7130"/>
                  </a:lnTo>
                  <a:lnTo>
                    <a:pt x="304" y="7168"/>
                  </a:lnTo>
                  <a:lnTo>
                    <a:pt x="211" y="7210"/>
                  </a:lnTo>
                  <a:lnTo>
                    <a:pt x="141" y="7253"/>
                  </a:lnTo>
                  <a:lnTo>
                    <a:pt x="71" y="7302"/>
                  </a:lnTo>
                  <a:lnTo>
                    <a:pt x="24" y="7344"/>
                  </a:lnTo>
                  <a:lnTo>
                    <a:pt x="1" y="7393"/>
                  </a:lnTo>
                  <a:lnTo>
                    <a:pt x="1" y="7441"/>
                  </a:lnTo>
                  <a:lnTo>
                    <a:pt x="1" y="7489"/>
                  </a:lnTo>
                  <a:lnTo>
                    <a:pt x="47" y="7537"/>
                  </a:lnTo>
                  <a:lnTo>
                    <a:pt x="94" y="7580"/>
                  </a:lnTo>
                  <a:lnTo>
                    <a:pt x="187" y="7629"/>
                  </a:lnTo>
                  <a:lnTo>
                    <a:pt x="281" y="7671"/>
                  </a:lnTo>
                  <a:lnTo>
                    <a:pt x="398" y="7714"/>
                  </a:lnTo>
                  <a:lnTo>
                    <a:pt x="538" y="7757"/>
                  </a:lnTo>
                  <a:lnTo>
                    <a:pt x="678" y="7789"/>
                  </a:lnTo>
                  <a:lnTo>
                    <a:pt x="842" y="7822"/>
                  </a:lnTo>
                  <a:lnTo>
                    <a:pt x="1005" y="7848"/>
                  </a:lnTo>
                  <a:lnTo>
                    <a:pt x="1192" y="7870"/>
                  </a:lnTo>
                  <a:lnTo>
                    <a:pt x="1379" y="7891"/>
                  </a:lnTo>
                  <a:lnTo>
                    <a:pt x="1589" y="7902"/>
                  </a:lnTo>
                  <a:lnTo>
                    <a:pt x="1776" y="7913"/>
                  </a:lnTo>
                  <a:lnTo>
                    <a:pt x="1986" y="7918"/>
                  </a:lnTo>
                  <a:lnTo>
                    <a:pt x="2197" y="7923"/>
                  </a:lnTo>
                  <a:lnTo>
                    <a:pt x="2407" y="7918"/>
                  </a:lnTo>
                  <a:lnTo>
                    <a:pt x="2617" y="7907"/>
                  </a:lnTo>
                  <a:lnTo>
                    <a:pt x="2827" y="7897"/>
                  </a:lnTo>
                  <a:lnTo>
                    <a:pt x="3038" y="7881"/>
                  </a:lnTo>
                  <a:lnTo>
                    <a:pt x="3225" y="7854"/>
                  </a:lnTo>
                  <a:lnTo>
                    <a:pt x="55651" y="922"/>
                  </a:lnTo>
                  <a:lnTo>
                    <a:pt x="55838" y="896"/>
                  </a:lnTo>
                  <a:lnTo>
                    <a:pt x="56001" y="863"/>
                  </a:lnTo>
                  <a:lnTo>
                    <a:pt x="56165" y="831"/>
                  </a:lnTo>
                  <a:lnTo>
                    <a:pt x="56305" y="794"/>
                  </a:lnTo>
                  <a:lnTo>
                    <a:pt x="56422" y="751"/>
                  </a:lnTo>
                  <a:lnTo>
                    <a:pt x="56515" y="708"/>
                  </a:lnTo>
                  <a:lnTo>
                    <a:pt x="56585" y="665"/>
                  </a:lnTo>
                  <a:lnTo>
                    <a:pt x="56655" y="622"/>
                  </a:lnTo>
                  <a:lnTo>
                    <a:pt x="56702" y="574"/>
                  </a:lnTo>
                  <a:lnTo>
                    <a:pt x="56725" y="526"/>
                  </a:lnTo>
                  <a:lnTo>
                    <a:pt x="56725" y="483"/>
                  </a:lnTo>
                  <a:lnTo>
                    <a:pt x="56725" y="435"/>
                  </a:lnTo>
                  <a:lnTo>
                    <a:pt x="56679" y="386"/>
                  </a:lnTo>
                  <a:lnTo>
                    <a:pt x="56632" y="338"/>
                  </a:lnTo>
                  <a:lnTo>
                    <a:pt x="56538" y="290"/>
                  </a:lnTo>
                  <a:lnTo>
                    <a:pt x="56445" y="247"/>
                  </a:lnTo>
                  <a:lnTo>
                    <a:pt x="56281" y="188"/>
                  </a:lnTo>
                  <a:lnTo>
                    <a:pt x="56095" y="140"/>
                  </a:lnTo>
                  <a:lnTo>
                    <a:pt x="55884" y="97"/>
                  </a:lnTo>
                  <a:lnTo>
                    <a:pt x="55627" y="65"/>
                  </a:lnTo>
                  <a:lnTo>
                    <a:pt x="55394" y="38"/>
                  </a:lnTo>
                  <a:lnTo>
                    <a:pt x="55137" y="16"/>
                  </a:lnTo>
                  <a:lnTo>
                    <a:pt x="54856" y="6"/>
                  </a:lnTo>
                  <a:lnTo>
                    <a:pt x="54576"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96;p44">
              <a:extLst>
                <a:ext uri="{FF2B5EF4-FFF2-40B4-BE49-F238E27FC236}">
                  <a16:creationId xmlns:a16="http://schemas.microsoft.com/office/drawing/2014/main" id="{4BD84E34-7140-4483-ADAA-472A7DDA3C22}"/>
                </a:ext>
              </a:extLst>
            </p:cNvPr>
            <p:cNvSpPr/>
            <p:nvPr/>
          </p:nvSpPr>
          <p:spPr>
            <a:xfrm rot="10800000">
              <a:off x="-4343021" y="1339799"/>
              <a:ext cx="505354" cy="183087"/>
            </a:xfrm>
            <a:custGeom>
              <a:avLst/>
              <a:gdLst/>
              <a:ahLst/>
              <a:cxnLst/>
              <a:rect l="l" t="t" r="r" b="b"/>
              <a:pathLst>
                <a:path w="52287" h="4670" extrusionOk="0">
                  <a:moveTo>
                    <a:pt x="50137" y="1"/>
                  </a:moveTo>
                  <a:lnTo>
                    <a:pt x="49786" y="11"/>
                  </a:lnTo>
                  <a:lnTo>
                    <a:pt x="49623" y="17"/>
                  </a:lnTo>
                  <a:lnTo>
                    <a:pt x="49436" y="27"/>
                  </a:lnTo>
                  <a:lnTo>
                    <a:pt x="1472" y="3710"/>
                  </a:lnTo>
                  <a:lnTo>
                    <a:pt x="1285" y="3726"/>
                  </a:lnTo>
                  <a:lnTo>
                    <a:pt x="1075" y="3748"/>
                  </a:lnTo>
                  <a:lnTo>
                    <a:pt x="912" y="3774"/>
                  </a:lnTo>
                  <a:lnTo>
                    <a:pt x="748" y="3807"/>
                  </a:lnTo>
                  <a:lnTo>
                    <a:pt x="584" y="3839"/>
                  </a:lnTo>
                  <a:lnTo>
                    <a:pt x="468" y="3876"/>
                  </a:lnTo>
                  <a:lnTo>
                    <a:pt x="327" y="3914"/>
                  </a:lnTo>
                  <a:lnTo>
                    <a:pt x="234" y="3957"/>
                  </a:lnTo>
                  <a:lnTo>
                    <a:pt x="164" y="4000"/>
                  </a:lnTo>
                  <a:lnTo>
                    <a:pt x="94" y="4048"/>
                  </a:lnTo>
                  <a:lnTo>
                    <a:pt x="47" y="4091"/>
                  </a:lnTo>
                  <a:lnTo>
                    <a:pt x="24" y="4139"/>
                  </a:lnTo>
                  <a:lnTo>
                    <a:pt x="0" y="4187"/>
                  </a:lnTo>
                  <a:lnTo>
                    <a:pt x="24" y="4235"/>
                  </a:lnTo>
                  <a:lnTo>
                    <a:pt x="70" y="4284"/>
                  </a:lnTo>
                  <a:lnTo>
                    <a:pt x="117" y="4332"/>
                  </a:lnTo>
                  <a:lnTo>
                    <a:pt x="211" y="4380"/>
                  </a:lnTo>
                  <a:lnTo>
                    <a:pt x="304" y="4423"/>
                  </a:lnTo>
                  <a:lnTo>
                    <a:pt x="421" y="4466"/>
                  </a:lnTo>
                  <a:lnTo>
                    <a:pt x="561" y="4504"/>
                  </a:lnTo>
                  <a:lnTo>
                    <a:pt x="701" y="4541"/>
                  </a:lnTo>
                  <a:lnTo>
                    <a:pt x="865" y="4568"/>
                  </a:lnTo>
                  <a:lnTo>
                    <a:pt x="1028" y="4595"/>
                  </a:lnTo>
                  <a:lnTo>
                    <a:pt x="1215" y="4621"/>
                  </a:lnTo>
                  <a:lnTo>
                    <a:pt x="1402" y="4638"/>
                  </a:lnTo>
                  <a:lnTo>
                    <a:pt x="1612" y="4654"/>
                  </a:lnTo>
                  <a:lnTo>
                    <a:pt x="1799" y="4664"/>
                  </a:lnTo>
                  <a:lnTo>
                    <a:pt x="2010" y="4670"/>
                  </a:lnTo>
                  <a:lnTo>
                    <a:pt x="2430" y="4670"/>
                  </a:lnTo>
                  <a:lnTo>
                    <a:pt x="2640" y="4659"/>
                  </a:lnTo>
                  <a:lnTo>
                    <a:pt x="2851" y="4648"/>
                  </a:lnTo>
                  <a:lnTo>
                    <a:pt x="50814" y="965"/>
                  </a:lnTo>
                  <a:lnTo>
                    <a:pt x="51025" y="949"/>
                  </a:lnTo>
                  <a:lnTo>
                    <a:pt x="51212" y="923"/>
                  </a:lnTo>
                  <a:lnTo>
                    <a:pt x="51375" y="896"/>
                  </a:lnTo>
                  <a:lnTo>
                    <a:pt x="51562" y="869"/>
                  </a:lnTo>
                  <a:lnTo>
                    <a:pt x="51702" y="837"/>
                  </a:lnTo>
                  <a:lnTo>
                    <a:pt x="51842" y="799"/>
                  </a:lnTo>
                  <a:lnTo>
                    <a:pt x="51959" y="756"/>
                  </a:lnTo>
                  <a:lnTo>
                    <a:pt x="52053" y="719"/>
                  </a:lnTo>
                  <a:lnTo>
                    <a:pt x="52146" y="676"/>
                  </a:lnTo>
                  <a:lnTo>
                    <a:pt x="52193" y="628"/>
                  </a:lnTo>
                  <a:lnTo>
                    <a:pt x="52240" y="585"/>
                  </a:lnTo>
                  <a:lnTo>
                    <a:pt x="52263" y="537"/>
                  </a:lnTo>
                  <a:lnTo>
                    <a:pt x="52286" y="488"/>
                  </a:lnTo>
                  <a:lnTo>
                    <a:pt x="52263" y="440"/>
                  </a:lnTo>
                  <a:lnTo>
                    <a:pt x="52240" y="392"/>
                  </a:lnTo>
                  <a:lnTo>
                    <a:pt x="52169" y="338"/>
                  </a:lnTo>
                  <a:lnTo>
                    <a:pt x="52099" y="301"/>
                  </a:lnTo>
                  <a:lnTo>
                    <a:pt x="52029" y="269"/>
                  </a:lnTo>
                  <a:lnTo>
                    <a:pt x="51842" y="199"/>
                  </a:lnTo>
                  <a:lnTo>
                    <a:pt x="51632" y="140"/>
                  </a:lnTo>
                  <a:lnTo>
                    <a:pt x="51375" y="92"/>
                  </a:lnTo>
                  <a:lnTo>
                    <a:pt x="51095" y="54"/>
                  </a:lnTo>
                  <a:lnTo>
                    <a:pt x="50791" y="27"/>
                  </a:lnTo>
                  <a:lnTo>
                    <a:pt x="50464" y="11"/>
                  </a:lnTo>
                  <a:lnTo>
                    <a:pt x="50137"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97;p44">
              <a:extLst>
                <a:ext uri="{FF2B5EF4-FFF2-40B4-BE49-F238E27FC236}">
                  <a16:creationId xmlns:a16="http://schemas.microsoft.com/office/drawing/2014/main" id="{0329BBA9-79CE-473D-9A4D-1B189AF3EA15}"/>
                </a:ext>
              </a:extLst>
            </p:cNvPr>
            <p:cNvSpPr/>
            <p:nvPr/>
          </p:nvSpPr>
          <p:spPr>
            <a:xfrm rot="10800000">
              <a:off x="-4447567" y="920737"/>
              <a:ext cx="434906" cy="114792"/>
            </a:xfrm>
            <a:custGeom>
              <a:avLst/>
              <a:gdLst/>
              <a:ahLst/>
              <a:cxnLst/>
              <a:rect l="l" t="t" r="r" b="b"/>
              <a:pathLst>
                <a:path w="44998" h="2928" extrusionOk="0">
                  <a:moveTo>
                    <a:pt x="42638" y="1"/>
                  </a:moveTo>
                  <a:lnTo>
                    <a:pt x="42427" y="12"/>
                  </a:lnTo>
                  <a:lnTo>
                    <a:pt x="1706" y="1952"/>
                  </a:lnTo>
                  <a:lnTo>
                    <a:pt x="1496" y="1963"/>
                  </a:lnTo>
                  <a:lnTo>
                    <a:pt x="1285" y="1979"/>
                  </a:lnTo>
                  <a:lnTo>
                    <a:pt x="1099" y="2000"/>
                  </a:lnTo>
                  <a:lnTo>
                    <a:pt x="912" y="2027"/>
                  </a:lnTo>
                  <a:lnTo>
                    <a:pt x="748" y="2054"/>
                  </a:lnTo>
                  <a:lnTo>
                    <a:pt x="608" y="2092"/>
                  </a:lnTo>
                  <a:lnTo>
                    <a:pt x="468" y="2124"/>
                  </a:lnTo>
                  <a:lnTo>
                    <a:pt x="351" y="2161"/>
                  </a:lnTo>
                  <a:lnTo>
                    <a:pt x="234" y="2204"/>
                  </a:lnTo>
                  <a:lnTo>
                    <a:pt x="141" y="2247"/>
                  </a:lnTo>
                  <a:lnTo>
                    <a:pt x="71" y="2290"/>
                  </a:lnTo>
                  <a:lnTo>
                    <a:pt x="24" y="2338"/>
                  </a:lnTo>
                  <a:lnTo>
                    <a:pt x="1" y="2386"/>
                  </a:lnTo>
                  <a:lnTo>
                    <a:pt x="1" y="2435"/>
                  </a:lnTo>
                  <a:lnTo>
                    <a:pt x="1" y="2483"/>
                  </a:lnTo>
                  <a:lnTo>
                    <a:pt x="47" y="2537"/>
                  </a:lnTo>
                  <a:lnTo>
                    <a:pt x="94" y="2585"/>
                  </a:lnTo>
                  <a:lnTo>
                    <a:pt x="164" y="2633"/>
                  </a:lnTo>
                  <a:lnTo>
                    <a:pt x="258" y="2676"/>
                  </a:lnTo>
                  <a:lnTo>
                    <a:pt x="374" y="2713"/>
                  </a:lnTo>
                  <a:lnTo>
                    <a:pt x="491" y="2756"/>
                  </a:lnTo>
                  <a:lnTo>
                    <a:pt x="655" y="2788"/>
                  </a:lnTo>
                  <a:lnTo>
                    <a:pt x="795" y="2821"/>
                  </a:lnTo>
                  <a:lnTo>
                    <a:pt x="958" y="2847"/>
                  </a:lnTo>
                  <a:lnTo>
                    <a:pt x="1145" y="2874"/>
                  </a:lnTo>
                  <a:lnTo>
                    <a:pt x="1332" y="2896"/>
                  </a:lnTo>
                  <a:lnTo>
                    <a:pt x="1542" y="2912"/>
                  </a:lnTo>
                  <a:lnTo>
                    <a:pt x="1729" y="2922"/>
                  </a:lnTo>
                  <a:lnTo>
                    <a:pt x="1940" y="2928"/>
                  </a:lnTo>
                  <a:lnTo>
                    <a:pt x="2360" y="2928"/>
                  </a:lnTo>
                  <a:lnTo>
                    <a:pt x="2570" y="2917"/>
                  </a:lnTo>
                  <a:lnTo>
                    <a:pt x="43292" y="977"/>
                  </a:lnTo>
                  <a:lnTo>
                    <a:pt x="43502" y="966"/>
                  </a:lnTo>
                  <a:lnTo>
                    <a:pt x="43712" y="950"/>
                  </a:lnTo>
                  <a:lnTo>
                    <a:pt x="43899" y="928"/>
                  </a:lnTo>
                  <a:lnTo>
                    <a:pt x="44086" y="902"/>
                  </a:lnTo>
                  <a:lnTo>
                    <a:pt x="44250" y="869"/>
                  </a:lnTo>
                  <a:lnTo>
                    <a:pt x="44390" y="837"/>
                  </a:lnTo>
                  <a:lnTo>
                    <a:pt x="44530" y="805"/>
                  </a:lnTo>
                  <a:lnTo>
                    <a:pt x="44647" y="768"/>
                  </a:lnTo>
                  <a:lnTo>
                    <a:pt x="44764" y="725"/>
                  </a:lnTo>
                  <a:lnTo>
                    <a:pt x="44857" y="682"/>
                  </a:lnTo>
                  <a:lnTo>
                    <a:pt x="44927" y="639"/>
                  </a:lnTo>
                  <a:lnTo>
                    <a:pt x="44974" y="591"/>
                  </a:lnTo>
                  <a:lnTo>
                    <a:pt x="44997" y="542"/>
                  </a:lnTo>
                  <a:lnTo>
                    <a:pt x="44997" y="494"/>
                  </a:lnTo>
                  <a:lnTo>
                    <a:pt x="44997" y="446"/>
                  </a:lnTo>
                  <a:lnTo>
                    <a:pt x="44950" y="392"/>
                  </a:lnTo>
                  <a:lnTo>
                    <a:pt x="44904" y="349"/>
                  </a:lnTo>
                  <a:lnTo>
                    <a:pt x="44857" y="312"/>
                  </a:lnTo>
                  <a:lnTo>
                    <a:pt x="44764" y="269"/>
                  </a:lnTo>
                  <a:lnTo>
                    <a:pt x="44693" y="231"/>
                  </a:lnTo>
                  <a:lnTo>
                    <a:pt x="44577" y="199"/>
                  </a:lnTo>
                  <a:lnTo>
                    <a:pt x="44460" y="167"/>
                  </a:lnTo>
                  <a:lnTo>
                    <a:pt x="44343" y="135"/>
                  </a:lnTo>
                  <a:lnTo>
                    <a:pt x="44203" y="108"/>
                  </a:lnTo>
                  <a:lnTo>
                    <a:pt x="44063" y="87"/>
                  </a:lnTo>
                  <a:lnTo>
                    <a:pt x="43899" y="65"/>
                  </a:lnTo>
                  <a:lnTo>
                    <a:pt x="43736" y="44"/>
                  </a:lnTo>
                  <a:lnTo>
                    <a:pt x="43572" y="28"/>
                  </a:lnTo>
                  <a:lnTo>
                    <a:pt x="43409" y="17"/>
                  </a:lnTo>
                  <a:lnTo>
                    <a:pt x="43222" y="6"/>
                  </a:lnTo>
                  <a:lnTo>
                    <a:pt x="43035"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98;p44">
              <a:extLst>
                <a:ext uri="{FF2B5EF4-FFF2-40B4-BE49-F238E27FC236}">
                  <a16:creationId xmlns:a16="http://schemas.microsoft.com/office/drawing/2014/main" id="{CFCBD24C-77DF-440F-90E9-DB28479578C9}"/>
                </a:ext>
              </a:extLst>
            </p:cNvPr>
            <p:cNvSpPr/>
            <p:nvPr/>
          </p:nvSpPr>
          <p:spPr>
            <a:xfrm rot="10800000">
              <a:off x="-1789663" y="904349"/>
              <a:ext cx="1058115" cy="909399"/>
            </a:xfrm>
            <a:custGeom>
              <a:avLst/>
              <a:gdLst/>
              <a:ahLst/>
              <a:cxnLst/>
              <a:rect l="l" t="t" r="r" b="b"/>
              <a:pathLst>
                <a:path w="109479" h="23196" extrusionOk="0">
                  <a:moveTo>
                    <a:pt x="56935" y="0"/>
                  </a:moveTo>
                  <a:lnTo>
                    <a:pt x="55884" y="11"/>
                  </a:lnTo>
                  <a:lnTo>
                    <a:pt x="54856" y="22"/>
                  </a:lnTo>
                  <a:lnTo>
                    <a:pt x="53805" y="43"/>
                  </a:lnTo>
                  <a:lnTo>
                    <a:pt x="52753" y="65"/>
                  </a:lnTo>
                  <a:lnTo>
                    <a:pt x="51702" y="92"/>
                  </a:lnTo>
                  <a:lnTo>
                    <a:pt x="50651" y="124"/>
                  </a:lnTo>
                  <a:lnTo>
                    <a:pt x="49599" y="156"/>
                  </a:lnTo>
                  <a:lnTo>
                    <a:pt x="48525" y="199"/>
                  </a:lnTo>
                  <a:lnTo>
                    <a:pt x="47473" y="247"/>
                  </a:lnTo>
                  <a:lnTo>
                    <a:pt x="46399" y="301"/>
                  </a:lnTo>
                  <a:lnTo>
                    <a:pt x="45324" y="360"/>
                  </a:lnTo>
                  <a:lnTo>
                    <a:pt x="44249" y="424"/>
                  </a:lnTo>
                  <a:lnTo>
                    <a:pt x="43175" y="494"/>
                  </a:lnTo>
                  <a:lnTo>
                    <a:pt x="42100" y="569"/>
                  </a:lnTo>
                  <a:lnTo>
                    <a:pt x="41025" y="649"/>
                  </a:lnTo>
                  <a:lnTo>
                    <a:pt x="39927" y="735"/>
                  </a:lnTo>
                  <a:lnTo>
                    <a:pt x="38852" y="826"/>
                  </a:lnTo>
                  <a:lnTo>
                    <a:pt x="37778" y="928"/>
                  </a:lnTo>
                  <a:lnTo>
                    <a:pt x="36680" y="1035"/>
                  </a:lnTo>
                  <a:lnTo>
                    <a:pt x="35605" y="1148"/>
                  </a:lnTo>
                  <a:lnTo>
                    <a:pt x="34507" y="1266"/>
                  </a:lnTo>
                  <a:lnTo>
                    <a:pt x="33409" y="1389"/>
                  </a:lnTo>
                  <a:lnTo>
                    <a:pt x="32334" y="1523"/>
                  </a:lnTo>
                  <a:lnTo>
                    <a:pt x="31236" y="1657"/>
                  </a:lnTo>
                  <a:lnTo>
                    <a:pt x="30162" y="1807"/>
                  </a:lnTo>
                  <a:lnTo>
                    <a:pt x="29063" y="1957"/>
                  </a:lnTo>
                  <a:lnTo>
                    <a:pt x="27965" y="2118"/>
                  </a:lnTo>
                  <a:lnTo>
                    <a:pt x="26891" y="2284"/>
                  </a:lnTo>
                  <a:lnTo>
                    <a:pt x="25793" y="2456"/>
                  </a:lnTo>
                  <a:lnTo>
                    <a:pt x="24718" y="2638"/>
                  </a:lnTo>
                  <a:lnTo>
                    <a:pt x="23620" y="2831"/>
                  </a:lnTo>
                  <a:lnTo>
                    <a:pt x="22545" y="3024"/>
                  </a:lnTo>
                  <a:lnTo>
                    <a:pt x="21447" y="3233"/>
                  </a:lnTo>
                  <a:lnTo>
                    <a:pt x="20373" y="3442"/>
                  </a:lnTo>
                  <a:lnTo>
                    <a:pt x="19298" y="3662"/>
                  </a:lnTo>
                  <a:lnTo>
                    <a:pt x="18223" y="3892"/>
                  </a:lnTo>
                  <a:lnTo>
                    <a:pt x="17148" y="4128"/>
                  </a:lnTo>
                  <a:lnTo>
                    <a:pt x="16074" y="4375"/>
                  </a:lnTo>
                  <a:lnTo>
                    <a:pt x="14999" y="4627"/>
                  </a:lnTo>
                  <a:lnTo>
                    <a:pt x="13924" y="4889"/>
                  </a:lnTo>
                  <a:lnTo>
                    <a:pt x="12850" y="5157"/>
                  </a:lnTo>
                  <a:lnTo>
                    <a:pt x="11798" y="5436"/>
                  </a:lnTo>
                  <a:lnTo>
                    <a:pt x="10724" y="5726"/>
                  </a:lnTo>
                  <a:lnTo>
                    <a:pt x="9672" y="6020"/>
                  </a:lnTo>
                  <a:lnTo>
                    <a:pt x="9182" y="6171"/>
                  </a:lnTo>
                  <a:lnTo>
                    <a:pt x="8691" y="6315"/>
                  </a:lnTo>
                  <a:lnTo>
                    <a:pt x="8201" y="6465"/>
                  </a:lnTo>
                  <a:lnTo>
                    <a:pt x="7733" y="6615"/>
                  </a:lnTo>
                  <a:lnTo>
                    <a:pt x="7289" y="6766"/>
                  </a:lnTo>
                  <a:lnTo>
                    <a:pt x="6869" y="6916"/>
                  </a:lnTo>
                  <a:lnTo>
                    <a:pt x="6051" y="7221"/>
                  </a:lnTo>
                  <a:lnTo>
                    <a:pt x="5280" y="7532"/>
                  </a:lnTo>
                  <a:lnTo>
                    <a:pt x="4556" y="7843"/>
                  </a:lnTo>
                  <a:lnTo>
                    <a:pt x="3902" y="8159"/>
                  </a:lnTo>
                  <a:lnTo>
                    <a:pt x="3318" y="8476"/>
                  </a:lnTo>
                  <a:lnTo>
                    <a:pt x="2757" y="8792"/>
                  </a:lnTo>
                  <a:lnTo>
                    <a:pt x="2266" y="9114"/>
                  </a:lnTo>
                  <a:lnTo>
                    <a:pt x="1822" y="9435"/>
                  </a:lnTo>
                  <a:lnTo>
                    <a:pt x="1425" y="9762"/>
                  </a:lnTo>
                  <a:lnTo>
                    <a:pt x="1075" y="10084"/>
                  </a:lnTo>
                  <a:lnTo>
                    <a:pt x="795" y="10411"/>
                  </a:lnTo>
                  <a:lnTo>
                    <a:pt x="538" y="10738"/>
                  </a:lnTo>
                  <a:lnTo>
                    <a:pt x="351" y="11065"/>
                  </a:lnTo>
                  <a:lnTo>
                    <a:pt x="187" y="11392"/>
                  </a:lnTo>
                  <a:lnTo>
                    <a:pt x="94" y="11724"/>
                  </a:lnTo>
                  <a:lnTo>
                    <a:pt x="24" y="12051"/>
                  </a:lnTo>
                  <a:lnTo>
                    <a:pt x="0" y="12378"/>
                  </a:lnTo>
                  <a:lnTo>
                    <a:pt x="24" y="12705"/>
                  </a:lnTo>
                  <a:lnTo>
                    <a:pt x="94" y="13032"/>
                  </a:lnTo>
                  <a:lnTo>
                    <a:pt x="187" y="13359"/>
                  </a:lnTo>
                  <a:lnTo>
                    <a:pt x="351" y="13686"/>
                  </a:lnTo>
                  <a:lnTo>
                    <a:pt x="538" y="14008"/>
                  </a:lnTo>
                  <a:lnTo>
                    <a:pt x="748" y="14329"/>
                  </a:lnTo>
                  <a:lnTo>
                    <a:pt x="1028" y="14651"/>
                  </a:lnTo>
                  <a:lnTo>
                    <a:pt x="1332" y="14967"/>
                  </a:lnTo>
                  <a:lnTo>
                    <a:pt x="1659" y="15284"/>
                  </a:lnTo>
                  <a:lnTo>
                    <a:pt x="2033" y="15595"/>
                  </a:lnTo>
                  <a:lnTo>
                    <a:pt x="2430" y="15905"/>
                  </a:lnTo>
                  <a:lnTo>
                    <a:pt x="2874" y="16216"/>
                  </a:lnTo>
                  <a:lnTo>
                    <a:pt x="3341" y="16522"/>
                  </a:lnTo>
                  <a:lnTo>
                    <a:pt x="3855" y="16822"/>
                  </a:lnTo>
                  <a:lnTo>
                    <a:pt x="4392" y="17117"/>
                  </a:lnTo>
                  <a:lnTo>
                    <a:pt x="4953" y="17412"/>
                  </a:lnTo>
                  <a:lnTo>
                    <a:pt x="5561" y="17701"/>
                  </a:lnTo>
                  <a:lnTo>
                    <a:pt x="6168" y="17985"/>
                  </a:lnTo>
                  <a:lnTo>
                    <a:pt x="6822" y="18270"/>
                  </a:lnTo>
                  <a:lnTo>
                    <a:pt x="7500" y="18543"/>
                  </a:lnTo>
                  <a:lnTo>
                    <a:pt x="8201" y="18816"/>
                  </a:lnTo>
                  <a:lnTo>
                    <a:pt x="8948" y="19084"/>
                  </a:lnTo>
                  <a:lnTo>
                    <a:pt x="9696" y="19342"/>
                  </a:lnTo>
                  <a:lnTo>
                    <a:pt x="10467" y="19599"/>
                  </a:lnTo>
                  <a:lnTo>
                    <a:pt x="11261" y="19851"/>
                  </a:lnTo>
                  <a:lnTo>
                    <a:pt x="12102" y="20092"/>
                  </a:lnTo>
                  <a:lnTo>
                    <a:pt x="12943" y="20328"/>
                  </a:lnTo>
                  <a:lnTo>
                    <a:pt x="13808" y="20559"/>
                  </a:lnTo>
                  <a:lnTo>
                    <a:pt x="14672" y="20784"/>
                  </a:lnTo>
                  <a:lnTo>
                    <a:pt x="15583" y="21003"/>
                  </a:lnTo>
                  <a:lnTo>
                    <a:pt x="16494" y="21213"/>
                  </a:lnTo>
                  <a:lnTo>
                    <a:pt x="17429" y="21416"/>
                  </a:lnTo>
                  <a:lnTo>
                    <a:pt x="18387" y="21609"/>
                  </a:lnTo>
                  <a:lnTo>
                    <a:pt x="19345" y="21797"/>
                  </a:lnTo>
                  <a:lnTo>
                    <a:pt x="20326" y="21979"/>
                  </a:lnTo>
                  <a:lnTo>
                    <a:pt x="21330" y="22151"/>
                  </a:lnTo>
                  <a:lnTo>
                    <a:pt x="22335" y="22311"/>
                  </a:lnTo>
                  <a:lnTo>
                    <a:pt x="23340" y="22467"/>
                  </a:lnTo>
                  <a:lnTo>
                    <a:pt x="24368" y="22612"/>
                  </a:lnTo>
                  <a:lnTo>
                    <a:pt x="25395" y="22746"/>
                  </a:lnTo>
                  <a:lnTo>
                    <a:pt x="26447" y="22874"/>
                  </a:lnTo>
                  <a:lnTo>
                    <a:pt x="27498" y="22992"/>
                  </a:lnTo>
                  <a:lnTo>
                    <a:pt x="28573" y="23099"/>
                  </a:lnTo>
                  <a:lnTo>
                    <a:pt x="29648" y="23196"/>
                  </a:lnTo>
                  <a:lnTo>
                    <a:pt x="29881" y="23024"/>
                  </a:lnTo>
                  <a:lnTo>
                    <a:pt x="30185" y="22815"/>
                  </a:lnTo>
                  <a:lnTo>
                    <a:pt x="30605" y="22531"/>
                  </a:lnTo>
                  <a:lnTo>
                    <a:pt x="31166" y="22183"/>
                  </a:lnTo>
                  <a:lnTo>
                    <a:pt x="31867" y="21765"/>
                  </a:lnTo>
                  <a:lnTo>
                    <a:pt x="32708" y="21293"/>
                  </a:lnTo>
                  <a:lnTo>
                    <a:pt x="33689" y="20762"/>
                  </a:lnTo>
                  <a:lnTo>
                    <a:pt x="34811" y="20183"/>
                  </a:lnTo>
                  <a:lnTo>
                    <a:pt x="35441" y="19878"/>
                  </a:lnTo>
                  <a:lnTo>
                    <a:pt x="36096" y="19561"/>
                  </a:lnTo>
                  <a:lnTo>
                    <a:pt x="36797" y="19234"/>
                  </a:lnTo>
                  <a:lnTo>
                    <a:pt x="37521" y="18902"/>
                  </a:lnTo>
                  <a:lnTo>
                    <a:pt x="38292" y="18554"/>
                  </a:lnTo>
                  <a:lnTo>
                    <a:pt x="39109" y="18205"/>
                  </a:lnTo>
                  <a:lnTo>
                    <a:pt x="39951" y="17846"/>
                  </a:lnTo>
                  <a:lnTo>
                    <a:pt x="40862" y="17482"/>
                  </a:lnTo>
                  <a:lnTo>
                    <a:pt x="41796" y="17106"/>
                  </a:lnTo>
                  <a:lnTo>
                    <a:pt x="42777" y="16731"/>
                  </a:lnTo>
                  <a:lnTo>
                    <a:pt x="43782" y="16350"/>
                  </a:lnTo>
                  <a:lnTo>
                    <a:pt x="44857" y="15964"/>
                  </a:lnTo>
                  <a:lnTo>
                    <a:pt x="45955" y="15573"/>
                  </a:lnTo>
                  <a:lnTo>
                    <a:pt x="47100" y="15182"/>
                  </a:lnTo>
                  <a:lnTo>
                    <a:pt x="48291" y="14785"/>
                  </a:lnTo>
                  <a:lnTo>
                    <a:pt x="49529" y="14388"/>
                  </a:lnTo>
                  <a:lnTo>
                    <a:pt x="50814" y="13992"/>
                  </a:lnTo>
                  <a:lnTo>
                    <a:pt x="52123" y="13595"/>
                  </a:lnTo>
                  <a:lnTo>
                    <a:pt x="53501" y="13198"/>
                  </a:lnTo>
                  <a:lnTo>
                    <a:pt x="54926" y="12802"/>
                  </a:lnTo>
                  <a:lnTo>
                    <a:pt x="56398" y="12405"/>
                  </a:lnTo>
                  <a:lnTo>
                    <a:pt x="57893" y="12014"/>
                  </a:lnTo>
                  <a:lnTo>
                    <a:pt x="59458" y="11622"/>
                  </a:lnTo>
                  <a:lnTo>
                    <a:pt x="61070" y="11236"/>
                  </a:lnTo>
                  <a:lnTo>
                    <a:pt x="62729" y="10856"/>
                  </a:lnTo>
                  <a:lnTo>
                    <a:pt x="64411" y="10481"/>
                  </a:lnTo>
                  <a:lnTo>
                    <a:pt x="66187" y="10105"/>
                  </a:lnTo>
                  <a:lnTo>
                    <a:pt x="67986" y="9741"/>
                  </a:lnTo>
                  <a:lnTo>
                    <a:pt x="69831" y="9382"/>
                  </a:lnTo>
                  <a:lnTo>
                    <a:pt x="70789" y="9205"/>
                  </a:lnTo>
                  <a:lnTo>
                    <a:pt x="71747" y="9028"/>
                  </a:lnTo>
                  <a:lnTo>
                    <a:pt x="72705" y="8851"/>
                  </a:lnTo>
                  <a:lnTo>
                    <a:pt x="73686" y="8685"/>
                  </a:lnTo>
                  <a:lnTo>
                    <a:pt x="74691" y="8513"/>
                  </a:lnTo>
                  <a:lnTo>
                    <a:pt x="75696" y="8347"/>
                  </a:lnTo>
                  <a:lnTo>
                    <a:pt x="76723" y="8181"/>
                  </a:lnTo>
                  <a:lnTo>
                    <a:pt x="77751" y="8020"/>
                  </a:lnTo>
                  <a:lnTo>
                    <a:pt x="78803" y="7859"/>
                  </a:lnTo>
                  <a:lnTo>
                    <a:pt x="79877" y="7698"/>
                  </a:lnTo>
                  <a:lnTo>
                    <a:pt x="80952" y="7548"/>
                  </a:lnTo>
                  <a:lnTo>
                    <a:pt x="82027" y="7393"/>
                  </a:lnTo>
                  <a:lnTo>
                    <a:pt x="83125" y="7243"/>
                  </a:lnTo>
                  <a:lnTo>
                    <a:pt x="84246" y="7098"/>
                  </a:lnTo>
                  <a:lnTo>
                    <a:pt x="85391" y="6953"/>
                  </a:lnTo>
                  <a:lnTo>
                    <a:pt x="86512" y="6814"/>
                  </a:lnTo>
                  <a:lnTo>
                    <a:pt x="87681" y="6674"/>
                  </a:lnTo>
                  <a:lnTo>
                    <a:pt x="88849" y="6540"/>
                  </a:lnTo>
                  <a:lnTo>
                    <a:pt x="90040" y="6406"/>
                  </a:lnTo>
                  <a:lnTo>
                    <a:pt x="91232" y="6283"/>
                  </a:lnTo>
                  <a:lnTo>
                    <a:pt x="92447" y="6154"/>
                  </a:lnTo>
                  <a:lnTo>
                    <a:pt x="93662" y="6037"/>
                  </a:lnTo>
                  <a:lnTo>
                    <a:pt x="94900" y="5919"/>
                  </a:lnTo>
                  <a:lnTo>
                    <a:pt x="96161" y="5801"/>
                  </a:lnTo>
                  <a:lnTo>
                    <a:pt x="97423" y="5693"/>
                  </a:lnTo>
                  <a:lnTo>
                    <a:pt x="98708" y="5586"/>
                  </a:lnTo>
                  <a:lnTo>
                    <a:pt x="99993" y="5484"/>
                  </a:lnTo>
                  <a:lnTo>
                    <a:pt x="101301" y="5383"/>
                  </a:lnTo>
                  <a:lnTo>
                    <a:pt x="102633" y="5286"/>
                  </a:lnTo>
                  <a:lnTo>
                    <a:pt x="103964" y="5200"/>
                  </a:lnTo>
                  <a:lnTo>
                    <a:pt x="105320" y="5109"/>
                  </a:lnTo>
                  <a:lnTo>
                    <a:pt x="106698" y="5029"/>
                  </a:lnTo>
                  <a:lnTo>
                    <a:pt x="108076" y="4948"/>
                  </a:lnTo>
                  <a:lnTo>
                    <a:pt x="109478" y="4879"/>
                  </a:lnTo>
                  <a:lnTo>
                    <a:pt x="108847" y="4750"/>
                  </a:lnTo>
                  <a:lnTo>
                    <a:pt x="108076" y="4600"/>
                  </a:lnTo>
                  <a:lnTo>
                    <a:pt x="107025" y="4402"/>
                  </a:lnTo>
                  <a:lnTo>
                    <a:pt x="105693" y="4160"/>
                  </a:lnTo>
                  <a:lnTo>
                    <a:pt x="104128" y="3882"/>
                  </a:lnTo>
                  <a:lnTo>
                    <a:pt x="103240" y="3731"/>
                  </a:lnTo>
                  <a:lnTo>
                    <a:pt x="102282" y="3576"/>
                  </a:lnTo>
                  <a:lnTo>
                    <a:pt x="101278" y="3415"/>
                  </a:lnTo>
                  <a:lnTo>
                    <a:pt x="100203" y="3249"/>
                  </a:lnTo>
                  <a:lnTo>
                    <a:pt x="99082" y="3077"/>
                  </a:lnTo>
                  <a:lnTo>
                    <a:pt x="97914" y="2906"/>
                  </a:lnTo>
                  <a:lnTo>
                    <a:pt x="96675" y="2729"/>
                  </a:lnTo>
                  <a:lnTo>
                    <a:pt x="95390" y="2552"/>
                  </a:lnTo>
                  <a:lnTo>
                    <a:pt x="94059" y="2375"/>
                  </a:lnTo>
                  <a:lnTo>
                    <a:pt x="92680" y="2198"/>
                  </a:lnTo>
                  <a:lnTo>
                    <a:pt x="91232" y="2027"/>
                  </a:lnTo>
                  <a:lnTo>
                    <a:pt x="89760" y="1850"/>
                  </a:lnTo>
                  <a:lnTo>
                    <a:pt x="88241" y="1678"/>
                  </a:lnTo>
                  <a:lnTo>
                    <a:pt x="86676" y="1512"/>
                  </a:lnTo>
                  <a:lnTo>
                    <a:pt x="85064" y="1351"/>
                  </a:lnTo>
                  <a:lnTo>
                    <a:pt x="83405" y="1190"/>
                  </a:lnTo>
                  <a:lnTo>
                    <a:pt x="81723" y="1040"/>
                  </a:lnTo>
                  <a:lnTo>
                    <a:pt x="79994" y="896"/>
                  </a:lnTo>
                  <a:lnTo>
                    <a:pt x="78242" y="762"/>
                  </a:lnTo>
                  <a:lnTo>
                    <a:pt x="76443" y="633"/>
                  </a:lnTo>
                  <a:lnTo>
                    <a:pt x="74621" y="510"/>
                  </a:lnTo>
                  <a:lnTo>
                    <a:pt x="72752" y="402"/>
                  </a:lnTo>
                  <a:lnTo>
                    <a:pt x="70883" y="306"/>
                  </a:lnTo>
                  <a:lnTo>
                    <a:pt x="69925" y="263"/>
                  </a:lnTo>
                  <a:lnTo>
                    <a:pt x="68944" y="220"/>
                  </a:lnTo>
                  <a:lnTo>
                    <a:pt x="67986" y="183"/>
                  </a:lnTo>
                  <a:lnTo>
                    <a:pt x="67005" y="145"/>
                  </a:lnTo>
                  <a:lnTo>
                    <a:pt x="66023" y="118"/>
                  </a:lnTo>
                  <a:lnTo>
                    <a:pt x="65042" y="86"/>
                  </a:lnTo>
                  <a:lnTo>
                    <a:pt x="64038" y="65"/>
                  </a:lnTo>
                  <a:lnTo>
                    <a:pt x="63033" y="43"/>
                  </a:lnTo>
                  <a:lnTo>
                    <a:pt x="62028" y="27"/>
                  </a:lnTo>
                  <a:lnTo>
                    <a:pt x="61024" y="11"/>
                  </a:lnTo>
                  <a:lnTo>
                    <a:pt x="60019" y="6"/>
                  </a:lnTo>
                  <a:lnTo>
                    <a:pt x="589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99;p44">
              <a:extLst>
                <a:ext uri="{FF2B5EF4-FFF2-40B4-BE49-F238E27FC236}">
                  <a16:creationId xmlns:a16="http://schemas.microsoft.com/office/drawing/2014/main" id="{206C800D-1D70-4F9F-A3DE-382B9D372E8E}"/>
                </a:ext>
              </a:extLst>
            </p:cNvPr>
            <p:cNvSpPr/>
            <p:nvPr/>
          </p:nvSpPr>
          <p:spPr>
            <a:xfrm rot="10800000">
              <a:off x="6119023" y="2305496"/>
              <a:ext cx="967573" cy="857727"/>
            </a:xfrm>
            <a:custGeom>
              <a:avLst/>
              <a:gdLst/>
              <a:ahLst/>
              <a:cxnLst/>
              <a:rect l="l" t="t" r="r" b="b"/>
              <a:pathLst>
                <a:path w="100111" h="21878" extrusionOk="0">
                  <a:moveTo>
                    <a:pt x="53688" y="2531"/>
                  </a:moveTo>
                  <a:lnTo>
                    <a:pt x="54272" y="2670"/>
                  </a:lnTo>
                  <a:lnTo>
                    <a:pt x="54810" y="2810"/>
                  </a:lnTo>
                  <a:lnTo>
                    <a:pt x="55324" y="2954"/>
                  </a:lnTo>
                  <a:lnTo>
                    <a:pt x="55768" y="3099"/>
                  </a:lnTo>
                  <a:lnTo>
                    <a:pt x="56188" y="3249"/>
                  </a:lnTo>
                  <a:lnTo>
                    <a:pt x="56539" y="3394"/>
                  </a:lnTo>
                  <a:lnTo>
                    <a:pt x="56866" y="3544"/>
                  </a:lnTo>
                  <a:lnTo>
                    <a:pt x="57123" y="3689"/>
                  </a:lnTo>
                  <a:lnTo>
                    <a:pt x="57333" y="3839"/>
                  </a:lnTo>
                  <a:lnTo>
                    <a:pt x="57497" y="3984"/>
                  </a:lnTo>
                  <a:lnTo>
                    <a:pt x="57613" y="4123"/>
                  </a:lnTo>
                  <a:lnTo>
                    <a:pt x="57683" y="4262"/>
                  </a:lnTo>
                  <a:lnTo>
                    <a:pt x="57683" y="4402"/>
                  </a:lnTo>
                  <a:lnTo>
                    <a:pt x="57660" y="4466"/>
                  </a:lnTo>
                  <a:lnTo>
                    <a:pt x="57637" y="4536"/>
                  </a:lnTo>
                  <a:lnTo>
                    <a:pt x="57590" y="4600"/>
                  </a:lnTo>
                  <a:lnTo>
                    <a:pt x="57520" y="4659"/>
                  </a:lnTo>
                  <a:lnTo>
                    <a:pt x="57450" y="4723"/>
                  </a:lnTo>
                  <a:lnTo>
                    <a:pt x="57356" y="4782"/>
                  </a:lnTo>
                  <a:lnTo>
                    <a:pt x="57193" y="4884"/>
                  </a:lnTo>
                  <a:lnTo>
                    <a:pt x="56959" y="4975"/>
                  </a:lnTo>
                  <a:lnTo>
                    <a:pt x="56702" y="5061"/>
                  </a:lnTo>
                  <a:lnTo>
                    <a:pt x="56399" y="5142"/>
                  </a:lnTo>
                  <a:lnTo>
                    <a:pt x="56048" y="5217"/>
                  </a:lnTo>
                  <a:lnTo>
                    <a:pt x="55674" y="5286"/>
                  </a:lnTo>
                  <a:lnTo>
                    <a:pt x="55254" y="5345"/>
                  </a:lnTo>
                  <a:lnTo>
                    <a:pt x="54810" y="5404"/>
                  </a:lnTo>
                  <a:lnTo>
                    <a:pt x="54319" y="5452"/>
                  </a:lnTo>
                  <a:lnTo>
                    <a:pt x="53782" y="5495"/>
                  </a:lnTo>
                  <a:lnTo>
                    <a:pt x="53221" y="5533"/>
                  </a:lnTo>
                  <a:lnTo>
                    <a:pt x="52637" y="5565"/>
                  </a:lnTo>
                  <a:lnTo>
                    <a:pt x="52006" y="5586"/>
                  </a:lnTo>
                  <a:lnTo>
                    <a:pt x="51352" y="5603"/>
                  </a:lnTo>
                  <a:lnTo>
                    <a:pt x="50651" y="5613"/>
                  </a:lnTo>
                  <a:lnTo>
                    <a:pt x="49950" y="5619"/>
                  </a:lnTo>
                  <a:lnTo>
                    <a:pt x="49273" y="5613"/>
                  </a:lnTo>
                  <a:lnTo>
                    <a:pt x="48549" y="5608"/>
                  </a:lnTo>
                  <a:lnTo>
                    <a:pt x="47848" y="5592"/>
                  </a:lnTo>
                  <a:lnTo>
                    <a:pt x="47194" y="5576"/>
                  </a:lnTo>
                  <a:lnTo>
                    <a:pt x="46563" y="5554"/>
                  </a:lnTo>
                  <a:lnTo>
                    <a:pt x="45979" y="5528"/>
                  </a:lnTo>
                  <a:lnTo>
                    <a:pt x="45441" y="5495"/>
                  </a:lnTo>
                  <a:lnTo>
                    <a:pt x="44951" y="5463"/>
                  </a:lnTo>
                  <a:lnTo>
                    <a:pt x="44483" y="5426"/>
                  </a:lnTo>
                  <a:lnTo>
                    <a:pt x="44063" y="5383"/>
                  </a:lnTo>
                  <a:lnTo>
                    <a:pt x="43689" y="5340"/>
                  </a:lnTo>
                  <a:lnTo>
                    <a:pt x="43385" y="5286"/>
                  </a:lnTo>
                  <a:lnTo>
                    <a:pt x="43105" y="5238"/>
                  </a:lnTo>
                  <a:lnTo>
                    <a:pt x="42871" y="5179"/>
                  </a:lnTo>
                  <a:lnTo>
                    <a:pt x="42685" y="5120"/>
                  </a:lnTo>
                  <a:lnTo>
                    <a:pt x="42568" y="5056"/>
                  </a:lnTo>
                  <a:lnTo>
                    <a:pt x="42474" y="4991"/>
                  </a:lnTo>
                  <a:lnTo>
                    <a:pt x="42451" y="4943"/>
                  </a:lnTo>
                  <a:lnTo>
                    <a:pt x="42451" y="4884"/>
                  </a:lnTo>
                  <a:lnTo>
                    <a:pt x="42474" y="4831"/>
                  </a:lnTo>
                  <a:lnTo>
                    <a:pt x="42521" y="4766"/>
                  </a:lnTo>
                  <a:lnTo>
                    <a:pt x="42591" y="4702"/>
                  </a:lnTo>
                  <a:lnTo>
                    <a:pt x="42685" y="4638"/>
                  </a:lnTo>
                  <a:lnTo>
                    <a:pt x="42801" y="4568"/>
                  </a:lnTo>
                  <a:lnTo>
                    <a:pt x="42942" y="4498"/>
                  </a:lnTo>
                  <a:lnTo>
                    <a:pt x="43105" y="4423"/>
                  </a:lnTo>
                  <a:lnTo>
                    <a:pt x="43292" y="4348"/>
                  </a:lnTo>
                  <a:lnTo>
                    <a:pt x="43502" y="4273"/>
                  </a:lnTo>
                  <a:lnTo>
                    <a:pt x="43759" y="4193"/>
                  </a:lnTo>
                  <a:lnTo>
                    <a:pt x="44016" y="4112"/>
                  </a:lnTo>
                  <a:lnTo>
                    <a:pt x="44297" y="4032"/>
                  </a:lnTo>
                  <a:lnTo>
                    <a:pt x="44624" y="3951"/>
                  </a:lnTo>
                  <a:lnTo>
                    <a:pt x="44951" y="3866"/>
                  </a:lnTo>
                  <a:lnTo>
                    <a:pt x="45301" y="3785"/>
                  </a:lnTo>
                  <a:lnTo>
                    <a:pt x="45698" y="3700"/>
                  </a:lnTo>
                  <a:lnTo>
                    <a:pt x="46119" y="3614"/>
                  </a:lnTo>
                  <a:lnTo>
                    <a:pt x="46539" y="3528"/>
                  </a:lnTo>
                  <a:lnTo>
                    <a:pt x="47007" y="3442"/>
                  </a:lnTo>
                  <a:lnTo>
                    <a:pt x="47474" y="3356"/>
                  </a:lnTo>
                  <a:lnTo>
                    <a:pt x="47988" y="3271"/>
                  </a:lnTo>
                  <a:lnTo>
                    <a:pt x="48525" y="3185"/>
                  </a:lnTo>
                  <a:lnTo>
                    <a:pt x="49086" y="3099"/>
                  </a:lnTo>
                  <a:lnTo>
                    <a:pt x="49670" y="3013"/>
                  </a:lnTo>
                  <a:lnTo>
                    <a:pt x="50277" y="2928"/>
                  </a:lnTo>
                  <a:lnTo>
                    <a:pt x="50908" y="2847"/>
                  </a:lnTo>
                  <a:lnTo>
                    <a:pt x="51562" y="2767"/>
                  </a:lnTo>
                  <a:lnTo>
                    <a:pt x="52240" y="2686"/>
                  </a:lnTo>
                  <a:lnTo>
                    <a:pt x="52941" y="2606"/>
                  </a:lnTo>
                  <a:lnTo>
                    <a:pt x="53688" y="2531"/>
                  </a:lnTo>
                  <a:close/>
                  <a:moveTo>
                    <a:pt x="20373" y="9280"/>
                  </a:moveTo>
                  <a:lnTo>
                    <a:pt x="20607" y="9285"/>
                  </a:lnTo>
                  <a:lnTo>
                    <a:pt x="20840" y="9296"/>
                  </a:lnTo>
                  <a:lnTo>
                    <a:pt x="21097" y="9312"/>
                  </a:lnTo>
                  <a:lnTo>
                    <a:pt x="21331" y="9328"/>
                  </a:lnTo>
                  <a:lnTo>
                    <a:pt x="21588" y="9355"/>
                  </a:lnTo>
                  <a:lnTo>
                    <a:pt x="21845" y="9382"/>
                  </a:lnTo>
                  <a:lnTo>
                    <a:pt x="22125" y="9419"/>
                  </a:lnTo>
                  <a:lnTo>
                    <a:pt x="22382" y="9457"/>
                  </a:lnTo>
                  <a:lnTo>
                    <a:pt x="22896" y="9543"/>
                  </a:lnTo>
                  <a:lnTo>
                    <a:pt x="23410" y="9644"/>
                  </a:lnTo>
                  <a:lnTo>
                    <a:pt x="23878" y="9752"/>
                  </a:lnTo>
                  <a:lnTo>
                    <a:pt x="24321" y="9875"/>
                  </a:lnTo>
                  <a:lnTo>
                    <a:pt x="24532" y="9939"/>
                  </a:lnTo>
                  <a:lnTo>
                    <a:pt x="24742" y="10009"/>
                  </a:lnTo>
                  <a:lnTo>
                    <a:pt x="24929" y="10073"/>
                  </a:lnTo>
                  <a:lnTo>
                    <a:pt x="25092" y="10143"/>
                  </a:lnTo>
                  <a:lnTo>
                    <a:pt x="25256" y="10213"/>
                  </a:lnTo>
                  <a:lnTo>
                    <a:pt x="25396" y="10288"/>
                  </a:lnTo>
                  <a:lnTo>
                    <a:pt x="25513" y="10357"/>
                  </a:lnTo>
                  <a:lnTo>
                    <a:pt x="25606" y="10433"/>
                  </a:lnTo>
                  <a:lnTo>
                    <a:pt x="25700" y="10502"/>
                  </a:lnTo>
                  <a:lnTo>
                    <a:pt x="25747" y="10577"/>
                  </a:lnTo>
                  <a:lnTo>
                    <a:pt x="25793" y="10647"/>
                  </a:lnTo>
                  <a:lnTo>
                    <a:pt x="25793" y="10722"/>
                  </a:lnTo>
                  <a:lnTo>
                    <a:pt x="25793" y="10776"/>
                  </a:lnTo>
                  <a:lnTo>
                    <a:pt x="25770" y="10829"/>
                  </a:lnTo>
                  <a:lnTo>
                    <a:pt x="25747" y="10877"/>
                  </a:lnTo>
                  <a:lnTo>
                    <a:pt x="25676" y="10926"/>
                  </a:lnTo>
                  <a:lnTo>
                    <a:pt x="25630" y="10974"/>
                  </a:lnTo>
                  <a:lnTo>
                    <a:pt x="25536" y="11022"/>
                  </a:lnTo>
                  <a:lnTo>
                    <a:pt x="25443" y="11065"/>
                  </a:lnTo>
                  <a:lnTo>
                    <a:pt x="25349" y="11113"/>
                  </a:lnTo>
                  <a:lnTo>
                    <a:pt x="25233" y="11156"/>
                  </a:lnTo>
                  <a:lnTo>
                    <a:pt x="25092" y="11194"/>
                  </a:lnTo>
                  <a:lnTo>
                    <a:pt x="24929" y="11237"/>
                  </a:lnTo>
                  <a:lnTo>
                    <a:pt x="24765" y="11274"/>
                  </a:lnTo>
                  <a:lnTo>
                    <a:pt x="24392" y="11349"/>
                  </a:lnTo>
                  <a:lnTo>
                    <a:pt x="23948" y="11419"/>
                  </a:lnTo>
                  <a:lnTo>
                    <a:pt x="23691" y="11456"/>
                  </a:lnTo>
                  <a:lnTo>
                    <a:pt x="23410" y="11494"/>
                  </a:lnTo>
                  <a:lnTo>
                    <a:pt x="23083" y="11531"/>
                  </a:lnTo>
                  <a:lnTo>
                    <a:pt x="22709" y="11564"/>
                  </a:lnTo>
                  <a:lnTo>
                    <a:pt x="22312" y="11601"/>
                  </a:lnTo>
                  <a:lnTo>
                    <a:pt x="21892" y="11639"/>
                  </a:lnTo>
                  <a:lnTo>
                    <a:pt x="21401" y="11671"/>
                  </a:lnTo>
                  <a:lnTo>
                    <a:pt x="20887" y="11698"/>
                  </a:lnTo>
                  <a:lnTo>
                    <a:pt x="20303" y="11730"/>
                  </a:lnTo>
                  <a:lnTo>
                    <a:pt x="19696" y="11757"/>
                  </a:lnTo>
                  <a:lnTo>
                    <a:pt x="19041" y="11778"/>
                  </a:lnTo>
                  <a:lnTo>
                    <a:pt x="18317" y="11799"/>
                  </a:lnTo>
                  <a:lnTo>
                    <a:pt x="17570" y="11816"/>
                  </a:lnTo>
                  <a:lnTo>
                    <a:pt x="16752" y="11826"/>
                  </a:lnTo>
                  <a:lnTo>
                    <a:pt x="15864" y="11832"/>
                  </a:lnTo>
                  <a:lnTo>
                    <a:pt x="14930" y="11837"/>
                  </a:lnTo>
                  <a:lnTo>
                    <a:pt x="14696" y="11837"/>
                  </a:lnTo>
                  <a:lnTo>
                    <a:pt x="14836" y="11596"/>
                  </a:lnTo>
                  <a:lnTo>
                    <a:pt x="15000" y="11360"/>
                  </a:lnTo>
                  <a:lnTo>
                    <a:pt x="15210" y="11135"/>
                  </a:lnTo>
                  <a:lnTo>
                    <a:pt x="15467" y="10920"/>
                  </a:lnTo>
                  <a:lnTo>
                    <a:pt x="15724" y="10717"/>
                  </a:lnTo>
                  <a:lnTo>
                    <a:pt x="16028" y="10524"/>
                  </a:lnTo>
                  <a:lnTo>
                    <a:pt x="16355" y="10341"/>
                  </a:lnTo>
                  <a:lnTo>
                    <a:pt x="16682" y="10170"/>
                  </a:lnTo>
                  <a:lnTo>
                    <a:pt x="17032" y="10014"/>
                  </a:lnTo>
                  <a:lnTo>
                    <a:pt x="17406" y="9870"/>
                  </a:lnTo>
                  <a:lnTo>
                    <a:pt x="17756" y="9741"/>
                  </a:lnTo>
                  <a:lnTo>
                    <a:pt x="18130" y="9628"/>
                  </a:lnTo>
                  <a:lnTo>
                    <a:pt x="18504" y="9527"/>
                  </a:lnTo>
                  <a:lnTo>
                    <a:pt x="18855" y="9441"/>
                  </a:lnTo>
                  <a:lnTo>
                    <a:pt x="19205" y="9376"/>
                  </a:lnTo>
                  <a:lnTo>
                    <a:pt x="19555" y="9323"/>
                  </a:lnTo>
                  <a:lnTo>
                    <a:pt x="19742" y="9301"/>
                  </a:lnTo>
                  <a:lnTo>
                    <a:pt x="19953" y="9291"/>
                  </a:lnTo>
                  <a:lnTo>
                    <a:pt x="20163" y="9285"/>
                  </a:lnTo>
                  <a:lnTo>
                    <a:pt x="20373" y="9280"/>
                  </a:lnTo>
                  <a:close/>
                  <a:moveTo>
                    <a:pt x="75673" y="11371"/>
                  </a:moveTo>
                  <a:lnTo>
                    <a:pt x="76023" y="11381"/>
                  </a:lnTo>
                  <a:lnTo>
                    <a:pt x="76374" y="11392"/>
                  </a:lnTo>
                  <a:lnTo>
                    <a:pt x="76724" y="11414"/>
                  </a:lnTo>
                  <a:lnTo>
                    <a:pt x="77051" y="11446"/>
                  </a:lnTo>
                  <a:lnTo>
                    <a:pt x="77355" y="11483"/>
                  </a:lnTo>
                  <a:lnTo>
                    <a:pt x="77682" y="11531"/>
                  </a:lnTo>
                  <a:lnTo>
                    <a:pt x="77986" y="11590"/>
                  </a:lnTo>
                  <a:lnTo>
                    <a:pt x="78266" y="11655"/>
                  </a:lnTo>
                  <a:lnTo>
                    <a:pt x="78616" y="11741"/>
                  </a:lnTo>
                  <a:lnTo>
                    <a:pt x="78920" y="11837"/>
                  </a:lnTo>
                  <a:lnTo>
                    <a:pt x="79224" y="11944"/>
                  </a:lnTo>
                  <a:lnTo>
                    <a:pt x="79504" y="12062"/>
                  </a:lnTo>
                  <a:lnTo>
                    <a:pt x="79785" y="12185"/>
                  </a:lnTo>
                  <a:lnTo>
                    <a:pt x="80018" y="12319"/>
                  </a:lnTo>
                  <a:lnTo>
                    <a:pt x="80252" y="12464"/>
                  </a:lnTo>
                  <a:lnTo>
                    <a:pt x="80439" y="12614"/>
                  </a:lnTo>
                  <a:lnTo>
                    <a:pt x="80626" y="12770"/>
                  </a:lnTo>
                  <a:lnTo>
                    <a:pt x="80789" y="12936"/>
                  </a:lnTo>
                  <a:lnTo>
                    <a:pt x="80929" y="13107"/>
                  </a:lnTo>
                  <a:lnTo>
                    <a:pt x="81046" y="13284"/>
                  </a:lnTo>
                  <a:lnTo>
                    <a:pt x="81140" y="13472"/>
                  </a:lnTo>
                  <a:lnTo>
                    <a:pt x="81210" y="13660"/>
                  </a:lnTo>
                  <a:lnTo>
                    <a:pt x="81256" y="13858"/>
                  </a:lnTo>
                  <a:lnTo>
                    <a:pt x="81280" y="14056"/>
                  </a:lnTo>
                  <a:lnTo>
                    <a:pt x="80486" y="14056"/>
                  </a:lnTo>
                  <a:lnTo>
                    <a:pt x="79972" y="14051"/>
                  </a:lnTo>
                  <a:lnTo>
                    <a:pt x="79481" y="14035"/>
                  </a:lnTo>
                  <a:lnTo>
                    <a:pt x="78990" y="14024"/>
                  </a:lnTo>
                  <a:lnTo>
                    <a:pt x="78523" y="14003"/>
                  </a:lnTo>
                  <a:lnTo>
                    <a:pt x="78032" y="13981"/>
                  </a:lnTo>
                  <a:lnTo>
                    <a:pt x="77565" y="13954"/>
                  </a:lnTo>
                  <a:lnTo>
                    <a:pt x="77121" y="13922"/>
                  </a:lnTo>
                  <a:lnTo>
                    <a:pt x="76654" y="13890"/>
                  </a:lnTo>
                  <a:lnTo>
                    <a:pt x="76233" y="13858"/>
                  </a:lnTo>
                  <a:lnTo>
                    <a:pt x="75790" y="13815"/>
                  </a:lnTo>
                  <a:lnTo>
                    <a:pt x="75369" y="13772"/>
                  </a:lnTo>
                  <a:lnTo>
                    <a:pt x="74972" y="13729"/>
                  </a:lnTo>
                  <a:lnTo>
                    <a:pt x="74575" y="13681"/>
                  </a:lnTo>
                  <a:lnTo>
                    <a:pt x="74178" y="13633"/>
                  </a:lnTo>
                  <a:lnTo>
                    <a:pt x="73804" y="13579"/>
                  </a:lnTo>
                  <a:lnTo>
                    <a:pt x="73453" y="13526"/>
                  </a:lnTo>
                  <a:lnTo>
                    <a:pt x="73103" y="13472"/>
                  </a:lnTo>
                  <a:lnTo>
                    <a:pt x="72776" y="13413"/>
                  </a:lnTo>
                  <a:lnTo>
                    <a:pt x="72449" y="13354"/>
                  </a:lnTo>
                  <a:lnTo>
                    <a:pt x="72168" y="13295"/>
                  </a:lnTo>
                  <a:lnTo>
                    <a:pt x="71865" y="13231"/>
                  </a:lnTo>
                  <a:lnTo>
                    <a:pt x="71608" y="13172"/>
                  </a:lnTo>
                  <a:lnTo>
                    <a:pt x="71351" y="13107"/>
                  </a:lnTo>
                  <a:lnTo>
                    <a:pt x="71140" y="13043"/>
                  </a:lnTo>
                  <a:lnTo>
                    <a:pt x="70907" y="12979"/>
                  </a:lnTo>
                  <a:lnTo>
                    <a:pt x="70720" y="12909"/>
                  </a:lnTo>
                  <a:lnTo>
                    <a:pt x="70556" y="12845"/>
                  </a:lnTo>
                  <a:lnTo>
                    <a:pt x="70393" y="12780"/>
                  </a:lnTo>
                  <a:lnTo>
                    <a:pt x="70276" y="12711"/>
                  </a:lnTo>
                  <a:lnTo>
                    <a:pt x="70159" y="12646"/>
                  </a:lnTo>
                  <a:lnTo>
                    <a:pt x="70066" y="12582"/>
                  </a:lnTo>
                  <a:lnTo>
                    <a:pt x="69996" y="12518"/>
                  </a:lnTo>
                  <a:lnTo>
                    <a:pt x="69949" y="12427"/>
                  </a:lnTo>
                  <a:lnTo>
                    <a:pt x="69926" y="12378"/>
                  </a:lnTo>
                  <a:lnTo>
                    <a:pt x="69949" y="12319"/>
                  </a:lnTo>
                  <a:lnTo>
                    <a:pt x="69972" y="12260"/>
                  </a:lnTo>
                  <a:lnTo>
                    <a:pt x="70042" y="12196"/>
                  </a:lnTo>
                  <a:lnTo>
                    <a:pt x="70159" y="12126"/>
                  </a:lnTo>
                  <a:lnTo>
                    <a:pt x="70299" y="12062"/>
                  </a:lnTo>
                  <a:lnTo>
                    <a:pt x="70486" y="11987"/>
                  </a:lnTo>
                  <a:lnTo>
                    <a:pt x="70743" y="11912"/>
                  </a:lnTo>
                  <a:lnTo>
                    <a:pt x="71070" y="11837"/>
                  </a:lnTo>
                  <a:lnTo>
                    <a:pt x="71444" y="11762"/>
                  </a:lnTo>
                  <a:lnTo>
                    <a:pt x="71888" y="11687"/>
                  </a:lnTo>
                  <a:lnTo>
                    <a:pt x="72402" y="11612"/>
                  </a:lnTo>
                  <a:lnTo>
                    <a:pt x="72846" y="11553"/>
                  </a:lnTo>
                  <a:lnTo>
                    <a:pt x="73290" y="11505"/>
                  </a:lnTo>
                  <a:lnTo>
                    <a:pt x="73710" y="11462"/>
                  </a:lnTo>
                  <a:lnTo>
                    <a:pt x="74131" y="11430"/>
                  </a:lnTo>
                  <a:lnTo>
                    <a:pt x="74528" y="11403"/>
                  </a:lnTo>
                  <a:lnTo>
                    <a:pt x="74925" y="11387"/>
                  </a:lnTo>
                  <a:lnTo>
                    <a:pt x="75299" y="11376"/>
                  </a:lnTo>
                  <a:lnTo>
                    <a:pt x="75673" y="11371"/>
                  </a:lnTo>
                  <a:close/>
                  <a:moveTo>
                    <a:pt x="34951" y="987"/>
                  </a:moveTo>
                  <a:lnTo>
                    <a:pt x="36283" y="992"/>
                  </a:lnTo>
                  <a:lnTo>
                    <a:pt x="37568" y="1008"/>
                  </a:lnTo>
                  <a:lnTo>
                    <a:pt x="38830" y="1035"/>
                  </a:lnTo>
                  <a:lnTo>
                    <a:pt x="40068" y="1073"/>
                  </a:lnTo>
                  <a:lnTo>
                    <a:pt x="41259" y="1121"/>
                  </a:lnTo>
                  <a:lnTo>
                    <a:pt x="42451" y="1180"/>
                  </a:lnTo>
                  <a:lnTo>
                    <a:pt x="43596" y="1250"/>
                  </a:lnTo>
                  <a:lnTo>
                    <a:pt x="44717" y="1325"/>
                  </a:lnTo>
                  <a:lnTo>
                    <a:pt x="45815" y="1416"/>
                  </a:lnTo>
                  <a:lnTo>
                    <a:pt x="46866" y="1512"/>
                  </a:lnTo>
                  <a:lnTo>
                    <a:pt x="47894" y="1614"/>
                  </a:lnTo>
                  <a:lnTo>
                    <a:pt x="48876" y="1732"/>
                  </a:lnTo>
                  <a:lnTo>
                    <a:pt x="49834" y="1855"/>
                  </a:lnTo>
                  <a:lnTo>
                    <a:pt x="49133" y="1947"/>
                  </a:lnTo>
                  <a:lnTo>
                    <a:pt x="48408" y="2032"/>
                  </a:lnTo>
                  <a:lnTo>
                    <a:pt x="47731" y="2123"/>
                  </a:lnTo>
                  <a:lnTo>
                    <a:pt x="47077" y="2220"/>
                  </a:lnTo>
                  <a:lnTo>
                    <a:pt x="46423" y="2311"/>
                  </a:lnTo>
                  <a:lnTo>
                    <a:pt x="45815" y="2408"/>
                  </a:lnTo>
                  <a:lnTo>
                    <a:pt x="45208" y="2509"/>
                  </a:lnTo>
                  <a:lnTo>
                    <a:pt x="44624" y="2606"/>
                  </a:lnTo>
                  <a:lnTo>
                    <a:pt x="44063" y="2708"/>
                  </a:lnTo>
                  <a:lnTo>
                    <a:pt x="43526" y="2810"/>
                  </a:lnTo>
                  <a:lnTo>
                    <a:pt x="43012" y="2917"/>
                  </a:lnTo>
                  <a:lnTo>
                    <a:pt x="42521" y="3019"/>
                  </a:lnTo>
                  <a:lnTo>
                    <a:pt x="42054" y="3126"/>
                  </a:lnTo>
                  <a:lnTo>
                    <a:pt x="41610" y="3233"/>
                  </a:lnTo>
                  <a:lnTo>
                    <a:pt x="41189" y="3340"/>
                  </a:lnTo>
                  <a:lnTo>
                    <a:pt x="40816" y="3448"/>
                  </a:lnTo>
                  <a:lnTo>
                    <a:pt x="40442" y="3555"/>
                  </a:lnTo>
                  <a:lnTo>
                    <a:pt x="40091" y="3662"/>
                  </a:lnTo>
                  <a:lnTo>
                    <a:pt x="39788" y="3769"/>
                  </a:lnTo>
                  <a:lnTo>
                    <a:pt x="39484" y="3882"/>
                  </a:lnTo>
                  <a:lnTo>
                    <a:pt x="39227" y="3989"/>
                  </a:lnTo>
                  <a:lnTo>
                    <a:pt x="38993" y="4096"/>
                  </a:lnTo>
                  <a:lnTo>
                    <a:pt x="38783" y="4209"/>
                  </a:lnTo>
                  <a:lnTo>
                    <a:pt x="38596" y="4316"/>
                  </a:lnTo>
                  <a:lnTo>
                    <a:pt x="38456" y="4423"/>
                  </a:lnTo>
                  <a:lnTo>
                    <a:pt x="38339" y="4530"/>
                  </a:lnTo>
                  <a:lnTo>
                    <a:pt x="38246" y="4638"/>
                  </a:lnTo>
                  <a:lnTo>
                    <a:pt x="38176" y="4745"/>
                  </a:lnTo>
                  <a:lnTo>
                    <a:pt x="38152" y="4852"/>
                  </a:lnTo>
                  <a:lnTo>
                    <a:pt x="38152" y="4959"/>
                  </a:lnTo>
                  <a:lnTo>
                    <a:pt x="38176" y="5061"/>
                  </a:lnTo>
                  <a:lnTo>
                    <a:pt x="38246" y="5163"/>
                  </a:lnTo>
                  <a:lnTo>
                    <a:pt x="38339" y="5265"/>
                  </a:lnTo>
                  <a:lnTo>
                    <a:pt x="38456" y="5367"/>
                  </a:lnTo>
                  <a:lnTo>
                    <a:pt x="38643" y="5479"/>
                  </a:lnTo>
                  <a:lnTo>
                    <a:pt x="38900" y="5592"/>
                  </a:lnTo>
                  <a:lnTo>
                    <a:pt x="39040" y="5651"/>
                  </a:lnTo>
                  <a:lnTo>
                    <a:pt x="39204" y="5710"/>
                  </a:lnTo>
                  <a:lnTo>
                    <a:pt x="39390" y="5769"/>
                  </a:lnTo>
                  <a:lnTo>
                    <a:pt x="39601" y="5822"/>
                  </a:lnTo>
                  <a:lnTo>
                    <a:pt x="39811" y="5881"/>
                  </a:lnTo>
                  <a:lnTo>
                    <a:pt x="40068" y="5935"/>
                  </a:lnTo>
                  <a:lnTo>
                    <a:pt x="40325" y="5994"/>
                  </a:lnTo>
                  <a:lnTo>
                    <a:pt x="40605" y="6047"/>
                  </a:lnTo>
                  <a:lnTo>
                    <a:pt x="40932" y="6101"/>
                  </a:lnTo>
                  <a:lnTo>
                    <a:pt x="41259" y="6155"/>
                  </a:lnTo>
                  <a:lnTo>
                    <a:pt x="41633" y="6203"/>
                  </a:lnTo>
                  <a:lnTo>
                    <a:pt x="42007" y="6251"/>
                  </a:lnTo>
                  <a:lnTo>
                    <a:pt x="42428" y="6294"/>
                  </a:lnTo>
                  <a:lnTo>
                    <a:pt x="42871" y="6342"/>
                  </a:lnTo>
                  <a:lnTo>
                    <a:pt x="43362" y="6380"/>
                  </a:lnTo>
                  <a:lnTo>
                    <a:pt x="43853" y="6417"/>
                  </a:lnTo>
                  <a:lnTo>
                    <a:pt x="44390" y="6455"/>
                  </a:lnTo>
                  <a:lnTo>
                    <a:pt x="44974" y="6487"/>
                  </a:lnTo>
                  <a:lnTo>
                    <a:pt x="45582" y="6514"/>
                  </a:lnTo>
                  <a:lnTo>
                    <a:pt x="46212" y="6541"/>
                  </a:lnTo>
                  <a:lnTo>
                    <a:pt x="46890" y="6562"/>
                  </a:lnTo>
                  <a:lnTo>
                    <a:pt x="47591" y="6578"/>
                  </a:lnTo>
                  <a:lnTo>
                    <a:pt x="48338" y="6594"/>
                  </a:lnTo>
                  <a:lnTo>
                    <a:pt x="49109" y="6605"/>
                  </a:lnTo>
                  <a:lnTo>
                    <a:pt x="49950" y="6605"/>
                  </a:lnTo>
                  <a:lnTo>
                    <a:pt x="51002" y="6600"/>
                  </a:lnTo>
                  <a:lnTo>
                    <a:pt x="51516" y="6589"/>
                  </a:lnTo>
                  <a:lnTo>
                    <a:pt x="52030" y="6578"/>
                  </a:lnTo>
                  <a:lnTo>
                    <a:pt x="52520" y="6567"/>
                  </a:lnTo>
                  <a:lnTo>
                    <a:pt x="53011" y="6551"/>
                  </a:lnTo>
                  <a:lnTo>
                    <a:pt x="53478" y="6530"/>
                  </a:lnTo>
                  <a:lnTo>
                    <a:pt x="53945" y="6509"/>
                  </a:lnTo>
                  <a:lnTo>
                    <a:pt x="54413" y="6482"/>
                  </a:lnTo>
                  <a:lnTo>
                    <a:pt x="54857" y="6450"/>
                  </a:lnTo>
                  <a:lnTo>
                    <a:pt x="55277" y="6423"/>
                  </a:lnTo>
                  <a:lnTo>
                    <a:pt x="55698" y="6385"/>
                  </a:lnTo>
                  <a:lnTo>
                    <a:pt x="56118" y="6348"/>
                  </a:lnTo>
                  <a:lnTo>
                    <a:pt x="56515" y="6310"/>
                  </a:lnTo>
                  <a:lnTo>
                    <a:pt x="56889" y="6262"/>
                  </a:lnTo>
                  <a:lnTo>
                    <a:pt x="57263" y="6219"/>
                  </a:lnTo>
                  <a:lnTo>
                    <a:pt x="57637" y="6171"/>
                  </a:lnTo>
                  <a:lnTo>
                    <a:pt x="57987" y="6117"/>
                  </a:lnTo>
                  <a:lnTo>
                    <a:pt x="58314" y="6064"/>
                  </a:lnTo>
                  <a:lnTo>
                    <a:pt x="58641" y="6010"/>
                  </a:lnTo>
                  <a:lnTo>
                    <a:pt x="58945" y="5946"/>
                  </a:lnTo>
                  <a:lnTo>
                    <a:pt x="59249" y="5887"/>
                  </a:lnTo>
                  <a:lnTo>
                    <a:pt x="59529" y="5822"/>
                  </a:lnTo>
                  <a:lnTo>
                    <a:pt x="59786" y="5753"/>
                  </a:lnTo>
                  <a:lnTo>
                    <a:pt x="60043" y="5683"/>
                  </a:lnTo>
                  <a:lnTo>
                    <a:pt x="60277" y="5613"/>
                  </a:lnTo>
                  <a:lnTo>
                    <a:pt x="60510" y="5538"/>
                  </a:lnTo>
                  <a:lnTo>
                    <a:pt x="60721" y="5458"/>
                  </a:lnTo>
                  <a:lnTo>
                    <a:pt x="60908" y="5377"/>
                  </a:lnTo>
                  <a:lnTo>
                    <a:pt x="61094" y="5297"/>
                  </a:lnTo>
                  <a:lnTo>
                    <a:pt x="61258" y="5211"/>
                  </a:lnTo>
                  <a:lnTo>
                    <a:pt x="61398" y="5125"/>
                  </a:lnTo>
                  <a:lnTo>
                    <a:pt x="61538" y="5040"/>
                  </a:lnTo>
                  <a:lnTo>
                    <a:pt x="61655" y="4954"/>
                  </a:lnTo>
                  <a:lnTo>
                    <a:pt x="61749" y="4863"/>
                  </a:lnTo>
                  <a:lnTo>
                    <a:pt x="61819" y="4777"/>
                  </a:lnTo>
                  <a:lnTo>
                    <a:pt x="61889" y="4686"/>
                  </a:lnTo>
                  <a:lnTo>
                    <a:pt x="61935" y="4595"/>
                  </a:lnTo>
                  <a:lnTo>
                    <a:pt x="61982" y="4504"/>
                  </a:lnTo>
                  <a:lnTo>
                    <a:pt x="61982" y="4407"/>
                  </a:lnTo>
                  <a:lnTo>
                    <a:pt x="62006" y="4316"/>
                  </a:lnTo>
                  <a:lnTo>
                    <a:pt x="61982" y="4225"/>
                  </a:lnTo>
                  <a:lnTo>
                    <a:pt x="61959" y="4128"/>
                  </a:lnTo>
                  <a:lnTo>
                    <a:pt x="61912" y="4032"/>
                  </a:lnTo>
                  <a:lnTo>
                    <a:pt x="61842" y="3941"/>
                  </a:lnTo>
                  <a:lnTo>
                    <a:pt x="61772" y="3844"/>
                  </a:lnTo>
                  <a:lnTo>
                    <a:pt x="61702" y="3748"/>
                  </a:lnTo>
                  <a:lnTo>
                    <a:pt x="61585" y="3651"/>
                  </a:lnTo>
                  <a:lnTo>
                    <a:pt x="61328" y="3464"/>
                  </a:lnTo>
                  <a:lnTo>
                    <a:pt x="61024" y="3271"/>
                  </a:lnTo>
                  <a:lnTo>
                    <a:pt x="60674" y="3078"/>
                  </a:lnTo>
                  <a:lnTo>
                    <a:pt x="60253" y="2890"/>
                  </a:lnTo>
                  <a:lnTo>
                    <a:pt x="59763" y="2702"/>
                  </a:lnTo>
                  <a:lnTo>
                    <a:pt x="59249" y="2515"/>
                  </a:lnTo>
                  <a:lnTo>
                    <a:pt x="58665" y="2333"/>
                  </a:lnTo>
                  <a:lnTo>
                    <a:pt x="58034" y="2150"/>
                  </a:lnTo>
                  <a:lnTo>
                    <a:pt x="58828" y="2097"/>
                  </a:lnTo>
                  <a:lnTo>
                    <a:pt x="59623" y="2043"/>
                  </a:lnTo>
                  <a:lnTo>
                    <a:pt x="60417" y="1995"/>
                  </a:lnTo>
                  <a:lnTo>
                    <a:pt x="61235" y="1952"/>
                  </a:lnTo>
                  <a:lnTo>
                    <a:pt x="62052" y="1909"/>
                  </a:lnTo>
                  <a:lnTo>
                    <a:pt x="62893" y="1872"/>
                  </a:lnTo>
                  <a:lnTo>
                    <a:pt x="63711" y="1839"/>
                  </a:lnTo>
                  <a:lnTo>
                    <a:pt x="64552" y="1807"/>
                  </a:lnTo>
                  <a:lnTo>
                    <a:pt x="65393" y="1780"/>
                  </a:lnTo>
                  <a:lnTo>
                    <a:pt x="66234" y="1759"/>
                  </a:lnTo>
                  <a:lnTo>
                    <a:pt x="67075" y="1738"/>
                  </a:lnTo>
                  <a:lnTo>
                    <a:pt x="67916" y="1721"/>
                  </a:lnTo>
                  <a:lnTo>
                    <a:pt x="68757" y="1705"/>
                  </a:lnTo>
                  <a:lnTo>
                    <a:pt x="69622" y="1700"/>
                  </a:lnTo>
                  <a:lnTo>
                    <a:pt x="70463" y="1695"/>
                  </a:lnTo>
                  <a:lnTo>
                    <a:pt x="71327" y="1689"/>
                  </a:lnTo>
                  <a:lnTo>
                    <a:pt x="72402" y="1695"/>
                  </a:lnTo>
                  <a:lnTo>
                    <a:pt x="73477" y="1711"/>
                  </a:lnTo>
                  <a:lnTo>
                    <a:pt x="74505" y="1743"/>
                  </a:lnTo>
                  <a:lnTo>
                    <a:pt x="75509" y="1780"/>
                  </a:lnTo>
                  <a:lnTo>
                    <a:pt x="76467" y="1823"/>
                  </a:lnTo>
                  <a:lnTo>
                    <a:pt x="77402" y="1882"/>
                  </a:lnTo>
                  <a:lnTo>
                    <a:pt x="78313" y="1947"/>
                  </a:lnTo>
                  <a:lnTo>
                    <a:pt x="79177" y="2022"/>
                  </a:lnTo>
                  <a:lnTo>
                    <a:pt x="80018" y="2102"/>
                  </a:lnTo>
                  <a:lnTo>
                    <a:pt x="80836" y="2188"/>
                  </a:lnTo>
                  <a:lnTo>
                    <a:pt x="81607" y="2284"/>
                  </a:lnTo>
                  <a:lnTo>
                    <a:pt x="82355" y="2381"/>
                  </a:lnTo>
                  <a:lnTo>
                    <a:pt x="83079" y="2488"/>
                  </a:lnTo>
                  <a:lnTo>
                    <a:pt x="83780" y="2601"/>
                  </a:lnTo>
                  <a:lnTo>
                    <a:pt x="84434" y="2713"/>
                  </a:lnTo>
                  <a:lnTo>
                    <a:pt x="85065" y="2836"/>
                  </a:lnTo>
                  <a:lnTo>
                    <a:pt x="85695" y="2960"/>
                  </a:lnTo>
                  <a:lnTo>
                    <a:pt x="86256" y="3083"/>
                  </a:lnTo>
                  <a:lnTo>
                    <a:pt x="86817" y="3212"/>
                  </a:lnTo>
                  <a:lnTo>
                    <a:pt x="87354" y="3340"/>
                  </a:lnTo>
                  <a:lnTo>
                    <a:pt x="87868" y="3474"/>
                  </a:lnTo>
                  <a:lnTo>
                    <a:pt x="88335" y="3608"/>
                  </a:lnTo>
                  <a:lnTo>
                    <a:pt x="88803" y="3737"/>
                  </a:lnTo>
                  <a:lnTo>
                    <a:pt x="89223" y="3871"/>
                  </a:lnTo>
                  <a:lnTo>
                    <a:pt x="89620" y="4005"/>
                  </a:lnTo>
                  <a:lnTo>
                    <a:pt x="90018" y="4134"/>
                  </a:lnTo>
                  <a:lnTo>
                    <a:pt x="90368" y="4262"/>
                  </a:lnTo>
                  <a:lnTo>
                    <a:pt x="90718" y="4391"/>
                  </a:lnTo>
                  <a:lnTo>
                    <a:pt x="91326" y="4638"/>
                  </a:lnTo>
                  <a:lnTo>
                    <a:pt x="91840" y="4868"/>
                  </a:lnTo>
                  <a:lnTo>
                    <a:pt x="92354" y="5120"/>
                  </a:lnTo>
                  <a:lnTo>
                    <a:pt x="92821" y="5372"/>
                  </a:lnTo>
                  <a:lnTo>
                    <a:pt x="93265" y="5629"/>
                  </a:lnTo>
                  <a:lnTo>
                    <a:pt x="93685" y="5892"/>
                  </a:lnTo>
                  <a:lnTo>
                    <a:pt x="94059" y="6155"/>
                  </a:lnTo>
                  <a:lnTo>
                    <a:pt x="94386" y="6423"/>
                  </a:lnTo>
                  <a:lnTo>
                    <a:pt x="94690" y="6691"/>
                  </a:lnTo>
                  <a:lnTo>
                    <a:pt x="94970" y="6964"/>
                  </a:lnTo>
                  <a:lnTo>
                    <a:pt x="95204" y="7238"/>
                  </a:lnTo>
                  <a:lnTo>
                    <a:pt x="95391" y="7511"/>
                  </a:lnTo>
                  <a:lnTo>
                    <a:pt x="95554" y="7784"/>
                  </a:lnTo>
                  <a:lnTo>
                    <a:pt x="95695" y="8063"/>
                  </a:lnTo>
                  <a:lnTo>
                    <a:pt x="95788" y="8336"/>
                  </a:lnTo>
                  <a:lnTo>
                    <a:pt x="95835" y="8610"/>
                  </a:lnTo>
                  <a:lnTo>
                    <a:pt x="95858" y="8883"/>
                  </a:lnTo>
                  <a:lnTo>
                    <a:pt x="95858" y="9151"/>
                  </a:lnTo>
                  <a:lnTo>
                    <a:pt x="95811" y="9419"/>
                  </a:lnTo>
                  <a:lnTo>
                    <a:pt x="95718" y="9687"/>
                  </a:lnTo>
                  <a:lnTo>
                    <a:pt x="95625" y="9945"/>
                  </a:lnTo>
                  <a:lnTo>
                    <a:pt x="95461" y="10207"/>
                  </a:lnTo>
                  <a:lnTo>
                    <a:pt x="95274" y="10459"/>
                  </a:lnTo>
                  <a:lnTo>
                    <a:pt x="95064" y="10711"/>
                  </a:lnTo>
                  <a:lnTo>
                    <a:pt x="94807" y="10952"/>
                  </a:lnTo>
                  <a:lnTo>
                    <a:pt x="94527" y="11194"/>
                  </a:lnTo>
                  <a:lnTo>
                    <a:pt x="94199" y="11424"/>
                  </a:lnTo>
                  <a:lnTo>
                    <a:pt x="93849" y="11655"/>
                  </a:lnTo>
                  <a:lnTo>
                    <a:pt x="93475" y="11875"/>
                  </a:lnTo>
                  <a:lnTo>
                    <a:pt x="93031" y="12084"/>
                  </a:lnTo>
                  <a:lnTo>
                    <a:pt x="92587" y="12287"/>
                  </a:lnTo>
                  <a:lnTo>
                    <a:pt x="92097" y="12486"/>
                  </a:lnTo>
                  <a:lnTo>
                    <a:pt x="91559" y="12673"/>
                  </a:lnTo>
                  <a:lnTo>
                    <a:pt x="91022" y="12850"/>
                  </a:lnTo>
                  <a:lnTo>
                    <a:pt x="90415" y="13022"/>
                  </a:lnTo>
                  <a:lnTo>
                    <a:pt x="89784" y="13177"/>
                  </a:lnTo>
                  <a:lnTo>
                    <a:pt x="89480" y="13252"/>
                  </a:lnTo>
                  <a:lnTo>
                    <a:pt x="89153" y="13322"/>
                  </a:lnTo>
                  <a:lnTo>
                    <a:pt x="88826" y="13386"/>
                  </a:lnTo>
                  <a:lnTo>
                    <a:pt x="88476" y="13451"/>
                  </a:lnTo>
                  <a:lnTo>
                    <a:pt x="88149" y="13515"/>
                  </a:lnTo>
                  <a:lnTo>
                    <a:pt x="87798" y="13568"/>
                  </a:lnTo>
                  <a:lnTo>
                    <a:pt x="87424" y="13627"/>
                  </a:lnTo>
                  <a:lnTo>
                    <a:pt x="87074" y="13676"/>
                  </a:lnTo>
                  <a:lnTo>
                    <a:pt x="86700" y="13724"/>
                  </a:lnTo>
                  <a:lnTo>
                    <a:pt x="86326" y="13772"/>
                  </a:lnTo>
                  <a:lnTo>
                    <a:pt x="85952" y="13810"/>
                  </a:lnTo>
                  <a:lnTo>
                    <a:pt x="85579" y="13847"/>
                  </a:lnTo>
                  <a:lnTo>
                    <a:pt x="85509" y="13617"/>
                  </a:lnTo>
                  <a:lnTo>
                    <a:pt x="85438" y="13392"/>
                  </a:lnTo>
                  <a:lnTo>
                    <a:pt x="85322" y="13166"/>
                  </a:lnTo>
                  <a:lnTo>
                    <a:pt x="85181" y="12952"/>
                  </a:lnTo>
                  <a:lnTo>
                    <a:pt x="84995" y="12743"/>
                  </a:lnTo>
                  <a:lnTo>
                    <a:pt x="84808" y="12539"/>
                  </a:lnTo>
                  <a:lnTo>
                    <a:pt x="84574" y="12346"/>
                  </a:lnTo>
                  <a:lnTo>
                    <a:pt x="84317" y="12159"/>
                  </a:lnTo>
                  <a:lnTo>
                    <a:pt x="84037" y="11982"/>
                  </a:lnTo>
                  <a:lnTo>
                    <a:pt x="83733" y="11810"/>
                  </a:lnTo>
                  <a:lnTo>
                    <a:pt x="83406" y="11644"/>
                  </a:lnTo>
                  <a:lnTo>
                    <a:pt x="83055" y="11494"/>
                  </a:lnTo>
                  <a:lnTo>
                    <a:pt x="82682" y="11349"/>
                  </a:lnTo>
                  <a:lnTo>
                    <a:pt x="82261" y="11210"/>
                  </a:lnTo>
                  <a:lnTo>
                    <a:pt x="81841" y="11087"/>
                  </a:lnTo>
                  <a:lnTo>
                    <a:pt x="81373" y="10969"/>
                  </a:lnTo>
                  <a:lnTo>
                    <a:pt x="81093" y="10904"/>
                  </a:lnTo>
                  <a:lnTo>
                    <a:pt x="80813" y="10845"/>
                  </a:lnTo>
                  <a:lnTo>
                    <a:pt x="80532" y="10792"/>
                  </a:lnTo>
                  <a:lnTo>
                    <a:pt x="80252" y="10738"/>
                  </a:lnTo>
                  <a:lnTo>
                    <a:pt x="79948" y="10690"/>
                  </a:lnTo>
                  <a:lnTo>
                    <a:pt x="79644" y="10647"/>
                  </a:lnTo>
                  <a:lnTo>
                    <a:pt x="79317" y="10604"/>
                  </a:lnTo>
                  <a:lnTo>
                    <a:pt x="79014" y="10567"/>
                  </a:lnTo>
                  <a:lnTo>
                    <a:pt x="78687" y="10534"/>
                  </a:lnTo>
                  <a:lnTo>
                    <a:pt x="78360" y="10502"/>
                  </a:lnTo>
                  <a:lnTo>
                    <a:pt x="78032" y="10475"/>
                  </a:lnTo>
                  <a:lnTo>
                    <a:pt x="77682" y="10454"/>
                  </a:lnTo>
                  <a:lnTo>
                    <a:pt x="77355" y="10433"/>
                  </a:lnTo>
                  <a:lnTo>
                    <a:pt x="77004" y="10416"/>
                  </a:lnTo>
                  <a:lnTo>
                    <a:pt x="76654" y="10406"/>
                  </a:lnTo>
                  <a:lnTo>
                    <a:pt x="76280" y="10395"/>
                  </a:lnTo>
                  <a:lnTo>
                    <a:pt x="75930" y="10390"/>
                  </a:lnTo>
                  <a:lnTo>
                    <a:pt x="75206" y="10390"/>
                  </a:lnTo>
                  <a:lnTo>
                    <a:pt x="74832" y="10395"/>
                  </a:lnTo>
                  <a:lnTo>
                    <a:pt x="74458" y="10406"/>
                  </a:lnTo>
                  <a:lnTo>
                    <a:pt x="74084" y="10422"/>
                  </a:lnTo>
                  <a:lnTo>
                    <a:pt x="73710" y="10438"/>
                  </a:lnTo>
                  <a:lnTo>
                    <a:pt x="73313" y="10459"/>
                  </a:lnTo>
                  <a:lnTo>
                    <a:pt x="72939" y="10481"/>
                  </a:lnTo>
                  <a:lnTo>
                    <a:pt x="72566" y="10508"/>
                  </a:lnTo>
                  <a:lnTo>
                    <a:pt x="72168" y="10540"/>
                  </a:lnTo>
                  <a:lnTo>
                    <a:pt x="71795" y="10577"/>
                  </a:lnTo>
                  <a:lnTo>
                    <a:pt x="71397" y="10615"/>
                  </a:lnTo>
                  <a:lnTo>
                    <a:pt x="71000" y="10663"/>
                  </a:lnTo>
                  <a:lnTo>
                    <a:pt x="70626" y="10706"/>
                  </a:lnTo>
                  <a:lnTo>
                    <a:pt x="70229" y="10760"/>
                  </a:lnTo>
                  <a:lnTo>
                    <a:pt x="69552" y="10856"/>
                  </a:lnTo>
                  <a:lnTo>
                    <a:pt x="68921" y="10958"/>
                  </a:lnTo>
                  <a:lnTo>
                    <a:pt x="68360" y="11065"/>
                  </a:lnTo>
                  <a:lnTo>
                    <a:pt x="67846" y="11183"/>
                  </a:lnTo>
                  <a:lnTo>
                    <a:pt x="67379" y="11301"/>
                  </a:lnTo>
                  <a:lnTo>
                    <a:pt x="66958" y="11419"/>
                  </a:lnTo>
                  <a:lnTo>
                    <a:pt x="66608" y="11548"/>
                  </a:lnTo>
                  <a:lnTo>
                    <a:pt x="66444" y="11612"/>
                  </a:lnTo>
                  <a:lnTo>
                    <a:pt x="66304" y="11682"/>
                  </a:lnTo>
                  <a:lnTo>
                    <a:pt x="66187" y="11746"/>
                  </a:lnTo>
                  <a:lnTo>
                    <a:pt x="66071" y="11816"/>
                  </a:lnTo>
                  <a:lnTo>
                    <a:pt x="65954" y="11885"/>
                  </a:lnTo>
                  <a:lnTo>
                    <a:pt x="65860" y="11955"/>
                  </a:lnTo>
                  <a:lnTo>
                    <a:pt x="65790" y="12025"/>
                  </a:lnTo>
                  <a:lnTo>
                    <a:pt x="65720" y="12094"/>
                  </a:lnTo>
                  <a:lnTo>
                    <a:pt x="65674" y="12169"/>
                  </a:lnTo>
                  <a:lnTo>
                    <a:pt x="65650" y="12239"/>
                  </a:lnTo>
                  <a:lnTo>
                    <a:pt x="65627" y="12314"/>
                  </a:lnTo>
                  <a:lnTo>
                    <a:pt x="65627" y="12384"/>
                  </a:lnTo>
                  <a:lnTo>
                    <a:pt x="65627" y="12459"/>
                  </a:lnTo>
                  <a:lnTo>
                    <a:pt x="65674" y="12534"/>
                  </a:lnTo>
                  <a:lnTo>
                    <a:pt x="65697" y="12609"/>
                  </a:lnTo>
                  <a:lnTo>
                    <a:pt x="65767" y="12689"/>
                  </a:lnTo>
                  <a:lnTo>
                    <a:pt x="65837" y="12764"/>
                  </a:lnTo>
                  <a:lnTo>
                    <a:pt x="65907" y="12839"/>
                  </a:lnTo>
                  <a:lnTo>
                    <a:pt x="66071" y="12952"/>
                  </a:lnTo>
                  <a:lnTo>
                    <a:pt x="66234" y="13065"/>
                  </a:lnTo>
                  <a:lnTo>
                    <a:pt x="66444" y="13177"/>
                  </a:lnTo>
                  <a:lnTo>
                    <a:pt x="66678" y="13284"/>
                  </a:lnTo>
                  <a:lnTo>
                    <a:pt x="66958" y="13392"/>
                  </a:lnTo>
                  <a:lnTo>
                    <a:pt x="67239" y="13493"/>
                  </a:lnTo>
                  <a:lnTo>
                    <a:pt x="67566" y="13595"/>
                  </a:lnTo>
                  <a:lnTo>
                    <a:pt x="67916" y="13697"/>
                  </a:lnTo>
                  <a:lnTo>
                    <a:pt x="68267" y="13794"/>
                  </a:lnTo>
                  <a:lnTo>
                    <a:pt x="68664" y="13890"/>
                  </a:lnTo>
                  <a:lnTo>
                    <a:pt x="69061" y="13981"/>
                  </a:lnTo>
                  <a:lnTo>
                    <a:pt x="69505" y="14072"/>
                  </a:lnTo>
                  <a:lnTo>
                    <a:pt x="69949" y="14158"/>
                  </a:lnTo>
                  <a:lnTo>
                    <a:pt x="70416" y="14244"/>
                  </a:lnTo>
                  <a:lnTo>
                    <a:pt x="70907" y="14324"/>
                  </a:lnTo>
                  <a:lnTo>
                    <a:pt x="71421" y="14399"/>
                  </a:lnTo>
                  <a:lnTo>
                    <a:pt x="71935" y="14474"/>
                  </a:lnTo>
                  <a:lnTo>
                    <a:pt x="72472" y="14539"/>
                  </a:lnTo>
                  <a:lnTo>
                    <a:pt x="73009" y="14608"/>
                  </a:lnTo>
                  <a:lnTo>
                    <a:pt x="73570" y="14667"/>
                  </a:lnTo>
                  <a:lnTo>
                    <a:pt x="74154" y="14726"/>
                  </a:lnTo>
                  <a:lnTo>
                    <a:pt x="74738" y="14780"/>
                  </a:lnTo>
                  <a:lnTo>
                    <a:pt x="75322" y="14828"/>
                  </a:lnTo>
                  <a:lnTo>
                    <a:pt x="75930" y="14871"/>
                  </a:lnTo>
                  <a:lnTo>
                    <a:pt x="76537" y="14914"/>
                  </a:lnTo>
                  <a:lnTo>
                    <a:pt x="77168" y="14946"/>
                  </a:lnTo>
                  <a:lnTo>
                    <a:pt x="77799" y="14978"/>
                  </a:lnTo>
                  <a:lnTo>
                    <a:pt x="78430" y="15000"/>
                  </a:lnTo>
                  <a:lnTo>
                    <a:pt x="79060" y="15021"/>
                  </a:lnTo>
                  <a:lnTo>
                    <a:pt x="79691" y="15032"/>
                  </a:lnTo>
                  <a:lnTo>
                    <a:pt x="80345" y="15043"/>
                  </a:lnTo>
                  <a:lnTo>
                    <a:pt x="80976" y="15048"/>
                  </a:lnTo>
                  <a:lnTo>
                    <a:pt x="81093" y="15043"/>
                  </a:lnTo>
                  <a:lnTo>
                    <a:pt x="81093" y="15043"/>
                  </a:lnTo>
                  <a:lnTo>
                    <a:pt x="80953" y="15311"/>
                  </a:lnTo>
                  <a:lnTo>
                    <a:pt x="80789" y="15579"/>
                  </a:lnTo>
                  <a:lnTo>
                    <a:pt x="80602" y="15841"/>
                  </a:lnTo>
                  <a:lnTo>
                    <a:pt x="80369" y="16115"/>
                  </a:lnTo>
                  <a:lnTo>
                    <a:pt x="80088" y="16383"/>
                  </a:lnTo>
                  <a:lnTo>
                    <a:pt x="79785" y="16651"/>
                  </a:lnTo>
                  <a:lnTo>
                    <a:pt x="79458" y="16924"/>
                  </a:lnTo>
                  <a:lnTo>
                    <a:pt x="79107" y="17192"/>
                  </a:lnTo>
                  <a:lnTo>
                    <a:pt x="78710" y="17460"/>
                  </a:lnTo>
                  <a:lnTo>
                    <a:pt x="78289" y="17728"/>
                  </a:lnTo>
                  <a:lnTo>
                    <a:pt x="77846" y="17996"/>
                  </a:lnTo>
                  <a:lnTo>
                    <a:pt x="77355" y="18259"/>
                  </a:lnTo>
                  <a:lnTo>
                    <a:pt x="76841" y="18522"/>
                  </a:lnTo>
                  <a:lnTo>
                    <a:pt x="76304" y="18784"/>
                  </a:lnTo>
                  <a:lnTo>
                    <a:pt x="75743" y="19042"/>
                  </a:lnTo>
                  <a:lnTo>
                    <a:pt x="75135" y="19299"/>
                  </a:lnTo>
                  <a:lnTo>
                    <a:pt x="74902" y="19396"/>
                  </a:lnTo>
                  <a:lnTo>
                    <a:pt x="74645" y="19492"/>
                  </a:lnTo>
                  <a:lnTo>
                    <a:pt x="74364" y="19583"/>
                  </a:lnTo>
                  <a:lnTo>
                    <a:pt x="74107" y="19674"/>
                  </a:lnTo>
                  <a:lnTo>
                    <a:pt x="73827" y="19760"/>
                  </a:lnTo>
                  <a:lnTo>
                    <a:pt x="73523" y="19840"/>
                  </a:lnTo>
                  <a:lnTo>
                    <a:pt x="73243" y="19921"/>
                  </a:lnTo>
                  <a:lnTo>
                    <a:pt x="72916" y="19996"/>
                  </a:lnTo>
                  <a:lnTo>
                    <a:pt x="72612" y="20071"/>
                  </a:lnTo>
                  <a:lnTo>
                    <a:pt x="72285" y="20141"/>
                  </a:lnTo>
                  <a:lnTo>
                    <a:pt x="71958" y="20210"/>
                  </a:lnTo>
                  <a:lnTo>
                    <a:pt x="71608" y="20269"/>
                  </a:lnTo>
                  <a:lnTo>
                    <a:pt x="71257" y="20334"/>
                  </a:lnTo>
                  <a:lnTo>
                    <a:pt x="70883" y="20393"/>
                  </a:lnTo>
                  <a:lnTo>
                    <a:pt x="70510" y="20446"/>
                  </a:lnTo>
                  <a:lnTo>
                    <a:pt x="70136" y="20494"/>
                  </a:lnTo>
                  <a:lnTo>
                    <a:pt x="69739" y="20543"/>
                  </a:lnTo>
                  <a:lnTo>
                    <a:pt x="69341" y="20591"/>
                  </a:lnTo>
                  <a:lnTo>
                    <a:pt x="68944" y="20628"/>
                  </a:lnTo>
                  <a:lnTo>
                    <a:pt x="68524" y="20671"/>
                  </a:lnTo>
                  <a:lnTo>
                    <a:pt x="68103" y="20704"/>
                  </a:lnTo>
                  <a:lnTo>
                    <a:pt x="67659" y="20736"/>
                  </a:lnTo>
                  <a:lnTo>
                    <a:pt x="67215" y="20768"/>
                  </a:lnTo>
                  <a:lnTo>
                    <a:pt x="66748" y="20795"/>
                  </a:lnTo>
                  <a:lnTo>
                    <a:pt x="66281" y="20816"/>
                  </a:lnTo>
                  <a:lnTo>
                    <a:pt x="65814" y="20838"/>
                  </a:lnTo>
                  <a:lnTo>
                    <a:pt x="65323" y="20854"/>
                  </a:lnTo>
                  <a:lnTo>
                    <a:pt x="64832" y="20864"/>
                  </a:lnTo>
                  <a:lnTo>
                    <a:pt x="64318" y="20875"/>
                  </a:lnTo>
                  <a:lnTo>
                    <a:pt x="63804" y="20886"/>
                  </a:lnTo>
                  <a:lnTo>
                    <a:pt x="62753" y="20891"/>
                  </a:lnTo>
                  <a:lnTo>
                    <a:pt x="62122" y="20891"/>
                  </a:lnTo>
                  <a:lnTo>
                    <a:pt x="61468" y="20880"/>
                  </a:lnTo>
                  <a:lnTo>
                    <a:pt x="60837" y="20870"/>
                  </a:lnTo>
                  <a:lnTo>
                    <a:pt x="60183" y="20859"/>
                  </a:lnTo>
                  <a:lnTo>
                    <a:pt x="59529" y="20843"/>
                  </a:lnTo>
                  <a:lnTo>
                    <a:pt x="58875" y="20821"/>
                  </a:lnTo>
                  <a:lnTo>
                    <a:pt x="57567" y="20768"/>
                  </a:lnTo>
                  <a:lnTo>
                    <a:pt x="56235" y="20704"/>
                  </a:lnTo>
                  <a:lnTo>
                    <a:pt x="54903" y="20623"/>
                  </a:lnTo>
                  <a:lnTo>
                    <a:pt x="53595" y="20537"/>
                  </a:lnTo>
                  <a:lnTo>
                    <a:pt x="52263" y="20441"/>
                  </a:lnTo>
                  <a:lnTo>
                    <a:pt x="50955" y="20339"/>
                  </a:lnTo>
                  <a:lnTo>
                    <a:pt x="49670" y="20226"/>
                  </a:lnTo>
                  <a:lnTo>
                    <a:pt x="48385" y="20103"/>
                  </a:lnTo>
                  <a:lnTo>
                    <a:pt x="47123" y="19980"/>
                  </a:lnTo>
                  <a:lnTo>
                    <a:pt x="45885" y="19851"/>
                  </a:lnTo>
                  <a:lnTo>
                    <a:pt x="44670" y="19723"/>
                  </a:lnTo>
                  <a:lnTo>
                    <a:pt x="43479" y="19588"/>
                  </a:lnTo>
                  <a:lnTo>
                    <a:pt x="42334" y="19449"/>
                  </a:lnTo>
                  <a:lnTo>
                    <a:pt x="41236" y="19315"/>
                  </a:lnTo>
                  <a:lnTo>
                    <a:pt x="40185" y="19181"/>
                  </a:lnTo>
                  <a:lnTo>
                    <a:pt x="39157" y="19052"/>
                  </a:lnTo>
                  <a:lnTo>
                    <a:pt x="38199" y="18918"/>
                  </a:lnTo>
                  <a:lnTo>
                    <a:pt x="36423" y="18677"/>
                  </a:lnTo>
                  <a:lnTo>
                    <a:pt x="34905" y="18457"/>
                  </a:lnTo>
                  <a:lnTo>
                    <a:pt x="33667" y="18270"/>
                  </a:lnTo>
                  <a:lnTo>
                    <a:pt x="32732" y="18125"/>
                  </a:lnTo>
                  <a:lnTo>
                    <a:pt x="31914" y="17991"/>
                  </a:lnTo>
                  <a:lnTo>
                    <a:pt x="30653" y="17846"/>
                  </a:lnTo>
                  <a:lnTo>
                    <a:pt x="29461" y="17702"/>
                  </a:lnTo>
                  <a:lnTo>
                    <a:pt x="28340" y="17551"/>
                  </a:lnTo>
                  <a:lnTo>
                    <a:pt x="27242" y="17396"/>
                  </a:lnTo>
                  <a:lnTo>
                    <a:pt x="26237" y="17241"/>
                  </a:lnTo>
                  <a:lnTo>
                    <a:pt x="25256" y="17080"/>
                  </a:lnTo>
                  <a:lnTo>
                    <a:pt x="24345" y="16919"/>
                  </a:lnTo>
                  <a:lnTo>
                    <a:pt x="23480" y="16753"/>
                  </a:lnTo>
                  <a:lnTo>
                    <a:pt x="22663" y="16587"/>
                  </a:lnTo>
                  <a:lnTo>
                    <a:pt x="21915" y="16415"/>
                  </a:lnTo>
                  <a:lnTo>
                    <a:pt x="21191" y="16249"/>
                  </a:lnTo>
                  <a:lnTo>
                    <a:pt x="20513" y="16077"/>
                  </a:lnTo>
                  <a:lnTo>
                    <a:pt x="19906" y="15906"/>
                  </a:lnTo>
                  <a:lnTo>
                    <a:pt x="19322" y="15734"/>
                  </a:lnTo>
                  <a:lnTo>
                    <a:pt x="18784" y="15563"/>
                  </a:lnTo>
                  <a:lnTo>
                    <a:pt x="18270" y="15386"/>
                  </a:lnTo>
                  <a:lnTo>
                    <a:pt x="17827" y="15214"/>
                  </a:lnTo>
                  <a:lnTo>
                    <a:pt x="17406" y="15043"/>
                  </a:lnTo>
                  <a:lnTo>
                    <a:pt x="17009" y="14871"/>
                  </a:lnTo>
                  <a:lnTo>
                    <a:pt x="16658" y="14700"/>
                  </a:lnTo>
                  <a:lnTo>
                    <a:pt x="16331" y="14533"/>
                  </a:lnTo>
                  <a:lnTo>
                    <a:pt x="16051" y="14362"/>
                  </a:lnTo>
                  <a:lnTo>
                    <a:pt x="15794" y="14196"/>
                  </a:lnTo>
                  <a:lnTo>
                    <a:pt x="15560" y="14035"/>
                  </a:lnTo>
                  <a:lnTo>
                    <a:pt x="15373" y="13874"/>
                  </a:lnTo>
                  <a:lnTo>
                    <a:pt x="15187" y="13713"/>
                  </a:lnTo>
                  <a:lnTo>
                    <a:pt x="15046" y="13558"/>
                  </a:lnTo>
                  <a:lnTo>
                    <a:pt x="14906" y="13402"/>
                  </a:lnTo>
                  <a:lnTo>
                    <a:pt x="14813" y="13252"/>
                  </a:lnTo>
                  <a:lnTo>
                    <a:pt x="14719" y="13107"/>
                  </a:lnTo>
                  <a:lnTo>
                    <a:pt x="14649" y="12963"/>
                  </a:lnTo>
                  <a:lnTo>
                    <a:pt x="14603" y="12823"/>
                  </a:lnTo>
                  <a:lnTo>
                    <a:pt x="15864" y="12823"/>
                  </a:lnTo>
                  <a:lnTo>
                    <a:pt x="16752" y="12818"/>
                  </a:lnTo>
                  <a:lnTo>
                    <a:pt x="17593" y="12807"/>
                  </a:lnTo>
                  <a:lnTo>
                    <a:pt x="18434" y="12791"/>
                  </a:lnTo>
                  <a:lnTo>
                    <a:pt x="19228" y="12770"/>
                  </a:lnTo>
                  <a:lnTo>
                    <a:pt x="20023" y="12743"/>
                  </a:lnTo>
                  <a:lnTo>
                    <a:pt x="20770" y="12716"/>
                  </a:lnTo>
                  <a:lnTo>
                    <a:pt x="21495" y="12684"/>
                  </a:lnTo>
                  <a:lnTo>
                    <a:pt x="22195" y="12641"/>
                  </a:lnTo>
                  <a:lnTo>
                    <a:pt x="22850" y="12598"/>
                  </a:lnTo>
                  <a:lnTo>
                    <a:pt x="23504" y="12555"/>
                  </a:lnTo>
                  <a:lnTo>
                    <a:pt x="24111" y="12502"/>
                  </a:lnTo>
                  <a:lnTo>
                    <a:pt x="24695" y="12448"/>
                  </a:lnTo>
                  <a:lnTo>
                    <a:pt x="25256" y="12389"/>
                  </a:lnTo>
                  <a:lnTo>
                    <a:pt x="25770" y="12319"/>
                  </a:lnTo>
                  <a:lnTo>
                    <a:pt x="26284" y="12255"/>
                  </a:lnTo>
                  <a:lnTo>
                    <a:pt x="26728" y="12180"/>
                  </a:lnTo>
                  <a:lnTo>
                    <a:pt x="27148" y="12110"/>
                  </a:lnTo>
                  <a:lnTo>
                    <a:pt x="27545" y="12030"/>
                  </a:lnTo>
                  <a:lnTo>
                    <a:pt x="27919" y="11950"/>
                  </a:lnTo>
                  <a:lnTo>
                    <a:pt x="28270" y="11864"/>
                  </a:lnTo>
                  <a:lnTo>
                    <a:pt x="28573" y="11773"/>
                  </a:lnTo>
                  <a:lnTo>
                    <a:pt x="28854" y="11682"/>
                  </a:lnTo>
                  <a:lnTo>
                    <a:pt x="29111" y="11585"/>
                  </a:lnTo>
                  <a:lnTo>
                    <a:pt x="29344" y="11489"/>
                  </a:lnTo>
                  <a:lnTo>
                    <a:pt x="29555" y="11387"/>
                  </a:lnTo>
                  <a:lnTo>
                    <a:pt x="29718" y="11279"/>
                  </a:lnTo>
                  <a:lnTo>
                    <a:pt x="29858" y="11172"/>
                  </a:lnTo>
                  <a:lnTo>
                    <a:pt x="29975" y="11065"/>
                  </a:lnTo>
                  <a:lnTo>
                    <a:pt x="30045" y="10952"/>
                  </a:lnTo>
                  <a:lnTo>
                    <a:pt x="30092" y="10840"/>
                  </a:lnTo>
                  <a:lnTo>
                    <a:pt x="30115" y="10722"/>
                  </a:lnTo>
                  <a:lnTo>
                    <a:pt x="30092" y="10609"/>
                  </a:lnTo>
                  <a:lnTo>
                    <a:pt x="30045" y="10502"/>
                  </a:lnTo>
                  <a:lnTo>
                    <a:pt x="29975" y="10390"/>
                  </a:lnTo>
                  <a:lnTo>
                    <a:pt x="29882" y="10277"/>
                  </a:lnTo>
                  <a:lnTo>
                    <a:pt x="29765" y="10170"/>
                  </a:lnTo>
                  <a:lnTo>
                    <a:pt x="29601" y="10057"/>
                  </a:lnTo>
                  <a:lnTo>
                    <a:pt x="29438" y="9950"/>
                  </a:lnTo>
                  <a:lnTo>
                    <a:pt x="29251" y="9843"/>
                  </a:lnTo>
                  <a:lnTo>
                    <a:pt x="29041" y="9741"/>
                  </a:lnTo>
                  <a:lnTo>
                    <a:pt x="28807" y="9634"/>
                  </a:lnTo>
                  <a:lnTo>
                    <a:pt x="28550" y="9532"/>
                  </a:lnTo>
                  <a:lnTo>
                    <a:pt x="28270" y="9435"/>
                  </a:lnTo>
                  <a:lnTo>
                    <a:pt x="27966" y="9339"/>
                  </a:lnTo>
                  <a:lnTo>
                    <a:pt x="27662" y="9242"/>
                  </a:lnTo>
                  <a:lnTo>
                    <a:pt x="27335" y="9151"/>
                  </a:lnTo>
                  <a:lnTo>
                    <a:pt x="27008" y="9066"/>
                  </a:lnTo>
                  <a:lnTo>
                    <a:pt x="26634" y="8980"/>
                  </a:lnTo>
                  <a:lnTo>
                    <a:pt x="26284" y="8899"/>
                  </a:lnTo>
                  <a:lnTo>
                    <a:pt x="25887" y="8824"/>
                  </a:lnTo>
                  <a:lnTo>
                    <a:pt x="25513" y="8749"/>
                  </a:lnTo>
                  <a:lnTo>
                    <a:pt x="25116" y="8685"/>
                  </a:lnTo>
                  <a:lnTo>
                    <a:pt x="24695" y="8621"/>
                  </a:lnTo>
                  <a:lnTo>
                    <a:pt x="24275" y="8562"/>
                  </a:lnTo>
                  <a:lnTo>
                    <a:pt x="23854" y="8508"/>
                  </a:lnTo>
                  <a:lnTo>
                    <a:pt x="23434" y="8460"/>
                  </a:lnTo>
                  <a:lnTo>
                    <a:pt x="22990" y="8417"/>
                  </a:lnTo>
                  <a:lnTo>
                    <a:pt x="22546" y="8379"/>
                  </a:lnTo>
                  <a:lnTo>
                    <a:pt x="22102" y="8347"/>
                  </a:lnTo>
                  <a:lnTo>
                    <a:pt x="21658" y="8326"/>
                  </a:lnTo>
                  <a:lnTo>
                    <a:pt x="21214" y="8310"/>
                  </a:lnTo>
                  <a:lnTo>
                    <a:pt x="20770" y="8299"/>
                  </a:lnTo>
                  <a:lnTo>
                    <a:pt x="20326" y="8294"/>
                  </a:lnTo>
                  <a:lnTo>
                    <a:pt x="19929" y="8294"/>
                  </a:lnTo>
                  <a:lnTo>
                    <a:pt x="19555" y="8304"/>
                  </a:lnTo>
                  <a:lnTo>
                    <a:pt x="19182" y="8315"/>
                  </a:lnTo>
                  <a:lnTo>
                    <a:pt x="18831" y="8336"/>
                  </a:lnTo>
                  <a:lnTo>
                    <a:pt x="18481" y="8358"/>
                  </a:lnTo>
                  <a:lnTo>
                    <a:pt x="18130" y="8385"/>
                  </a:lnTo>
                  <a:lnTo>
                    <a:pt x="17803" y="8422"/>
                  </a:lnTo>
                  <a:lnTo>
                    <a:pt x="17453" y="8460"/>
                  </a:lnTo>
                  <a:lnTo>
                    <a:pt x="17149" y="8503"/>
                  </a:lnTo>
                  <a:lnTo>
                    <a:pt x="16822" y="8551"/>
                  </a:lnTo>
                  <a:lnTo>
                    <a:pt x="16518" y="8605"/>
                  </a:lnTo>
                  <a:lnTo>
                    <a:pt x="16215" y="8663"/>
                  </a:lnTo>
                  <a:lnTo>
                    <a:pt x="15911" y="8722"/>
                  </a:lnTo>
                  <a:lnTo>
                    <a:pt x="15607" y="8792"/>
                  </a:lnTo>
                  <a:lnTo>
                    <a:pt x="15327" y="8862"/>
                  </a:lnTo>
                  <a:lnTo>
                    <a:pt x="15046" y="8937"/>
                  </a:lnTo>
                  <a:lnTo>
                    <a:pt x="14766" y="9017"/>
                  </a:lnTo>
                  <a:lnTo>
                    <a:pt x="14486" y="9098"/>
                  </a:lnTo>
                  <a:lnTo>
                    <a:pt x="14229" y="9183"/>
                  </a:lnTo>
                  <a:lnTo>
                    <a:pt x="13948" y="9275"/>
                  </a:lnTo>
                  <a:lnTo>
                    <a:pt x="13458" y="9468"/>
                  </a:lnTo>
                  <a:lnTo>
                    <a:pt x="12990" y="9671"/>
                  </a:lnTo>
                  <a:lnTo>
                    <a:pt x="12547" y="9886"/>
                  </a:lnTo>
                  <a:lnTo>
                    <a:pt x="12126" y="10111"/>
                  </a:lnTo>
                  <a:lnTo>
                    <a:pt x="11752" y="10347"/>
                  </a:lnTo>
                  <a:lnTo>
                    <a:pt x="11425" y="10588"/>
                  </a:lnTo>
                  <a:lnTo>
                    <a:pt x="11121" y="10840"/>
                  </a:lnTo>
                  <a:lnTo>
                    <a:pt x="10864" y="11097"/>
                  </a:lnTo>
                  <a:lnTo>
                    <a:pt x="10631" y="11360"/>
                  </a:lnTo>
                  <a:lnTo>
                    <a:pt x="10467" y="11628"/>
                  </a:lnTo>
                  <a:lnTo>
                    <a:pt x="9907" y="11564"/>
                  </a:lnTo>
                  <a:lnTo>
                    <a:pt x="9393" y="11494"/>
                  </a:lnTo>
                  <a:lnTo>
                    <a:pt x="8902" y="11414"/>
                  </a:lnTo>
                  <a:lnTo>
                    <a:pt x="8458" y="11333"/>
                  </a:lnTo>
                  <a:lnTo>
                    <a:pt x="8038" y="11242"/>
                  </a:lnTo>
                  <a:lnTo>
                    <a:pt x="7640" y="11145"/>
                  </a:lnTo>
                  <a:lnTo>
                    <a:pt x="7267" y="11044"/>
                  </a:lnTo>
                  <a:lnTo>
                    <a:pt x="6940" y="10936"/>
                  </a:lnTo>
                  <a:lnTo>
                    <a:pt x="6612" y="10829"/>
                  </a:lnTo>
                  <a:lnTo>
                    <a:pt x="6332" y="10717"/>
                  </a:lnTo>
                  <a:lnTo>
                    <a:pt x="6075" y="10604"/>
                  </a:lnTo>
                  <a:lnTo>
                    <a:pt x="5818" y="10486"/>
                  </a:lnTo>
                  <a:lnTo>
                    <a:pt x="5608" y="10368"/>
                  </a:lnTo>
                  <a:lnTo>
                    <a:pt x="5421" y="10245"/>
                  </a:lnTo>
                  <a:lnTo>
                    <a:pt x="5234" y="10122"/>
                  </a:lnTo>
                  <a:lnTo>
                    <a:pt x="5071" y="10004"/>
                  </a:lnTo>
                  <a:lnTo>
                    <a:pt x="4954" y="9880"/>
                  </a:lnTo>
                  <a:lnTo>
                    <a:pt x="4814" y="9757"/>
                  </a:lnTo>
                  <a:lnTo>
                    <a:pt x="4627" y="9516"/>
                  </a:lnTo>
                  <a:lnTo>
                    <a:pt x="4486" y="9285"/>
                  </a:lnTo>
                  <a:lnTo>
                    <a:pt x="4393" y="9066"/>
                  </a:lnTo>
                  <a:lnTo>
                    <a:pt x="4346" y="8862"/>
                  </a:lnTo>
                  <a:lnTo>
                    <a:pt x="4323" y="8674"/>
                  </a:lnTo>
                  <a:lnTo>
                    <a:pt x="4323" y="8513"/>
                  </a:lnTo>
                  <a:lnTo>
                    <a:pt x="4323" y="8379"/>
                  </a:lnTo>
                  <a:lnTo>
                    <a:pt x="4416" y="8068"/>
                  </a:lnTo>
                  <a:lnTo>
                    <a:pt x="4557" y="7763"/>
                  </a:lnTo>
                  <a:lnTo>
                    <a:pt x="4743" y="7452"/>
                  </a:lnTo>
                  <a:lnTo>
                    <a:pt x="5000" y="7141"/>
                  </a:lnTo>
                  <a:lnTo>
                    <a:pt x="5304" y="6830"/>
                  </a:lnTo>
                  <a:lnTo>
                    <a:pt x="5655" y="6519"/>
                  </a:lnTo>
                  <a:lnTo>
                    <a:pt x="6052" y="6208"/>
                  </a:lnTo>
                  <a:lnTo>
                    <a:pt x="6519" y="5903"/>
                  </a:lnTo>
                  <a:lnTo>
                    <a:pt x="7033" y="5603"/>
                  </a:lnTo>
                  <a:lnTo>
                    <a:pt x="7594" y="5302"/>
                  </a:lnTo>
                  <a:lnTo>
                    <a:pt x="8201" y="5002"/>
                  </a:lnTo>
                  <a:lnTo>
                    <a:pt x="8855" y="4713"/>
                  </a:lnTo>
                  <a:lnTo>
                    <a:pt x="9556" y="4429"/>
                  </a:lnTo>
                  <a:lnTo>
                    <a:pt x="10304" y="4150"/>
                  </a:lnTo>
                  <a:lnTo>
                    <a:pt x="10701" y="4010"/>
                  </a:lnTo>
                  <a:lnTo>
                    <a:pt x="11098" y="3876"/>
                  </a:lnTo>
                  <a:lnTo>
                    <a:pt x="11519" y="3748"/>
                  </a:lnTo>
                  <a:lnTo>
                    <a:pt x="11939" y="3614"/>
                  </a:lnTo>
                  <a:lnTo>
                    <a:pt x="12383" y="3485"/>
                  </a:lnTo>
                  <a:lnTo>
                    <a:pt x="12827" y="3356"/>
                  </a:lnTo>
                  <a:lnTo>
                    <a:pt x="13271" y="3233"/>
                  </a:lnTo>
                  <a:lnTo>
                    <a:pt x="13761" y="3115"/>
                  </a:lnTo>
                  <a:lnTo>
                    <a:pt x="14229" y="2992"/>
                  </a:lnTo>
                  <a:lnTo>
                    <a:pt x="14719" y="2879"/>
                  </a:lnTo>
                  <a:lnTo>
                    <a:pt x="15233" y="2761"/>
                  </a:lnTo>
                  <a:lnTo>
                    <a:pt x="15724" y="2654"/>
                  </a:lnTo>
                  <a:lnTo>
                    <a:pt x="16261" y="2542"/>
                  </a:lnTo>
                  <a:lnTo>
                    <a:pt x="16799" y="2440"/>
                  </a:lnTo>
                  <a:lnTo>
                    <a:pt x="17336" y="2333"/>
                  </a:lnTo>
                  <a:lnTo>
                    <a:pt x="17873" y="2236"/>
                  </a:lnTo>
                  <a:lnTo>
                    <a:pt x="18434" y="2140"/>
                  </a:lnTo>
                  <a:lnTo>
                    <a:pt x="19018" y="2048"/>
                  </a:lnTo>
                  <a:lnTo>
                    <a:pt x="19602" y="1957"/>
                  </a:lnTo>
                  <a:lnTo>
                    <a:pt x="20186" y="1872"/>
                  </a:lnTo>
                  <a:lnTo>
                    <a:pt x="20794" y="1786"/>
                  </a:lnTo>
                  <a:lnTo>
                    <a:pt x="21401" y="1711"/>
                  </a:lnTo>
                  <a:lnTo>
                    <a:pt x="22009" y="1636"/>
                  </a:lnTo>
                  <a:lnTo>
                    <a:pt x="22639" y="1561"/>
                  </a:lnTo>
                  <a:lnTo>
                    <a:pt x="23270" y="1496"/>
                  </a:lnTo>
                  <a:lnTo>
                    <a:pt x="23924" y="1432"/>
                  </a:lnTo>
                  <a:lnTo>
                    <a:pt x="24578" y="1373"/>
                  </a:lnTo>
                  <a:lnTo>
                    <a:pt x="25233" y="1314"/>
                  </a:lnTo>
                  <a:lnTo>
                    <a:pt x="25910" y="1266"/>
                  </a:lnTo>
                  <a:lnTo>
                    <a:pt x="26588" y="1218"/>
                  </a:lnTo>
                  <a:lnTo>
                    <a:pt x="27288" y="1175"/>
                  </a:lnTo>
                  <a:lnTo>
                    <a:pt x="27989" y="1137"/>
                  </a:lnTo>
                  <a:lnTo>
                    <a:pt x="28690" y="1105"/>
                  </a:lnTo>
                  <a:lnTo>
                    <a:pt x="29391" y="1078"/>
                  </a:lnTo>
                  <a:lnTo>
                    <a:pt x="30115" y="1051"/>
                  </a:lnTo>
                  <a:lnTo>
                    <a:pt x="30840" y="1035"/>
                  </a:lnTo>
                  <a:lnTo>
                    <a:pt x="32241" y="1008"/>
                  </a:lnTo>
                  <a:lnTo>
                    <a:pt x="33620" y="992"/>
                  </a:lnTo>
                  <a:lnTo>
                    <a:pt x="34951" y="987"/>
                  </a:lnTo>
                  <a:close/>
                  <a:moveTo>
                    <a:pt x="33713" y="1"/>
                  </a:moveTo>
                  <a:lnTo>
                    <a:pt x="32639" y="11"/>
                  </a:lnTo>
                  <a:lnTo>
                    <a:pt x="31541" y="27"/>
                  </a:lnTo>
                  <a:lnTo>
                    <a:pt x="30442" y="49"/>
                  </a:lnTo>
                  <a:lnTo>
                    <a:pt x="29601" y="70"/>
                  </a:lnTo>
                  <a:lnTo>
                    <a:pt x="28760" y="97"/>
                  </a:lnTo>
                  <a:lnTo>
                    <a:pt x="27943" y="129"/>
                  </a:lnTo>
                  <a:lnTo>
                    <a:pt x="27148" y="167"/>
                  </a:lnTo>
                  <a:lnTo>
                    <a:pt x="26331" y="210"/>
                  </a:lnTo>
                  <a:lnTo>
                    <a:pt x="25560" y="258"/>
                  </a:lnTo>
                  <a:lnTo>
                    <a:pt x="24765" y="312"/>
                  </a:lnTo>
                  <a:lnTo>
                    <a:pt x="23994" y="371"/>
                  </a:lnTo>
                  <a:lnTo>
                    <a:pt x="23247" y="435"/>
                  </a:lnTo>
                  <a:lnTo>
                    <a:pt x="22476" y="499"/>
                  </a:lnTo>
                  <a:lnTo>
                    <a:pt x="21752" y="574"/>
                  </a:lnTo>
                  <a:lnTo>
                    <a:pt x="21004" y="649"/>
                  </a:lnTo>
                  <a:lnTo>
                    <a:pt x="20303" y="730"/>
                  </a:lnTo>
                  <a:lnTo>
                    <a:pt x="19579" y="815"/>
                  </a:lnTo>
                  <a:lnTo>
                    <a:pt x="18878" y="907"/>
                  </a:lnTo>
                  <a:lnTo>
                    <a:pt x="18200" y="998"/>
                  </a:lnTo>
                  <a:lnTo>
                    <a:pt x="17523" y="1094"/>
                  </a:lnTo>
                  <a:lnTo>
                    <a:pt x="16845" y="1196"/>
                  </a:lnTo>
                  <a:lnTo>
                    <a:pt x="16191" y="1303"/>
                  </a:lnTo>
                  <a:lnTo>
                    <a:pt x="15560" y="1411"/>
                  </a:lnTo>
                  <a:lnTo>
                    <a:pt x="14930" y="1523"/>
                  </a:lnTo>
                  <a:lnTo>
                    <a:pt x="14299" y="1636"/>
                  </a:lnTo>
                  <a:lnTo>
                    <a:pt x="13691" y="1759"/>
                  </a:lnTo>
                  <a:lnTo>
                    <a:pt x="13084" y="1882"/>
                  </a:lnTo>
                  <a:lnTo>
                    <a:pt x="12500" y="2006"/>
                  </a:lnTo>
                  <a:lnTo>
                    <a:pt x="11939" y="2134"/>
                  </a:lnTo>
                  <a:lnTo>
                    <a:pt x="11378" y="2268"/>
                  </a:lnTo>
                  <a:lnTo>
                    <a:pt x="10818" y="2402"/>
                  </a:lnTo>
                  <a:lnTo>
                    <a:pt x="10280" y="2536"/>
                  </a:lnTo>
                  <a:lnTo>
                    <a:pt x="9743" y="2681"/>
                  </a:lnTo>
                  <a:lnTo>
                    <a:pt x="9229" y="2820"/>
                  </a:lnTo>
                  <a:lnTo>
                    <a:pt x="8738" y="2965"/>
                  </a:lnTo>
                  <a:lnTo>
                    <a:pt x="8248" y="3115"/>
                  </a:lnTo>
                  <a:lnTo>
                    <a:pt x="7781" y="3265"/>
                  </a:lnTo>
                  <a:lnTo>
                    <a:pt x="7313" y="3415"/>
                  </a:lnTo>
                  <a:lnTo>
                    <a:pt x="6869" y="3571"/>
                  </a:lnTo>
                  <a:lnTo>
                    <a:pt x="6426" y="3726"/>
                  </a:lnTo>
                  <a:lnTo>
                    <a:pt x="6005" y="3887"/>
                  </a:lnTo>
                  <a:lnTo>
                    <a:pt x="5584" y="4048"/>
                  </a:lnTo>
                  <a:lnTo>
                    <a:pt x="5187" y="4209"/>
                  </a:lnTo>
                  <a:lnTo>
                    <a:pt x="4814" y="4370"/>
                  </a:lnTo>
                  <a:lnTo>
                    <a:pt x="4440" y="4536"/>
                  </a:lnTo>
                  <a:lnTo>
                    <a:pt x="4089" y="4702"/>
                  </a:lnTo>
                  <a:lnTo>
                    <a:pt x="3739" y="4868"/>
                  </a:lnTo>
                  <a:lnTo>
                    <a:pt x="3412" y="5040"/>
                  </a:lnTo>
                  <a:lnTo>
                    <a:pt x="3108" y="5206"/>
                  </a:lnTo>
                  <a:lnTo>
                    <a:pt x="2804" y="5377"/>
                  </a:lnTo>
                  <a:lnTo>
                    <a:pt x="2524" y="5549"/>
                  </a:lnTo>
                  <a:lnTo>
                    <a:pt x="2244" y="5720"/>
                  </a:lnTo>
                  <a:lnTo>
                    <a:pt x="2010" y="5897"/>
                  </a:lnTo>
                  <a:lnTo>
                    <a:pt x="1753" y="6069"/>
                  </a:lnTo>
                  <a:lnTo>
                    <a:pt x="1543" y="6240"/>
                  </a:lnTo>
                  <a:lnTo>
                    <a:pt x="1332" y="6417"/>
                  </a:lnTo>
                  <a:lnTo>
                    <a:pt x="1122" y="6594"/>
                  </a:lnTo>
                  <a:lnTo>
                    <a:pt x="959" y="6766"/>
                  </a:lnTo>
                  <a:lnTo>
                    <a:pt x="772" y="6943"/>
                  </a:lnTo>
                  <a:lnTo>
                    <a:pt x="632" y="7120"/>
                  </a:lnTo>
                  <a:lnTo>
                    <a:pt x="491" y="7291"/>
                  </a:lnTo>
                  <a:lnTo>
                    <a:pt x="375" y="7468"/>
                  </a:lnTo>
                  <a:lnTo>
                    <a:pt x="281" y="7645"/>
                  </a:lnTo>
                  <a:lnTo>
                    <a:pt x="188" y="7817"/>
                  </a:lnTo>
                  <a:lnTo>
                    <a:pt x="118" y="7993"/>
                  </a:lnTo>
                  <a:lnTo>
                    <a:pt x="71" y="8165"/>
                  </a:lnTo>
                  <a:lnTo>
                    <a:pt x="24" y="8336"/>
                  </a:lnTo>
                  <a:lnTo>
                    <a:pt x="1" y="8546"/>
                  </a:lnTo>
                  <a:lnTo>
                    <a:pt x="1" y="8744"/>
                  </a:lnTo>
                  <a:lnTo>
                    <a:pt x="24" y="8948"/>
                  </a:lnTo>
                  <a:lnTo>
                    <a:pt x="71" y="9141"/>
                  </a:lnTo>
                  <a:lnTo>
                    <a:pt x="141" y="9334"/>
                  </a:lnTo>
                  <a:lnTo>
                    <a:pt x="258" y="9521"/>
                  </a:lnTo>
                  <a:lnTo>
                    <a:pt x="375" y="9703"/>
                  </a:lnTo>
                  <a:lnTo>
                    <a:pt x="515" y="9880"/>
                  </a:lnTo>
                  <a:lnTo>
                    <a:pt x="678" y="10057"/>
                  </a:lnTo>
                  <a:lnTo>
                    <a:pt x="865" y="10229"/>
                  </a:lnTo>
                  <a:lnTo>
                    <a:pt x="1075" y="10395"/>
                  </a:lnTo>
                  <a:lnTo>
                    <a:pt x="1309" y="10556"/>
                  </a:lnTo>
                  <a:lnTo>
                    <a:pt x="1566" y="10711"/>
                  </a:lnTo>
                  <a:lnTo>
                    <a:pt x="1846" y="10861"/>
                  </a:lnTo>
                  <a:lnTo>
                    <a:pt x="2150" y="11011"/>
                  </a:lnTo>
                  <a:lnTo>
                    <a:pt x="2477" y="11151"/>
                  </a:lnTo>
                  <a:lnTo>
                    <a:pt x="2804" y="11290"/>
                  </a:lnTo>
                  <a:lnTo>
                    <a:pt x="3178" y="11419"/>
                  </a:lnTo>
                  <a:lnTo>
                    <a:pt x="3552" y="11548"/>
                  </a:lnTo>
                  <a:lnTo>
                    <a:pt x="3949" y="11665"/>
                  </a:lnTo>
                  <a:lnTo>
                    <a:pt x="4370" y="11783"/>
                  </a:lnTo>
                  <a:lnTo>
                    <a:pt x="4814" y="11896"/>
                  </a:lnTo>
                  <a:lnTo>
                    <a:pt x="5281" y="11998"/>
                  </a:lnTo>
                  <a:lnTo>
                    <a:pt x="5771" y="12094"/>
                  </a:lnTo>
                  <a:lnTo>
                    <a:pt x="6262" y="12191"/>
                  </a:lnTo>
                  <a:lnTo>
                    <a:pt x="6776" y="12277"/>
                  </a:lnTo>
                  <a:lnTo>
                    <a:pt x="7313" y="12357"/>
                  </a:lnTo>
                  <a:lnTo>
                    <a:pt x="7874" y="12432"/>
                  </a:lnTo>
                  <a:lnTo>
                    <a:pt x="8435" y="12502"/>
                  </a:lnTo>
                  <a:lnTo>
                    <a:pt x="9042" y="12561"/>
                  </a:lnTo>
                  <a:lnTo>
                    <a:pt x="9650" y="12620"/>
                  </a:lnTo>
                  <a:lnTo>
                    <a:pt x="10257" y="12668"/>
                  </a:lnTo>
                  <a:lnTo>
                    <a:pt x="10327" y="12909"/>
                  </a:lnTo>
                  <a:lnTo>
                    <a:pt x="10397" y="13156"/>
                  </a:lnTo>
                  <a:lnTo>
                    <a:pt x="10537" y="13392"/>
                  </a:lnTo>
                  <a:lnTo>
                    <a:pt x="10701" y="13627"/>
                  </a:lnTo>
                  <a:lnTo>
                    <a:pt x="10911" y="13863"/>
                  </a:lnTo>
                  <a:lnTo>
                    <a:pt x="11168" y="14094"/>
                  </a:lnTo>
                  <a:lnTo>
                    <a:pt x="11449" y="14324"/>
                  </a:lnTo>
                  <a:lnTo>
                    <a:pt x="11752" y="14549"/>
                  </a:lnTo>
                  <a:lnTo>
                    <a:pt x="12103" y="14769"/>
                  </a:lnTo>
                  <a:lnTo>
                    <a:pt x="12500" y="14989"/>
                  </a:lnTo>
                  <a:lnTo>
                    <a:pt x="12944" y="15209"/>
                  </a:lnTo>
                  <a:lnTo>
                    <a:pt x="13388" y="15418"/>
                  </a:lnTo>
                  <a:lnTo>
                    <a:pt x="13902" y="15632"/>
                  </a:lnTo>
                  <a:lnTo>
                    <a:pt x="14439" y="15836"/>
                  </a:lnTo>
                  <a:lnTo>
                    <a:pt x="15000" y="16040"/>
                  </a:lnTo>
                  <a:lnTo>
                    <a:pt x="15607" y="16238"/>
                  </a:lnTo>
                  <a:lnTo>
                    <a:pt x="16238" y="16431"/>
                  </a:lnTo>
                  <a:lnTo>
                    <a:pt x="16915" y="16624"/>
                  </a:lnTo>
                  <a:lnTo>
                    <a:pt x="17616" y="16812"/>
                  </a:lnTo>
                  <a:lnTo>
                    <a:pt x="18341" y="16994"/>
                  </a:lnTo>
                  <a:lnTo>
                    <a:pt x="19112" y="17171"/>
                  </a:lnTo>
                  <a:lnTo>
                    <a:pt x="19929" y="17348"/>
                  </a:lnTo>
                  <a:lnTo>
                    <a:pt x="20770" y="17519"/>
                  </a:lnTo>
                  <a:lnTo>
                    <a:pt x="21635" y="17680"/>
                  </a:lnTo>
                  <a:lnTo>
                    <a:pt x="22546" y="17846"/>
                  </a:lnTo>
                  <a:lnTo>
                    <a:pt x="23457" y="18002"/>
                  </a:lnTo>
                  <a:lnTo>
                    <a:pt x="24438" y="18152"/>
                  </a:lnTo>
                  <a:lnTo>
                    <a:pt x="25419" y="18297"/>
                  </a:lnTo>
                  <a:lnTo>
                    <a:pt x="26447" y="18441"/>
                  </a:lnTo>
                  <a:lnTo>
                    <a:pt x="27522" y="18575"/>
                  </a:lnTo>
                  <a:lnTo>
                    <a:pt x="28597" y="18709"/>
                  </a:lnTo>
                  <a:lnTo>
                    <a:pt x="29718" y="18833"/>
                  </a:lnTo>
                  <a:lnTo>
                    <a:pt x="29999" y="18881"/>
                  </a:lnTo>
                  <a:lnTo>
                    <a:pt x="30629" y="18988"/>
                  </a:lnTo>
                  <a:lnTo>
                    <a:pt x="31634" y="19144"/>
                  </a:lnTo>
                  <a:lnTo>
                    <a:pt x="32942" y="19342"/>
                  </a:lnTo>
                  <a:lnTo>
                    <a:pt x="34554" y="19578"/>
                  </a:lnTo>
                  <a:lnTo>
                    <a:pt x="36423" y="19835"/>
                  </a:lnTo>
                  <a:lnTo>
                    <a:pt x="37451" y="19969"/>
                  </a:lnTo>
                  <a:lnTo>
                    <a:pt x="38503" y="20103"/>
                  </a:lnTo>
                  <a:lnTo>
                    <a:pt x="39624" y="20248"/>
                  </a:lnTo>
                  <a:lnTo>
                    <a:pt x="40792" y="20387"/>
                  </a:lnTo>
                  <a:lnTo>
                    <a:pt x="42007" y="20527"/>
                  </a:lnTo>
                  <a:lnTo>
                    <a:pt x="43269" y="20666"/>
                  </a:lnTo>
                  <a:lnTo>
                    <a:pt x="44554" y="20805"/>
                  </a:lnTo>
                  <a:lnTo>
                    <a:pt x="45862" y="20934"/>
                  </a:lnTo>
                  <a:lnTo>
                    <a:pt x="47217" y="21063"/>
                  </a:lnTo>
                  <a:lnTo>
                    <a:pt x="48572" y="21186"/>
                  </a:lnTo>
                  <a:lnTo>
                    <a:pt x="49974" y="21304"/>
                  </a:lnTo>
                  <a:lnTo>
                    <a:pt x="51376" y="21416"/>
                  </a:lnTo>
                  <a:lnTo>
                    <a:pt x="52777" y="21513"/>
                  </a:lnTo>
                  <a:lnTo>
                    <a:pt x="54202" y="21604"/>
                  </a:lnTo>
                  <a:lnTo>
                    <a:pt x="55651" y="21685"/>
                  </a:lnTo>
                  <a:lnTo>
                    <a:pt x="57076" y="21749"/>
                  </a:lnTo>
                  <a:lnTo>
                    <a:pt x="57800" y="21781"/>
                  </a:lnTo>
                  <a:lnTo>
                    <a:pt x="58501" y="21808"/>
                  </a:lnTo>
                  <a:lnTo>
                    <a:pt x="59225" y="21829"/>
                  </a:lnTo>
                  <a:lnTo>
                    <a:pt x="59926" y="21845"/>
                  </a:lnTo>
                  <a:lnTo>
                    <a:pt x="60651" y="21861"/>
                  </a:lnTo>
                  <a:lnTo>
                    <a:pt x="61351" y="21872"/>
                  </a:lnTo>
                  <a:lnTo>
                    <a:pt x="62052" y="21877"/>
                  </a:lnTo>
                  <a:lnTo>
                    <a:pt x="63431" y="21877"/>
                  </a:lnTo>
                  <a:lnTo>
                    <a:pt x="64108" y="21872"/>
                  </a:lnTo>
                  <a:lnTo>
                    <a:pt x="64762" y="21861"/>
                  </a:lnTo>
                  <a:lnTo>
                    <a:pt x="65417" y="21845"/>
                  </a:lnTo>
                  <a:lnTo>
                    <a:pt x="66071" y="21829"/>
                  </a:lnTo>
                  <a:lnTo>
                    <a:pt x="66678" y="21802"/>
                  </a:lnTo>
                  <a:lnTo>
                    <a:pt x="67309" y="21776"/>
                  </a:lnTo>
                  <a:lnTo>
                    <a:pt x="67916" y="21749"/>
                  </a:lnTo>
                  <a:lnTo>
                    <a:pt x="68500" y="21711"/>
                  </a:lnTo>
                  <a:lnTo>
                    <a:pt x="69084" y="21674"/>
                  </a:lnTo>
                  <a:lnTo>
                    <a:pt x="69645" y="21631"/>
                  </a:lnTo>
                  <a:lnTo>
                    <a:pt x="70206" y="21583"/>
                  </a:lnTo>
                  <a:lnTo>
                    <a:pt x="70767" y="21529"/>
                  </a:lnTo>
                  <a:lnTo>
                    <a:pt x="71304" y="21475"/>
                  </a:lnTo>
                  <a:lnTo>
                    <a:pt x="71818" y="21411"/>
                  </a:lnTo>
                  <a:lnTo>
                    <a:pt x="72332" y="21352"/>
                  </a:lnTo>
                  <a:lnTo>
                    <a:pt x="72823" y="21282"/>
                  </a:lnTo>
                  <a:lnTo>
                    <a:pt x="73313" y="21207"/>
                  </a:lnTo>
                  <a:lnTo>
                    <a:pt x="73804" y="21132"/>
                  </a:lnTo>
                  <a:lnTo>
                    <a:pt x="74271" y="21052"/>
                  </a:lnTo>
                  <a:lnTo>
                    <a:pt x="74715" y="20972"/>
                  </a:lnTo>
                  <a:lnTo>
                    <a:pt x="75159" y="20880"/>
                  </a:lnTo>
                  <a:lnTo>
                    <a:pt x="75579" y="20789"/>
                  </a:lnTo>
                  <a:lnTo>
                    <a:pt x="76000" y="20693"/>
                  </a:lnTo>
                  <a:lnTo>
                    <a:pt x="76420" y="20591"/>
                  </a:lnTo>
                  <a:lnTo>
                    <a:pt x="76794" y="20484"/>
                  </a:lnTo>
                  <a:lnTo>
                    <a:pt x="77191" y="20377"/>
                  </a:lnTo>
                  <a:lnTo>
                    <a:pt x="77565" y="20264"/>
                  </a:lnTo>
                  <a:lnTo>
                    <a:pt x="77916" y="20146"/>
                  </a:lnTo>
                  <a:lnTo>
                    <a:pt x="78266" y="20028"/>
                  </a:lnTo>
                  <a:lnTo>
                    <a:pt x="78593" y="19899"/>
                  </a:lnTo>
                  <a:lnTo>
                    <a:pt x="78920" y="19771"/>
                  </a:lnTo>
                  <a:lnTo>
                    <a:pt x="79598" y="19481"/>
                  </a:lnTo>
                  <a:lnTo>
                    <a:pt x="80229" y="19186"/>
                  </a:lnTo>
                  <a:lnTo>
                    <a:pt x="80859" y="18886"/>
                  </a:lnTo>
                  <a:lnTo>
                    <a:pt x="81420" y="18586"/>
                  </a:lnTo>
                  <a:lnTo>
                    <a:pt x="81981" y="18286"/>
                  </a:lnTo>
                  <a:lnTo>
                    <a:pt x="82471" y="17980"/>
                  </a:lnTo>
                  <a:lnTo>
                    <a:pt x="82939" y="17669"/>
                  </a:lnTo>
                  <a:lnTo>
                    <a:pt x="83382" y="17364"/>
                  </a:lnTo>
                  <a:lnTo>
                    <a:pt x="83780" y="17053"/>
                  </a:lnTo>
                  <a:lnTo>
                    <a:pt x="84130" y="16742"/>
                  </a:lnTo>
                  <a:lnTo>
                    <a:pt x="84457" y="16436"/>
                  </a:lnTo>
                  <a:lnTo>
                    <a:pt x="84738" y="16126"/>
                  </a:lnTo>
                  <a:lnTo>
                    <a:pt x="84995" y="15820"/>
                  </a:lnTo>
                  <a:lnTo>
                    <a:pt x="85181" y="15509"/>
                  </a:lnTo>
                  <a:lnTo>
                    <a:pt x="85345" y="15203"/>
                  </a:lnTo>
                  <a:lnTo>
                    <a:pt x="85485" y="14903"/>
                  </a:lnTo>
                  <a:lnTo>
                    <a:pt x="86116" y="14855"/>
                  </a:lnTo>
                  <a:lnTo>
                    <a:pt x="86747" y="14801"/>
                  </a:lnTo>
                  <a:lnTo>
                    <a:pt x="87378" y="14742"/>
                  </a:lnTo>
                  <a:lnTo>
                    <a:pt x="88008" y="14678"/>
                  </a:lnTo>
                  <a:lnTo>
                    <a:pt x="88616" y="14608"/>
                  </a:lnTo>
                  <a:lnTo>
                    <a:pt x="89200" y="14533"/>
                  </a:lnTo>
                  <a:lnTo>
                    <a:pt x="89784" y="14453"/>
                  </a:lnTo>
                  <a:lnTo>
                    <a:pt x="90345" y="14362"/>
                  </a:lnTo>
                  <a:lnTo>
                    <a:pt x="90905" y="14271"/>
                  </a:lnTo>
                  <a:lnTo>
                    <a:pt x="91466" y="14169"/>
                  </a:lnTo>
                  <a:lnTo>
                    <a:pt x="91980" y="14062"/>
                  </a:lnTo>
                  <a:lnTo>
                    <a:pt x="92494" y="13949"/>
                  </a:lnTo>
                  <a:lnTo>
                    <a:pt x="93008" y="13831"/>
                  </a:lnTo>
                  <a:lnTo>
                    <a:pt x="93499" y="13713"/>
                  </a:lnTo>
                  <a:lnTo>
                    <a:pt x="93966" y="13585"/>
                  </a:lnTo>
                  <a:lnTo>
                    <a:pt x="94433" y="13451"/>
                  </a:lnTo>
                  <a:lnTo>
                    <a:pt x="94760" y="13349"/>
                  </a:lnTo>
                  <a:lnTo>
                    <a:pt x="95087" y="13247"/>
                  </a:lnTo>
                  <a:lnTo>
                    <a:pt x="95671" y="13032"/>
                  </a:lnTo>
                  <a:lnTo>
                    <a:pt x="96255" y="12807"/>
                  </a:lnTo>
                  <a:lnTo>
                    <a:pt x="96769" y="12571"/>
                  </a:lnTo>
                  <a:lnTo>
                    <a:pt x="97260" y="12330"/>
                  </a:lnTo>
                  <a:lnTo>
                    <a:pt x="97704" y="12078"/>
                  </a:lnTo>
                  <a:lnTo>
                    <a:pt x="98124" y="11821"/>
                  </a:lnTo>
                  <a:lnTo>
                    <a:pt x="98498" y="11558"/>
                  </a:lnTo>
                  <a:lnTo>
                    <a:pt x="98825" y="11285"/>
                  </a:lnTo>
                  <a:lnTo>
                    <a:pt x="99129" y="11006"/>
                  </a:lnTo>
                  <a:lnTo>
                    <a:pt x="99386" y="10727"/>
                  </a:lnTo>
                  <a:lnTo>
                    <a:pt x="99596" y="10438"/>
                  </a:lnTo>
                  <a:lnTo>
                    <a:pt x="99783" y="10143"/>
                  </a:lnTo>
                  <a:lnTo>
                    <a:pt x="99923" y="9848"/>
                  </a:lnTo>
                  <a:lnTo>
                    <a:pt x="100017" y="9548"/>
                  </a:lnTo>
                  <a:lnTo>
                    <a:pt x="100087" y="9242"/>
                  </a:lnTo>
                  <a:lnTo>
                    <a:pt x="100110" y="8937"/>
                  </a:lnTo>
                  <a:lnTo>
                    <a:pt x="100087" y="8631"/>
                  </a:lnTo>
                  <a:lnTo>
                    <a:pt x="100040" y="8326"/>
                  </a:lnTo>
                  <a:lnTo>
                    <a:pt x="99947" y="8015"/>
                  </a:lnTo>
                  <a:lnTo>
                    <a:pt x="99807" y="7704"/>
                  </a:lnTo>
                  <a:lnTo>
                    <a:pt x="99643" y="7393"/>
                  </a:lnTo>
                  <a:lnTo>
                    <a:pt x="99409" y="7087"/>
                  </a:lnTo>
                  <a:lnTo>
                    <a:pt x="99176" y="6782"/>
                  </a:lnTo>
                  <a:lnTo>
                    <a:pt x="98872" y="6476"/>
                  </a:lnTo>
                  <a:lnTo>
                    <a:pt x="98545" y="6171"/>
                  </a:lnTo>
                  <a:lnTo>
                    <a:pt x="98171" y="5871"/>
                  </a:lnTo>
                  <a:lnTo>
                    <a:pt x="97751" y="5576"/>
                  </a:lnTo>
                  <a:lnTo>
                    <a:pt x="97307" y="5281"/>
                  </a:lnTo>
                  <a:lnTo>
                    <a:pt x="96816" y="4991"/>
                  </a:lnTo>
                  <a:lnTo>
                    <a:pt x="96279" y="4707"/>
                  </a:lnTo>
                  <a:lnTo>
                    <a:pt x="95695" y="4429"/>
                  </a:lnTo>
                  <a:lnTo>
                    <a:pt x="95204" y="4209"/>
                  </a:lnTo>
                  <a:lnTo>
                    <a:pt x="94690" y="3994"/>
                  </a:lnTo>
                  <a:lnTo>
                    <a:pt x="94153" y="3785"/>
                  </a:lnTo>
                  <a:lnTo>
                    <a:pt x="93592" y="3582"/>
                  </a:lnTo>
                  <a:lnTo>
                    <a:pt x="93008" y="3383"/>
                  </a:lnTo>
                  <a:lnTo>
                    <a:pt x="92424" y="3196"/>
                  </a:lnTo>
                  <a:lnTo>
                    <a:pt x="91816" y="3008"/>
                  </a:lnTo>
                  <a:lnTo>
                    <a:pt x="91186" y="2831"/>
                  </a:lnTo>
                  <a:lnTo>
                    <a:pt x="90532" y="2665"/>
                  </a:lnTo>
                  <a:lnTo>
                    <a:pt x="89854" y="2499"/>
                  </a:lnTo>
                  <a:lnTo>
                    <a:pt x="89176" y="2343"/>
                  </a:lnTo>
                  <a:lnTo>
                    <a:pt x="88476" y="2193"/>
                  </a:lnTo>
                  <a:lnTo>
                    <a:pt x="87751" y="2054"/>
                  </a:lnTo>
                  <a:lnTo>
                    <a:pt x="87027" y="1914"/>
                  </a:lnTo>
                  <a:lnTo>
                    <a:pt x="86279" y="1786"/>
                  </a:lnTo>
                  <a:lnTo>
                    <a:pt x="85509" y="1662"/>
                  </a:lnTo>
                  <a:lnTo>
                    <a:pt x="84738" y="1550"/>
                  </a:lnTo>
                  <a:lnTo>
                    <a:pt x="83920" y="1443"/>
                  </a:lnTo>
                  <a:lnTo>
                    <a:pt x="83126" y="1341"/>
                  </a:lnTo>
                  <a:lnTo>
                    <a:pt x="82284" y="1250"/>
                  </a:lnTo>
                  <a:lnTo>
                    <a:pt x="81443" y="1164"/>
                  </a:lnTo>
                  <a:lnTo>
                    <a:pt x="80602" y="1084"/>
                  </a:lnTo>
                  <a:lnTo>
                    <a:pt x="79715" y="1014"/>
                  </a:lnTo>
                  <a:lnTo>
                    <a:pt x="78850" y="950"/>
                  </a:lnTo>
                  <a:lnTo>
                    <a:pt x="77939" y="891"/>
                  </a:lnTo>
                  <a:lnTo>
                    <a:pt x="77028" y="842"/>
                  </a:lnTo>
                  <a:lnTo>
                    <a:pt x="76117" y="799"/>
                  </a:lnTo>
                  <a:lnTo>
                    <a:pt x="75182" y="762"/>
                  </a:lnTo>
                  <a:lnTo>
                    <a:pt x="74224" y="735"/>
                  </a:lnTo>
                  <a:lnTo>
                    <a:pt x="73266" y="719"/>
                  </a:lnTo>
                  <a:lnTo>
                    <a:pt x="72309" y="708"/>
                  </a:lnTo>
                  <a:lnTo>
                    <a:pt x="71327" y="703"/>
                  </a:lnTo>
                  <a:lnTo>
                    <a:pt x="70229" y="703"/>
                  </a:lnTo>
                  <a:lnTo>
                    <a:pt x="69155" y="714"/>
                  </a:lnTo>
                  <a:lnTo>
                    <a:pt x="68057" y="730"/>
                  </a:lnTo>
                  <a:lnTo>
                    <a:pt x="66982" y="746"/>
                  </a:lnTo>
                  <a:lnTo>
                    <a:pt x="65907" y="773"/>
                  </a:lnTo>
                  <a:lnTo>
                    <a:pt x="64832" y="799"/>
                  </a:lnTo>
                  <a:lnTo>
                    <a:pt x="63758" y="837"/>
                  </a:lnTo>
                  <a:lnTo>
                    <a:pt x="62683" y="874"/>
                  </a:lnTo>
                  <a:lnTo>
                    <a:pt x="61632" y="923"/>
                  </a:lnTo>
                  <a:lnTo>
                    <a:pt x="60580" y="971"/>
                  </a:lnTo>
                  <a:lnTo>
                    <a:pt x="59552" y="1030"/>
                  </a:lnTo>
                  <a:lnTo>
                    <a:pt x="58525" y="1089"/>
                  </a:lnTo>
                  <a:lnTo>
                    <a:pt x="57497" y="1159"/>
                  </a:lnTo>
                  <a:lnTo>
                    <a:pt x="56469" y="1228"/>
                  </a:lnTo>
                  <a:lnTo>
                    <a:pt x="55487" y="1303"/>
                  </a:lnTo>
                  <a:lnTo>
                    <a:pt x="54483" y="1389"/>
                  </a:lnTo>
                  <a:lnTo>
                    <a:pt x="54015" y="1303"/>
                  </a:lnTo>
                  <a:lnTo>
                    <a:pt x="53502" y="1223"/>
                  </a:lnTo>
                  <a:lnTo>
                    <a:pt x="53011" y="1148"/>
                  </a:lnTo>
                  <a:lnTo>
                    <a:pt x="52497" y="1067"/>
                  </a:lnTo>
                  <a:lnTo>
                    <a:pt x="51960" y="998"/>
                  </a:lnTo>
                  <a:lnTo>
                    <a:pt x="51422" y="928"/>
                  </a:lnTo>
                  <a:lnTo>
                    <a:pt x="50324" y="794"/>
                  </a:lnTo>
                  <a:lnTo>
                    <a:pt x="49203" y="665"/>
                  </a:lnTo>
                  <a:lnTo>
                    <a:pt x="48035" y="553"/>
                  </a:lnTo>
                  <a:lnTo>
                    <a:pt x="46820" y="451"/>
                  </a:lnTo>
                  <a:lnTo>
                    <a:pt x="45582" y="360"/>
                  </a:lnTo>
                  <a:lnTo>
                    <a:pt x="44320" y="274"/>
                  </a:lnTo>
                  <a:lnTo>
                    <a:pt x="43035" y="204"/>
                  </a:lnTo>
                  <a:lnTo>
                    <a:pt x="41727" y="140"/>
                  </a:lnTo>
                  <a:lnTo>
                    <a:pt x="40372" y="92"/>
                  </a:lnTo>
                  <a:lnTo>
                    <a:pt x="39017" y="49"/>
                  </a:lnTo>
                  <a:lnTo>
                    <a:pt x="37615" y="22"/>
                  </a:lnTo>
                  <a:lnTo>
                    <a:pt x="36213" y="6"/>
                  </a:lnTo>
                  <a:lnTo>
                    <a:pt x="3478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00;p44">
              <a:extLst>
                <a:ext uri="{FF2B5EF4-FFF2-40B4-BE49-F238E27FC236}">
                  <a16:creationId xmlns:a16="http://schemas.microsoft.com/office/drawing/2014/main" id="{53F5BC69-D9D5-48D1-9CB5-A5E8D588F1FD}"/>
                </a:ext>
              </a:extLst>
            </p:cNvPr>
            <p:cNvSpPr/>
            <p:nvPr/>
          </p:nvSpPr>
          <p:spPr>
            <a:xfrm rot="10800000">
              <a:off x="126491" y="-604024"/>
              <a:ext cx="828474" cy="2361670"/>
            </a:xfrm>
            <a:custGeom>
              <a:avLst/>
              <a:gdLst/>
              <a:ahLst/>
              <a:cxnLst/>
              <a:rect l="l" t="t" r="r" b="b"/>
              <a:pathLst>
                <a:path w="85719" h="60239" extrusionOk="0">
                  <a:moveTo>
                    <a:pt x="83569" y="1"/>
                  </a:moveTo>
                  <a:lnTo>
                    <a:pt x="83359" y="6"/>
                  </a:lnTo>
                  <a:lnTo>
                    <a:pt x="83149" y="11"/>
                  </a:lnTo>
                  <a:lnTo>
                    <a:pt x="82962" y="22"/>
                  </a:lnTo>
                  <a:lnTo>
                    <a:pt x="82752" y="38"/>
                  </a:lnTo>
                  <a:lnTo>
                    <a:pt x="82588" y="54"/>
                  </a:lnTo>
                  <a:lnTo>
                    <a:pt x="82401" y="81"/>
                  </a:lnTo>
                  <a:lnTo>
                    <a:pt x="82238" y="108"/>
                  </a:lnTo>
                  <a:lnTo>
                    <a:pt x="82097" y="135"/>
                  </a:lnTo>
                  <a:lnTo>
                    <a:pt x="81957" y="167"/>
                  </a:lnTo>
                  <a:lnTo>
                    <a:pt x="81840" y="204"/>
                  </a:lnTo>
                  <a:lnTo>
                    <a:pt x="81724" y="242"/>
                  </a:lnTo>
                  <a:lnTo>
                    <a:pt x="81630" y="285"/>
                  </a:lnTo>
                  <a:lnTo>
                    <a:pt x="81537" y="328"/>
                  </a:lnTo>
                  <a:lnTo>
                    <a:pt x="81490" y="371"/>
                  </a:lnTo>
                  <a:lnTo>
                    <a:pt x="81443" y="419"/>
                  </a:lnTo>
                  <a:lnTo>
                    <a:pt x="81420" y="467"/>
                  </a:lnTo>
                  <a:lnTo>
                    <a:pt x="81210" y="1293"/>
                  </a:lnTo>
                  <a:lnTo>
                    <a:pt x="80789" y="2960"/>
                  </a:lnTo>
                  <a:lnTo>
                    <a:pt x="80205" y="5377"/>
                  </a:lnTo>
                  <a:lnTo>
                    <a:pt x="79504" y="8428"/>
                  </a:lnTo>
                  <a:lnTo>
                    <a:pt x="79130" y="10165"/>
                  </a:lnTo>
                  <a:lnTo>
                    <a:pt x="78733" y="12019"/>
                  </a:lnTo>
                  <a:lnTo>
                    <a:pt x="78359" y="13981"/>
                  </a:lnTo>
                  <a:lnTo>
                    <a:pt x="77962" y="16040"/>
                  </a:lnTo>
                  <a:lnTo>
                    <a:pt x="77565" y="18179"/>
                  </a:lnTo>
                  <a:lnTo>
                    <a:pt x="77191" y="20393"/>
                  </a:lnTo>
                  <a:lnTo>
                    <a:pt x="76817" y="22660"/>
                  </a:lnTo>
                  <a:lnTo>
                    <a:pt x="76490" y="24971"/>
                  </a:lnTo>
                  <a:lnTo>
                    <a:pt x="76187" y="27313"/>
                  </a:lnTo>
                  <a:lnTo>
                    <a:pt x="75906" y="29672"/>
                  </a:lnTo>
                  <a:lnTo>
                    <a:pt x="75649" y="32036"/>
                  </a:lnTo>
                  <a:lnTo>
                    <a:pt x="75462" y="34389"/>
                  </a:lnTo>
                  <a:lnTo>
                    <a:pt x="75322" y="36727"/>
                  </a:lnTo>
                  <a:lnTo>
                    <a:pt x="75276" y="37884"/>
                  </a:lnTo>
                  <a:lnTo>
                    <a:pt x="75229" y="39026"/>
                  </a:lnTo>
                  <a:lnTo>
                    <a:pt x="75205" y="40163"/>
                  </a:lnTo>
                  <a:lnTo>
                    <a:pt x="75205" y="41283"/>
                  </a:lnTo>
                  <a:lnTo>
                    <a:pt x="75205" y="42393"/>
                  </a:lnTo>
                  <a:lnTo>
                    <a:pt x="75252" y="43481"/>
                  </a:lnTo>
                  <a:lnTo>
                    <a:pt x="75299" y="44553"/>
                  </a:lnTo>
                  <a:lnTo>
                    <a:pt x="75346" y="45604"/>
                  </a:lnTo>
                  <a:lnTo>
                    <a:pt x="75439" y="46633"/>
                  </a:lnTo>
                  <a:lnTo>
                    <a:pt x="75556" y="47641"/>
                  </a:lnTo>
                  <a:lnTo>
                    <a:pt x="75673" y="48622"/>
                  </a:lnTo>
                  <a:lnTo>
                    <a:pt x="75813" y="49581"/>
                  </a:lnTo>
                  <a:lnTo>
                    <a:pt x="76000" y="50509"/>
                  </a:lnTo>
                  <a:lnTo>
                    <a:pt x="76187" y="51409"/>
                  </a:lnTo>
                  <a:lnTo>
                    <a:pt x="76397" y="52278"/>
                  </a:lnTo>
                  <a:lnTo>
                    <a:pt x="76654" y="53114"/>
                  </a:lnTo>
                  <a:lnTo>
                    <a:pt x="76911" y="53913"/>
                  </a:lnTo>
                  <a:lnTo>
                    <a:pt x="77215" y="54679"/>
                  </a:lnTo>
                  <a:lnTo>
                    <a:pt x="77542" y="55408"/>
                  </a:lnTo>
                  <a:lnTo>
                    <a:pt x="77869" y="56095"/>
                  </a:lnTo>
                  <a:lnTo>
                    <a:pt x="78266" y="56743"/>
                  </a:lnTo>
                  <a:lnTo>
                    <a:pt x="78453" y="57054"/>
                  </a:lnTo>
                  <a:lnTo>
                    <a:pt x="78663" y="57349"/>
                  </a:lnTo>
                  <a:lnTo>
                    <a:pt x="76490" y="56636"/>
                  </a:lnTo>
                  <a:lnTo>
                    <a:pt x="74061" y="55821"/>
                  </a:lnTo>
                  <a:lnTo>
                    <a:pt x="71421" y="54915"/>
                  </a:lnTo>
                  <a:lnTo>
                    <a:pt x="68594" y="53924"/>
                  </a:lnTo>
                  <a:lnTo>
                    <a:pt x="67099" y="53393"/>
                  </a:lnTo>
                  <a:lnTo>
                    <a:pt x="65580" y="52846"/>
                  </a:lnTo>
                  <a:lnTo>
                    <a:pt x="64015" y="52278"/>
                  </a:lnTo>
                  <a:lnTo>
                    <a:pt x="62426" y="51694"/>
                  </a:lnTo>
                  <a:lnTo>
                    <a:pt x="60814" y="51088"/>
                  </a:lnTo>
                  <a:lnTo>
                    <a:pt x="59155" y="50461"/>
                  </a:lnTo>
                  <a:lnTo>
                    <a:pt x="57473" y="49817"/>
                  </a:lnTo>
                  <a:lnTo>
                    <a:pt x="55768" y="49158"/>
                  </a:lnTo>
                  <a:lnTo>
                    <a:pt x="54062" y="48482"/>
                  </a:lnTo>
                  <a:lnTo>
                    <a:pt x="52333" y="47786"/>
                  </a:lnTo>
                  <a:lnTo>
                    <a:pt x="50581" y="47078"/>
                  </a:lnTo>
                  <a:lnTo>
                    <a:pt x="48829" y="46354"/>
                  </a:lnTo>
                  <a:lnTo>
                    <a:pt x="47053" y="45615"/>
                  </a:lnTo>
                  <a:lnTo>
                    <a:pt x="45301" y="44859"/>
                  </a:lnTo>
                  <a:lnTo>
                    <a:pt x="43526" y="44092"/>
                  </a:lnTo>
                  <a:lnTo>
                    <a:pt x="41750" y="43309"/>
                  </a:lnTo>
                  <a:lnTo>
                    <a:pt x="39998" y="42516"/>
                  </a:lnTo>
                  <a:lnTo>
                    <a:pt x="38246" y="41707"/>
                  </a:lnTo>
                  <a:lnTo>
                    <a:pt x="36517" y="40886"/>
                  </a:lnTo>
                  <a:lnTo>
                    <a:pt x="34788" y="40056"/>
                  </a:lnTo>
                  <a:lnTo>
                    <a:pt x="33059" y="39214"/>
                  </a:lnTo>
                  <a:lnTo>
                    <a:pt x="31377" y="38362"/>
                  </a:lnTo>
                  <a:lnTo>
                    <a:pt x="29718" y="37499"/>
                  </a:lnTo>
                  <a:lnTo>
                    <a:pt x="28083" y="36630"/>
                  </a:lnTo>
                  <a:lnTo>
                    <a:pt x="26471" y="35746"/>
                  </a:lnTo>
                  <a:lnTo>
                    <a:pt x="24882" y="34856"/>
                  </a:lnTo>
                  <a:lnTo>
                    <a:pt x="23340" y="33960"/>
                  </a:lnTo>
                  <a:lnTo>
                    <a:pt x="21822" y="33055"/>
                  </a:lnTo>
                  <a:lnTo>
                    <a:pt x="20373" y="32138"/>
                  </a:lnTo>
                  <a:lnTo>
                    <a:pt x="18948" y="31221"/>
                  </a:lnTo>
                  <a:lnTo>
                    <a:pt x="17569" y="30294"/>
                  </a:lnTo>
                  <a:lnTo>
                    <a:pt x="16915" y="29827"/>
                  </a:lnTo>
                  <a:lnTo>
                    <a:pt x="16238" y="29361"/>
                  </a:lnTo>
                  <a:lnTo>
                    <a:pt x="15607" y="28895"/>
                  </a:lnTo>
                  <a:lnTo>
                    <a:pt x="14976" y="28428"/>
                  </a:lnTo>
                  <a:lnTo>
                    <a:pt x="14369" y="27957"/>
                  </a:lnTo>
                  <a:lnTo>
                    <a:pt x="13761" y="27485"/>
                  </a:lnTo>
                  <a:lnTo>
                    <a:pt x="13177" y="27013"/>
                  </a:lnTo>
                  <a:lnTo>
                    <a:pt x="12617" y="26541"/>
                  </a:lnTo>
                  <a:lnTo>
                    <a:pt x="12056" y="26064"/>
                  </a:lnTo>
                  <a:lnTo>
                    <a:pt x="11519" y="25592"/>
                  </a:lnTo>
                  <a:lnTo>
                    <a:pt x="10981" y="25115"/>
                  </a:lnTo>
                  <a:lnTo>
                    <a:pt x="10491" y="24638"/>
                  </a:lnTo>
                  <a:lnTo>
                    <a:pt x="10000" y="24161"/>
                  </a:lnTo>
                  <a:lnTo>
                    <a:pt x="9533" y="23684"/>
                  </a:lnTo>
                  <a:lnTo>
                    <a:pt x="9065" y="23207"/>
                  </a:lnTo>
                  <a:lnTo>
                    <a:pt x="8645" y="22725"/>
                  </a:lnTo>
                  <a:lnTo>
                    <a:pt x="8224" y="22247"/>
                  </a:lnTo>
                  <a:lnTo>
                    <a:pt x="7827" y="21765"/>
                  </a:lnTo>
                  <a:lnTo>
                    <a:pt x="7453" y="21288"/>
                  </a:lnTo>
                  <a:lnTo>
                    <a:pt x="7080" y="20805"/>
                  </a:lnTo>
                  <a:lnTo>
                    <a:pt x="6753" y="20328"/>
                  </a:lnTo>
                  <a:lnTo>
                    <a:pt x="6425" y="19846"/>
                  </a:lnTo>
                  <a:lnTo>
                    <a:pt x="6122" y="19363"/>
                  </a:lnTo>
                  <a:lnTo>
                    <a:pt x="5841" y="18886"/>
                  </a:lnTo>
                  <a:lnTo>
                    <a:pt x="5584" y="18404"/>
                  </a:lnTo>
                  <a:lnTo>
                    <a:pt x="5351" y="17921"/>
                  </a:lnTo>
                  <a:lnTo>
                    <a:pt x="5140" y="17444"/>
                  </a:lnTo>
                  <a:lnTo>
                    <a:pt x="4954" y="16962"/>
                  </a:lnTo>
                  <a:lnTo>
                    <a:pt x="4790" y="16485"/>
                  </a:lnTo>
                  <a:lnTo>
                    <a:pt x="4650" y="16002"/>
                  </a:lnTo>
                  <a:lnTo>
                    <a:pt x="4533" y="15525"/>
                  </a:lnTo>
                  <a:lnTo>
                    <a:pt x="4440" y="15048"/>
                  </a:lnTo>
                  <a:lnTo>
                    <a:pt x="4370" y="14571"/>
                  </a:lnTo>
                  <a:lnTo>
                    <a:pt x="4323" y="14094"/>
                  </a:lnTo>
                  <a:lnTo>
                    <a:pt x="4299" y="13617"/>
                  </a:lnTo>
                  <a:lnTo>
                    <a:pt x="4299" y="13140"/>
                  </a:lnTo>
                  <a:lnTo>
                    <a:pt x="4346" y="12663"/>
                  </a:lnTo>
                  <a:lnTo>
                    <a:pt x="4393" y="12191"/>
                  </a:lnTo>
                  <a:lnTo>
                    <a:pt x="4486" y="11714"/>
                  </a:lnTo>
                  <a:lnTo>
                    <a:pt x="4603" y="11242"/>
                  </a:lnTo>
                  <a:lnTo>
                    <a:pt x="4743" y="10770"/>
                  </a:lnTo>
                  <a:lnTo>
                    <a:pt x="4907" y="10304"/>
                  </a:lnTo>
                  <a:lnTo>
                    <a:pt x="5094" y="9832"/>
                  </a:lnTo>
                  <a:lnTo>
                    <a:pt x="5327" y="9366"/>
                  </a:lnTo>
                  <a:lnTo>
                    <a:pt x="5584" y="8899"/>
                  </a:lnTo>
                  <a:lnTo>
                    <a:pt x="5865" y="8433"/>
                  </a:lnTo>
                  <a:lnTo>
                    <a:pt x="6168" y="7967"/>
                  </a:lnTo>
                  <a:lnTo>
                    <a:pt x="6519" y="7506"/>
                  </a:lnTo>
                  <a:lnTo>
                    <a:pt x="6893" y="7045"/>
                  </a:lnTo>
                  <a:lnTo>
                    <a:pt x="7290" y="6584"/>
                  </a:lnTo>
                  <a:lnTo>
                    <a:pt x="7313" y="6535"/>
                  </a:lnTo>
                  <a:lnTo>
                    <a:pt x="7337" y="6487"/>
                  </a:lnTo>
                  <a:lnTo>
                    <a:pt x="7337" y="6439"/>
                  </a:lnTo>
                  <a:lnTo>
                    <a:pt x="7290" y="6391"/>
                  </a:lnTo>
                  <a:lnTo>
                    <a:pt x="7243" y="6342"/>
                  </a:lnTo>
                  <a:lnTo>
                    <a:pt x="7173" y="6299"/>
                  </a:lnTo>
                  <a:lnTo>
                    <a:pt x="7080" y="6257"/>
                  </a:lnTo>
                  <a:lnTo>
                    <a:pt x="6986" y="6214"/>
                  </a:lnTo>
                  <a:lnTo>
                    <a:pt x="6869" y="6176"/>
                  </a:lnTo>
                  <a:lnTo>
                    <a:pt x="6729" y="6139"/>
                  </a:lnTo>
                  <a:lnTo>
                    <a:pt x="6566" y="6107"/>
                  </a:lnTo>
                  <a:lnTo>
                    <a:pt x="6402" y="6080"/>
                  </a:lnTo>
                  <a:lnTo>
                    <a:pt x="6239" y="6053"/>
                  </a:lnTo>
                  <a:lnTo>
                    <a:pt x="6052" y="6031"/>
                  </a:lnTo>
                  <a:lnTo>
                    <a:pt x="5841" y="6015"/>
                  </a:lnTo>
                  <a:lnTo>
                    <a:pt x="5631" y="5999"/>
                  </a:lnTo>
                  <a:lnTo>
                    <a:pt x="5397" y="5994"/>
                  </a:lnTo>
                  <a:lnTo>
                    <a:pt x="5187" y="5989"/>
                  </a:lnTo>
                  <a:lnTo>
                    <a:pt x="4977" y="5994"/>
                  </a:lnTo>
                  <a:lnTo>
                    <a:pt x="4767" y="5999"/>
                  </a:lnTo>
                  <a:lnTo>
                    <a:pt x="4580" y="6010"/>
                  </a:lnTo>
                  <a:lnTo>
                    <a:pt x="4370" y="6026"/>
                  </a:lnTo>
                  <a:lnTo>
                    <a:pt x="4183" y="6048"/>
                  </a:lnTo>
                  <a:lnTo>
                    <a:pt x="3996" y="6069"/>
                  </a:lnTo>
                  <a:lnTo>
                    <a:pt x="3832" y="6096"/>
                  </a:lnTo>
                  <a:lnTo>
                    <a:pt x="3692" y="6128"/>
                  </a:lnTo>
                  <a:lnTo>
                    <a:pt x="3552" y="6165"/>
                  </a:lnTo>
                  <a:lnTo>
                    <a:pt x="3412" y="6203"/>
                  </a:lnTo>
                  <a:lnTo>
                    <a:pt x="3295" y="6246"/>
                  </a:lnTo>
                  <a:lnTo>
                    <a:pt x="3201" y="6289"/>
                  </a:lnTo>
                  <a:lnTo>
                    <a:pt x="3131" y="6337"/>
                  </a:lnTo>
                  <a:lnTo>
                    <a:pt x="3085" y="6385"/>
                  </a:lnTo>
                  <a:lnTo>
                    <a:pt x="2571" y="6964"/>
                  </a:lnTo>
                  <a:lnTo>
                    <a:pt x="2103" y="7543"/>
                  </a:lnTo>
                  <a:lnTo>
                    <a:pt x="1706" y="8127"/>
                  </a:lnTo>
                  <a:lnTo>
                    <a:pt x="1332" y="8717"/>
                  </a:lnTo>
                  <a:lnTo>
                    <a:pt x="1029" y="9301"/>
                  </a:lnTo>
                  <a:lnTo>
                    <a:pt x="748" y="9891"/>
                  </a:lnTo>
                  <a:lnTo>
                    <a:pt x="515" y="10486"/>
                  </a:lnTo>
                  <a:lnTo>
                    <a:pt x="328" y="11076"/>
                  </a:lnTo>
                  <a:lnTo>
                    <a:pt x="188" y="11671"/>
                  </a:lnTo>
                  <a:lnTo>
                    <a:pt x="94" y="12266"/>
                  </a:lnTo>
                  <a:lnTo>
                    <a:pt x="24" y="12861"/>
                  </a:lnTo>
                  <a:lnTo>
                    <a:pt x="1" y="13456"/>
                  </a:lnTo>
                  <a:lnTo>
                    <a:pt x="24" y="14056"/>
                  </a:lnTo>
                  <a:lnTo>
                    <a:pt x="94" y="14651"/>
                  </a:lnTo>
                  <a:lnTo>
                    <a:pt x="188" y="15252"/>
                  </a:lnTo>
                  <a:lnTo>
                    <a:pt x="304" y="15847"/>
                  </a:lnTo>
                  <a:lnTo>
                    <a:pt x="491" y="16447"/>
                  </a:lnTo>
                  <a:lnTo>
                    <a:pt x="678" y="17048"/>
                  </a:lnTo>
                  <a:lnTo>
                    <a:pt x="912" y="17643"/>
                  </a:lnTo>
                  <a:lnTo>
                    <a:pt x="1192" y="18243"/>
                  </a:lnTo>
                  <a:lnTo>
                    <a:pt x="1496" y="18838"/>
                  </a:lnTo>
                  <a:lnTo>
                    <a:pt x="1846" y="19438"/>
                  </a:lnTo>
                  <a:lnTo>
                    <a:pt x="2197" y="20033"/>
                  </a:lnTo>
                  <a:lnTo>
                    <a:pt x="2594" y="20629"/>
                  </a:lnTo>
                  <a:lnTo>
                    <a:pt x="3038" y="21224"/>
                  </a:lnTo>
                  <a:lnTo>
                    <a:pt x="3482" y="21819"/>
                  </a:lnTo>
                  <a:lnTo>
                    <a:pt x="3972" y="22408"/>
                  </a:lnTo>
                  <a:lnTo>
                    <a:pt x="4486" y="22998"/>
                  </a:lnTo>
                  <a:lnTo>
                    <a:pt x="5024" y="23588"/>
                  </a:lnTo>
                  <a:lnTo>
                    <a:pt x="5584" y="24177"/>
                  </a:lnTo>
                  <a:lnTo>
                    <a:pt x="6168" y="24762"/>
                  </a:lnTo>
                  <a:lnTo>
                    <a:pt x="6776" y="25346"/>
                  </a:lnTo>
                  <a:lnTo>
                    <a:pt x="7430" y="25930"/>
                  </a:lnTo>
                  <a:lnTo>
                    <a:pt x="8084" y="26509"/>
                  </a:lnTo>
                  <a:lnTo>
                    <a:pt x="8762" y="27088"/>
                  </a:lnTo>
                  <a:lnTo>
                    <a:pt x="9463" y="27662"/>
                  </a:lnTo>
                  <a:lnTo>
                    <a:pt x="10187" y="28235"/>
                  </a:lnTo>
                  <a:lnTo>
                    <a:pt x="10934" y="28804"/>
                  </a:lnTo>
                  <a:lnTo>
                    <a:pt x="11682" y="29372"/>
                  </a:lnTo>
                  <a:lnTo>
                    <a:pt x="12453" y="29935"/>
                  </a:lnTo>
                  <a:lnTo>
                    <a:pt x="13247" y="30492"/>
                  </a:lnTo>
                  <a:lnTo>
                    <a:pt x="14065" y="31050"/>
                  </a:lnTo>
                  <a:lnTo>
                    <a:pt x="14883" y="31607"/>
                  </a:lnTo>
                  <a:lnTo>
                    <a:pt x="15724" y="32154"/>
                  </a:lnTo>
                  <a:lnTo>
                    <a:pt x="16588" y="32701"/>
                  </a:lnTo>
                  <a:lnTo>
                    <a:pt x="17453" y="33242"/>
                  </a:lnTo>
                  <a:lnTo>
                    <a:pt x="18340" y="33784"/>
                  </a:lnTo>
                  <a:lnTo>
                    <a:pt x="19228" y="34320"/>
                  </a:lnTo>
                  <a:lnTo>
                    <a:pt x="20116" y="34850"/>
                  </a:lnTo>
                  <a:lnTo>
                    <a:pt x="21027" y="35376"/>
                  </a:lnTo>
                  <a:lnTo>
                    <a:pt x="21938" y="35896"/>
                  </a:lnTo>
                  <a:lnTo>
                    <a:pt x="22873" y="36410"/>
                  </a:lnTo>
                  <a:lnTo>
                    <a:pt x="23807" y="36925"/>
                  </a:lnTo>
                  <a:lnTo>
                    <a:pt x="24742" y="37429"/>
                  </a:lnTo>
                  <a:lnTo>
                    <a:pt x="26658" y="38426"/>
                  </a:lnTo>
                  <a:lnTo>
                    <a:pt x="28550" y="39407"/>
                  </a:lnTo>
                  <a:lnTo>
                    <a:pt x="30489" y="40356"/>
                  </a:lnTo>
                  <a:lnTo>
                    <a:pt x="32405" y="41288"/>
                  </a:lnTo>
                  <a:lnTo>
                    <a:pt x="34344" y="42194"/>
                  </a:lnTo>
                  <a:lnTo>
                    <a:pt x="36423" y="43149"/>
                  </a:lnTo>
                  <a:lnTo>
                    <a:pt x="38526" y="44087"/>
                  </a:lnTo>
                  <a:lnTo>
                    <a:pt x="40629" y="45009"/>
                  </a:lnTo>
                  <a:lnTo>
                    <a:pt x="42731" y="45909"/>
                  </a:lnTo>
                  <a:lnTo>
                    <a:pt x="44834" y="46794"/>
                  </a:lnTo>
                  <a:lnTo>
                    <a:pt x="46913" y="47657"/>
                  </a:lnTo>
                  <a:lnTo>
                    <a:pt x="49016" y="48493"/>
                  </a:lnTo>
                  <a:lnTo>
                    <a:pt x="51072" y="49313"/>
                  </a:lnTo>
                  <a:lnTo>
                    <a:pt x="53104" y="50107"/>
                  </a:lnTo>
                  <a:lnTo>
                    <a:pt x="55113" y="50879"/>
                  </a:lnTo>
                  <a:lnTo>
                    <a:pt x="57099" y="51624"/>
                  </a:lnTo>
                  <a:lnTo>
                    <a:pt x="59038" y="52342"/>
                  </a:lnTo>
                  <a:lnTo>
                    <a:pt x="60931" y="53039"/>
                  </a:lnTo>
                  <a:lnTo>
                    <a:pt x="62776" y="53704"/>
                  </a:lnTo>
                  <a:lnTo>
                    <a:pt x="64575" y="54342"/>
                  </a:lnTo>
                  <a:lnTo>
                    <a:pt x="66304" y="54947"/>
                  </a:lnTo>
                  <a:lnTo>
                    <a:pt x="67986" y="55526"/>
                  </a:lnTo>
                  <a:lnTo>
                    <a:pt x="69575" y="56079"/>
                  </a:lnTo>
                  <a:lnTo>
                    <a:pt x="71117" y="56593"/>
                  </a:lnTo>
                  <a:lnTo>
                    <a:pt x="72542" y="57076"/>
                  </a:lnTo>
                  <a:lnTo>
                    <a:pt x="75182" y="57944"/>
                  </a:lnTo>
                  <a:lnTo>
                    <a:pt x="77448" y="58673"/>
                  </a:lnTo>
                  <a:lnTo>
                    <a:pt x="79271" y="59252"/>
                  </a:lnTo>
                  <a:lnTo>
                    <a:pt x="80649" y="59681"/>
                  </a:lnTo>
                  <a:lnTo>
                    <a:pt x="81864" y="60045"/>
                  </a:lnTo>
                  <a:lnTo>
                    <a:pt x="82004" y="60083"/>
                  </a:lnTo>
                  <a:lnTo>
                    <a:pt x="82144" y="60115"/>
                  </a:lnTo>
                  <a:lnTo>
                    <a:pt x="82284" y="60142"/>
                  </a:lnTo>
                  <a:lnTo>
                    <a:pt x="82448" y="60169"/>
                  </a:lnTo>
                  <a:lnTo>
                    <a:pt x="82635" y="60190"/>
                  </a:lnTo>
                  <a:lnTo>
                    <a:pt x="82798" y="60206"/>
                  </a:lnTo>
                  <a:lnTo>
                    <a:pt x="82985" y="60217"/>
                  </a:lnTo>
                  <a:lnTo>
                    <a:pt x="83172" y="60228"/>
                  </a:lnTo>
                  <a:lnTo>
                    <a:pt x="83359" y="60233"/>
                  </a:lnTo>
                  <a:lnTo>
                    <a:pt x="83546" y="60238"/>
                  </a:lnTo>
                  <a:lnTo>
                    <a:pt x="83756" y="60238"/>
                  </a:lnTo>
                  <a:lnTo>
                    <a:pt x="83943" y="60228"/>
                  </a:lnTo>
                  <a:lnTo>
                    <a:pt x="84130" y="60222"/>
                  </a:lnTo>
                  <a:lnTo>
                    <a:pt x="84317" y="60206"/>
                  </a:lnTo>
                  <a:lnTo>
                    <a:pt x="84504" y="60190"/>
                  </a:lnTo>
                  <a:lnTo>
                    <a:pt x="84691" y="60163"/>
                  </a:lnTo>
                  <a:lnTo>
                    <a:pt x="84854" y="60142"/>
                  </a:lnTo>
                  <a:lnTo>
                    <a:pt x="84994" y="60110"/>
                  </a:lnTo>
                  <a:lnTo>
                    <a:pt x="85135" y="60078"/>
                  </a:lnTo>
                  <a:lnTo>
                    <a:pt x="85275" y="60045"/>
                  </a:lnTo>
                  <a:lnTo>
                    <a:pt x="85392" y="60008"/>
                  </a:lnTo>
                  <a:lnTo>
                    <a:pt x="85485" y="59970"/>
                  </a:lnTo>
                  <a:lnTo>
                    <a:pt x="85555" y="59933"/>
                  </a:lnTo>
                  <a:lnTo>
                    <a:pt x="85625" y="59890"/>
                  </a:lnTo>
                  <a:lnTo>
                    <a:pt x="85672" y="59847"/>
                  </a:lnTo>
                  <a:lnTo>
                    <a:pt x="85695" y="59804"/>
                  </a:lnTo>
                  <a:lnTo>
                    <a:pt x="85719" y="59756"/>
                  </a:lnTo>
                  <a:lnTo>
                    <a:pt x="85719" y="59713"/>
                  </a:lnTo>
                  <a:lnTo>
                    <a:pt x="85695" y="59670"/>
                  </a:lnTo>
                  <a:lnTo>
                    <a:pt x="85649" y="59627"/>
                  </a:lnTo>
                  <a:lnTo>
                    <a:pt x="85602" y="59579"/>
                  </a:lnTo>
                  <a:lnTo>
                    <a:pt x="85532" y="59536"/>
                  </a:lnTo>
                  <a:lnTo>
                    <a:pt x="85205" y="59370"/>
                  </a:lnTo>
                  <a:lnTo>
                    <a:pt x="84901" y="59188"/>
                  </a:lnTo>
                  <a:lnTo>
                    <a:pt x="84621" y="58984"/>
                  </a:lnTo>
                  <a:lnTo>
                    <a:pt x="84340" y="58770"/>
                  </a:lnTo>
                  <a:lnTo>
                    <a:pt x="84060" y="58539"/>
                  </a:lnTo>
                  <a:lnTo>
                    <a:pt x="83803" y="58292"/>
                  </a:lnTo>
                  <a:lnTo>
                    <a:pt x="83546" y="58030"/>
                  </a:lnTo>
                  <a:lnTo>
                    <a:pt x="83289" y="57756"/>
                  </a:lnTo>
                  <a:lnTo>
                    <a:pt x="83055" y="57467"/>
                  </a:lnTo>
                  <a:lnTo>
                    <a:pt x="82822" y="57161"/>
                  </a:lnTo>
                  <a:lnTo>
                    <a:pt x="82611" y="56845"/>
                  </a:lnTo>
                  <a:lnTo>
                    <a:pt x="82401" y="56518"/>
                  </a:lnTo>
                  <a:lnTo>
                    <a:pt x="82191" y="56170"/>
                  </a:lnTo>
                  <a:lnTo>
                    <a:pt x="82004" y="55816"/>
                  </a:lnTo>
                  <a:lnTo>
                    <a:pt x="81817" y="55446"/>
                  </a:lnTo>
                  <a:lnTo>
                    <a:pt x="81630" y="55065"/>
                  </a:lnTo>
                  <a:lnTo>
                    <a:pt x="81303" y="54267"/>
                  </a:lnTo>
                  <a:lnTo>
                    <a:pt x="80999" y="53420"/>
                  </a:lnTo>
                  <a:lnTo>
                    <a:pt x="80742" y="52535"/>
                  </a:lnTo>
                  <a:lnTo>
                    <a:pt x="80485" y="51602"/>
                  </a:lnTo>
                  <a:lnTo>
                    <a:pt x="80275" y="50632"/>
                  </a:lnTo>
                  <a:lnTo>
                    <a:pt x="80112" y="49630"/>
                  </a:lnTo>
                  <a:lnTo>
                    <a:pt x="79948" y="48584"/>
                  </a:lnTo>
                  <a:lnTo>
                    <a:pt x="79808" y="47512"/>
                  </a:lnTo>
                  <a:lnTo>
                    <a:pt x="79714" y="46408"/>
                  </a:lnTo>
                  <a:lnTo>
                    <a:pt x="79621" y="45277"/>
                  </a:lnTo>
                  <a:lnTo>
                    <a:pt x="79574" y="44119"/>
                  </a:lnTo>
                  <a:lnTo>
                    <a:pt x="79528" y="42934"/>
                  </a:lnTo>
                  <a:lnTo>
                    <a:pt x="79504" y="41728"/>
                  </a:lnTo>
                  <a:lnTo>
                    <a:pt x="79528" y="40506"/>
                  </a:lnTo>
                  <a:lnTo>
                    <a:pt x="79551" y="39262"/>
                  </a:lnTo>
                  <a:lnTo>
                    <a:pt x="79598" y="38008"/>
                  </a:lnTo>
                  <a:lnTo>
                    <a:pt x="79644" y="36737"/>
                  </a:lnTo>
                  <a:lnTo>
                    <a:pt x="79714" y="35456"/>
                  </a:lnTo>
                  <a:lnTo>
                    <a:pt x="79808" y="34164"/>
                  </a:lnTo>
                  <a:lnTo>
                    <a:pt x="79925" y="32872"/>
                  </a:lnTo>
                  <a:lnTo>
                    <a:pt x="80182" y="30272"/>
                  </a:lnTo>
                  <a:lnTo>
                    <a:pt x="80485" y="27667"/>
                  </a:lnTo>
                  <a:lnTo>
                    <a:pt x="80836" y="25089"/>
                  </a:lnTo>
                  <a:lnTo>
                    <a:pt x="81210" y="22542"/>
                  </a:lnTo>
                  <a:lnTo>
                    <a:pt x="81607" y="20050"/>
                  </a:lnTo>
                  <a:lnTo>
                    <a:pt x="82027" y="17627"/>
                  </a:lnTo>
                  <a:lnTo>
                    <a:pt x="82448" y="15295"/>
                  </a:lnTo>
                  <a:lnTo>
                    <a:pt x="82868" y="13070"/>
                  </a:lnTo>
                  <a:lnTo>
                    <a:pt x="83312" y="10969"/>
                  </a:lnTo>
                  <a:lnTo>
                    <a:pt x="83709" y="9007"/>
                  </a:lnTo>
                  <a:lnTo>
                    <a:pt x="84480" y="5581"/>
                  </a:lnTo>
                  <a:lnTo>
                    <a:pt x="85111" y="2933"/>
                  </a:lnTo>
                  <a:lnTo>
                    <a:pt x="85532" y="1202"/>
                  </a:lnTo>
                  <a:lnTo>
                    <a:pt x="85719" y="526"/>
                  </a:lnTo>
                  <a:lnTo>
                    <a:pt x="85719" y="478"/>
                  </a:lnTo>
                  <a:lnTo>
                    <a:pt x="85695" y="424"/>
                  </a:lnTo>
                  <a:lnTo>
                    <a:pt x="85649" y="376"/>
                  </a:lnTo>
                  <a:lnTo>
                    <a:pt x="85602" y="333"/>
                  </a:lnTo>
                  <a:lnTo>
                    <a:pt x="85532" y="285"/>
                  </a:lnTo>
                  <a:lnTo>
                    <a:pt x="85415" y="247"/>
                  </a:lnTo>
                  <a:lnTo>
                    <a:pt x="85298" y="204"/>
                  </a:lnTo>
                  <a:lnTo>
                    <a:pt x="85181" y="167"/>
                  </a:lnTo>
                  <a:lnTo>
                    <a:pt x="85041" y="135"/>
                  </a:lnTo>
                  <a:lnTo>
                    <a:pt x="84878" y="103"/>
                  </a:lnTo>
                  <a:lnTo>
                    <a:pt x="84714" y="76"/>
                  </a:lnTo>
                  <a:lnTo>
                    <a:pt x="84527" y="54"/>
                  </a:lnTo>
                  <a:lnTo>
                    <a:pt x="84340" y="33"/>
                  </a:lnTo>
                  <a:lnTo>
                    <a:pt x="84130" y="17"/>
                  </a:lnTo>
                  <a:lnTo>
                    <a:pt x="83920" y="6"/>
                  </a:lnTo>
                  <a:lnTo>
                    <a:pt x="8370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01;p44">
              <a:extLst>
                <a:ext uri="{FF2B5EF4-FFF2-40B4-BE49-F238E27FC236}">
                  <a16:creationId xmlns:a16="http://schemas.microsoft.com/office/drawing/2014/main" id="{D09A437B-9279-445B-B475-C5BF9313EB1C}"/>
                </a:ext>
              </a:extLst>
            </p:cNvPr>
            <p:cNvSpPr/>
            <p:nvPr/>
          </p:nvSpPr>
          <p:spPr>
            <a:xfrm rot="10800000">
              <a:off x="-1697536" y="-1048727"/>
              <a:ext cx="224682" cy="207277"/>
            </a:xfrm>
            <a:custGeom>
              <a:avLst/>
              <a:gdLst/>
              <a:ahLst/>
              <a:cxnLst/>
              <a:rect l="l" t="t" r="r" b="b"/>
              <a:pathLst>
                <a:path w="23247" h="5287" extrusionOk="0">
                  <a:moveTo>
                    <a:pt x="21050" y="1"/>
                  </a:moveTo>
                  <a:lnTo>
                    <a:pt x="20816" y="6"/>
                  </a:lnTo>
                  <a:lnTo>
                    <a:pt x="20606" y="17"/>
                  </a:lnTo>
                  <a:lnTo>
                    <a:pt x="20396" y="28"/>
                  </a:lnTo>
                  <a:lnTo>
                    <a:pt x="20209" y="49"/>
                  </a:lnTo>
                  <a:lnTo>
                    <a:pt x="20022" y="71"/>
                  </a:lnTo>
                  <a:lnTo>
                    <a:pt x="19858" y="92"/>
                  </a:lnTo>
                  <a:lnTo>
                    <a:pt x="19695" y="124"/>
                  </a:lnTo>
                  <a:lnTo>
                    <a:pt x="19531" y="156"/>
                  </a:lnTo>
                  <a:lnTo>
                    <a:pt x="19391" y="194"/>
                  </a:lnTo>
                  <a:lnTo>
                    <a:pt x="19274" y="231"/>
                  </a:lnTo>
                  <a:lnTo>
                    <a:pt x="19181" y="274"/>
                  </a:lnTo>
                  <a:lnTo>
                    <a:pt x="19088" y="317"/>
                  </a:lnTo>
                  <a:lnTo>
                    <a:pt x="19017" y="365"/>
                  </a:lnTo>
                  <a:lnTo>
                    <a:pt x="18971" y="408"/>
                  </a:lnTo>
                  <a:lnTo>
                    <a:pt x="18947" y="462"/>
                  </a:lnTo>
                  <a:lnTo>
                    <a:pt x="18947" y="510"/>
                  </a:lnTo>
                  <a:lnTo>
                    <a:pt x="18947" y="596"/>
                  </a:lnTo>
                  <a:lnTo>
                    <a:pt x="18924" y="676"/>
                  </a:lnTo>
                  <a:lnTo>
                    <a:pt x="18901" y="757"/>
                  </a:lnTo>
                  <a:lnTo>
                    <a:pt x="18831" y="837"/>
                  </a:lnTo>
                  <a:lnTo>
                    <a:pt x="18760" y="923"/>
                  </a:lnTo>
                  <a:lnTo>
                    <a:pt x="18690" y="1003"/>
                  </a:lnTo>
                  <a:lnTo>
                    <a:pt x="18574" y="1084"/>
                  </a:lnTo>
                  <a:lnTo>
                    <a:pt x="18457" y="1164"/>
                  </a:lnTo>
                  <a:lnTo>
                    <a:pt x="18317" y="1239"/>
                  </a:lnTo>
                  <a:lnTo>
                    <a:pt x="18176" y="1320"/>
                  </a:lnTo>
                  <a:lnTo>
                    <a:pt x="17826" y="1480"/>
                  </a:lnTo>
                  <a:lnTo>
                    <a:pt x="17429" y="1636"/>
                  </a:lnTo>
                  <a:lnTo>
                    <a:pt x="16985" y="1786"/>
                  </a:lnTo>
                  <a:lnTo>
                    <a:pt x="16494" y="1936"/>
                  </a:lnTo>
                  <a:lnTo>
                    <a:pt x="15957" y="2086"/>
                  </a:lnTo>
                  <a:lnTo>
                    <a:pt x="15396" y="2231"/>
                  </a:lnTo>
                  <a:lnTo>
                    <a:pt x="14789" y="2370"/>
                  </a:lnTo>
                  <a:lnTo>
                    <a:pt x="14135" y="2510"/>
                  </a:lnTo>
                  <a:lnTo>
                    <a:pt x="13480" y="2649"/>
                  </a:lnTo>
                  <a:lnTo>
                    <a:pt x="12803" y="2778"/>
                  </a:lnTo>
                  <a:lnTo>
                    <a:pt x="12079" y="2912"/>
                  </a:lnTo>
                  <a:lnTo>
                    <a:pt x="11378" y="3035"/>
                  </a:lnTo>
                  <a:lnTo>
                    <a:pt x="10630" y="3153"/>
                  </a:lnTo>
                  <a:lnTo>
                    <a:pt x="9906" y="3271"/>
                  </a:lnTo>
                  <a:lnTo>
                    <a:pt x="9158" y="3384"/>
                  </a:lnTo>
                  <a:lnTo>
                    <a:pt x="8411" y="3496"/>
                  </a:lnTo>
                  <a:lnTo>
                    <a:pt x="7663" y="3598"/>
                  </a:lnTo>
                  <a:lnTo>
                    <a:pt x="6215" y="3791"/>
                  </a:lnTo>
                  <a:lnTo>
                    <a:pt x="4836" y="3962"/>
                  </a:lnTo>
                  <a:lnTo>
                    <a:pt x="3528" y="4113"/>
                  </a:lnTo>
                  <a:lnTo>
                    <a:pt x="2360" y="4236"/>
                  </a:lnTo>
                  <a:lnTo>
                    <a:pt x="1332" y="4338"/>
                  </a:lnTo>
                  <a:lnTo>
                    <a:pt x="1145" y="4359"/>
                  </a:lnTo>
                  <a:lnTo>
                    <a:pt x="958" y="4381"/>
                  </a:lnTo>
                  <a:lnTo>
                    <a:pt x="771" y="4413"/>
                  </a:lnTo>
                  <a:lnTo>
                    <a:pt x="631" y="4445"/>
                  </a:lnTo>
                  <a:lnTo>
                    <a:pt x="491" y="4482"/>
                  </a:lnTo>
                  <a:lnTo>
                    <a:pt x="351" y="4520"/>
                  </a:lnTo>
                  <a:lnTo>
                    <a:pt x="257" y="4558"/>
                  </a:lnTo>
                  <a:lnTo>
                    <a:pt x="164" y="4600"/>
                  </a:lnTo>
                  <a:lnTo>
                    <a:pt x="94" y="4649"/>
                  </a:lnTo>
                  <a:lnTo>
                    <a:pt x="47" y="4692"/>
                  </a:lnTo>
                  <a:lnTo>
                    <a:pt x="0" y="4740"/>
                  </a:lnTo>
                  <a:lnTo>
                    <a:pt x="0" y="4788"/>
                  </a:lnTo>
                  <a:lnTo>
                    <a:pt x="0" y="4836"/>
                  </a:lnTo>
                  <a:lnTo>
                    <a:pt x="23" y="4885"/>
                  </a:lnTo>
                  <a:lnTo>
                    <a:pt x="94" y="4933"/>
                  </a:lnTo>
                  <a:lnTo>
                    <a:pt x="164" y="4981"/>
                  </a:lnTo>
                  <a:lnTo>
                    <a:pt x="257" y="5024"/>
                  </a:lnTo>
                  <a:lnTo>
                    <a:pt x="351" y="5067"/>
                  </a:lnTo>
                  <a:lnTo>
                    <a:pt x="491" y="5110"/>
                  </a:lnTo>
                  <a:lnTo>
                    <a:pt x="631" y="5142"/>
                  </a:lnTo>
                  <a:lnTo>
                    <a:pt x="794" y="5174"/>
                  </a:lnTo>
                  <a:lnTo>
                    <a:pt x="958" y="5206"/>
                  </a:lnTo>
                  <a:lnTo>
                    <a:pt x="1122" y="5228"/>
                  </a:lnTo>
                  <a:lnTo>
                    <a:pt x="1308" y="5249"/>
                  </a:lnTo>
                  <a:lnTo>
                    <a:pt x="1519" y="5265"/>
                  </a:lnTo>
                  <a:lnTo>
                    <a:pt x="1706" y="5276"/>
                  </a:lnTo>
                  <a:lnTo>
                    <a:pt x="1916" y="5287"/>
                  </a:lnTo>
                  <a:lnTo>
                    <a:pt x="2336" y="5287"/>
                  </a:lnTo>
                  <a:lnTo>
                    <a:pt x="2547" y="5281"/>
                  </a:lnTo>
                  <a:lnTo>
                    <a:pt x="2757" y="5265"/>
                  </a:lnTo>
                  <a:lnTo>
                    <a:pt x="2967" y="5249"/>
                  </a:lnTo>
                  <a:lnTo>
                    <a:pt x="3341" y="5217"/>
                  </a:lnTo>
                  <a:lnTo>
                    <a:pt x="4089" y="5136"/>
                  </a:lnTo>
                  <a:lnTo>
                    <a:pt x="5187" y="5024"/>
                  </a:lnTo>
                  <a:lnTo>
                    <a:pt x="6542" y="4868"/>
                  </a:lnTo>
                  <a:lnTo>
                    <a:pt x="7289" y="4777"/>
                  </a:lnTo>
                  <a:lnTo>
                    <a:pt x="8107" y="4675"/>
                  </a:lnTo>
                  <a:lnTo>
                    <a:pt x="8971" y="4568"/>
                  </a:lnTo>
                  <a:lnTo>
                    <a:pt x="9836" y="4445"/>
                  </a:lnTo>
                  <a:lnTo>
                    <a:pt x="10747" y="4322"/>
                  </a:lnTo>
                  <a:lnTo>
                    <a:pt x="11682" y="4182"/>
                  </a:lnTo>
                  <a:lnTo>
                    <a:pt x="12616" y="4043"/>
                  </a:lnTo>
                  <a:lnTo>
                    <a:pt x="13551" y="3887"/>
                  </a:lnTo>
                  <a:lnTo>
                    <a:pt x="14485" y="3727"/>
                  </a:lnTo>
                  <a:lnTo>
                    <a:pt x="15420" y="3560"/>
                  </a:lnTo>
                  <a:lnTo>
                    <a:pt x="16331" y="3384"/>
                  </a:lnTo>
                  <a:lnTo>
                    <a:pt x="17218" y="3201"/>
                  </a:lnTo>
                  <a:lnTo>
                    <a:pt x="18060" y="3014"/>
                  </a:lnTo>
                  <a:lnTo>
                    <a:pt x="18877" y="2815"/>
                  </a:lnTo>
                  <a:lnTo>
                    <a:pt x="19251" y="2713"/>
                  </a:lnTo>
                  <a:lnTo>
                    <a:pt x="19648" y="2612"/>
                  </a:lnTo>
                  <a:lnTo>
                    <a:pt x="19999" y="2504"/>
                  </a:lnTo>
                  <a:lnTo>
                    <a:pt x="20349" y="2403"/>
                  </a:lnTo>
                  <a:lnTo>
                    <a:pt x="20676" y="2290"/>
                  </a:lnTo>
                  <a:lnTo>
                    <a:pt x="21003" y="2183"/>
                  </a:lnTo>
                  <a:lnTo>
                    <a:pt x="21307" y="2070"/>
                  </a:lnTo>
                  <a:lnTo>
                    <a:pt x="21587" y="1958"/>
                  </a:lnTo>
                  <a:lnTo>
                    <a:pt x="21844" y="1845"/>
                  </a:lnTo>
                  <a:lnTo>
                    <a:pt x="22101" y="1727"/>
                  </a:lnTo>
                  <a:lnTo>
                    <a:pt x="22312" y="1609"/>
                  </a:lnTo>
                  <a:lnTo>
                    <a:pt x="22522" y="1491"/>
                  </a:lnTo>
                  <a:lnTo>
                    <a:pt x="22685" y="1368"/>
                  </a:lnTo>
                  <a:lnTo>
                    <a:pt x="22849" y="1245"/>
                  </a:lnTo>
                  <a:lnTo>
                    <a:pt x="22989" y="1121"/>
                  </a:lnTo>
                  <a:lnTo>
                    <a:pt x="23083" y="998"/>
                  </a:lnTo>
                  <a:lnTo>
                    <a:pt x="23176" y="869"/>
                  </a:lnTo>
                  <a:lnTo>
                    <a:pt x="23223" y="741"/>
                  </a:lnTo>
                  <a:lnTo>
                    <a:pt x="23246" y="612"/>
                  </a:lnTo>
                  <a:lnTo>
                    <a:pt x="23246" y="483"/>
                  </a:lnTo>
                  <a:lnTo>
                    <a:pt x="23246" y="435"/>
                  </a:lnTo>
                  <a:lnTo>
                    <a:pt x="23199" y="387"/>
                  </a:lnTo>
                  <a:lnTo>
                    <a:pt x="23153" y="339"/>
                  </a:lnTo>
                  <a:lnTo>
                    <a:pt x="23059" y="296"/>
                  </a:lnTo>
                  <a:lnTo>
                    <a:pt x="22966" y="253"/>
                  </a:lnTo>
                  <a:lnTo>
                    <a:pt x="22872" y="215"/>
                  </a:lnTo>
                  <a:lnTo>
                    <a:pt x="22732" y="178"/>
                  </a:lnTo>
                  <a:lnTo>
                    <a:pt x="22592" y="140"/>
                  </a:lnTo>
                  <a:lnTo>
                    <a:pt x="22452" y="114"/>
                  </a:lnTo>
                  <a:lnTo>
                    <a:pt x="22288" y="81"/>
                  </a:lnTo>
                  <a:lnTo>
                    <a:pt x="22101" y="60"/>
                  </a:lnTo>
                  <a:lnTo>
                    <a:pt x="21914" y="38"/>
                  </a:lnTo>
                  <a:lnTo>
                    <a:pt x="21728" y="22"/>
                  </a:lnTo>
                  <a:lnTo>
                    <a:pt x="21517" y="12"/>
                  </a:lnTo>
                  <a:lnTo>
                    <a:pt x="21307" y="6"/>
                  </a:lnTo>
                  <a:lnTo>
                    <a:pt x="21097"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02;p44">
              <a:extLst>
                <a:ext uri="{FF2B5EF4-FFF2-40B4-BE49-F238E27FC236}">
                  <a16:creationId xmlns:a16="http://schemas.microsoft.com/office/drawing/2014/main" id="{81CEBE2F-7E20-4C1B-BF44-C83BEBB6DE16}"/>
                </a:ext>
              </a:extLst>
            </p:cNvPr>
            <p:cNvSpPr/>
            <p:nvPr/>
          </p:nvSpPr>
          <p:spPr>
            <a:xfrm rot="10800000">
              <a:off x="-1637246" y="-1345469"/>
              <a:ext cx="224914" cy="207238"/>
            </a:xfrm>
            <a:custGeom>
              <a:avLst/>
              <a:gdLst/>
              <a:ahLst/>
              <a:cxnLst/>
              <a:rect l="l" t="t" r="r" b="b"/>
              <a:pathLst>
                <a:path w="23271" h="5286" extrusionOk="0">
                  <a:moveTo>
                    <a:pt x="21051" y="0"/>
                  </a:moveTo>
                  <a:lnTo>
                    <a:pt x="20840" y="6"/>
                  </a:lnTo>
                  <a:lnTo>
                    <a:pt x="20630" y="11"/>
                  </a:lnTo>
                  <a:lnTo>
                    <a:pt x="20420" y="27"/>
                  </a:lnTo>
                  <a:lnTo>
                    <a:pt x="20210" y="43"/>
                  </a:lnTo>
                  <a:lnTo>
                    <a:pt x="20046" y="65"/>
                  </a:lnTo>
                  <a:lnTo>
                    <a:pt x="19859" y="91"/>
                  </a:lnTo>
                  <a:lnTo>
                    <a:pt x="19696" y="123"/>
                  </a:lnTo>
                  <a:lnTo>
                    <a:pt x="19556" y="156"/>
                  </a:lnTo>
                  <a:lnTo>
                    <a:pt x="19415" y="193"/>
                  </a:lnTo>
                  <a:lnTo>
                    <a:pt x="19299" y="231"/>
                  </a:lnTo>
                  <a:lnTo>
                    <a:pt x="19182" y="274"/>
                  </a:lnTo>
                  <a:lnTo>
                    <a:pt x="19112" y="316"/>
                  </a:lnTo>
                  <a:lnTo>
                    <a:pt x="19042" y="359"/>
                  </a:lnTo>
                  <a:lnTo>
                    <a:pt x="18995" y="408"/>
                  </a:lnTo>
                  <a:lnTo>
                    <a:pt x="18971" y="456"/>
                  </a:lnTo>
                  <a:lnTo>
                    <a:pt x="18971" y="509"/>
                  </a:lnTo>
                  <a:lnTo>
                    <a:pt x="18971" y="590"/>
                  </a:lnTo>
                  <a:lnTo>
                    <a:pt x="18948" y="676"/>
                  </a:lnTo>
                  <a:lnTo>
                    <a:pt x="18901" y="756"/>
                  </a:lnTo>
                  <a:lnTo>
                    <a:pt x="18855" y="836"/>
                  </a:lnTo>
                  <a:lnTo>
                    <a:pt x="18785" y="917"/>
                  </a:lnTo>
                  <a:lnTo>
                    <a:pt x="18691" y="1003"/>
                  </a:lnTo>
                  <a:lnTo>
                    <a:pt x="18598" y="1083"/>
                  </a:lnTo>
                  <a:lnTo>
                    <a:pt x="18481" y="1163"/>
                  </a:lnTo>
                  <a:lnTo>
                    <a:pt x="18341" y="1239"/>
                  </a:lnTo>
                  <a:lnTo>
                    <a:pt x="18177" y="1319"/>
                  </a:lnTo>
                  <a:lnTo>
                    <a:pt x="17850" y="1480"/>
                  </a:lnTo>
                  <a:lnTo>
                    <a:pt x="17453" y="1635"/>
                  </a:lnTo>
                  <a:lnTo>
                    <a:pt x="17009" y="1785"/>
                  </a:lnTo>
                  <a:lnTo>
                    <a:pt x="16518" y="1935"/>
                  </a:lnTo>
                  <a:lnTo>
                    <a:pt x="15981" y="2085"/>
                  </a:lnTo>
                  <a:lnTo>
                    <a:pt x="15397" y="2230"/>
                  </a:lnTo>
                  <a:lnTo>
                    <a:pt x="14790" y="2375"/>
                  </a:lnTo>
                  <a:lnTo>
                    <a:pt x="14159" y="2514"/>
                  </a:lnTo>
                  <a:lnTo>
                    <a:pt x="13505" y="2648"/>
                  </a:lnTo>
                  <a:lnTo>
                    <a:pt x="12804" y="2782"/>
                  </a:lnTo>
                  <a:lnTo>
                    <a:pt x="12103" y="2911"/>
                  </a:lnTo>
                  <a:lnTo>
                    <a:pt x="11379" y="3034"/>
                  </a:lnTo>
                  <a:lnTo>
                    <a:pt x="10654" y="3158"/>
                  </a:lnTo>
                  <a:lnTo>
                    <a:pt x="9907" y="3270"/>
                  </a:lnTo>
                  <a:lnTo>
                    <a:pt x="9159" y="3383"/>
                  </a:lnTo>
                  <a:lnTo>
                    <a:pt x="8435" y="3495"/>
                  </a:lnTo>
                  <a:lnTo>
                    <a:pt x="7687" y="3597"/>
                  </a:lnTo>
                  <a:lnTo>
                    <a:pt x="6239" y="3790"/>
                  </a:lnTo>
                  <a:lnTo>
                    <a:pt x="4837" y="3962"/>
                  </a:lnTo>
                  <a:lnTo>
                    <a:pt x="3552" y="4106"/>
                  </a:lnTo>
                  <a:lnTo>
                    <a:pt x="2384" y="4235"/>
                  </a:lnTo>
                  <a:lnTo>
                    <a:pt x="1356" y="4332"/>
                  </a:lnTo>
                  <a:lnTo>
                    <a:pt x="1146" y="4353"/>
                  </a:lnTo>
                  <a:lnTo>
                    <a:pt x="959" y="4380"/>
                  </a:lnTo>
                  <a:lnTo>
                    <a:pt x="795" y="4412"/>
                  </a:lnTo>
                  <a:lnTo>
                    <a:pt x="632" y="4444"/>
                  </a:lnTo>
                  <a:lnTo>
                    <a:pt x="492" y="4476"/>
                  </a:lnTo>
                  <a:lnTo>
                    <a:pt x="375" y="4514"/>
                  </a:lnTo>
                  <a:lnTo>
                    <a:pt x="258" y="4557"/>
                  </a:lnTo>
                  <a:lnTo>
                    <a:pt x="188" y="4600"/>
                  </a:lnTo>
                  <a:lnTo>
                    <a:pt x="118" y="4643"/>
                  </a:lnTo>
                  <a:lnTo>
                    <a:pt x="48" y="4691"/>
                  </a:lnTo>
                  <a:lnTo>
                    <a:pt x="24" y="4739"/>
                  </a:lnTo>
                  <a:lnTo>
                    <a:pt x="1" y="4787"/>
                  </a:lnTo>
                  <a:lnTo>
                    <a:pt x="24" y="4836"/>
                  </a:lnTo>
                  <a:lnTo>
                    <a:pt x="48" y="4884"/>
                  </a:lnTo>
                  <a:lnTo>
                    <a:pt x="94" y="4932"/>
                  </a:lnTo>
                  <a:lnTo>
                    <a:pt x="164" y="4975"/>
                  </a:lnTo>
                  <a:lnTo>
                    <a:pt x="258" y="5023"/>
                  </a:lnTo>
                  <a:lnTo>
                    <a:pt x="375" y="5066"/>
                  </a:lnTo>
                  <a:lnTo>
                    <a:pt x="492" y="5104"/>
                  </a:lnTo>
                  <a:lnTo>
                    <a:pt x="655" y="5141"/>
                  </a:lnTo>
                  <a:lnTo>
                    <a:pt x="795" y="5173"/>
                  </a:lnTo>
                  <a:lnTo>
                    <a:pt x="959" y="5200"/>
                  </a:lnTo>
                  <a:lnTo>
                    <a:pt x="1146" y="5227"/>
                  </a:lnTo>
                  <a:lnTo>
                    <a:pt x="1333" y="5248"/>
                  </a:lnTo>
                  <a:lnTo>
                    <a:pt x="1519" y="5264"/>
                  </a:lnTo>
                  <a:lnTo>
                    <a:pt x="1730" y="5275"/>
                  </a:lnTo>
                  <a:lnTo>
                    <a:pt x="1940" y="5280"/>
                  </a:lnTo>
                  <a:lnTo>
                    <a:pt x="2127" y="5286"/>
                  </a:lnTo>
                  <a:lnTo>
                    <a:pt x="2337" y="5286"/>
                  </a:lnTo>
                  <a:lnTo>
                    <a:pt x="2571" y="5275"/>
                  </a:lnTo>
                  <a:lnTo>
                    <a:pt x="2758" y="5264"/>
                  </a:lnTo>
                  <a:lnTo>
                    <a:pt x="2968" y="5248"/>
                  </a:lnTo>
                  <a:lnTo>
                    <a:pt x="3342" y="5211"/>
                  </a:lnTo>
                  <a:lnTo>
                    <a:pt x="4113" y="5136"/>
                  </a:lnTo>
                  <a:lnTo>
                    <a:pt x="5187" y="5018"/>
                  </a:lnTo>
                  <a:lnTo>
                    <a:pt x="6542" y="4862"/>
                  </a:lnTo>
                  <a:lnTo>
                    <a:pt x="7313" y="4771"/>
                  </a:lnTo>
                  <a:lnTo>
                    <a:pt x="8131" y="4675"/>
                  </a:lnTo>
                  <a:lnTo>
                    <a:pt x="8972" y="4562"/>
                  </a:lnTo>
                  <a:lnTo>
                    <a:pt x="9860" y="4444"/>
                  </a:lnTo>
                  <a:lnTo>
                    <a:pt x="10771" y="4316"/>
                  </a:lnTo>
                  <a:lnTo>
                    <a:pt x="11682" y="4182"/>
                  </a:lnTo>
                  <a:lnTo>
                    <a:pt x="12640" y="4037"/>
                  </a:lnTo>
                  <a:lnTo>
                    <a:pt x="13575" y="3887"/>
                  </a:lnTo>
                  <a:lnTo>
                    <a:pt x="14509" y="3726"/>
                  </a:lnTo>
                  <a:lnTo>
                    <a:pt x="15444" y="3560"/>
                  </a:lnTo>
                  <a:lnTo>
                    <a:pt x="16331" y="3383"/>
                  </a:lnTo>
                  <a:lnTo>
                    <a:pt x="17219" y="3201"/>
                  </a:lnTo>
                  <a:lnTo>
                    <a:pt x="18084" y="3013"/>
                  </a:lnTo>
                  <a:lnTo>
                    <a:pt x="18878" y="2815"/>
                  </a:lnTo>
                  <a:lnTo>
                    <a:pt x="19275" y="2713"/>
                  </a:lnTo>
                  <a:lnTo>
                    <a:pt x="19649" y="2611"/>
                  </a:lnTo>
                  <a:lnTo>
                    <a:pt x="20023" y="2504"/>
                  </a:lnTo>
                  <a:lnTo>
                    <a:pt x="20373" y="2396"/>
                  </a:lnTo>
                  <a:lnTo>
                    <a:pt x="20700" y="2289"/>
                  </a:lnTo>
                  <a:lnTo>
                    <a:pt x="21004" y="2182"/>
                  </a:lnTo>
                  <a:lnTo>
                    <a:pt x="21308" y="2069"/>
                  </a:lnTo>
                  <a:lnTo>
                    <a:pt x="21588" y="1957"/>
                  </a:lnTo>
                  <a:lnTo>
                    <a:pt x="21868" y="1839"/>
                  </a:lnTo>
                  <a:lnTo>
                    <a:pt x="22102" y="1726"/>
                  </a:lnTo>
                  <a:lnTo>
                    <a:pt x="22336" y="1608"/>
                  </a:lnTo>
                  <a:lnTo>
                    <a:pt x="22523" y="1485"/>
                  </a:lnTo>
                  <a:lnTo>
                    <a:pt x="22710" y="1367"/>
                  </a:lnTo>
                  <a:lnTo>
                    <a:pt x="22873" y="1244"/>
                  </a:lnTo>
                  <a:lnTo>
                    <a:pt x="22990" y="1121"/>
                  </a:lnTo>
                  <a:lnTo>
                    <a:pt x="23107" y="997"/>
                  </a:lnTo>
                  <a:lnTo>
                    <a:pt x="23200" y="869"/>
                  </a:lnTo>
                  <a:lnTo>
                    <a:pt x="23247" y="740"/>
                  </a:lnTo>
                  <a:lnTo>
                    <a:pt x="23270" y="611"/>
                  </a:lnTo>
                  <a:lnTo>
                    <a:pt x="23270" y="477"/>
                  </a:lnTo>
                  <a:lnTo>
                    <a:pt x="23247" y="429"/>
                  </a:lnTo>
                  <a:lnTo>
                    <a:pt x="23224" y="381"/>
                  </a:lnTo>
                  <a:lnTo>
                    <a:pt x="23153" y="338"/>
                  </a:lnTo>
                  <a:lnTo>
                    <a:pt x="23083" y="290"/>
                  </a:lnTo>
                  <a:lnTo>
                    <a:pt x="22990" y="252"/>
                  </a:lnTo>
                  <a:lnTo>
                    <a:pt x="22873" y="209"/>
                  </a:lnTo>
                  <a:lnTo>
                    <a:pt x="22756" y="172"/>
                  </a:lnTo>
                  <a:lnTo>
                    <a:pt x="22616" y="140"/>
                  </a:lnTo>
                  <a:lnTo>
                    <a:pt x="22453" y="107"/>
                  </a:lnTo>
                  <a:lnTo>
                    <a:pt x="22289" y="81"/>
                  </a:lnTo>
                  <a:lnTo>
                    <a:pt x="22125" y="59"/>
                  </a:lnTo>
                  <a:lnTo>
                    <a:pt x="21939" y="38"/>
                  </a:lnTo>
                  <a:lnTo>
                    <a:pt x="21752" y="22"/>
                  </a:lnTo>
                  <a:lnTo>
                    <a:pt x="21541" y="11"/>
                  </a:lnTo>
                  <a:lnTo>
                    <a:pt x="21331"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03;p44">
              <a:extLst>
                <a:ext uri="{FF2B5EF4-FFF2-40B4-BE49-F238E27FC236}">
                  <a16:creationId xmlns:a16="http://schemas.microsoft.com/office/drawing/2014/main" id="{05A02685-4699-4322-9D23-0548C7619B39}"/>
                </a:ext>
              </a:extLst>
            </p:cNvPr>
            <p:cNvSpPr/>
            <p:nvPr/>
          </p:nvSpPr>
          <p:spPr>
            <a:xfrm rot="10800000">
              <a:off x="-1220192" y="-1475983"/>
              <a:ext cx="267131" cy="107853"/>
            </a:xfrm>
            <a:custGeom>
              <a:avLst/>
              <a:gdLst/>
              <a:ahLst/>
              <a:cxnLst/>
              <a:rect l="l" t="t" r="r" b="b"/>
              <a:pathLst>
                <a:path w="27639" h="2751" extrusionOk="0">
                  <a:moveTo>
                    <a:pt x="25489" y="1"/>
                  </a:moveTo>
                  <a:lnTo>
                    <a:pt x="25208" y="6"/>
                  </a:lnTo>
                  <a:lnTo>
                    <a:pt x="24951" y="17"/>
                  </a:lnTo>
                  <a:lnTo>
                    <a:pt x="24694" y="38"/>
                  </a:lnTo>
                  <a:lnTo>
                    <a:pt x="24461" y="60"/>
                  </a:lnTo>
                  <a:lnTo>
                    <a:pt x="24227" y="97"/>
                  </a:lnTo>
                  <a:lnTo>
                    <a:pt x="24017" y="135"/>
                  </a:lnTo>
                  <a:lnTo>
                    <a:pt x="23830" y="183"/>
                  </a:lnTo>
                  <a:lnTo>
                    <a:pt x="23667" y="231"/>
                  </a:lnTo>
                  <a:lnTo>
                    <a:pt x="23410" y="317"/>
                  </a:lnTo>
                  <a:lnTo>
                    <a:pt x="23153" y="397"/>
                  </a:lnTo>
                  <a:lnTo>
                    <a:pt x="22896" y="478"/>
                  </a:lnTo>
                  <a:lnTo>
                    <a:pt x="22592" y="553"/>
                  </a:lnTo>
                  <a:lnTo>
                    <a:pt x="22288" y="623"/>
                  </a:lnTo>
                  <a:lnTo>
                    <a:pt x="21984" y="692"/>
                  </a:lnTo>
                  <a:lnTo>
                    <a:pt x="21657" y="762"/>
                  </a:lnTo>
                  <a:lnTo>
                    <a:pt x="21307" y="826"/>
                  </a:lnTo>
                  <a:lnTo>
                    <a:pt x="20956" y="885"/>
                  </a:lnTo>
                  <a:lnTo>
                    <a:pt x="20606" y="944"/>
                  </a:lnTo>
                  <a:lnTo>
                    <a:pt x="20232" y="998"/>
                  </a:lnTo>
                  <a:lnTo>
                    <a:pt x="19858" y="1051"/>
                  </a:lnTo>
                  <a:lnTo>
                    <a:pt x="19064" y="1153"/>
                  </a:lnTo>
                  <a:lnTo>
                    <a:pt x="18246" y="1239"/>
                  </a:lnTo>
                  <a:lnTo>
                    <a:pt x="17405" y="1319"/>
                  </a:lnTo>
                  <a:lnTo>
                    <a:pt x="16541" y="1395"/>
                  </a:lnTo>
                  <a:lnTo>
                    <a:pt x="15653" y="1459"/>
                  </a:lnTo>
                  <a:lnTo>
                    <a:pt x="14765" y="1512"/>
                  </a:lnTo>
                  <a:lnTo>
                    <a:pt x="13854" y="1561"/>
                  </a:lnTo>
                  <a:lnTo>
                    <a:pt x="12966" y="1604"/>
                  </a:lnTo>
                  <a:lnTo>
                    <a:pt x="12079" y="1641"/>
                  </a:lnTo>
                  <a:lnTo>
                    <a:pt x="11191" y="1673"/>
                  </a:lnTo>
                  <a:lnTo>
                    <a:pt x="10326" y="1695"/>
                  </a:lnTo>
                  <a:lnTo>
                    <a:pt x="9462" y="1716"/>
                  </a:lnTo>
                  <a:lnTo>
                    <a:pt x="8644" y="1732"/>
                  </a:lnTo>
                  <a:lnTo>
                    <a:pt x="7850" y="1743"/>
                  </a:lnTo>
                  <a:lnTo>
                    <a:pt x="6355" y="1754"/>
                  </a:lnTo>
                  <a:lnTo>
                    <a:pt x="5046" y="1759"/>
                  </a:lnTo>
                  <a:lnTo>
                    <a:pt x="3948" y="1754"/>
                  </a:lnTo>
                  <a:lnTo>
                    <a:pt x="3107" y="1743"/>
                  </a:lnTo>
                  <a:lnTo>
                    <a:pt x="2360" y="1732"/>
                  </a:lnTo>
                  <a:lnTo>
                    <a:pt x="2126" y="1732"/>
                  </a:lnTo>
                  <a:lnTo>
                    <a:pt x="1916" y="1738"/>
                  </a:lnTo>
                  <a:lnTo>
                    <a:pt x="1706" y="1743"/>
                  </a:lnTo>
                  <a:lnTo>
                    <a:pt x="1495" y="1759"/>
                  </a:lnTo>
                  <a:lnTo>
                    <a:pt x="1308" y="1775"/>
                  </a:lnTo>
                  <a:lnTo>
                    <a:pt x="1121" y="1797"/>
                  </a:lnTo>
                  <a:lnTo>
                    <a:pt x="935" y="1818"/>
                  </a:lnTo>
                  <a:lnTo>
                    <a:pt x="771" y="1845"/>
                  </a:lnTo>
                  <a:lnTo>
                    <a:pt x="607" y="1877"/>
                  </a:lnTo>
                  <a:lnTo>
                    <a:pt x="491" y="1915"/>
                  </a:lnTo>
                  <a:lnTo>
                    <a:pt x="350" y="1952"/>
                  </a:lnTo>
                  <a:lnTo>
                    <a:pt x="257" y="1995"/>
                  </a:lnTo>
                  <a:lnTo>
                    <a:pt x="164" y="2038"/>
                  </a:lnTo>
                  <a:lnTo>
                    <a:pt x="93" y="2081"/>
                  </a:lnTo>
                  <a:lnTo>
                    <a:pt x="47" y="2129"/>
                  </a:lnTo>
                  <a:lnTo>
                    <a:pt x="0" y="2177"/>
                  </a:lnTo>
                  <a:lnTo>
                    <a:pt x="0" y="2231"/>
                  </a:lnTo>
                  <a:lnTo>
                    <a:pt x="0" y="2279"/>
                  </a:lnTo>
                  <a:lnTo>
                    <a:pt x="47" y="2327"/>
                  </a:lnTo>
                  <a:lnTo>
                    <a:pt x="93" y="2376"/>
                  </a:lnTo>
                  <a:lnTo>
                    <a:pt x="164" y="2418"/>
                  </a:lnTo>
                  <a:lnTo>
                    <a:pt x="257" y="2461"/>
                  </a:lnTo>
                  <a:lnTo>
                    <a:pt x="374" y="2504"/>
                  </a:lnTo>
                  <a:lnTo>
                    <a:pt x="491" y="2542"/>
                  </a:lnTo>
                  <a:lnTo>
                    <a:pt x="631" y="2574"/>
                  </a:lnTo>
                  <a:lnTo>
                    <a:pt x="771" y="2606"/>
                  </a:lnTo>
                  <a:lnTo>
                    <a:pt x="935" y="2638"/>
                  </a:lnTo>
                  <a:lnTo>
                    <a:pt x="1121" y="2660"/>
                  </a:lnTo>
                  <a:lnTo>
                    <a:pt x="1308" y="2681"/>
                  </a:lnTo>
                  <a:lnTo>
                    <a:pt x="1519" y="2697"/>
                  </a:lnTo>
                  <a:lnTo>
                    <a:pt x="1729" y="2708"/>
                  </a:lnTo>
                  <a:lnTo>
                    <a:pt x="1939" y="2719"/>
                  </a:lnTo>
                  <a:lnTo>
                    <a:pt x="2990" y="2735"/>
                  </a:lnTo>
                  <a:lnTo>
                    <a:pt x="4018" y="2745"/>
                  </a:lnTo>
                  <a:lnTo>
                    <a:pt x="5327" y="2751"/>
                  </a:lnTo>
                  <a:lnTo>
                    <a:pt x="6869" y="2745"/>
                  </a:lnTo>
                  <a:lnTo>
                    <a:pt x="7733" y="2735"/>
                  </a:lnTo>
                  <a:lnTo>
                    <a:pt x="8621" y="2724"/>
                  </a:lnTo>
                  <a:lnTo>
                    <a:pt x="9555" y="2708"/>
                  </a:lnTo>
                  <a:lnTo>
                    <a:pt x="10513" y="2686"/>
                  </a:lnTo>
                  <a:lnTo>
                    <a:pt x="11495" y="2660"/>
                  </a:lnTo>
                  <a:lnTo>
                    <a:pt x="12499" y="2622"/>
                  </a:lnTo>
                  <a:lnTo>
                    <a:pt x="13527" y="2585"/>
                  </a:lnTo>
                  <a:lnTo>
                    <a:pt x="14578" y="2536"/>
                  </a:lnTo>
                  <a:lnTo>
                    <a:pt x="15630" y="2477"/>
                  </a:lnTo>
                  <a:lnTo>
                    <a:pt x="16658" y="2413"/>
                  </a:lnTo>
                  <a:lnTo>
                    <a:pt x="17709" y="2338"/>
                  </a:lnTo>
                  <a:lnTo>
                    <a:pt x="18737" y="2258"/>
                  </a:lnTo>
                  <a:lnTo>
                    <a:pt x="19742" y="2161"/>
                  </a:lnTo>
                  <a:lnTo>
                    <a:pt x="20746" y="2059"/>
                  </a:lnTo>
                  <a:lnTo>
                    <a:pt x="21237" y="2000"/>
                  </a:lnTo>
                  <a:lnTo>
                    <a:pt x="21704" y="1941"/>
                  </a:lnTo>
                  <a:lnTo>
                    <a:pt x="22195" y="1877"/>
                  </a:lnTo>
                  <a:lnTo>
                    <a:pt x="22662" y="1813"/>
                  </a:lnTo>
                  <a:lnTo>
                    <a:pt x="23106" y="1743"/>
                  </a:lnTo>
                  <a:lnTo>
                    <a:pt x="23550" y="1673"/>
                  </a:lnTo>
                  <a:lnTo>
                    <a:pt x="23994" y="1598"/>
                  </a:lnTo>
                  <a:lnTo>
                    <a:pt x="24414" y="1518"/>
                  </a:lnTo>
                  <a:lnTo>
                    <a:pt x="24811" y="1437"/>
                  </a:lnTo>
                  <a:lnTo>
                    <a:pt x="25208" y="1352"/>
                  </a:lnTo>
                  <a:lnTo>
                    <a:pt x="25606" y="1261"/>
                  </a:lnTo>
                  <a:lnTo>
                    <a:pt x="25979" y="1169"/>
                  </a:lnTo>
                  <a:lnTo>
                    <a:pt x="26330" y="1073"/>
                  </a:lnTo>
                  <a:lnTo>
                    <a:pt x="26680" y="971"/>
                  </a:lnTo>
                  <a:lnTo>
                    <a:pt x="27007" y="869"/>
                  </a:lnTo>
                  <a:lnTo>
                    <a:pt x="27311" y="757"/>
                  </a:lnTo>
                  <a:lnTo>
                    <a:pt x="27428" y="714"/>
                  </a:lnTo>
                  <a:lnTo>
                    <a:pt x="27498" y="671"/>
                  </a:lnTo>
                  <a:lnTo>
                    <a:pt x="27568" y="623"/>
                  </a:lnTo>
                  <a:lnTo>
                    <a:pt x="27615" y="574"/>
                  </a:lnTo>
                  <a:lnTo>
                    <a:pt x="27638" y="526"/>
                  </a:lnTo>
                  <a:lnTo>
                    <a:pt x="27638" y="478"/>
                  </a:lnTo>
                  <a:lnTo>
                    <a:pt x="27615" y="435"/>
                  </a:lnTo>
                  <a:lnTo>
                    <a:pt x="27591" y="387"/>
                  </a:lnTo>
                  <a:lnTo>
                    <a:pt x="27521" y="338"/>
                  </a:lnTo>
                  <a:lnTo>
                    <a:pt x="27451" y="296"/>
                  </a:lnTo>
                  <a:lnTo>
                    <a:pt x="27358" y="253"/>
                  </a:lnTo>
                  <a:lnTo>
                    <a:pt x="27241" y="210"/>
                  </a:lnTo>
                  <a:lnTo>
                    <a:pt x="27124" y="172"/>
                  </a:lnTo>
                  <a:lnTo>
                    <a:pt x="26984" y="140"/>
                  </a:lnTo>
                  <a:lnTo>
                    <a:pt x="26797" y="108"/>
                  </a:lnTo>
                  <a:lnTo>
                    <a:pt x="26634" y="76"/>
                  </a:lnTo>
                  <a:lnTo>
                    <a:pt x="26353" y="44"/>
                  </a:lnTo>
                  <a:lnTo>
                    <a:pt x="26073" y="22"/>
                  </a:lnTo>
                  <a:lnTo>
                    <a:pt x="25769" y="6"/>
                  </a:lnTo>
                  <a:lnTo>
                    <a:pt x="2548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04;p44">
              <a:extLst>
                <a:ext uri="{FF2B5EF4-FFF2-40B4-BE49-F238E27FC236}">
                  <a16:creationId xmlns:a16="http://schemas.microsoft.com/office/drawing/2014/main" id="{8E276622-4717-4020-8939-B0CC097C35BB}"/>
                </a:ext>
              </a:extLst>
            </p:cNvPr>
            <p:cNvSpPr/>
            <p:nvPr/>
          </p:nvSpPr>
          <p:spPr>
            <a:xfrm rot="10800000">
              <a:off x="-1319770" y="-1295679"/>
              <a:ext cx="224914" cy="207277"/>
            </a:xfrm>
            <a:custGeom>
              <a:avLst/>
              <a:gdLst/>
              <a:ahLst/>
              <a:cxnLst/>
              <a:rect l="l" t="t" r="r" b="b"/>
              <a:pathLst>
                <a:path w="23271" h="5287" extrusionOk="0">
                  <a:moveTo>
                    <a:pt x="21051" y="1"/>
                  </a:moveTo>
                  <a:lnTo>
                    <a:pt x="20840" y="6"/>
                  </a:lnTo>
                  <a:lnTo>
                    <a:pt x="20630" y="17"/>
                  </a:lnTo>
                  <a:lnTo>
                    <a:pt x="20420" y="28"/>
                  </a:lnTo>
                  <a:lnTo>
                    <a:pt x="20210" y="49"/>
                  </a:lnTo>
                  <a:lnTo>
                    <a:pt x="20023" y="70"/>
                  </a:lnTo>
                  <a:lnTo>
                    <a:pt x="19859" y="97"/>
                  </a:lnTo>
                  <a:lnTo>
                    <a:pt x="19696" y="124"/>
                  </a:lnTo>
                  <a:lnTo>
                    <a:pt x="19555" y="156"/>
                  </a:lnTo>
                  <a:lnTo>
                    <a:pt x="19415" y="194"/>
                  </a:lnTo>
                  <a:lnTo>
                    <a:pt x="19299" y="231"/>
                  </a:lnTo>
                  <a:lnTo>
                    <a:pt x="19182" y="274"/>
                  </a:lnTo>
                  <a:lnTo>
                    <a:pt x="19112" y="317"/>
                  </a:lnTo>
                  <a:lnTo>
                    <a:pt x="19042" y="365"/>
                  </a:lnTo>
                  <a:lnTo>
                    <a:pt x="18995" y="413"/>
                  </a:lnTo>
                  <a:lnTo>
                    <a:pt x="18971" y="462"/>
                  </a:lnTo>
                  <a:lnTo>
                    <a:pt x="18948" y="510"/>
                  </a:lnTo>
                  <a:lnTo>
                    <a:pt x="18971" y="596"/>
                  </a:lnTo>
                  <a:lnTo>
                    <a:pt x="18948" y="676"/>
                  </a:lnTo>
                  <a:lnTo>
                    <a:pt x="18901" y="757"/>
                  </a:lnTo>
                  <a:lnTo>
                    <a:pt x="18855" y="842"/>
                  </a:lnTo>
                  <a:lnTo>
                    <a:pt x="18785" y="923"/>
                  </a:lnTo>
                  <a:lnTo>
                    <a:pt x="18691" y="1003"/>
                  </a:lnTo>
                  <a:lnTo>
                    <a:pt x="18598" y="1084"/>
                  </a:lnTo>
                  <a:lnTo>
                    <a:pt x="18481" y="1164"/>
                  </a:lnTo>
                  <a:lnTo>
                    <a:pt x="18341" y="1244"/>
                  </a:lnTo>
                  <a:lnTo>
                    <a:pt x="18177" y="1325"/>
                  </a:lnTo>
                  <a:lnTo>
                    <a:pt x="17850" y="1480"/>
                  </a:lnTo>
                  <a:lnTo>
                    <a:pt x="17453" y="1636"/>
                  </a:lnTo>
                  <a:lnTo>
                    <a:pt x="17009" y="1791"/>
                  </a:lnTo>
                  <a:lnTo>
                    <a:pt x="16518" y="1941"/>
                  </a:lnTo>
                  <a:lnTo>
                    <a:pt x="15981" y="2086"/>
                  </a:lnTo>
                  <a:lnTo>
                    <a:pt x="15397" y="2231"/>
                  </a:lnTo>
                  <a:lnTo>
                    <a:pt x="14789" y="2375"/>
                  </a:lnTo>
                  <a:lnTo>
                    <a:pt x="14159" y="2515"/>
                  </a:lnTo>
                  <a:lnTo>
                    <a:pt x="13505" y="2649"/>
                  </a:lnTo>
                  <a:lnTo>
                    <a:pt x="12804" y="2783"/>
                  </a:lnTo>
                  <a:lnTo>
                    <a:pt x="12103" y="2912"/>
                  </a:lnTo>
                  <a:lnTo>
                    <a:pt x="11379" y="3035"/>
                  </a:lnTo>
                  <a:lnTo>
                    <a:pt x="10654" y="3158"/>
                  </a:lnTo>
                  <a:lnTo>
                    <a:pt x="9907" y="3276"/>
                  </a:lnTo>
                  <a:lnTo>
                    <a:pt x="9159" y="3389"/>
                  </a:lnTo>
                  <a:lnTo>
                    <a:pt x="8411" y="3496"/>
                  </a:lnTo>
                  <a:lnTo>
                    <a:pt x="7687" y="3598"/>
                  </a:lnTo>
                  <a:lnTo>
                    <a:pt x="6239" y="3791"/>
                  </a:lnTo>
                  <a:lnTo>
                    <a:pt x="4837" y="3962"/>
                  </a:lnTo>
                  <a:lnTo>
                    <a:pt x="3552" y="4112"/>
                  </a:lnTo>
                  <a:lnTo>
                    <a:pt x="2361" y="4236"/>
                  </a:lnTo>
                  <a:lnTo>
                    <a:pt x="1356" y="4337"/>
                  </a:lnTo>
                  <a:lnTo>
                    <a:pt x="1146" y="4359"/>
                  </a:lnTo>
                  <a:lnTo>
                    <a:pt x="959" y="4386"/>
                  </a:lnTo>
                  <a:lnTo>
                    <a:pt x="795" y="4413"/>
                  </a:lnTo>
                  <a:lnTo>
                    <a:pt x="632" y="4445"/>
                  </a:lnTo>
                  <a:lnTo>
                    <a:pt x="491" y="4482"/>
                  </a:lnTo>
                  <a:lnTo>
                    <a:pt x="375" y="4520"/>
                  </a:lnTo>
                  <a:lnTo>
                    <a:pt x="258" y="4557"/>
                  </a:lnTo>
                  <a:lnTo>
                    <a:pt x="188" y="4600"/>
                  </a:lnTo>
                  <a:lnTo>
                    <a:pt x="118" y="4648"/>
                  </a:lnTo>
                  <a:lnTo>
                    <a:pt x="48" y="4691"/>
                  </a:lnTo>
                  <a:lnTo>
                    <a:pt x="24" y="4740"/>
                  </a:lnTo>
                  <a:lnTo>
                    <a:pt x="1" y="4788"/>
                  </a:lnTo>
                  <a:lnTo>
                    <a:pt x="24" y="4836"/>
                  </a:lnTo>
                  <a:lnTo>
                    <a:pt x="48" y="4884"/>
                  </a:lnTo>
                  <a:lnTo>
                    <a:pt x="94" y="4933"/>
                  </a:lnTo>
                  <a:lnTo>
                    <a:pt x="164" y="4981"/>
                  </a:lnTo>
                  <a:lnTo>
                    <a:pt x="258" y="5029"/>
                  </a:lnTo>
                  <a:lnTo>
                    <a:pt x="375" y="5072"/>
                  </a:lnTo>
                  <a:lnTo>
                    <a:pt x="491" y="5109"/>
                  </a:lnTo>
                  <a:lnTo>
                    <a:pt x="632" y="5147"/>
                  </a:lnTo>
                  <a:lnTo>
                    <a:pt x="795" y="5179"/>
                  </a:lnTo>
                  <a:lnTo>
                    <a:pt x="959" y="5206"/>
                  </a:lnTo>
                  <a:lnTo>
                    <a:pt x="1146" y="5227"/>
                  </a:lnTo>
                  <a:lnTo>
                    <a:pt x="1333" y="5249"/>
                  </a:lnTo>
                  <a:lnTo>
                    <a:pt x="1519" y="5265"/>
                  </a:lnTo>
                  <a:lnTo>
                    <a:pt x="1730" y="5276"/>
                  </a:lnTo>
                  <a:lnTo>
                    <a:pt x="1917" y="5286"/>
                  </a:lnTo>
                  <a:lnTo>
                    <a:pt x="2337" y="5286"/>
                  </a:lnTo>
                  <a:lnTo>
                    <a:pt x="2547" y="5281"/>
                  </a:lnTo>
                  <a:lnTo>
                    <a:pt x="2758" y="5270"/>
                  </a:lnTo>
                  <a:lnTo>
                    <a:pt x="2968" y="5254"/>
                  </a:lnTo>
                  <a:lnTo>
                    <a:pt x="3342" y="5217"/>
                  </a:lnTo>
                  <a:lnTo>
                    <a:pt x="4113" y="5142"/>
                  </a:lnTo>
                  <a:lnTo>
                    <a:pt x="5187" y="5024"/>
                  </a:lnTo>
                  <a:lnTo>
                    <a:pt x="6542" y="4868"/>
                  </a:lnTo>
                  <a:lnTo>
                    <a:pt x="7313" y="4777"/>
                  </a:lnTo>
                  <a:lnTo>
                    <a:pt x="8131" y="4675"/>
                  </a:lnTo>
                  <a:lnTo>
                    <a:pt x="8972" y="4568"/>
                  </a:lnTo>
                  <a:lnTo>
                    <a:pt x="9860" y="4450"/>
                  </a:lnTo>
                  <a:lnTo>
                    <a:pt x="10771" y="4321"/>
                  </a:lnTo>
                  <a:lnTo>
                    <a:pt x="11682" y="4187"/>
                  </a:lnTo>
                  <a:lnTo>
                    <a:pt x="12617" y="4043"/>
                  </a:lnTo>
                  <a:lnTo>
                    <a:pt x="13575" y="3893"/>
                  </a:lnTo>
                  <a:lnTo>
                    <a:pt x="14509" y="3732"/>
                  </a:lnTo>
                  <a:lnTo>
                    <a:pt x="15420" y="3560"/>
                  </a:lnTo>
                  <a:lnTo>
                    <a:pt x="16331" y="3389"/>
                  </a:lnTo>
                  <a:lnTo>
                    <a:pt x="17219" y="3206"/>
                  </a:lnTo>
                  <a:lnTo>
                    <a:pt x="18084" y="3013"/>
                  </a:lnTo>
                  <a:lnTo>
                    <a:pt x="18878" y="2815"/>
                  </a:lnTo>
                  <a:lnTo>
                    <a:pt x="19275" y="2713"/>
                  </a:lnTo>
                  <a:lnTo>
                    <a:pt x="19649" y="2611"/>
                  </a:lnTo>
                  <a:lnTo>
                    <a:pt x="20023" y="2510"/>
                  </a:lnTo>
                  <a:lnTo>
                    <a:pt x="20350" y="2402"/>
                  </a:lnTo>
                  <a:lnTo>
                    <a:pt x="20700" y="2295"/>
                  </a:lnTo>
                  <a:lnTo>
                    <a:pt x="21004" y="2183"/>
                  </a:lnTo>
                  <a:lnTo>
                    <a:pt x="21308" y="2070"/>
                  </a:lnTo>
                  <a:lnTo>
                    <a:pt x="21588" y="1957"/>
                  </a:lnTo>
                  <a:lnTo>
                    <a:pt x="21868" y="1845"/>
                  </a:lnTo>
                  <a:lnTo>
                    <a:pt x="22102" y="1727"/>
                  </a:lnTo>
                  <a:lnTo>
                    <a:pt x="22336" y="1609"/>
                  </a:lnTo>
                  <a:lnTo>
                    <a:pt x="22523" y="1491"/>
                  </a:lnTo>
                  <a:lnTo>
                    <a:pt x="22709" y="1368"/>
                  </a:lnTo>
                  <a:lnTo>
                    <a:pt x="22873" y="1244"/>
                  </a:lnTo>
                  <a:lnTo>
                    <a:pt x="22990" y="1121"/>
                  </a:lnTo>
                  <a:lnTo>
                    <a:pt x="23107" y="998"/>
                  </a:lnTo>
                  <a:lnTo>
                    <a:pt x="23177" y="869"/>
                  </a:lnTo>
                  <a:lnTo>
                    <a:pt x="23247" y="740"/>
                  </a:lnTo>
                  <a:lnTo>
                    <a:pt x="23270" y="612"/>
                  </a:lnTo>
                  <a:lnTo>
                    <a:pt x="23270" y="483"/>
                  </a:lnTo>
                  <a:lnTo>
                    <a:pt x="23247" y="435"/>
                  </a:lnTo>
                  <a:lnTo>
                    <a:pt x="23200" y="387"/>
                  </a:lnTo>
                  <a:lnTo>
                    <a:pt x="23153" y="338"/>
                  </a:lnTo>
                  <a:lnTo>
                    <a:pt x="23083" y="296"/>
                  </a:lnTo>
                  <a:lnTo>
                    <a:pt x="22990" y="253"/>
                  </a:lnTo>
                  <a:lnTo>
                    <a:pt x="22873" y="215"/>
                  </a:lnTo>
                  <a:lnTo>
                    <a:pt x="22756" y="178"/>
                  </a:lnTo>
                  <a:lnTo>
                    <a:pt x="22616" y="140"/>
                  </a:lnTo>
                  <a:lnTo>
                    <a:pt x="22452" y="113"/>
                  </a:lnTo>
                  <a:lnTo>
                    <a:pt x="22289" y="86"/>
                  </a:lnTo>
                  <a:lnTo>
                    <a:pt x="22125" y="60"/>
                  </a:lnTo>
                  <a:lnTo>
                    <a:pt x="21938" y="38"/>
                  </a:lnTo>
                  <a:lnTo>
                    <a:pt x="21752" y="22"/>
                  </a:lnTo>
                  <a:lnTo>
                    <a:pt x="21541" y="11"/>
                  </a:lnTo>
                  <a:lnTo>
                    <a:pt x="21331" y="6"/>
                  </a:lnTo>
                  <a:lnTo>
                    <a:pt x="21121"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05;p44">
              <a:extLst>
                <a:ext uri="{FF2B5EF4-FFF2-40B4-BE49-F238E27FC236}">
                  <a16:creationId xmlns:a16="http://schemas.microsoft.com/office/drawing/2014/main" id="{6CC28320-3D58-42C2-BD92-5E77790F093B}"/>
                </a:ext>
              </a:extLst>
            </p:cNvPr>
            <p:cNvSpPr/>
            <p:nvPr/>
          </p:nvSpPr>
          <p:spPr>
            <a:xfrm rot="10800000">
              <a:off x="-1502893" y="-964671"/>
              <a:ext cx="224682" cy="207473"/>
            </a:xfrm>
            <a:custGeom>
              <a:avLst/>
              <a:gdLst/>
              <a:ahLst/>
              <a:cxnLst/>
              <a:rect l="l" t="t" r="r" b="b"/>
              <a:pathLst>
                <a:path w="23247" h="5292" extrusionOk="0">
                  <a:moveTo>
                    <a:pt x="21027" y="0"/>
                  </a:moveTo>
                  <a:lnTo>
                    <a:pt x="20817" y="6"/>
                  </a:lnTo>
                  <a:lnTo>
                    <a:pt x="20606" y="16"/>
                  </a:lnTo>
                  <a:lnTo>
                    <a:pt x="20396" y="27"/>
                  </a:lnTo>
                  <a:lnTo>
                    <a:pt x="20209" y="49"/>
                  </a:lnTo>
                  <a:lnTo>
                    <a:pt x="20022" y="70"/>
                  </a:lnTo>
                  <a:lnTo>
                    <a:pt x="19835" y="97"/>
                  </a:lnTo>
                  <a:lnTo>
                    <a:pt x="19672" y="124"/>
                  </a:lnTo>
                  <a:lnTo>
                    <a:pt x="19532" y="156"/>
                  </a:lnTo>
                  <a:lnTo>
                    <a:pt x="19392" y="193"/>
                  </a:lnTo>
                  <a:lnTo>
                    <a:pt x="19275" y="231"/>
                  </a:lnTo>
                  <a:lnTo>
                    <a:pt x="19181" y="274"/>
                  </a:lnTo>
                  <a:lnTo>
                    <a:pt x="19088" y="317"/>
                  </a:lnTo>
                  <a:lnTo>
                    <a:pt x="19018" y="365"/>
                  </a:lnTo>
                  <a:lnTo>
                    <a:pt x="18971" y="413"/>
                  </a:lnTo>
                  <a:lnTo>
                    <a:pt x="18948" y="461"/>
                  </a:lnTo>
                  <a:lnTo>
                    <a:pt x="18948" y="510"/>
                  </a:lnTo>
                  <a:lnTo>
                    <a:pt x="18948" y="595"/>
                  </a:lnTo>
                  <a:lnTo>
                    <a:pt x="18924" y="676"/>
                  </a:lnTo>
                  <a:lnTo>
                    <a:pt x="18901" y="756"/>
                  </a:lnTo>
                  <a:lnTo>
                    <a:pt x="18831" y="842"/>
                  </a:lnTo>
                  <a:lnTo>
                    <a:pt x="18761" y="922"/>
                  </a:lnTo>
                  <a:lnTo>
                    <a:pt x="18667" y="1003"/>
                  </a:lnTo>
                  <a:lnTo>
                    <a:pt x="18574" y="1083"/>
                  </a:lnTo>
                  <a:lnTo>
                    <a:pt x="18457" y="1164"/>
                  </a:lnTo>
                  <a:lnTo>
                    <a:pt x="18317" y="1244"/>
                  </a:lnTo>
                  <a:lnTo>
                    <a:pt x="18177" y="1324"/>
                  </a:lnTo>
                  <a:lnTo>
                    <a:pt x="17826" y="1480"/>
                  </a:lnTo>
                  <a:lnTo>
                    <a:pt x="17429" y="1635"/>
                  </a:lnTo>
                  <a:lnTo>
                    <a:pt x="16985" y="1791"/>
                  </a:lnTo>
                  <a:lnTo>
                    <a:pt x="16495" y="1941"/>
                  </a:lnTo>
                  <a:lnTo>
                    <a:pt x="15957" y="2086"/>
                  </a:lnTo>
                  <a:lnTo>
                    <a:pt x="15396" y="2230"/>
                  </a:lnTo>
                  <a:lnTo>
                    <a:pt x="14789" y="2375"/>
                  </a:lnTo>
                  <a:lnTo>
                    <a:pt x="14135" y="2514"/>
                  </a:lnTo>
                  <a:lnTo>
                    <a:pt x="13481" y="2648"/>
                  </a:lnTo>
                  <a:lnTo>
                    <a:pt x="12803" y="2783"/>
                  </a:lnTo>
                  <a:lnTo>
                    <a:pt x="12079" y="2911"/>
                  </a:lnTo>
                  <a:lnTo>
                    <a:pt x="11355" y="3040"/>
                  </a:lnTo>
                  <a:lnTo>
                    <a:pt x="10630" y="3158"/>
                  </a:lnTo>
                  <a:lnTo>
                    <a:pt x="9883" y="3276"/>
                  </a:lnTo>
                  <a:lnTo>
                    <a:pt x="9159" y="3388"/>
                  </a:lnTo>
                  <a:lnTo>
                    <a:pt x="8411" y="3495"/>
                  </a:lnTo>
                  <a:lnTo>
                    <a:pt x="7663" y="3597"/>
                  </a:lnTo>
                  <a:lnTo>
                    <a:pt x="6215" y="3790"/>
                  </a:lnTo>
                  <a:lnTo>
                    <a:pt x="4813" y="3962"/>
                  </a:lnTo>
                  <a:lnTo>
                    <a:pt x="3528" y="4112"/>
                  </a:lnTo>
                  <a:lnTo>
                    <a:pt x="2360" y="4235"/>
                  </a:lnTo>
                  <a:lnTo>
                    <a:pt x="1332" y="4337"/>
                  </a:lnTo>
                  <a:lnTo>
                    <a:pt x="1122" y="4359"/>
                  </a:lnTo>
                  <a:lnTo>
                    <a:pt x="958" y="4385"/>
                  </a:lnTo>
                  <a:lnTo>
                    <a:pt x="771" y="4412"/>
                  </a:lnTo>
                  <a:lnTo>
                    <a:pt x="631" y="4444"/>
                  </a:lnTo>
                  <a:lnTo>
                    <a:pt x="491" y="4482"/>
                  </a:lnTo>
                  <a:lnTo>
                    <a:pt x="351" y="4519"/>
                  </a:lnTo>
                  <a:lnTo>
                    <a:pt x="257" y="4562"/>
                  </a:lnTo>
                  <a:lnTo>
                    <a:pt x="164" y="4605"/>
                  </a:lnTo>
                  <a:lnTo>
                    <a:pt x="94" y="4648"/>
                  </a:lnTo>
                  <a:lnTo>
                    <a:pt x="47" y="4691"/>
                  </a:lnTo>
                  <a:lnTo>
                    <a:pt x="0" y="4739"/>
                  </a:lnTo>
                  <a:lnTo>
                    <a:pt x="0" y="4787"/>
                  </a:lnTo>
                  <a:lnTo>
                    <a:pt x="0" y="4836"/>
                  </a:lnTo>
                  <a:lnTo>
                    <a:pt x="24" y="4884"/>
                  </a:lnTo>
                  <a:lnTo>
                    <a:pt x="71" y="4932"/>
                  </a:lnTo>
                  <a:lnTo>
                    <a:pt x="164" y="4980"/>
                  </a:lnTo>
                  <a:lnTo>
                    <a:pt x="257" y="5029"/>
                  </a:lnTo>
                  <a:lnTo>
                    <a:pt x="351" y="5072"/>
                  </a:lnTo>
                  <a:lnTo>
                    <a:pt x="491" y="5109"/>
                  </a:lnTo>
                  <a:lnTo>
                    <a:pt x="631" y="5147"/>
                  </a:lnTo>
                  <a:lnTo>
                    <a:pt x="771" y="5179"/>
                  </a:lnTo>
                  <a:lnTo>
                    <a:pt x="958" y="5206"/>
                  </a:lnTo>
                  <a:lnTo>
                    <a:pt x="1122" y="5232"/>
                  </a:lnTo>
                  <a:lnTo>
                    <a:pt x="1309" y="5248"/>
                  </a:lnTo>
                  <a:lnTo>
                    <a:pt x="1496" y="5264"/>
                  </a:lnTo>
                  <a:lnTo>
                    <a:pt x="1706" y="5281"/>
                  </a:lnTo>
                  <a:lnTo>
                    <a:pt x="1916" y="5286"/>
                  </a:lnTo>
                  <a:lnTo>
                    <a:pt x="2126" y="5291"/>
                  </a:lnTo>
                  <a:lnTo>
                    <a:pt x="2337" y="5286"/>
                  </a:lnTo>
                  <a:lnTo>
                    <a:pt x="2547" y="5281"/>
                  </a:lnTo>
                  <a:lnTo>
                    <a:pt x="2757" y="5270"/>
                  </a:lnTo>
                  <a:lnTo>
                    <a:pt x="2967" y="5254"/>
                  </a:lnTo>
                  <a:lnTo>
                    <a:pt x="3341" y="5216"/>
                  </a:lnTo>
                  <a:lnTo>
                    <a:pt x="4089" y="5141"/>
                  </a:lnTo>
                  <a:lnTo>
                    <a:pt x="5164" y="5023"/>
                  </a:lnTo>
                  <a:lnTo>
                    <a:pt x="6542" y="4868"/>
                  </a:lnTo>
                  <a:lnTo>
                    <a:pt x="7290" y="4777"/>
                  </a:lnTo>
                  <a:lnTo>
                    <a:pt x="8107" y="4675"/>
                  </a:lnTo>
                  <a:lnTo>
                    <a:pt x="8948" y="4568"/>
                  </a:lnTo>
                  <a:lnTo>
                    <a:pt x="9836" y="4450"/>
                  </a:lnTo>
                  <a:lnTo>
                    <a:pt x="10747" y="4321"/>
                  </a:lnTo>
                  <a:lnTo>
                    <a:pt x="11682" y="4187"/>
                  </a:lnTo>
                  <a:lnTo>
                    <a:pt x="12616" y="4042"/>
                  </a:lnTo>
                  <a:lnTo>
                    <a:pt x="13551" y="3892"/>
                  </a:lnTo>
                  <a:lnTo>
                    <a:pt x="14485" y="3731"/>
                  </a:lnTo>
                  <a:lnTo>
                    <a:pt x="15420" y="3560"/>
                  </a:lnTo>
                  <a:lnTo>
                    <a:pt x="16331" y="3388"/>
                  </a:lnTo>
                  <a:lnTo>
                    <a:pt x="17195" y="3206"/>
                  </a:lnTo>
                  <a:lnTo>
                    <a:pt x="18060" y="3013"/>
                  </a:lnTo>
                  <a:lnTo>
                    <a:pt x="18878" y="2815"/>
                  </a:lnTo>
                  <a:lnTo>
                    <a:pt x="19251" y="2713"/>
                  </a:lnTo>
                  <a:lnTo>
                    <a:pt x="19625" y="2611"/>
                  </a:lnTo>
                  <a:lnTo>
                    <a:pt x="19999" y="2509"/>
                  </a:lnTo>
                  <a:lnTo>
                    <a:pt x="20349" y="2402"/>
                  </a:lnTo>
                  <a:lnTo>
                    <a:pt x="20676" y="2295"/>
                  </a:lnTo>
                  <a:lnTo>
                    <a:pt x="21004" y="2182"/>
                  </a:lnTo>
                  <a:lnTo>
                    <a:pt x="21307" y="2070"/>
                  </a:lnTo>
                  <a:lnTo>
                    <a:pt x="21588" y="1957"/>
                  </a:lnTo>
                  <a:lnTo>
                    <a:pt x="21845" y="1844"/>
                  </a:lnTo>
                  <a:lnTo>
                    <a:pt x="22078" y="1726"/>
                  </a:lnTo>
                  <a:lnTo>
                    <a:pt x="22312" y="1609"/>
                  </a:lnTo>
                  <a:lnTo>
                    <a:pt x="22522" y="1491"/>
                  </a:lnTo>
                  <a:lnTo>
                    <a:pt x="22686" y="1367"/>
                  </a:lnTo>
                  <a:lnTo>
                    <a:pt x="22849" y="1244"/>
                  </a:lnTo>
                  <a:lnTo>
                    <a:pt x="22989" y="1121"/>
                  </a:lnTo>
                  <a:lnTo>
                    <a:pt x="23083" y="997"/>
                  </a:lnTo>
                  <a:lnTo>
                    <a:pt x="23176" y="869"/>
                  </a:lnTo>
                  <a:lnTo>
                    <a:pt x="23223" y="740"/>
                  </a:lnTo>
                  <a:lnTo>
                    <a:pt x="23246" y="611"/>
                  </a:lnTo>
                  <a:lnTo>
                    <a:pt x="23246" y="483"/>
                  </a:lnTo>
                  <a:lnTo>
                    <a:pt x="23223" y="435"/>
                  </a:lnTo>
                  <a:lnTo>
                    <a:pt x="23200" y="386"/>
                  </a:lnTo>
                  <a:lnTo>
                    <a:pt x="23130" y="338"/>
                  </a:lnTo>
                  <a:lnTo>
                    <a:pt x="23059" y="295"/>
                  </a:lnTo>
                  <a:lnTo>
                    <a:pt x="22966" y="252"/>
                  </a:lnTo>
                  <a:lnTo>
                    <a:pt x="22849" y="215"/>
                  </a:lnTo>
                  <a:lnTo>
                    <a:pt x="22732" y="177"/>
                  </a:lnTo>
                  <a:lnTo>
                    <a:pt x="22592" y="140"/>
                  </a:lnTo>
                  <a:lnTo>
                    <a:pt x="22452" y="113"/>
                  </a:lnTo>
                  <a:lnTo>
                    <a:pt x="22289" y="86"/>
                  </a:lnTo>
                  <a:lnTo>
                    <a:pt x="22102" y="59"/>
                  </a:lnTo>
                  <a:lnTo>
                    <a:pt x="21915" y="38"/>
                  </a:lnTo>
                  <a:lnTo>
                    <a:pt x="21728" y="22"/>
                  </a:lnTo>
                  <a:lnTo>
                    <a:pt x="21518" y="11"/>
                  </a:lnTo>
                  <a:lnTo>
                    <a:pt x="21307" y="6"/>
                  </a:lnTo>
                  <a:lnTo>
                    <a:pt x="21097"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06;p44">
              <a:extLst>
                <a:ext uri="{FF2B5EF4-FFF2-40B4-BE49-F238E27FC236}">
                  <a16:creationId xmlns:a16="http://schemas.microsoft.com/office/drawing/2014/main" id="{21325DF2-DEA9-4421-A88A-DAC7841B07C6}"/>
                </a:ext>
              </a:extLst>
            </p:cNvPr>
            <p:cNvSpPr/>
            <p:nvPr/>
          </p:nvSpPr>
          <p:spPr>
            <a:xfrm rot="10800000">
              <a:off x="-1983620" y="-709721"/>
              <a:ext cx="224682" cy="207238"/>
            </a:xfrm>
            <a:custGeom>
              <a:avLst/>
              <a:gdLst/>
              <a:ahLst/>
              <a:cxnLst/>
              <a:rect l="l" t="t" r="r" b="b"/>
              <a:pathLst>
                <a:path w="23247" h="5286" extrusionOk="0">
                  <a:moveTo>
                    <a:pt x="21027" y="0"/>
                  </a:moveTo>
                  <a:lnTo>
                    <a:pt x="20817" y="6"/>
                  </a:lnTo>
                  <a:lnTo>
                    <a:pt x="20607" y="16"/>
                  </a:lnTo>
                  <a:lnTo>
                    <a:pt x="20396" y="27"/>
                  </a:lnTo>
                  <a:lnTo>
                    <a:pt x="20210" y="48"/>
                  </a:lnTo>
                  <a:lnTo>
                    <a:pt x="20023" y="70"/>
                  </a:lnTo>
                  <a:lnTo>
                    <a:pt x="19836" y="97"/>
                  </a:lnTo>
                  <a:lnTo>
                    <a:pt x="19672" y="124"/>
                  </a:lnTo>
                  <a:lnTo>
                    <a:pt x="19532" y="156"/>
                  </a:lnTo>
                  <a:lnTo>
                    <a:pt x="19392" y="193"/>
                  </a:lnTo>
                  <a:lnTo>
                    <a:pt x="19275" y="231"/>
                  </a:lnTo>
                  <a:lnTo>
                    <a:pt x="19182" y="274"/>
                  </a:lnTo>
                  <a:lnTo>
                    <a:pt x="19088" y="316"/>
                  </a:lnTo>
                  <a:lnTo>
                    <a:pt x="19018" y="365"/>
                  </a:lnTo>
                  <a:lnTo>
                    <a:pt x="18971" y="413"/>
                  </a:lnTo>
                  <a:lnTo>
                    <a:pt x="18948" y="461"/>
                  </a:lnTo>
                  <a:lnTo>
                    <a:pt x="18948" y="509"/>
                  </a:lnTo>
                  <a:lnTo>
                    <a:pt x="18948" y="595"/>
                  </a:lnTo>
                  <a:lnTo>
                    <a:pt x="18925" y="676"/>
                  </a:lnTo>
                  <a:lnTo>
                    <a:pt x="18901" y="756"/>
                  </a:lnTo>
                  <a:lnTo>
                    <a:pt x="18831" y="836"/>
                  </a:lnTo>
                  <a:lnTo>
                    <a:pt x="18761" y="922"/>
                  </a:lnTo>
                  <a:lnTo>
                    <a:pt x="18668" y="1003"/>
                  </a:lnTo>
                  <a:lnTo>
                    <a:pt x="18574" y="1083"/>
                  </a:lnTo>
                  <a:lnTo>
                    <a:pt x="18457" y="1163"/>
                  </a:lnTo>
                  <a:lnTo>
                    <a:pt x="18317" y="1244"/>
                  </a:lnTo>
                  <a:lnTo>
                    <a:pt x="18177" y="1319"/>
                  </a:lnTo>
                  <a:lnTo>
                    <a:pt x="17827" y="1480"/>
                  </a:lnTo>
                  <a:lnTo>
                    <a:pt x="17429" y="1635"/>
                  </a:lnTo>
                  <a:lnTo>
                    <a:pt x="16985" y="1785"/>
                  </a:lnTo>
                  <a:lnTo>
                    <a:pt x="16495" y="1935"/>
                  </a:lnTo>
                  <a:lnTo>
                    <a:pt x="15958" y="2086"/>
                  </a:lnTo>
                  <a:lnTo>
                    <a:pt x="15397" y="2230"/>
                  </a:lnTo>
                  <a:lnTo>
                    <a:pt x="14789" y="2375"/>
                  </a:lnTo>
                  <a:lnTo>
                    <a:pt x="14135" y="2514"/>
                  </a:lnTo>
                  <a:lnTo>
                    <a:pt x="13481" y="2648"/>
                  </a:lnTo>
                  <a:lnTo>
                    <a:pt x="12780" y="2782"/>
                  </a:lnTo>
                  <a:lnTo>
                    <a:pt x="12079" y="2911"/>
                  </a:lnTo>
                  <a:lnTo>
                    <a:pt x="11355" y="3034"/>
                  </a:lnTo>
                  <a:lnTo>
                    <a:pt x="10631" y="3158"/>
                  </a:lnTo>
                  <a:lnTo>
                    <a:pt x="9883" y="3270"/>
                  </a:lnTo>
                  <a:lnTo>
                    <a:pt x="9159" y="3383"/>
                  </a:lnTo>
                  <a:lnTo>
                    <a:pt x="8411" y="3495"/>
                  </a:lnTo>
                  <a:lnTo>
                    <a:pt x="7664" y="3597"/>
                  </a:lnTo>
                  <a:lnTo>
                    <a:pt x="6215" y="3790"/>
                  </a:lnTo>
                  <a:lnTo>
                    <a:pt x="4813" y="3962"/>
                  </a:lnTo>
                  <a:lnTo>
                    <a:pt x="3529" y="4112"/>
                  </a:lnTo>
                  <a:lnTo>
                    <a:pt x="2360" y="4235"/>
                  </a:lnTo>
                  <a:lnTo>
                    <a:pt x="1332" y="4337"/>
                  </a:lnTo>
                  <a:lnTo>
                    <a:pt x="1122" y="4358"/>
                  </a:lnTo>
                  <a:lnTo>
                    <a:pt x="959" y="4385"/>
                  </a:lnTo>
                  <a:lnTo>
                    <a:pt x="772" y="4412"/>
                  </a:lnTo>
                  <a:lnTo>
                    <a:pt x="632" y="4444"/>
                  </a:lnTo>
                  <a:lnTo>
                    <a:pt x="491" y="4482"/>
                  </a:lnTo>
                  <a:lnTo>
                    <a:pt x="351" y="4519"/>
                  </a:lnTo>
                  <a:lnTo>
                    <a:pt x="258" y="4557"/>
                  </a:lnTo>
                  <a:lnTo>
                    <a:pt x="164" y="4600"/>
                  </a:lnTo>
                  <a:lnTo>
                    <a:pt x="94" y="4648"/>
                  </a:lnTo>
                  <a:lnTo>
                    <a:pt x="47" y="4691"/>
                  </a:lnTo>
                  <a:lnTo>
                    <a:pt x="1" y="4739"/>
                  </a:lnTo>
                  <a:lnTo>
                    <a:pt x="1" y="4787"/>
                  </a:lnTo>
                  <a:lnTo>
                    <a:pt x="1" y="4836"/>
                  </a:lnTo>
                  <a:lnTo>
                    <a:pt x="24" y="4884"/>
                  </a:lnTo>
                  <a:lnTo>
                    <a:pt x="71" y="4932"/>
                  </a:lnTo>
                  <a:lnTo>
                    <a:pt x="141" y="4980"/>
                  </a:lnTo>
                  <a:lnTo>
                    <a:pt x="234" y="5023"/>
                  </a:lnTo>
                  <a:lnTo>
                    <a:pt x="351" y="5066"/>
                  </a:lnTo>
                  <a:lnTo>
                    <a:pt x="491" y="5109"/>
                  </a:lnTo>
                  <a:lnTo>
                    <a:pt x="632" y="5141"/>
                  </a:lnTo>
                  <a:lnTo>
                    <a:pt x="772" y="5173"/>
                  </a:lnTo>
                  <a:lnTo>
                    <a:pt x="959" y="5205"/>
                  </a:lnTo>
                  <a:lnTo>
                    <a:pt x="1122" y="5227"/>
                  </a:lnTo>
                  <a:lnTo>
                    <a:pt x="1309" y="5248"/>
                  </a:lnTo>
                  <a:lnTo>
                    <a:pt x="1519" y="5264"/>
                  </a:lnTo>
                  <a:lnTo>
                    <a:pt x="1706" y="5275"/>
                  </a:lnTo>
                  <a:lnTo>
                    <a:pt x="1917" y="5286"/>
                  </a:lnTo>
                  <a:lnTo>
                    <a:pt x="2337" y="5286"/>
                  </a:lnTo>
                  <a:lnTo>
                    <a:pt x="2547" y="5280"/>
                  </a:lnTo>
                  <a:lnTo>
                    <a:pt x="2758" y="5270"/>
                  </a:lnTo>
                  <a:lnTo>
                    <a:pt x="2968" y="5248"/>
                  </a:lnTo>
                  <a:lnTo>
                    <a:pt x="3318" y="5216"/>
                  </a:lnTo>
                  <a:lnTo>
                    <a:pt x="4089" y="5136"/>
                  </a:lnTo>
                  <a:lnTo>
                    <a:pt x="5164" y="5023"/>
                  </a:lnTo>
                  <a:lnTo>
                    <a:pt x="6542" y="4868"/>
                  </a:lnTo>
                  <a:lnTo>
                    <a:pt x="7290" y="4777"/>
                  </a:lnTo>
                  <a:lnTo>
                    <a:pt x="8108" y="4675"/>
                  </a:lnTo>
                  <a:lnTo>
                    <a:pt x="8949" y="4567"/>
                  </a:lnTo>
                  <a:lnTo>
                    <a:pt x="9836" y="4450"/>
                  </a:lnTo>
                  <a:lnTo>
                    <a:pt x="10748" y="4321"/>
                  </a:lnTo>
                  <a:lnTo>
                    <a:pt x="11682" y="4187"/>
                  </a:lnTo>
                  <a:lnTo>
                    <a:pt x="12617" y="4042"/>
                  </a:lnTo>
                  <a:lnTo>
                    <a:pt x="13551" y="3887"/>
                  </a:lnTo>
                  <a:lnTo>
                    <a:pt x="14486" y="3731"/>
                  </a:lnTo>
                  <a:lnTo>
                    <a:pt x="15420" y="3560"/>
                  </a:lnTo>
                  <a:lnTo>
                    <a:pt x="16331" y="3388"/>
                  </a:lnTo>
                  <a:lnTo>
                    <a:pt x="17196" y="3201"/>
                  </a:lnTo>
                  <a:lnTo>
                    <a:pt x="18060" y="3013"/>
                  </a:lnTo>
                  <a:lnTo>
                    <a:pt x="18878" y="2815"/>
                  </a:lnTo>
                  <a:lnTo>
                    <a:pt x="19252" y="2713"/>
                  </a:lnTo>
                  <a:lnTo>
                    <a:pt x="19625" y="2611"/>
                  </a:lnTo>
                  <a:lnTo>
                    <a:pt x="19999" y="2504"/>
                  </a:lnTo>
                  <a:lnTo>
                    <a:pt x="20350" y="2402"/>
                  </a:lnTo>
                  <a:lnTo>
                    <a:pt x="20677" y="2289"/>
                  </a:lnTo>
                  <a:lnTo>
                    <a:pt x="21004" y="2182"/>
                  </a:lnTo>
                  <a:lnTo>
                    <a:pt x="21308" y="2069"/>
                  </a:lnTo>
                  <a:lnTo>
                    <a:pt x="21588" y="1957"/>
                  </a:lnTo>
                  <a:lnTo>
                    <a:pt x="21845" y="1844"/>
                  </a:lnTo>
                  <a:lnTo>
                    <a:pt x="22079" y="1726"/>
                  </a:lnTo>
                  <a:lnTo>
                    <a:pt x="22312" y="1608"/>
                  </a:lnTo>
                  <a:lnTo>
                    <a:pt x="22522" y="1490"/>
                  </a:lnTo>
                  <a:lnTo>
                    <a:pt x="22686" y="1367"/>
                  </a:lnTo>
                  <a:lnTo>
                    <a:pt x="22850" y="1244"/>
                  </a:lnTo>
                  <a:lnTo>
                    <a:pt x="22990" y="1121"/>
                  </a:lnTo>
                  <a:lnTo>
                    <a:pt x="23083" y="997"/>
                  </a:lnTo>
                  <a:lnTo>
                    <a:pt x="23177" y="869"/>
                  </a:lnTo>
                  <a:lnTo>
                    <a:pt x="23223" y="740"/>
                  </a:lnTo>
                  <a:lnTo>
                    <a:pt x="23247" y="611"/>
                  </a:lnTo>
                  <a:lnTo>
                    <a:pt x="23247" y="483"/>
                  </a:lnTo>
                  <a:lnTo>
                    <a:pt x="23223" y="434"/>
                  </a:lnTo>
                  <a:lnTo>
                    <a:pt x="23200" y="386"/>
                  </a:lnTo>
                  <a:lnTo>
                    <a:pt x="23130" y="338"/>
                  </a:lnTo>
                  <a:lnTo>
                    <a:pt x="23060" y="295"/>
                  </a:lnTo>
                  <a:lnTo>
                    <a:pt x="22966" y="252"/>
                  </a:lnTo>
                  <a:lnTo>
                    <a:pt x="22850" y="215"/>
                  </a:lnTo>
                  <a:lnTo>
                    <a:pt x="22733" y="177"/>
                  </a:lnTo>
                  <a:lnTo>
                    <a:pt x="22593" y="140"/>
                  </a:lnTo>
                  <a:lnTo>
                    <a:pt x="22452" y="113"/>
                  </a:lnTo>
                  <a:lnTo>
                    <a:pt x="22289" y="81"/>
                  </a:lnTo>
                  <a:lnTo>
                    <a:pt x="22102" y="59"/>
                  </a:lnTo>
                  <a:lnTo>
                    <a:pt x="21915" y="38"/>
                  </a:lnTo>
                  <a:lnTo>
                    <a:pt x="21728" y="22"/>
                  </a:lnTo>
                  <a:lnTo>
                    <a:pt x="21518" y="11"/>
                  </a:lnTo>
                  <a:lnTo>
                    <a:pt x="21308" y="6"/>
                  </a:lnTo>
                  <a:lnTo>
                    <a:pt x="21097"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07;p44">
              <a:extLst>
                <a:ext uri="{FF2B5EF4-FFF2-40B4-BE49-F238E27FC236}">
                  <a16:creationId xmlns:a16="http://schemas.microsoft.com/office/drawing/2014/main" id="{B62030AA-AAAD-4002-BA77-B06852193C58}"/>
                </a:ext>
              </a:extLst>
            </p:cNvPr>
            <p:cNvSpPr/>
            <p:nvPr/>
          </p:nvSpPr>
          <p:spPr>
            <a:xfrm rot="10800000">
              <a:off x="-2004400" y="-1022891"/>
              <a:ext cx="224682" cy="207277"/>
            </a:xfrm>
            <a:custGeom>
              <a:avLst/>
              <a:gdLst/>
              <a:ahLst/>
              <a:cxnLst/>
              <a:rect l="l" t="t" r="r" b="b"/>
              <a:pathLst>
                <a:path w="23247" h="5287" extrusionOk="0">
                  <a:moveTo>
                    <a:pt x="20910" y="1"/>
                  </a:moveTo>
                  <a:lnTo>
                    <a:pt x="20746" y="6"/>
                  </a:lnTo>
                  <a:lnTo>
                    <a:pt x="20559" y="11"/>
                  </a:lnTo>
                  <a:lnTo>
                    <a:pt x="20396" y="27"/>
                  </a:lnTo>
                  <a:lnTo>
                    <a:pt x="20232" y="38"/>
                  </a:lnTo>
                  <a:lnTo>
                    <a:pt x="20069" y="60"/>
                  </a:lnTo>
                  <a:lnTo>
                    <a:pt x="19929" y="76"/>
                  </a:lnTo>
                  <a:lnTo>
                    <a:pt x="19788" y="102"/>
                  </a:lnTo>
                  <a:lnTo>
                    <a:pt x="19648" y="124"/>
                  </a:lnTo>
                  <a:lnTo>
                    <a:pt x="19531" y="156"/>
                  </a:lnTo>
                  <a:lnTo>
                    <a:pt x="19415" y="183"/>
                  </a:lnTo>
                  <a:lnTo>
                    <a:pt x="19298" y="220"/>
                  </a:lnTo>
                  <a:lnTo>
                    <a:pt x="19204" y="253"/>
                  </a:lnTo>
                  <a:lnTo>
                    <a:pt x="19134" y="290"/>
                  </a:lnTo>
                  <a:lnTo>
                    <a:pt x="19064" y="328"/>
                  </a:lnTo>
                  <a:lnTo>
                    <a:pt x="19017" y="370"/>
                  </a:lnTo>
                  <a:lnTo>
                    <a:pt x="18854" y="504"/>
                  </a:lnTo>
                  <a:lnTo>
                    <a:pt x="18690" y="633"/>
                  </a:lnTo>
                  <a:lnTo>
                    <a:pt x="18503" y="756"/>
                  </a:lnTo>
                  <a:lnTo>
                    <a:pt x="18293" y="885"/>
                  </a:lnTo>
                  <a:lnTo>
                    <a:pt x="18083" y="1003"/>
                  </a:lnTo>
                  <a:lnTo>
                    <a:pt x="17849" y="1121"/>
                  </a:lnTo>
                  <a:lnTo>
                    <a:pt x="17616" y="1239"/>
                  </a:lnTo>
                  <a:lnTo>
                    <a:pt x="17359" y="1357"/>
                  </a:lnTo>
                  <a:lnTo>
                    <a:pt x="17102" y="1464"/>
                  </a:lnTo>
                  <a:lnTo>
                    <a:pt x="16821" y="1577"/>
                  </a:lnTo>
                  <a:lnTo>
                    <a:pt x="16541" y="1684"/>
                  </a:lnTo>
                  <a:lnTo>
                    <a:pt x="16237" y="1786"/>
                  </a:lnTo>
                  <a:lnTo>
                    <a:pt x="15630" y="1989"/>
                  </a:lnTo>
                  <a:lnTo>
                    <a:pt x="14976" y="2182"/>
                  </a:lnTo>
                  <a:lnTo>
                    <a:pt x="14298" y="2365"/>
                  </a:lnTo>
                  <a:lnTo>
                    <a:pt x="13597" y="2542"/>
                  </a:lnTo>
                  <a:lnTo>
                    <a:pt x="12873" y="2708"/>
                  </a:lnTo>
                  <a:lnTo>
                    <a:pt x="12125" y="2863"/>
                  </a:lnTo>
                  <a:lnTo>
                    <a:pt x="11378" y="3013"/>
                  </a:lnTo>
                  <a:lnTo>
                    <a:pt x="10630" y="3153"/>
                  </a:lnTo>
                  <a:lnTo>
                    <a:pt x="9883" y="3281"/>
                  </a:lnTo>
                  <a:lnTo>
                    <a:pt x="9135" y="3405"/>
                  </a:lnTo>
                  <a:lnTo>
                    <a:pt x="8387" y="3517"/>
                  </a:lnTo>
                  <a:lnTo>
                    <a:pt x="7663" y="3624"/>
                  </a:lnTo>
                  <a:lnTo>
                    <a:pt x="6962" y="3726"/>
                  </a:lnTo>
                  <a:lnTo>
                    <a:pt x="6261" y="3812"/>
                  </a:lnTo>
                  <a:lnTo>
                    <a:pt x="5607" y="3898"/>
                  </a:lnTo>
                  <a:lnTo>
                    <a:pt x="4976" y="3973"/>
                  </a:lnTo>
                  <a:lnTo>
                    <a:pt x="3832" y="4096"/>
                  </a:lnTo>
                  <a:lnTo>
                    <a:pt x="2874" y="4193"/>
                  </a:lnTo>
                  <a:lnTo>
                    <a:pt x="2150" y="4262"/>
                  </a:lnTo>
                  <a:lnTo>
                    <a:pt x="1472" y="4321"/>
                  </a:lnTo>
                  <a:lnTo>
                    <a:pt x="1285" y="4337"/>
                  </a:lnTo>
                  <a:lnTo>
                    <a:pt x="1075" y="4359"/>
                  </a:lnTo>
                  <a:lnTo>
                    <a:pt x="911" y="4386"/>
                  </a:lnTo>
                  <a:lnTo>
                    <a:pt x="748" y="4418"/>
                  </a:lnTo>
                  <a:lnTo>
                    <a:pt x="584" y="4450"/>
                  </a:lnTo>
                  <a:lnTo>
                    <a:pt x="444" y="4487"/>
                  </a:lnTo>
                  <a:lnTo>
                    <a:pt x="327" y="4525"/>
                  </a:lnTo>
                  <a:lnTo>
                    <a:pt x="234" y="4568"/>
                  </a:lnTo>
                  <a:lnTo>
                    <a:pt x="140" y="4611"/>
                  </a:lnTo>
                  <a:lnTo>
                    <a:pt x="70" y="4654"/>
                  </a:lnTo>
                  <a:lnTo>
                    <a:pt x="23" y="4702"/>
                  </a:lnTo>
                  <a:lnTo>
                    <a:pt x="0" y="4750"/>
                  </a:lnTo>
                  <a:lnTo>
                    <a:pt x="0" y="4798"/>
                  </a:lnTo>
                  <a:lnTo>
                    <a:pt x="0" y="4847"/>
                  </a:lnTo>
                  <a:lnTo>
                    <a:pt x="47" y="4895"/>
                  </a:lnTo>
                  <a:lnTo>
                    <a:pt x="94" y="4943"/>
                  </a:lnTo>
                  <a:lnTo>
                    <a:pt x="187" y="4991"/>
                  </a:lnTo>
                  <a:lnTo>
                    <a:pt x="280" y="5034"/>
                  </a:lnTo>
                  <a:lnTo>
                    <a:pt x="397" y="5077"/>
                  </a:lnTo>
                  <a:lnTo>
                    <a:pt x="514" y="5115"/>
                  </a:lnTo>
                  <a:lnTo>
                    <a:pt x="678" y="5147"/>
                  </a:lnTo>
                  <a:lnTo>
                    <a:pt x="818" y="5179"/>
                  </a:lnTo>
                  <a:lnTo>
                    <a:pt x="981" y="5206"/>
                  </a:lnTo>
                  <a:lnTo>
                    <a:pt x="1168" y="5233"/>
                  </a:lnTo>
                  <a:lnTo>
                    <a:pt x="1355" y="5249"/>
                  </a:lnTo>
                  <a:lnTo>
                    <a:pt x="1565" y="5265"/>
                  </a:lnTo>
                  <a:lnTo>
                    <a:pt x="1752" y="5275"/>
                  </a:lnTo>
                  <a:lnTo>
                    <a:pt x="1963" y="5281"/>
                  </a:lnTo>
                  <a:lnTo>
                    <a:pt x="2173" y="5286"/>
                  </a:lnTo>
                  <a:lnTo>
                    <a:pt x="2383" y="5281"/>
                  </a:lnTo>
                  <a:lnTo>
                    <a:pt x="2593" y="5270"/>
                  </a:lnTo>
                  <a:lnTo>
                    <a:pt x="2804" y="5259"/>
                  </a:lnTo>
                  <a:lnTo>
                    <a:pt x="3107" y="5238"/>
                  </a:lnTo>
                  <a:lnTo>
                    <a:pt x="3738" y="5184"/>
                  </a:lnTo>
                  <a:lnTo>
                    <a:pt x="4626" y="5099"/>
                  </a:lnTo>
                  <a:lnTo>
                    <a:pt x="5747" y="4986"/>
                  </a:lnTo>
                  <a:lnTo>
                    <a:pt x="6402" y="4916"/>
                  </a:lnTo>
                  <a:lnTo>
                    <a:pt x="7079" y="4841"/>
                  </a:lnTo>
                  <a:lnTo>
                    <a:pt x="7803" y="4750"/>
                  </a:lnTo>
                  <a:lnTo>
                    <a:pt x="8574" y="4659"/>
                  </a:lnTo>
                  <a:lnTo>
                    <a:pt x="9369" y="4552"/>
                  </a:lnTo>
                  <a:lnTo>
                    <a:pt x="10186" y="4439"/>
                  </a:lnTo>
                  <a:lnTo>
                    <a:pt x="11004" y="4316"/>
                  </a:lnTo>
                  <a:lnTo>
                    <a:pt x="11868" y="4182"/>
                  </a:lnTo>
                  <a:lnTo>
                    <a:pt x="12709" y="4043"/>
                  </a:lnTo>
                  <a:lnTo>
                    <a:pt x="13574" y="3887"/>
                  </a:lnTo>
                  <a:lnTo>
                    <a:pt x="14438" y="3726"/>
                  </a:lnTo>
                  <a:lnTo>
                    <a:pt x="15279" y="3555"/>
                  </a:lnTo>
                  <a:lnTo>
                    <a:pt x="16120" y="3367"/>
                  </a:lnTo>
                  <a:lnTo>
                    <a:pt x="16938" y="3174"/>
                  </a:lnTo>
                  <a:lnTo>
                    <a:pt x="17756" y="2970"/>
                  </a:lnTo>
                  <a:lnTo>
                    <a:pt x="18527" y="2756"/>
                  </a:lnTo>
                  <a:lnTo>
                    <a:pt x="18901" y="2643"/>
                  </a:lnTo>
                  <a:lnTo>
                    <a:pt x="19274" y="2531"/>
                  </a:lnTo>
                  <a:lnTo>
                    <a:pt x="19625" y="2413"/>
                  </a:lnTo>
                  <a:lnTo>
                    <a:pt x="19975" y="2290"/>
                  </a:lnTo>
                  <a:lnTo>
                    <a:pt x="20326" y="2166"/>
                  </a:lnTo>
                  <a:lnTo>
                    <a:pt x="20653" y="2043"/>
                  </a:lnTo>
                  <a:lnTo>
                    <a:pt x="20957" y="1914"/>
                  </a:lnTo>
                  <a:lnTo>
                    <a:pt x="21260" y="1780"/>
                  </a:lnTo>
                  <a:lnTo>
                    <a:pt x="21564" y="1646"/>
                  </a:lnTo>
                  <a:lnTo>
                    <a:pt x="21844" y="1507"/>
                  </a:lnTo>
                  <a:lnTo>
                    <a:pt x="22101" y="1368"/>
                  </a:lnTo>
                  <a:lnTo>
                    <a:pt x="22358" y="1223"/>
                  </a:lnTo>
                  <a:lnTo>
                    <a:pt x="22592" y="1073"/>
                  </a:lnTo>
                  <a:lnTo>
                    <a:pt x="22802" y="923"/>
                  </a:lnTo>
                  <a:lnTo>
                    <a:pt x="23012" y="773"/>
                  </a:lnTo>
                  <a:lnTo>
                    <a:pt x="23176" y="612"/>
                  </a:lnTo>
                  <a:lnTo>
                    <a:pt x="23223" y="563"/>
                  </a:lnTo>
                  <a:lnTo>
                    <a:pt x="23246" y="515"/>
                  </a:lnTo>
                  <a:lnTo>
                    <a:pt x="23246" y="467"/>
                  </a:lnTo>
                  <a:lnTo>
                    <a:pt x="23223" y="419"/>
                  </a:lnTo>
                  <a:lnTo>
                    <a:pt x="23176" y="370"/>
                  </a:lnTo>
                  <a:lnTo>
                    <a:pt x="23129" y="328"/>
                  </a:lnTo>
                  <a:lnTo>
                    <a:pt x="23036" y="279"/>
                  </a:lnTo>
                  <a:lnTo>
                    <a:pt x="22942" y="242"/>
                  </a:lnTo>
                  <a:lnTo>
                    <a:pt x="22826" y="199"/>
                  </a:lnTo>
                  <a:lnTo>
                    <a:pt x="22709" y="161"/>
                  </a:lnTo>
                  <a:lnTo>
                    <a:pt x="22569" y="129"/>
                  </a:lnTo>
                  <a:lnTo>
                    <a:pt x="22405" y="97"/>
                  </a:lnTo>
                  <a:lnTo>
                    <a:pt x="22218" y="70"/>
                  </a:lnTo>
                  <a:lnTo>
                    <a:pt x="22031" y="49"/>
                  </a:lnTo>
                  <a:lnTo>
                    <a:pt x="21844" y="27"/>
                  </a:lnTo>
                  <a:lnTo>
                    <a:pt x="21634" y="11"/>
                  </a:lnTo>
                  <a:lnTo>
                    <a:pt x="2135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08;p44">
              <a:extLst>
                <a:ext uri="{FF2B5EF4-FFF2-40B4-BE49-F238E27FC236}">
                  <a16:creationId xmlns:a16="http://schemas.microsoft.com/office/drawing/2014/main" id="{A39FCC1F-3299-46D3-A07D-063D5F445059}"/>
                </a:ext>
              </a:extLst>
            </p:cNvPr>
            <p:cNvSpPr/>
            <p:nvPr/>
          </p:nvSpPr>
          <p:spPr>
            <a:xfrm rot="10800000">
              <a:off x="-2070325" y="3369128"/>
              <a:ext cx="124418" cy="128671"/>
            </a:xfrm>
            <a:custGeom>
              <a:avLst/>
              <a:gdLst/>
              <a:ahLst/>
              <a:cxnLst/>
              <a:rect l="l" t="t" r="r" b="b"/>
              <a:pathLst>
                <a:path w="12873" h="3282" extrusionOk="0">
                  <a:moveTo>
                    <a:pt x="10513" y="1"/>
                  </a:moveTo>
                  <a:lnTo>
                    <a:pt x="10326" y="11"/>
                  </a:lnTo>
                  <a:lnTo>
                    <a:pt x="10116" y="17"/>
                  </a:lnTo>
                  <a:lnTo>
                    <a:pt x="9953" y="33"/>
                  </a:lnTo>
                  <a:lnTo>
                    <a:pt x="9766" y="49"/>
                  </a:lnTo>
                  <a:lnTo>
                    <a:pt x="9602" y="70"/>
                  </a:lnTo>
                  <a:lnTo>
                    <a:pt x="9439" y="97"/>
                  </a:lnTo>
                  <a:lnTo>
                    <a:pt x="9299" y="124"/>
                  </a:lnTo>
                  <a:lnTo>
                    <a:pt x="9158" y="156"/>
                  </a:lnTo>
                  <a:lnTo>
                    <a:pt x="9018" y="188"/>
                  </a:lnTo>
                  <a:lnTo>
                    <a:pt x="8901" y="226"/>
                  </a:lnTo>
                  <a:lnTo>
                    <a:pt x="8808" y="263"/>
                  </a:lnTo>
                  <a:lnTo>
                    <a:pt x="8738" y="301"/>
                  </a:lnTo>
                  <a:lnTo>
                    <a:pt x="8668" y="344"/>
                  </a:lnTo>
                  <a:lnTo>
                    <a:pt x="8598" y="392"/>
                  </a:lnTo>
                  <a:lnTo>
                    <a:pt x="8574" y="435"/>
                  </a:lnTo>
                  <a:lnTo>
                    <a:pt x="8481" y="574"/>
                  </a:lnTo>
                  <a:lnTo>
                    <a:pt x="8364" y="703"/>
                  </a:lnTo>
                  <a:lnTo>
                    <a:pt x="8224" y="826"/>
                  </a:lnTo>
                  <a:lnTo>
                    <a:pt x="8060" y="949"/>
                  </a:lnTo>
                  <a:lnTo>
                    <a:pt x="7873" y="1057"/>
                  </a:lnTo>
                  <a:lnTo>
                    <a:pt x="7663" y="1164"/>
                  </a:lnTo>
                  <a:lnTo>
                    <a:pt x="7429" y="1266"/>
                  </a:lnTo>
                  <a:lnTo>
                    <a:pt x="7172" y="1362"/>
                  </a:lnTo>
                  <a:lnTo>
                    <a:pt x="6916" y="1448"/>
                  </a:lnTo>
                  <a:lnTo>
                    <a:pt x="6635" y="1534"/>
                  </a:lnTo>
                  <a:lnTo>
                    <a:pt x="6355" y="1614"/>
                  </a:lnTo>
                  <a:lnTo>
                    <a:pt x="6051" y="1684"/>
                  </a:lnTo>
                  <a:lnTo>
                    <a:pt x="5771" y="1753"/>
                  </a:lnTo>
                  <a:lnTo>
                    <a:pt x="5467" y="1818"/>
                  </a:lnTo>
                  <a:lnTo>
                    <a:pt x="5140" y="1877"/>
                  </a:lnTo>
                  <a:lnTo>
                    <a:pt x="4836" y="1930"/>
                  </a:lnTo>
                  <a:lnTo>
                    <a:pt x="4229" y="2027"/>
                  </a:lnTo>
                  <a:lnTo>
                    <a:pt x="3668" y="2107"/>
                  </a:lnTo>
                  <a:lnTo>
                    <a:pt x="3131" y="2172"/>
                  </a:lnTo>
                  <a:lnTo>
                    <a:pt x="2640" y="2220"/>
                  </a:lnTo>
                  <a:lnTo>
                    <a:pt x="2243" y="2257"/>
                  </a:lnTo>
                  <a:lnTo>
                    <a:pt x="1916" y="2284"/>
                  </a:lnTo>
                  <a:lnTo>
                    <a:pt x="1636" y="2306"/>
                  </a:lnTo>
                  <a:lnTo>
                    <a:pt x="1425" y="2322"/>
                  </a:lnTo>
                  <a:lnTo>
                    <a:pt x="1238" y="2338"/>
                  </a:lnTo>
                  <a:lnTo>
                    <a:pt x="1051" y="2365"/>
                  </a:lnTo>
                  <a:lnTo>
                    <a:pt x="865" y="2391"/>
                  </a:lnTo>
                  <a:lnTo>
                    <a:pt x="701" y="2418"/>
                  </a:lnTo>
                  <a:lnTo>
                    <a:pt x="561" y="2456"/>
                  </a:lnTo>
                  <a:lnTo>
                    <a:pt x="421" y="2493"/>
                  </a:lnTo>
                  <a:lnTo>
                    <a:pt x="304" y="2531"/>
                  </a:lnTo>
                  <a:lnTo>
                    <a:pt x="210" y="2574"/>
                  </a:lnTo>
                  <a:lnTo>
                    <a:pt x="140" y="2617"/>
                  </a:lnTo>
                  <a:lnTo>
                    <a:pt x="70" y="2659"/>
                  </a:lnTo>
                  <a:lnTo>
                    <a:pt x="23" y="2708"/>
                  </a:lnTo>
                  <a:lnTo>
                    <a:pt x="0" y="2756"/>
                  </a:lnTo>
                  <a:lnTo>
                    <a:pt x="0" y="2804"/>
                  </a:lnTo>
                  <a:lnTo>
                    <a:pt x="23" y="2852"/>
                  </a:lnTo>
                  <a:lnTo>
                    <a:pt x="70" y="2906"/>
                  </a:lnTo>
                  <a:lnTo>
                    <a:pt x="140" y="2954"/>
                  </a:lnTo>
                  <a:lnTo>
                    <a:pt x="210" y="2997"/>
                  </a:lnTo>
                  <a:lnTo>
                    <a:pt x="327" y="3040"/>
                  </a:lnTo>
                  <a:lnTo>
                    <a:pt x="444" y="3083"/>
                  </a:lnTo>
                  <a:lnTo>
                    <a:pt x="584" y="3120"/>
                  </a:lnTo>
                  <a:lnTo>
                    <a:pt x="724" y="3153"/>
                  </a:lnTo>
                  <a:lnTo>
                    <a:pt x="888" y="3185"/>
                  </a:lnTo>
                  <a:lnTo>
                    <a:pt x="1051" y="3206"/>
                  </a:lnTo>
                  <a:lnTo>
                    <a:pt x="1238" y="3233"/>
                  </a:lnTo>
                  <a:lnTo>
                    <a:pt x="1425" y="3249"/>
                  </a:lnTo>
                  <a:lnTo>
                    <a:pt x="1636" y="3265"/>
                  </a:lnTo>
                  <a:lnTo>
                    <a:pt x="1822" y="3276"/>
                  </a:lnTo>
                  <a:lnTo>
                    <a:pt x="2033" y="3276"/>
                  </a:lnTo>
                  <a:lnTo>
                    <a:pt x="2243" y="3281"/>
                  </a:lnTo>
                  <a:lnTo>
                    <a:pt x="2477" y="3276"/>
                  </a:lnTo>
                  <a:lnTo>
                    <a:pt x="2687" y="3265"/>
                  </a:lnTo>
                  <a:lnTo>
                    <a:pt x="3177" y="3233"/>
                  </a:lnTo>
                  <a:lnTo>
                    <a:pt x="3668" y="3190"/>
                  </a:lnTo>
                  <a:lnTo>
                    <a:pt x="4276" y="3136"/>
                  </a:lnTo>
                  <a:lnTo>
                    <a:pt x="4976" y="3061"/>
                  </a:lnTo>
                  <a:lnTo>
                    <a:pt x="5771" y="2970"/>
                  </a:lnTo>
                  <a:lnTo>
                    <a:pt x="6191" y="2911"/>
                  </a:lnTo>
                  <a:lnTo>
                    <a:pt x="6612" y="2852"/>
                  </a:lnTo>
                  <a:lnTo>
                    <a:pt x="7056" y="2788"/>
                  </a:lnTo>
                  <a:lnTo>
                    <a:pt x="7500" y="2713"/>
                  </a:lnTo>
                  <a:lnTo>
                    <a:pt x="7943" y="2633"/>
                  </a:lnTo>
                  <a:lnTo>
                    <a:pt x="8364" y="2547"/>
                  </a:lnTo>
                  <a:lnTo>
                    <a:pt x="8808" y="2456"/>
                  </a:lnTo>
                  <a:lnTo>
                    <a:pt x="9252" y="2359"/>
                  </a:lnTo>
                  <a:lnTo>
                    <a:pt x="9672" y="2252"/>
                  </a:lnTo>
                  <a:lnTo>
                    <a:pt x="10069" y="2139"/>
                  </a:lnTo>
                  <a:lnTo>
                    <a:pt x="10467" y="2016"/>
                  </a:lnTo>
                  <a:lnTo>
                    <a:pt x="10840" y="1887"/>
                  </a:lnTo>
                  <a:lnTo>
                    <a:pt x="11191" y="1748"/>
                  </a:lnTo>
                  <a:lnTo>
                    <a:pt x="11541" y="1603"/>
                  </a:lnTo>
                  <a:lnTo>
                    <a:pt x="11845" y="1453"/>
                  </a:lnTo>
                  <a:lnTo>
                    <a:pt x="12102" y="1292"/>
                  </a:lnTo>
                  <a:lnTo>
                    <a:pt x="12359" y="1121"/>
                  </a:lnTo>
                  <a:lnTo>
                    <a:pt x="12569" y="939"/>
                  </a:lnTo>
                  <a:lnTo>
                    <a:pt x="12733" y="751"/>
                  </a:lnTo>
                  <a:lnTo>
                    <a:pt x="12850" y="553"/>
                  </a:lnTo>
                  <a:lnTo>
                    <a:pt x="12873" y="504"/>
                  </a:lnTo>
                  <a:lnTo>
                    <a:pt x="12850" y="451"/>
                  </a:lnTo>
                  <a:lnTo>
                    <a:pt x="12826" y="403"/>
                  </a:lnTo>
                  <a:lnTo>
                    <a:pt x="12780" y="354"/>
                  </a:lnTo>
                  <a:lnTo>
                    <a:pt x="12709" y="311"/>
                  </a:lnTo>
                  <a:lnTo>
                    <a:pt x="12639" y="269"/>
                  </a:lnTo>
                  <a:lnTo>
                    <a:pt x="12523" y="226"/>
                  </a:lnTo>
                  <a:lnTo>
                    <a:pt x="12406" y="188"/>
                  </a:lnTo>
                  <a:lnTo>
                    <a:pt x="12266" y="151"/>
                  </a:lnTo>
                  <a:lnTo>
                    <a:pt x="12125" y="118"/>
                  </a:lnTo>
                  <a:lnTo>
                    <a:pt x="11962" y="92"/>
                  </a:lnTo>
                  <a:lnTo>
                    <a:pt x="11775" y="65"/>
                  </a:lnTo>
                  <a:lnTo>
                    <a:pt x="11588" y="43"/>
                  </a:lnTo>
                  <a:lnTo>
                    <a:pt x="11401" y="27"/>
                  </a:lnTo>
                  <a:lnTo>
                    <a:pt x="11191" y="11"/>
                  </a:lnTo>
                  <a:lnTo>
                    <a:pt x="10957" y="6"/>
                  </a:lnTo>
                  <a:lnTo>
                    <a:pt x="1072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09;p44">
              <a:extLst>
                <a:ext uri="{FF2B5EF4-FFF2-40B4-BE49-F238E27FC236}">
                  <a16:creationId xmlns:a16="http://schemas.microsoft.com/office/drawing/2014/main" id="{BECCE91E-6D31-4B83-8643-299995EDD560}"/>
                </a:ext>
              </a:extLst>
            </p:cNvPr>
            <p:cNvSpPr/>
            <p:nvPr/>
          </p:nvSpPr>
          <p:spPr>
            <a:xfrm rot="10800000">
              <a:off x="-1842492" y="3355249"/>
              <a:ext cx="124418" cy="128671"/>
            </a:xfrm>
            <a:custGeom>
              <a:avLst/>
              <a:gdLst/>
              <a:ahLst/>
              <a:cxnLst/>
              <a:rect l="l" t="t" r="r" b="b"/>
              <a:pathLst>
                <a:path w="12873" h="3282" extrusionOk="0">
                  <a:moveTo>
                    <a:pt x="10724" y="0"/>
                  </a:moveTo>
                  <a:lnTo>
                    <a:pt x="10513" y="6"/>
                  </a:lnTo>
                  <a:lnTo>
                    <a:pt x="10326" y="11"/>
                  </a:lnTo>
                  <a:lnTo>
                    <a:pt x="10116" y="22"/>
                  </a:lnTo>
                  <a:lnTo>
                    <a:pt x="9953" y="32"/>
                  </a:lnTo>
                  <a:lnTo>
                    <a:pt x="9766" y="54"/>
                  </a:lnTo>
                  <a:lnTo>
                    <a:pt x="9602" y="75"/>
                  </a:lnTo>
                  <a:lnTo>
                    <a:pt x="9439" y="97"/>
                  </a:lnTo>
                  <a:lnTo>
                    <a:pt x="9298" y="124"/>
                  </a:lnTo>
                  <a:lnTo>
                    <a:pt x="9158" y="156"/>
                  </a:lnTo>
                  <a:lnTo>
                    <a:pt x="9018" y="188"/>
                  </a:lnTo>
                  <a:lnTo>
                    <a:pt x="8901" y="225"/>
                  </a:lnTo>
                  <a:lnTo>
                    <a:pt x="8808" y="263"/>
                  </a:lnTo>
                  <a:lnTo>
                    <a:pt x="8738" y="306"/>
                  </a:lnTo>
                  <a:lnTo>
                    <a:pt x="8668" y="349"/>
                  </a:lnTo>
                  <a:lnTo>
                    <a:pt x="8598" y="392"/>
                  </a:lnTo>
                  <a:lnTo>
                    <a:pt x="8574" y="440"/>
                  </a:lnTo>
                  <a:lnTo>
                    <a:pt x="8481" y="574"/>
                  </a:lnTo>
                  <a:lnTo>
                    <a:pt x="8364" y="708"/>
                  </a:lnTo>
                  <a:lnTo>
                    <a:pt x="8224" y="831"/>
                  </a:lnTo>
                  <a:lnTo>
                    <a:pt x="8060" y="949"/>
                  </a:lnTo>
                  <a:lnTo>
                    <a:pt x="7873" y="1062"/>
                  </a:lnTo>
                  <a:lnTo>
                    <a:pt x="7663" y="1164"/>
                  </a:lnTo>
                  <a:lnTo>
                    <a:pt x="7429" y="1265"/>
                  </a:lnTo>
                  <a:lnTo>
                    <a:pt x="7172" y="1362"/>
                  </a:lnTo>
                  <a:lnTo>
                    <a:pt x="6915" y="1448"/>
                  </a:lnTo>
                  <a:lnTo>
                    <a:pt x="6635" y="1533"/>
                  </a:lnTo>
                  <a:lnTo>
                    <a:pt x="6355" y="1614"/>
                  </a:lnTo>
                  <a:lnTo>
                    <a:pt x="6051" y="1684"/>
                  </a:lnTo>
                  <a:lnTo>
                    <a:pt x="5771" y="1753"/>
                  </a:lnTo>
                  <a:lnTo>
                    <a:pt x="5467" y="1818"/>
                  </a:lnTo>
                  <a:lnTo>
                    <a:pt x="5140" y="1877"/>
                  </a:lnTo>
                  <a:lnTo>
                    <a:pt x="4836" y="1930"/>
                  </a:lnTo>
                  <a:lnTo>
                    <a:pt x="4229" y="2027"/>
                  </a:lnTo>
                  <a:lnTo>
                    <a:pt x="3668" y="2107"/>
                  </a:lnTo>
                  <a:lnTo>
                    <a:pt x="3131" y="2171"/>
                  </a:lnTo>
                  <a:lnTo>
                    <a:pt x="2640" y="2225"/>
                  </a:lnTo>
                  <a:lnTo>
                    <a:pt x="2243" y="2263"/>
                  </a:lnTo>
                  <a:lnTo>
                    <a:pt x="1916" y="2284"/>
                  </a:lnTo>
                  <a:lnTo>
                    <a:pt x="1635" y="2305"/>
                  </a:lnTo>
                  <a:lnTo>
                    <a:pt x="1425" y="2321"/>
                  </a:lnTo>
                  <a:lnTo>
                    <a:pt x="1238" y="2338"/>
                  </a:lnTo>
                  <a:lnTo>
                    <a:pt x="1051" y="2364"/>
                  </a:lnTo>
                  <a:lnTo>
                    <a:pt x="865" y="2391"/>
                  </a:lnTo>
                  <a:lnTo>
                    <a:pt x="701" y="2423"/>
                  </a:lnTo>
                  <a:lnTo>
                    <a:pt x="561" y="2455"/>
                  </a:lnTo>
                  <a:lnTo>
                    <a:pt x="421" y="2493"/>
                  </a:lnTo>
                  <a:lnTo>
                    <a:pt x="304" y="2531"/>
                  </a:lnTo>
                  <a:lnTo>
                    <a:pt x="210" y="2573"/>
                  </a:lnTo>
                  <a:lnTo>
                    <a:pt x="140" y="2616"/>
                  </a:lnTo>
                  <a:lnTo>
                    <a:pt x="70" y="2665"/>
                  </a:lnTo>
                  <a:lnTo>
                    <a:pt x="23" y="2707"/>
                  </a:lnTo>
                  <a:lnTo>
                    <a:pt x="0" y="2756"/>
                  </a:lnTo>
                  <a:lnTo>
                    <a:pt x="0" y="2804"/>
                  </a:lnTo>
                  <a:lnTo>
                    <a:pt x="23" y="2858"/>
                  </a:lnTo>
                  <a:lnTo>
                    <a:pt x="70" y="2906"/>
                  </a:lnTo>
                  <a:lnTo>
                    <a:pt x="140" y="2954"/>
                  </a:lnTo>
                  <a:lnTo>
                    <a:pt x="210" y="2997"/>
                  </a:lnTo>
                  <a:lnTo>
                    <a:pt x="327" y="3045"/>
                  </a:lnTo>
                  <a:lnTo>
                    <a:pt x="444" y="3083"/>
                  </a:lnTo>
                  <a:lnTo>
                    <a:pt x="584" y="3120"/>
                  </a:lnTo>
                  <a:lnTo>
                    <a:pt x="724" y="3152"/>
                  </a:lnTo>
                  <a:lnTo>
                    <a:pt x="888" y="3185"/>
                  </a:lnTo>
                  <a:lnTo>
                    <a:pt x="1051" y="3211"/>
                  </a:lnTo>
                  <a:lnTo>
                    <a:pt x="1238" y="3233"/>
                  </a:lnTo>
                  <a:lnTo>
                    <a:pt x="1425" y="3249"/>
                  </a:lnTo>
                  <a:lnTo>
                    <a:pt x="1635" y="3265"/>
                  </a:lnTo>
                  <a:lnTo>
                    <a:pt x="1822" y="3276"/>
                  </a:lnTo>
                  <a:lnTo>
                    <a:pt x="2033" y="3281"/>
                  </a:lnTo>
                  <a:lnTo>
                    <a:pt x="2243" y="3281"/>
                  </a:lnTo>
                  <a:lnTo>
                    <a:pt x="2477" y="3276"/>
                  </a:lnTo>
                  <a:lnTo>
                    <a:pt x="2687" y="3265"/>
                  </a:lnTo>
                  <a:lnTo>
                    <a:pt x="3177" y="3233"/>
                  </a:lnTo>
                  <a:lnTo>
                    <a:pt x="3668" y="3195"/>
                  </a:lnTo>
                  <a:lnTo>
                    <a:pt x="4275" y="3136"/>
                  </a:lnTo>
                  <a:lnTo>
                    <a:pt x="4976" y="3061"/>
                  </a:lnTo>
                  <a:lnTo>
                    <a:pt x="5771" y="2970"/>
                  </a:lnTo>
                  <a:lnTo>
                    <a:pt x="6191" y="2917"/>
                  </a:lnTo>
                  <a:lnTo>
                    <a:pt x="6612" y="2852"/>
                  </a:lnTo>
                  <a:lnTo>
                    <a:pt x="7056" y="2788"/>
                  </a:lnTo>
                  <a:lnTo>
                    <a:pt x="7500" y="2713"/>
                  </a:lnTo>
                  <a:lnTo>
                    <a:pt x="7943" y="2638"/>
                  </a:lnTo>
                  <a:lnTo>
                    <a:pt x="8364" y="2552"/>
                  </a:lnTo>
                  <a:lnTo>
                    <a:pt x="8808" y="2455"/>
                  </a:lnTo>
                  <a:lnTo>
                    <a:pt x="9252" y="2359"/>
                  </a:lnTo>
                  <a:lnTo>
                    <a:pt x="9672" y="2252"/>
                  </a:lnTo>
                  <a:lnTo>
                    <a:pt x="10069" y="2139"/>
                  </a:lnTo>
                  <a:lnTo>
                    <a:pt x="10467" y="2016"/>
                  </a:lnTo>
                  <a:lnTo>
                    <a:pt x="10840" y="1887"/>
                  </a:lnTo>
                  <a:lnTo>
                    <a:pt x="11191" y="1753"/>
                  </a:lnTo>
                  <a:lnTo>
                    <a:pt x="11541" y="1609"/>
                  </a:lnTo>
                  <a:lnTo>
                    <a:pt x="11845" y="1453"/>
                  </a:lnTo>
                  <a:lnTo>
                    <a:pt x="12102" y="1292"/>
                  </a:lnTo>
                  <a:lnTo>
                    <a:pt x="12359" y="1121"/>
                  </a:lnTo>
                  <a:lnTo>
                    <a:pt x="12569" y="938"/>
                  </a:lnTo>
                  <a:lnTo>
                    <a:pt x="12733" y="751"/>
                  </a:lnTo>
                  <a:lnTo>
                    <a:pt x="12850" y="552"/>
                  </a:lnTo>
                  <a:lnTo>
                    <a:pt x="12873" y="504"/>
                  </a:lnTo>
                  <a:lnTo>
                    <a:pt x="12850" y="456"/>
                  </a:lnTo>
                  <a:lnTo>
                    <a:pt x="12826" y="402"/>
                  </a:lnTo>
                  <a:lnTo>
                    <a:pt x="12780" y="359"/>
                  </a:lnTo>
                  <a:lnTo>
                    <a:pt x="12709" y="311"/>
                  </a:lnTo>
                  <a:lnTo>
                    <a:pt x="12639" y="268"/>
                  </a:lnTo>
                  <a:lnTo>
                    <a:pt x="12523" y="231"/>
                  </a:lnTo>
                  <a:lnTo>
                    <a:pt x="12406" y="188"/>
                  </a:lnTo>
                  <a:lnTo>
                    <a:pt x="12266" y="156"/>
                  </a:lnTo>
                  <a:lnTo>
                    <a:pt x="12125" y="124"/>
                  </a:lnTo>
                  <a:lnTo>
                    <a:pt x="11962" y="91"/>
                  </a:lnTo>
                  <a:lnTo>
                    <a:pt x="11775" y="65"/>
                  </a:lnTo>
                  <a:lnTo>
                    <a:pt x="11588" y="43"/>
                  </a:lnTo>
                  <a:lnTo>
                    <a:pt x="11401" y="27"/>
                  </a:lnTo>
                  <a:lnTo>
                    <a:pt x="11191" y="16"/>
                  </a:lnTo>
                  <a:lnTo>
                    <a:pt x="10957" y="6"/>
                  </a:lnTo>
                  <a:lnTo>
                    <a:pt x="10724"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10;p44">
              <a:extLst>
                <a:ext uri="{FF2B5EF4-FFF2-40B4-BE49-F238E27FC236}">
                  <a16:creationId xmlns:a16="http://schemas.microsoft.com/office/drawing/2014/main" id="{831352A7-00B5-4B08-869E-7580ADFE98A8}"/>
                </a:ext>
              </a:extLst>
            </p:cNvPr>
            <p:cNvSpPr/>
            <p:nvPr/>
          </p:nvSpPr>
          <p:spPr>
            <a:xfrm rot="10800000">
              <a:off x="-1883820" y="3158754"/>
              <a:ext cx="124205" cy="128475"/>
            </a:xfrm>
            <a:custGeom>
              <a:avLst/>
              <a:gdLst/>
              <a:ahLst/>
              <a:cxnLst/>
              <a:rect l="l" t="t" r="r" b="b"/>
              <a:pathLst>
                <a:path w="12851" h="3277" extrusionOk="0">
                  <a:moveTo>
                    <a:pt x="10491" y="1"/>
                  </a:moveTo>
                  <a:lnTo>
                    <a:pt x="10304" y="6"/>
                  </a:lnTo>
                  <a:lnTo>
                    <a:pt x="10117" y="17"/>
                  </a:lnTo>
                  <a:lnTo>
                    <a:pt x="9930" y="33"/>
                  </a:lnTo>
                  <a:lnTo>
                    <a:pt x="9743" y="49"/>
                  </a:lnTo>
                  <a:lnTo>
                    <a:pt x="9580" y="71"/>
                  </a:lnTo>
                  <a:lnTo>
                    <a:pt x="9416" y="97"/>
                  </a:lnTo>
                  <a:lnTo>
                    <a:pt x="9276" y="124"/>
                  </a:lnTo>
                  <a:lnTo>
                    <a:pt x="9136" y="151"/>
                  </a:lnTo>
                  <a:lnTo>
                    <a:pt x="8996" y="189"/>
                  </a:lnTo>
                  <a:lnTo>
                    <a:pt x="8879" y="221"/>
                  </a:lnTo>
                  <a:lnTo>
                    <a:pt x="8785" y="264"/>
                  </a:lnTo>
                  <a:lnTo>
                    <a:pt x="8715" y="301"/>
                  </a:lnTo>
                  <a:lnTo>
                    <a:pt x="8645" y="344"/>
                  </a:lnTo>
                  <a:lnTo>
                    <a:pt x="8598" y="387"/>
                  </a:lnTo>
                  <a:lnTo>
                    <a:pt x="8552" y="435"/>
                  </a:lnTo>
                  <a:lnTo>
                    <a:pt x="8458" y="569"/>
                  </a:lnTo>
                  <a:lnTo>
                    <a:pt x="8365" y="698"/>
                  </a:lnTo>
                  <a:lnTo>
                    <a:pt x="8225" y="821"/>
                  </a:lnTo>
                  <a:lnTo>
                    <a:pt x="8038" y="939"/>
                  </a:lnTo>
                  <a:lnTo>
                    <a:pt x="7851" y="1052"/>
                  </a:lnTo>
                  <a:lnTo>
                    <a:pt x="7664" y="1153"/>
                  </a:lnTo>
                  <a:lnTo>
                    <a:pt x="7430" y="1255"/>
                  </a:lnTo>
                  <a:lnTo>
                    <a:pt x="7173" y="1346"/>
                  </a:lnTo>
                  <a:lnTo>
                    <a:pt x="6916" y="1438"/>
                  </a:lnTo>
                  <a:lnTo>
                    <a:pt x="6659" y="1518"/>
                  </a:lnTo>
                  <a:lnTo>
                    <a:pt x="6379" y="1598"/>
                  </a:lnTo>
                  <a:lnTo>
                    <a:pt x="6099" y="1673"/>
                  </a:lnTo>
                  <a:lnTo>
                    <a:pt x="5795" y="1743"/>
                  </a:lnTo>
                  <a:lnTo>
                    <a:pt x="5491" y="1802"/>
                  </a:lnTo>
                  <a:lnTo>
                    <a:pt x="5187" y="1861"/>
                  </a:lnTo>
                  <a:lnTo>
                    <a:pt x="4884" y="1920"/>
                  </a:lnTo>
                  <a:lnTo>
                    <a:pt x="4300" y="2016"/>
                  </a:lnTo>
                  <a:lnTo>
                    <a:pt x="3716" y="2097"/>
                  </a:lnTo>
                  <a:lnTo>
                    <a:pt x="3178" y="2161"/>
                  </a:lnTo>
                  <a:lnTo>
                    <a:pt x="2688" y="2215"/>
                  </a:lnTo>
                  <a:lnTo>
                    <a:pt x="2267" y="2252"/>
                  </a:lnTo>
                  <a:lnTo>
                    <a:pt x="1940" y="2279"/>
                  </a:lnTo>
                  <a:lnTo>
                    <a:pt x="1613" y="2301"/>
                  </a:lnTo>
                  <a:lnTo>
                    <a:pt x="1403" y="2317"/>
                  </a:lnTo>
                  <a:lnTo>
                    <a:pt x="1192" y="2338"/>
                  </a:lnTo>
                  <a:lnTo>
                    <a:pt x="1005" y="2360"/>
                  </a:lnTo>
                  <a:lnTo>
                    <a:pt x="842" y="2392"/>
                  </a:lnTo>
                  <a:lnTo>
                    <a:pt x="678" y="2419"/>
                  </a:lnTo>
                  <a:lnTo>
                    <a:pt x="538" y="2456"/>
                  </a:lnTo>
                  <a:lnTo>
                    <a:pt x="398" y="2494"/>
                  </a:lnTo>
                  <a:lnTo>
                    <a:pt x="305" y="2531"/>
                  </a:lnTo>
                  <a:lnTo>
                    <a:pt x="188" y="2574"/>
                  </a:lnTo>
                  <a:lnTo>
                    <a:pt x="118" y="2617"/>
                  </a:lnTo>
                  <a:lnTo>
                    <a:pt x="48" y="2660"/>
                  </a:lnTo>
                  <a:lnTo>
                    <a:pt x="24" y="2708"/>
                  </a:lnTo>
                  <a:lnTo>
                    <a:pt x="1" y="2756"/>
                  </a:lnTo>
                  <a:lnTo>
                    <a:pt x="1" y="2805"/>
                  </a:lnTo>
                  <a:lnTo>
                    <a:pt x="24" y="2853"/>
                  </a:lnTo>
                  <a:lnTo>
                    <a:pt x="71" y="2906"/>
                  </a:lnTo>
                  <a:lnTo>
                    <a:pt x="118" y="2955"/>
                  </a:lnTo>
                  <a:lnTo>
                    <a:pt x="211" y="2997"/>
                  </a:lnTo>
                  <a:lnTo>
                    <a:pt x="305" y="3040"/>
                  </a:lnTo>
                  <a:lnTo>
                    <a:pt x="421" y="3078"/>
                  </a:lnTo>
                  <a:lnTo>
                    <a:pt x="562" y="3115"/>
                  </a:lnTo>
                  <a:lnTo>
                    <a:pt x="702" y="3148"/>
                  </a:lnTo>
                  <a:lnTo>
                    <a:pt x="865" y="3180"/>
                  </a:lnTo>
                  <a:lnTo>
                    <a:pt x="1052" y="3207"/>
                  </a:lnTo>
                  <a:lnTo>
                    <a:pt x="1216" y="3228"/>
                  </a:lnTo>
                  <a:lnTo>
                    <a:pt x="1403" y="3244"/>
                  </a:lnTo>
                  <a:lnTo>
                    <a:pt x="1613" y="3260"/>
                  </a:lnTo>
                  <a:lnTo>
                    <a:pt x="1823" y="3271"/>
                  </a:lnTo>
                  <a:lnTo>
                    <a:pt x="2010" y="3276"/>
                  </a:lnTo>
                  <a:lnTo>
                    <a:pt x="2244" y="3276"/>
                  </a:lnTo>
                  <a:lnTo>
                    <a:pt x="2454" y="3271"/>
                  </a:lnTo>
                  <a:lnTo>
                    <a:pt x="2664" y="3260"/>
                  </a:lnTo>
                  <a:lnTo>
                    <a:pt x="3155" y="3228"/>
                  </a:lnTo>
                  <a:lnTo>
                    <a:pt x="3645" y="3190"/>
                  </a:lnTo>
                  <a:lnTo>
                    <a:pt x="4253" y="3132"/>
                  </a:lnTo>
                  <a:lnTo>
                    <a:pt x="4954" y="3062"/>
                  </a:lnTo>
                  <a:lnTo>
                    <a:pt x="5748" y="2965"/>
                  </a:lnTo>
                  <a:lnTo>
                    <a:pt x="6169" y="2912"/>
                  </a:lnTo>
                  <a:lnTo>
                    <a:pt x="6589" y="2847"/>
                  </a:lnTo>
                  <a:lnTo>
                    <a:pt x="7033" y="2783"/>
                  </a:lnTo>
                  <a:lnTo>
                    <a:pt x="7477" y="2708"/>
                  </a:lnTo>
                  <a:lnTo>
                    <a:pt x="7921" y="2633"/>
                  </a:lnTo>
                  <a:lnTo>
                    <a:pt x="8365" y="2547"/>
                  </a:lnTo>
                  <a:lnTo>
                    <a:pt x="8785" y="2456"/>
                  </a:lnTo>
                  <a:lnTo>
                    <a:pt x="9229" y="2354"/>
                  </a:lnTo>
                  <a:lnTo>
                    <a:pt x="9650" y="2247"/>
                  </a:lnTo>
                  <a:lnTo>
                    <a:pt x="10047" y="2134"/>
                  </a:lnTo>
                  <a:lnTo>
                    <a:pt x="10444" y="2016"/>
                  </a:lnTo>
                  <a:lnTo>
                    <a:pt x="10818" y="1888"/>
                  </a:lnTo>
                  <a:lnTo>
                    <a:pt x="11192" y="1748"/>
                  </a:lnTo>
                  <a:lnTo>
                    <a:pt x="11519" y="1604"/>
                  </a:lnTo>
                  <a:lnTo>
                    <a:pt x="11822" y="1448"/>
                  </a:lnTo>
                  <a:lnTo>
                    <a:pt x="12079" y="1287"/>
                  </a:lnTo>
                  <a:lnTo>
                    <a:pt x="12336" y="1116"/>
                  </a:lnTo>
                  <a:lnTo>
                    <a:pt x="12547" y="939"/>
                  </a:lnTo>
                  <a:lnTo>
                    <a:pt x="12710" y="751"/>
                  </a:lnTo>
                  <a:lnTo>
                    <a:pt x="12827" y="553"/>
                  </a:lnTo>
                  <a:lnTo>
                    <a:pt x="12850" y="499"/>
                  </a:lnTo>
                  <a:lnTo>
                    <a:pt x="12850" y="451"/>
                  </a:lnTo>
                  <a:lnTo>
                    <a:pt x="12804" y="403"/>
                  </a:lnTo>
                  <a:lnTo>
                    <a:pt x="12757" y="355"/>
                  </a:lnTo>
                  <a:lnTo>
                    <a:pt x="12687" y="312"/>
                  </a:lnTo>
                  <a:lnTo>
                    <a:pt x="12617" y="269"/>
                  </a:lnTo>
                  <a:lnTo>
                    <a:pt x="12500" y="226"/>
                  </a:lnTo>
                  <a:lnTo>
                    <a:pt x="12383" y="189"/>
                  </a:lnTo>
                  <a:lnTo>
                    <a:pt x="12243" y="151"/>
                  </a:lnTo>
                  <a:lnTo>
                    <a:pt x="12103" y="119"/>
                  </a:lnTo>
                  <a:lnTo>
                    <a:pt x="11939" y="87"/>
                  </a:lnTo>
                  <a:lnTo>
                    <a:pt x="11752" y="65"/>
                  </a:lnTo>
                  <a:lnTo>
                    <a:pt x="11565" y="44"/>
                  </a:lnTo>
                  <a:lnTo>
                    <a:pt x="11379" y="22"/>
                  </a:lnTo>
                  <a:lnTo>
                    <a:pt x="11168" y="12"/>
                  </a:lnTo>
                  <a:lnTo>
                    <a:pt x="10935"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11;p44">
              <a:extLst>
                <a:ext uri="{FF2B5EF4-FFF2-40B4-BE49-F238E27FC236}">
                  <a16:creationId xmlns:a16="http://schemas.microsoft.com/office/drawing/2014/main" id="{0A763CF6-0CDB-42A7-8785-1E9D6D2322A3}"/>
                </a:ext>
              </a:extLst>
            </p:cNvPr>
            <p:cNvSpPr/>
            <p:nvPr/>
          </p:nvSpPr>
          <p:spPr>
            <a:xfrm rot="10800000">
              <a:off x="-1666145" y="3195528"/>
              <a:ext cx="124195" cy="128671"/>
            </a:xfrm>
            <a:custGeom>
              <a:avLst/>
              <a:gdLst/>
              <a:ahLst/>
              <a:cxnLst/>
              <a:rect l="l" t="t" r="r" b="b"/>
              <a:pathLst>
                <a:path w="12850" h="3282" extrusionOk="0">
                  <a:moveTo>
                    <a:pt x="10700" y="0"/>
                  </a:moveTo>
                  <a:lnTo>
                    <a:pt x="10490" y="6"/>
                  </a:lnTo>
                  <a:lnTo>
                    <a:pt x="10303" y="11"/>
                  </a:lnTo>
                  <a:lnTo>
                    <a:pt x="10116" y="22"/>
                  </a:lnTo>
                  <a:lnTo>
                    <a:pt x="9929" y="33"/>
                  </a:lnTo>
                  <a:lnTo>
                    <a:pt x="9742" y="54"/>
                  </a:lnTo>
                  <a:lnTo>
                    <a:pt x="9579" y="75"/>
                  </a:lnTo>
                  <a:lnTo>
                    <a:pt x="9415" y="97"/>
                  </a:lnTo>
                  <a:lnTo>
                    <a:pt x="9275" y="124"/>
                  </a:lnTo>
                  <a:lnTo>
                    <a:pt x="9135" y="156"/>
                  </a:lnTo>
                  <a:lnTo>
                    <a:pt x="9018" y="188"/>
                  </a:lnTo>
                  <a:lnTo>
                    <a:pt x="8901" y="226"/>
                  </a:lnTo>
                  <a:lnTo>
                    <a:pt x="8808" y="263"/>
                  </a:lnTo>
                  <a:lnTo>
                    <a:pt x="8714" y="306"/>
                  </a:lnTo>
                  <a:lnTo>
                    <a:pt x="8644" y="349"/>
                  </a:lnTo>
                  <a:lnTo>
                    <a:pt x="8598" y="392"/>
                  </a:lnTo>
                  <a:lnTo>
                    <a:pt x="8574" y="440"/>
                  </a:lnTo>
                  <a:lnTo>
                    <a:pt x="8481" y="574"/>
                  </a:lnTo>
                  <a:lnTo>
                    <a:pt x="8364" y="708"/>
                  </a:lnTo>
                  <a:lnTo>
                    <a:pt x="8224" y="831"/>
                  </a:lnTo>
                  <a:lnTo>
                    <a:pt x="8037" y="949"/>
                  </a:lnTo>
                  <a:lnTo>
                    <a:pt x="7850" y="1062"/>
                  </a:lnTo>
                  <a:lnTo>
                    <a:pt x="7640" y="1164"/>
                  </a:lnTo>
                  <a:lnTo>
                    <a:pt x="7406" y="1266"/>
                  </a:lnTo>
                  <a:lnTo>
                    <a:pt x="7173" y="1362"/>
                  </a:lnTo>
                  <a:lnTo>
                    <a:pt x="6892" y="1448"/>
                  </a:lnTo>
                  <a:lnTo>
                    <a:pt x="6635" y="1534"/>
                  </a:lnTo>
                  <a:lnTo>
                    <a:pt x="6331" y="1614"/>
                  </a:lnTo>
                  <a:lnTo>
                    <a:pt x="6051" y="1684"/>
                  </a:lnTo>
                  <a:lnTo>
                    <a:pt x="5747" y="1753"/>
                  </a:lnTo>
                  <a:lnTo>
                    <a:pt x="5444" y="1818"/>
                  </a:lnTo>
                  <a:lnTo>
                    <a:pt x="5140" y="1877"/>
                  </a:lnTo>
                  <a:lnTo>
                    <a:pt x="4836" y="1930"/>
                  </a:lnTo>
                  <a:lnTo>
                    <a:pt x="4229" y="2027"/>
                  </a:lnTo>
                  <a:lnTo>
                    <a:pt x="3645" y="2107"/>
                  </a:lnTo>
                  <a:lnTo>
                    <a:pt x="3107" y="2171"/>
                  </a:lnTo>
                  <a:lnTo>
                    <a:pt x="2617" y="2225"/>
                  </a:lnTo>
                  <a:lnTo>
                    <a:pt x="2220" y="2263"/>
                  </a:lnTo>
                  <a:lnTo>
                    <a:pt x="1916" y="2284"/>
                  </a:lnTo>
                  <a:lnTo>
                    <a:pt x="1636" y="2305"/>
                  </a:lnTo>
                  <a:lnTo>
                    <a:pt x="1425" y="2322"/>
                  </a:lnTo>
                  <a:lnTo>
                    <a:pt x="1215" y="2338"/>
                  </a:lnTo>
                  <a:lnTo>
                    <a:pt x="1028" y="2364"/>
                  </a:lnTo>
                  <a:lnTo>
                    <a:pt x="865" y="2391"/>
                  </a:lnTo>
                  <a:lnTo>
                    <a:pt x="701" y="2418"/>
                  </a:lnTo>
                  <a:lnTo>
                    <a:pt x="537" y="2456"/>
                  </a:lnTo>
                  <a:lnTo>
                    <a:pt x="421" y="2493"/>
                  </a:lnTo>
                  <a:lnTo>
                    <a:pt x="304" y="2531"/>
                  </a:lnTo>
                  <a:lnTo>
                    <a:pt x="210" y="2574"/>
                  </a:lnTo>
                  <a:lnTo>
                    <a:pt x="117" y="2616"/>
                  </a:lnTo>
                  <a:lnTo>
                    <a:pt x="70" y="2659"/>
                  </a:lnTo>
                  <a:lnTo>
                    <a:pt x="24" y="2708"/>
                  </a:lnTo>
                  <a:lnTo>
                    <a:pt x="0" y="2756"/>
                  </a:lnTo>
                  <a:lnTo>
                    <a:pt x="0" y="2804"/>
                  </a:lnTo>
                  <a:lnTo>
                    <a:pt x="24" y="2858"/>
                  </a:lnTo>
                  <a:lnTo>
                    <a:pt x="47" y="2906"/>
                  </a:lnTo>
                  <a:lnTo>
                    <a:pt x="117" y="2954"/>
                  </a:lnTo>
                  <a:lnTo>
                    <a:pt x="210" y="2997"/>
                  </a:lnTo>
                  <a:lnTo>
                    <a:pt x="304" y="3040"/>
                  </a:lnTo>
                  <a:lnTo>
                    <a:pt x="421" y="3083"/>
                  </a:lnTo>
                  <a:lnTo>
                    <a:pt x="561" y="3120"/>
                  </a:lnTo>
                  <a:lnTo>
                    <a:pt x="701" y="3152"/>
                  </a:lnTo>
                  <a:lnTo>
                    <a:pt x="865" y="3185"/>
                  </a:lnTo>
                  <a:lnTo>
                    <a:pt x="1028" y="3206"/>
                  </a:lnTo>
                  <a:lnTo>
                    <a:pt x="1215" y="3233"/>
                  </a:lnTo>
                  <a:lnTo>
                    <a:pt x="1402" y="3249"/>
                  </a:lnTo>
                  <a:lnTo>
                    <a:pt x="1612" y="3265"/>
                  </a:lnTo>
                  <a:lnTo>
                    <a:pt x="1822" y="3276"/>
                  </a:lnTo>
                  <a:lnTo>
                    <a:pt x="2033" y="3276"/>
                  </a:lnTo>
                  <a:lnTo>
                    <a:pt x="2243" y="3281"/>
                  </a:lnTo>
                  <a:lnTo>
                    <a:pt x="2453" y="3276"/>
                  </a:lnTo>
                  <a:lnTo>
                    <a:pt x="2663" y="3265"/>
                  </a:lnTo>
                  <a:lnTo>
                    <a:pt x="3177" y="3233"/>
                  </a:lnTo>
                  <a:lnTo>
                    <a:pt x="3645" y="3190"/>
                  </a:lnTo>
                  <a:lnTo>
                    <a:pt x="4252" y="3136"/>
                  </a:lnTo>
                  <a:lnTo>
                    <a:pt x="4976" y="3061"/>
                  </a:lnTo>
                  <a:lnTo>
                    <a:pt x="5747" y="2970"/>
                  </a:lnTo>
                  <a:lnTo>
                    <a:pt x="6168" y="2911"/>
                  </a:lnTo>
                  <a:lnTo>
                    <a:pt x="6588" y="2852"/>
                  </a:lnTo>
                  <a:lnTo>
                    <a:pt x="7032" y="2788"/>
                  </a:lnTo>
                  <a:lnTo>
                    <a:pt x="7476" y="2713"/>
                  </a:lnTo>
                  <a:lnTo>
                    <a:pt x="7920" y="2632"/>
                  </a:lnTo>
                  <a:lnTo>
                    <a:pt x="8364" y="2552"/>
                  </a:lnTo>
                  <a:lnTo>
                    <a:pt x="8808" y="2456"/>
                  </a:lnTo>
                  <a:lnTo>
                    <a:pt x="9228" y="2359"/>
                  </a:lnTo>
                  <a:lnTo>
                    <a:pt x="9649" y="2252"/>
                  </a:lnTo>
                  <a:lnTo>
                    <a:pt x="10069" y="2139"/>
                  </a:lnTo>
                  <a:lnTo>
                    <a:pt x="10467" y="2016"/>
                  </a:lnTo>
                  <a:lnTo>
                    <a:pt x="10840" y="1887"/>
                  </a:lnTo>
                  <a:lnTo>
                    <a:pt x="11191" y="1753"/>
                  </a:lnTo>
                  <a:lnTo>
                    <a:pt x="11518" y="1609"/>
                  </a:lnTo>
                  <a:lnTo>
                    <a:pt x="11822" y="1453"/>
                  </a:lnTo>
                  <a:lnTo>
                    <a:pt x="12102" y="1292"/>
                  </a:lnTo>
                  <a:lnTo>
                    <a:pt x="12336" y="1121"/>
                  </a:lnTo>
                  <a:lnTo>
                    <a:pt x="12546" y="939"/>
                  </a:lnTo>
                  <a:lnTo>
                    <a:pt x="12709" y="751"/>
                  </a:lnTo>
                  <a:lnTo>
                    <a:pt x="12850" y="553"/>
                  </a:lnTo>
                  <a:lnTo>
                    <a:pt x="12850" y="504"/>
                  </a:lnTo>
                  <a:lnTo>
                    <a:pt x="12850" y="456"/>
                  </a:lnTo>
                  <a:lnTo>
                    <a:pt x="12826" y="408"/>
                  </a:lnTo>
                  <a:lnTo>
                    <a:pt x="12780" y="360"/>
                  </a:lnTo>
                  <a:lnTo>
                    <a:pt x="12709" y="311"/>
                  </a:lnTo>
                  <a:lnTo>
                    <a:pt x="12616" y="268"/>
                  </a:lnTo>
                  <a:lnTo>
                    <a:pt x="12523" y="231"/>
                  </a:lnTo>
                  <a:lnTo>
                    <a:pt x="12382" y="188"/>
                  </a:lnTo>
                  <a:lnTo>
                    <a:pt x="12266" y="156"/>
                  </a:lnTo>
                  <a:lnTo>
                    <a:pt x="12102" y="124"/>
                  </a:lnTo>
                  <a:lnTo>
                    <a:pt x="11939" y="92"/>
                  </a:lnTo>
                  <a:lnTo>
                    <a:pt x="11775" y="65"/>
                  </a:lnTo>
                  <a:lnTo>
                    <a:pt x="11588" y="43"/>
                  </a:lnTo>
                  <a:lnTo>
                    <a:pt x="11378" y="27"/>
                  </a:lnTo>
                  <a:lnTo>
                    <a:pt x="11168" y="16"/>
                  </a:lnTo>
                  <a:lnTo>
                    <a:pt x="10957" y="6"/>
                  </a:lnTo>
                  <a:lnTo>
                    <a:pt x="1070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12;p44">
              <a:extLst>
                <a:ext uri="{FF2B5EF4-FFF2-40B4-BE49-F238E27FC236}">
                  <a16:creationId xmlns:a16="http://schemas.microsoft.com/office/drawing/2014/main" id="{B36DD9CB-A154-4586-AAE2-CD42B43BFE13}"/>
                </a:ext>
              </a:extLst>
            </p:cNvPr>
            <p:cNvSpPr/>
            <p:nvPr/>
          </p:nvSpPr>
          <p:spPr>
            <a:xfrm rot="10800000">
              <a:off x="-1748790" y="3002208"/>
              <a:ext cx="124205" cy="128436"/>
            </a:xfrm>
            <a:custGeom>
              <a:avLst/>
              <a:gdLst/>
              <a:ahLst/>
              <a:cxnLst/>
              <a:rect l="l" t="t" r="r" b="b"/>
              <a:pathLst>
                <a:path w="12851" h="3276" extrusionOk="0">
                  <a:moveTo>
                    <a:pt x="10491" y="1"/>
                  </a:moveTo>
                  <a:lnTo>
                    <a:pt x="10304" y="6"/>
                  </a:lnTo>
                  <a:lnTo>
                    <a:pt x="10117" y="17"/>
                  </a:lnTo>
                  <a:lnTo>
                    <a:pt x="9930" y="33"/>
                  </a:lnTo>
                  <a:lnTo>
                    <a:pt x="9743" y="49"/>
                  </a:lnTo>
                  <a:lnTo>
                    <a:pt x="9580" y="70"/>
                  </a:lnTo>
                  <a:lnTo>
                    <a:pt x="9416" y="97"/>
                  </a:lnTo>
                  <a:lnTo>
                    <a:pt x="9276" y="124"/>
                  </a:lnTo>
                  <a:lnTo>
                    <a:pt x="9136" y="156"/>
                  </a:lnTo>
                  <a:lnTo>
                    <a:pt x="9019" y="188"/>
                  </a:lnTo>
                  <a:lnTo>
                    <a:pt x="8902" y="226"/>
                  </a:lnTo>
                  <a:lnTo>
                    <a:pt x="8809" y="263"/>
                  </a:lnTo>
                  <a:lnTo>
                    <a:pt x="8715" y="301"/>
                  </a:lnTo>
                  <a:lnTo>
                    <a:pt x="8645" y="344"/>
                  </a:lnTo>
                  <a:lnTo>
                    <a:pt x="8598" y="392"/>
                  </a:lnTo>
                  <a:lnTo>
                    <a:pt x="8575" y="435"/>
                  </a:lnTo>
                  <a:lnTo>
                    <a:pt x="8482" y="574"/>
                  </a:lnTo>
                  <a:lnTo>
                    <a:pt x="8365" y="703"/>
                  </a:lnTo>
                  <a:lnTo>
                    <a:pt x="8225" y="826"/>
                  </a:lnTo>
                  <a:lnTo>
                    <a:pt x="8061" y="939"/>
                  </a:lnTo>
                  <a:lnTo>
                    <a:pt x="7874" y="1051"/>
                  </a:lnTo>
                  <a:lnTo>
                    <a:pt x="7664" y="1158"/>
                  </a:lnTo>
                  <a:lnTo>
                    <a:pt x="7430" y="1255"/>
                  </a:lnTo>
                  <a:lnTo>
                    <a:pt x="7197" y="1351"/>
                  </a:lnTo>
                  <a:lnTo>
                    <a:pt x="6940" y="1437"/>
                  </a:lnTo>
                  <a:lnTo>
                    <a:pt x="6659" y="1523"/>
                  </a:lnTo>
                  <a:lnTo>
                    <a:pt x="6379" y="1598"/>
                  </a:lnTo>
                  <a:lnTo>
                    <a:pt x="6099" y="1673"/>
                  </a:lnTo>
                  <a:lnTo>
                    <a:pt x="5795" y="1743"/>
                  </a:lnTo>
                  <a:lnTo>
                    <a:pt x="5515" y="1807"/>
                  </a:lnTo>
                  <a:lnTo>
                    <a:pt x="5211" y="1866"/>
                  </a:lnTo>
                  <a:lnTo>
                    <a:pt x="4907" y="1920"/>
                  </a:lnTo>
                  <a:lnTo>
                    <a:pt x="4300" y="2016"/>
                  </a:lnTo>
                  <a:lnTo>
                    <a:pt x="3716" y="2097"/>
                  </a:lnTo>
                  <a:lnTo>
                    <a:pt x="3178" y="2161"/>
                  </a:lnTo>
                  <a:lnTo>
                    <a:pt x="2711" y="2215"/>
                  </a:lnTo>
                  <a:lnTo>
                    <a:pt x="2290" y="2252"/>
                  </a:lnTo>
                  <a:lnTo>
                    <a:pt x="1963" y="2279"/>
                  </a:lnTo>
                  <a:lnTo>
                    <a:pt x="1613" y="2306"/>
                  </a:lnTo>
                  <a:lnTo>
                    <a:pt x="1403" y="2322"/>
                  </a:lnTo>
                  <a:lnTo>
                    <a:pt x="1216" y="2338"/>
                  </a:lnTo>
                  <a:lnTo>
                    <a:pt x="1029" y="2365"/>
                  </a:lnTo>
                  <a:lnTo>
                    <a:pt x="842" y="2391"/>
                  </a:lnTo>
                  <a:lnTo>
                    <a:pt x="702" y="2424"/>
                  </a:lnTo>
                  <a:lnTo>
                    <a:pt x="538" y="2456"/>
                  </a:lnTo>
                  <a:lnTo>
                    <a:pt x="421" y="2493"/>
                  </a:lnTo>
                  <a:lnTo>
                    <a:pt x="305" y="2531"/>
                  </a:lnTo>
                  <a:lnTo>
                    <a:pt x="211" y="2574"/>
                  </a:lnTo>
                  <a:lnTo>
                    <a:pt x="118" y="2617"/>
                  </a:lnTo>
                  <a:lnTo>
                    <a:pt x="71" y="2665"/>
                  </a:lnTo>
                  <a:lnTo>
                    <a:pt x="24" y="2708"/>
                  </a:lnTo>
                  <a:lnTo>
                    <a:pt x="1" y="2756"/>
                  </a:lnTo>
                  <a:lnTo>
                    <a:pt x="1" y="2810"/>
                  </a:lnTo>
                  <a:lnTo>
                    <a:pt x="24" y="2858"/>
                  </a:lnTo>
                  <a:lnTo>
                    <a:pt x="71" y="2906"/>
                  </a:lnTo>
                  <a:lnTo>
                    <a:pt x="141" y="2954"/>
                  </a:lnTo>
                  <a:lnTo>
                    <a:pt x="211" y="2997"/>
                  </a:lnTo>
                  <a:lnTo>
                    <a:pt x="328" y="3040"/>
                  </a:lnTo>
                  <a:lnTo>
                    <a:pt x="445" y="3083"/>
                  </a:lnTo>
                  <a:lnTo>
                    <a:pt x="585" y="3120"/>
                  </a:lnTo>
                  <a:lnTo>
                    <a:pt x="725" y="3153"/>
                  </a:lnTo>
                  <a:lnTo>
                    <a:pt x="889" y="3179"/>
                  </a:lnTo>
                  <a:lnTo>
                    <a:pt x="1052" y="3206"/>
                  </a:lnTo>
                  <a:lnTo>
                    <a:pt x="1239" y="3228"/>
                  </a:lnTo>
                  <a:lnTo>
                    <a:pt x="1426" y="3249"/>
                  </a:lnTo>
                  <a:lnTo>
                    <a:pt x="1613" y="3260"/>
                  </a:lnTo>
                  <a:lnTo>
                    <a:pt x="1823" y="3271"/>
                  </a:lnTo>
                  <a:lnTo>
                    <a:pt x="2033" y="3276"/>
                  </a:lnTo>
                  <a:lnTo>
                    <a:pt x="2244" y="3276"/>
                  </a:lnTo>
                  <a:lnTo>
                    <a:pt x="2454" y="3271"/>
                  </a:lnTo>
                  <a:lnTo>
                    <a:pt x="2664" y="3265"/>
                  </a:lnTo>
                  <a:lnTo>
                    <a:pt x="3178" y="3228"/>
                  </a:lnTo>
                  <a:lnTo>
                    <a:pt x="3646" y="3190"/>
                  </a:lnTo>
                  <a:lnTo>
                    <a:pt x="4253" y="3137"/>
                  </a:lnTo>
                  <a:lnTo>
                    <a:pt x="4977" y="3062"/>
                  </a:lnTo>
                  <a:lnTo>
                    <a:pt x="5748" y="2965"/>
                  </a:lnTo>
                  <a:lnTo>
                    <a:pt x="6169" y="2911"/>
                  </a:lnTo>
                  <a:lnTo>
                    <a:pt x="6613" y="2852"/>
                  </a:lnTo>
                  <a:lnTo>
                    <a:pt x="7033" y="2783"/>
                  </a:lnTo>
                  <a:lnTo>
                    <a:pt x="7477" y="2713"/>
                  </a:lnTo>
                  <a:lnTo>
                    <a:pt x="7921" y="2633"/>
                  </a:lnTo>
                  <a:lnTo>
                    <a:pt x="8365" y="2547"/>
                  </a:lnTo>
                  <a:lnTo>
                    <a:pt x="8809" y="2456"/>
                  </a:lnTo>
                  <a:lnTo>
                    <a:pt x="9229" y="2354"/>
                  </a:lnTo>
                  <a:lnTo>
                    <a:pt x="9650" y="2252"/>
                  </a:lnTo>
                  <a:lnTo>
                    <a:pt x="10070" y="2134"/>
                  </a:lnTo>
                  <a:lnTo>
                    <a:pt x="10467" y="2016"/>
                  </a:lnTo>
                  <a:lnTo>
                    <a:pt x="10841" y="1888"/>
                  </a:lnTo>
                  <a:lnTo>
                    <a:pt x="11192" y="1748"/>
                  </a:lnTo>
                  <a:lnTo>
                    <a:pt x="11519" y="1603"/>
                  </a:lnTo>
                  <a:lnTo>
                    <a:pt x="11822" y="1453"/>
                  </a:lnTo>
                  <a:lnTo>
                    <a:pt x="12103" y="1287"/>
                  </a:lnTo>
                  <a:lnTo>
                    <a:pt x="12336" y="1121"/>
                  </a:lnTo>
                  <a:lnTo>
                    <a:pt x="12547" y="939"/>
                  </a:lnTo>
                  <a:lnTo>
                    <a:pt x="12710" y="751"/>
                  </a:lnTo>
                  <a:lnTo>
                    <a:pt x="12850" y="553"/>
                  </a:lnTo>
                  <a:lnTo>
                    <a:pt x="12850" y="499"/>
                  </a:lnTo>
                  <a:lnTo>
                    <a:pt x="12850" y="451"/>
                  </a:lnTo>
                  <a:lnTo>
                    <a:pt x="12827" y="403"/>
                  </a:lnTo>
                  <a:lnTo>
                    <a:pt x="12780" y="354"/>
                  </a:lnTo>
                  <a:lnTo>
                    <a:pt x="12710" y="311"/>
                  </a:lnTo>
                  <a:lnTo>
                    <a:pt x="12617" y="269"/>
                  </a:lnTo>
                  <a:lnTo>
                    <a:pt x="12523" y="226"/>
                  </a:lnTo>
                  <a:lnTo>
                    <a:pt x="12383" y="188"/>
                  </a:lnTo>
                  <a:lnTo>
                    <a:pt x="12266" y="151"/>
                  </a:lnTo>
                  <a:lnTo>
                    <a:pt x="12103" y="119"/>
                  </a:lnTo>
                  <a:lnTo>
                    <a:pt x="11939" y="92"/>
                  </a:lnTo>
                  <a:lnTo>
                    <a:pt x="11776" y="65"/>
                  </a:lnTo>
                  <a:lnTo>
                    <a:pt x="11589" y="43"/>
                  </a:lnTo>
                  <a:lnTo>
                    <a:pt x="11379" y="27"/>
                  </a:lnTo>
                  <a:lnTo>
                    <a:pt x="11168" y="11"/>
                  </a:lnTo>
                  <a:lnTo>
                    <a:pt x="10958" y="6"/>
                  </a:lnTo>
                  <a:lnTo>
                    <a:pt x="10701"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13;p44">
              <a:extLst>
                <a:ext uri="{FF2B5EF4-FFF2-40B4-BE49-F238E27FC236}">
                  <a16:creationId xmlns:a16="http://schemas.microsoft.com/office/drawing/2014/main" id="{55840E25-12E5-4833-BDA2-FA4B3E64C5DE}"/>
                </a:ext>
              </a:extLst>
            </p:cNvPr>
            <p:cNvSpPr/>
            <p:nvPr/>
          </p:nvSpPr>
          <p:spPr>
            <a:xfrm rot="10800000">
              <a:off x="-1966465" y="3566682"/>
              <a:ext cx="124205" cy="128671"/>
            </a:xfrm>
            <a:custGeom>
              <a:avLst/>
              <a:gdLst/>
              <a:ahLst/>
              <a:cxnLst/>
              <a:rect l="l" t="t" r="r" b="b"/>
              <a:pathLst>
                <a:path w="12851" h="3282" extrusionOk="0">
                  <a:moveTo>
                    <a:pt x="10701" y="0"/>
                  </a:moveTo>
                  <a:lnTo>
                    <a:pt x="10491" y="6"/>
                  </a:lnTo>
                  <a:lnTo>
                    <a:pt x="10304" y="11"/>
                  </a:lnTo>
                  <a:lnTo>
                    <a:pt x="10117" y="22"/>
                  </a:lnTo>
                  <a:lnTo>
                    <a:pt x="9930" y="33"/>
                  </a:lnTo>
                  <a:lnTo>
                    <a:pt x="9743" y="54"/>
                  </a:lnTo>
                  <a:lnTo>
                    <a:pt x="9579" y="76"/>
                  </a:lnTo>
                  <a:lnTo>
                    <a:pt x="9416" y="97"/>
                  </a:lnTo>
                  <a:lnTo>
                    <a:pt x="9276" y="124"/>
                  </a:lnTo>
                  <a:lnTo>
                    <a:pt x="9135" y="156"/>
                  </a:lnTo>
                  <a:lnTo>
                    <a:pt x="8995" y="188"/>
                  </a:lnTo>
                  <a:lnTo>
                    <a:pt x="8902" y="226"/>
                  </a:lnTo>
                  <a:lnTo>
                    <a:pt x="8785" y="263"/>
                  </a:lnTo>
                  <a:lnTo>
                    <a:pt x="8715" y="306"/>
                  </a:lnTo>
                  <a:lnTo>
                    <a:pt x="8645" y="349"/>
                  </a:lnTo>
                  <a:lnTo>
                    <a:pt x="8598" y="392"/>
                  </a:lnTo>
                  <a:lnTo>
                    <a:pt x="8551" y="435"/>
                  </a:lnTo>
                  <a:lnTo>
                    <a:pt x="8458" y="574"/>
                  </a:lnTo>
                  <a:lnTo>
                    <a:pt x="8341" y="703"/>
                  </a:lnTo>
                  <a:lnTo>
                    <a:pt x="8201" y="831"/>
                  </a:lnTo>
                  <a:lnTo>
                    <a:pt x="8037" y="949"/>
                  </a:lnTo>
                  <a:lnTo>
                    <a:pt x="7851" y="1062"/>
                  </a:lnTo>
                  <a:lnTo>
                    <a:pt x="7640" y="1164"/>
                  </a:lnTo>
                  <a:lnTo>
                    <a:pt x="7407" y="1266"/>
                  </a:lnTo>
                  <a:lnTo>
                    <a:pt x="7150" y="1362"/>
                  </a:lnTo>
                  <a:lnTo>
                    <a:pt x="6893" y="1448"/>
                  </a:lnTo>
                  <a:lnTo>
                    <a:pt x="6612" y="1534"/>
                  </a:lnTo>
                  <a:lnTo>
                    <a:pt x="6332" y="1614"/>
                  </a:lnTo>
                  <a:lnTo>
                    <a:pt x="6052" y="1684"/>
                  </a:lnTo>
                  <a:lnTo>
                    <a:pt x="5748" y="1753"/>
                  </a:lnTo>
                  <a:lnTo>
                    <a:pt x="5444" y="1818"/>
                  </a:lnTo>
                  <a:lnTo>
                    <a:pt x="5140" y="1877"/>
                  </a:lnTo>
                  <a:lnTo>
                    <a:pt x="4813" y="1930"/>
                  </a:lnTo>
                  <a:lnTo>
                    <a:pt x="4229" y="2027"/>
                  </a:lnTo>
                  <a:lnTo>
                    <a:pt x="3645" y="2107"/>
                  </a:lnTo>
                  <a:lnTo>
                    <a:pt x="3108" y="2172"/>
                  </a:lnTo>
                  <a:lnTo>
                    <a:pt x="2617" y="2225"/>
                  </a:lnTo>
                  <a:lnTo>
                    <a:pt x="2220" y="2263"/>
                  </a:lnTo>
                  <a:lnTo>
                    <a:pt x="1916" y="2284"/>
                  </a:lnTo>
                  <a:lnTo>
                    <a:pt x="1613" y="2306"/>
                  </a:lnTo>
                  <a:lnTo>
                    <a:pt x="1402" y="2322"/>
                  </a:lnTo>
                  <a:lnTo>
                    <a:pt x="1215" y="2338"/>
                  </a:lnTo>
                  <a:lnTo>
                    <a:pt x="1029" y="2365"/>
                  </a:lnTo>
                  <a:lnTo>
                    <a:pt x="842" y="2391"/>
                  </a:lnTo>
                  <a:lnTo>
                    <a:pt x="678" y="2418"/>
                  </a:lnTo>
                  <a:lnTo>
                    <a:pt x="538" y="2456"/>
                  </a:lnTo>
                  <a:lnTo>
                    <a:pt x="421" y="2493"/>
                  </a:lnTo>
                  <a:lnTo>
                    <a:pt x="304" y="2531"/>
                  </a:lnTo>
                  <a:lnTo>
                    <a:pt x="188" y="2574"/>
                  </a:lnTo>
                  <a:lnTo>
                    <a:pt x="117" y="2616"/>
                  </a:lnTo>
                  <a:lnTo>
                    <a:pt x="47" y="2659"/>
                  </a:lnTo>
                  <a:lnTo>
                    <a:pt x="24" y="2708"/>
                  </a:lnTo>
                  <a:lnTo>
                    <a:pt x="1" y="2756"/>
                  </a:lnTo>
                  <a:lnTo>
                    <a:pt x="1" y="2804"/>
                  </a:lnTo>
                  <a:lnTo>
                    <a:pt x="1" y="2858"/>
                  </a:lnTo>
                  <a:lnTo>
                    <a:pt x="47" y="2906"/>
                  </a:lnTo>
                  <a:lnTo>
                    <a:pt x="117" y="2954"/>
                  </a:lnTo>
                  <a:lnTo>
                    <a:pt x="211" y="2997"/>
                  </a:lnTo>
                  <a:lnTo>
                    <a:pt x="304" y="3040"/>
                  </a:lnTo>
                  <a:lnTo>
                    <a:pt x="421" y="3083"/>
                  </a:lnTo>
                  <a:lnTo>
                    <a:pt x="561" y="3120"/>
                  </a:lnTo>
                  <a:lnTo>
                    <a:pt x="702" y="3153"/>
                  </a:lnTo>
                  <a:lnTo>
                    <a:pt x="865" y="3185"/>
                  </a:lnTo>
                  <a:lnTo>
                    <a:pt x="1029" y="3212"/>
                  </a:lnTo>
                  <a:lnTo>
                    <a:pt x="1215" y="3233"/>
                  </a:lnTo>
                  <a:lnTo>
                    <a:pt x="1402" y="3249"/>
                  </a:lnTo>
                  <a:lnTo>
                    <a:pt x="1589" y="3265"/>
                  </a:lnTo>
                  <a:lnTo>
                    <a:pt x="1800" y="3276"/>
                  </a:lnTo>
                  <a:lnTo>
                    <a:pt x="2010" y="3281"/>
                  </a:lnTo>
                  <a:lnTo>
                    <a:pt x="2220" y="3281"/>
                  </a:lnTo>
                  <a:lnTo>
                    <a:pt x="2454" y="3276"/>
                  </a:lnTo>
                  <a:lnTo>
                    <a:pt x="2664" y="3265"/>
                  </a:lnTo>
                  <a:lnTo>
                    <a:pt x="3155" y="3233"/>
                  </a:lnTo>
                  <a:lnTo>
                    <a:pt x="3645" y="3190"/>
                  </a:lnTo>
                  <a:lnTo>
                    <a:pt x="4253" y="3136"/>
                  </a:lnTo>
                  <a:lnTo>
                    <a:pt x="4954" y="3061"/>
                  </a:lnTo>
                  <a:lnTo>
                    <a:pt x="5748" y="2970"/>
                  </a:lnTo>
                  <a:lnTo>
                    <a:pt x="6168" y="2911"/>
                  </a:lnTo>
                  <a:lnTo>
                    <a:pt x="6589" y="2852"/>
                  </a:lnTo>
                  <a:lnTo>
                    <a:pt x="7033" y="2788"/>
                  </a:lnTo>
                  <a:lnTo>
                    <a:pt x="7477" y="2713"/>
                  </a:lnTo>
                  <a:lnTo>
                    <a:pt x="7921" y="2633"/>
                  </a:lnTo>
                  <a:lnTo>
                    <a:pt x="8364" y="2547"/>
                  </a:lnTo>
                  <a:lnTo>
                    <a:pt x="8785" y="2456"/>
                  </a:lnTo>
                  <a:lnTo>
                    <a:pt x="9229" y="2359"/>
                  </a:lnTo>
                  <a:lnTo>
                    <a:pt x="9649" y="2252"/>
                  </a:lnTo>
                  <a:lnTo>
                    <a:pt x="10047" y="2139"/>
                  </a:lnTo>
                  <a:lnTo>
                    <a:pt x="10444" y="2016"/>
                  </a:lnTo>
                  <a:lnTo>
                    <a:pt x="10818" y="1887"/>
                  </a:lnTo>
                  <a:lnTo>
                    <a:pt x="11191" y="1753"/>
                  </a:lnTo>
                  <a:lnTo>
                    <a:pt x="11518" y="1609"/>
                  </a:lnTo>
                  <a:lnTo>
                    <a:pt x="11822" y="1453"/>
                  </a:lnTo>
                  <a:lnTo>
                    <a:pt x="12103" y="1292"/>
                  </a:lnTo>
                  <a:lnTo>
                    <a:pt x="12336" y="1121"/>
                  </a:lnTo>
                  <a:lnTo>
                    <a:pt x="12546" y="939"/>
                  </a:lnTo>
                  <a:lnTo>
                    <a:pt x="12710" y="751"/>
                  </a:lnTo>
                  <a:lnTo>
                    <a:pt x="12827" y="553"/>
                  </a:lnTo>
                  <a:lnTo>
                    <a:pt x="12850" y="504"/>
                  </a:lnTo>
                  <a:lnTo>
                    <a:pt x="12850" y="451"/>
                  </a:lnTo>
                  <a:lnTo>
                    <a:pt x="12803" y="403"/>
                  </a:lnTo>
                  <a:lnTo>
                    <a:pt x="12757" y="360"/>
                  </a:lnTo>
                  <a:lnTo>
                    <a:pt x="12687" y="311"/>
                  </a:lnTo>
                  <a:lnTo>
                    <a:pt x="12617" y="269"/>
                  </a:lnTo>
                  <a:lnTo>
                    <a:pt x="12500" y="226"/>
                  </a:lnTo>
                  <a:lnTo>
                    <a:pt x="12383" y="188"/>
                  </a:lnTo>
                  <a:lnTo>
                    <a:pt x="12243" y="156"/>
                  </a:lnTo>
                  <a:lnTo>
                    <a:pt x="12103" y="118"/>
                  </a:lnTo>
                  <a:lnTo>
                    <a:pt x="11939" y="92"/>
                  </a:lnTo>
                  <a:lnTo>
                    <a:pt x="11752" y="65"/>
                  </a:lnTo>
                  <a:lnTo>
                    <a:pt x="11565" y="43"/>
                  </a:lnTo>
                  <a:lnTo>
                    <a:pt x="11378" y="27"/>
                  </a:lnTo>
                  <a:lnTo>
                    <a:pt x="11168" y="11"/>
                  </a:lnTo>
                  <a:lnTo>
                    <a:pt x="10958" y="6"/>
                  </a:lnTo>
                  <a:lnTo>
                    <a:pt x="10701"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14;p44">
              <a:extLst>
                <a:ext uri="{FF2B5EF4-FFF2-40B4-BE49-F238E27FC236}">
                  <a16:creationId xmlns:a16="http://schemas.microsoft.com/office/drawing/2014/main" id="{F5DA92DD-ACD9-41B2-8E3D-ECA49855A231}"/>
                </a:ext>
              </a:extLst>
            </p:cNvPr>
            <p:cNvSpPr/>
            <p:nvPr/>
          </p:nvSpPr>
          <p:spPr>
            <a:xfrm rot="10800000">
              <a:off x="-2184807" y="3632703"/>
              <a:ext cx="124195" cy="128436"/>
            </a:xfrm>
            <a:custGeom>
              <a:avLst/>
              <a:gdLst/>
              <a:ahLst/>
              <a:cxnLst/>
              <a:rect l="l" t="t" r="r" b="b"/>
              <a:pathLst>
                <a:path w="12850" h="3276" extrusionOk="0">
                  <a:moveTo>
                    <a:pt x="10490" y="1"/>
                  </a:moveTo>
                  <a:lnTo>
                    <a:pt x="10303" y="6"/>
                  </a:lnTo>
                  <a:lnTo>
                    <a:pt x="10116" y="17"/>
                  </a:lnTo>
                  <a:lnTo>
                    <a:pt x="9930" y="33"/>
                  </a:lnTo>
                  <a:lnTo>
                    <a:pt x="9743" y="49"/>
                  </a:lnTo>
                  <a:lnTo>
                    <a:pt x="9579" y="70"/>
                  </a:lnTo>
                  <a:lnTo>
                    <a:pt x="9416" y="92"/>
                  </a:lnTo>
                  <a:lnTo>
                    <a:pt x="9275" y="124"/>
                  </a:lnTo>
                  <a:lnTo>
                    <a:pt x="9135" y="151"/>
                  </a:lnTo>
                  <a:lnTo>
                    <a:pt x="9018" y="188"/>
                  </a:lnTo>
                  <a:lnTo>
                    <a:pt x="8902" y="220"/>
                  </a:lnTo>
                  <a:lnTo>
                    <a:pt x="8808" y="258"/>
                  </a:lnTo>
                  <a:lnTo>
                    <a:pt x="8715" y="301"/>
                  </a:lnTo>
                  <a:lnTo>
                    <a:pt x="8645" y="344"/>
                  </a:lnTo>
                  <a:lnTo>
                    <a:pt x="8598" y="387"/>
                  </a:lnTo>
                  <a:lnTo>
                    <a:pt x="8551" y="435"/>
                  </a:lnTo>
                  <a:lnTo>
                    <a:pt x="8481" y="569"/>
                  </a:lnTo>
                  <a:lnTo>
                    <a:pt x="8364" y="697"/>
                  </a:lnTo>
                  <a:lnTo>
                    <a:pt x="8224" y="821"/>
                  </a:lnTo>
                  <a:lnTo>
                    <a:pt x="8061" y="939"/>
                  </a:lnTo>
                  <a:lnTo>
                    <a:pt x="7874" y="1051"/>
                  </a:lnTo>
                  <a:lnTo>
                    <a:pt x="7663" y="1153"/>
                  </a:lnTo>
                  <a:lnTo>
                    <a:pt x="7430" y="1255"/>
                  </a:lnTo>
                  <a:lnTo>
                    <a:pt x="7196" y="1346"/>
                  </a:lnTo>
                  <a:lnTo>
                    <a:pt x="6939" y="1437"/>
                  </a:lnTo>
                  <a:lnTo>
                    <a:pt x="6659" y="1518"/>
                  </a:lnTo>
                  <a:lnTo>
                    <a:pt x="6378" y="1598"/>
                  </a:lnTo>
                  <a:lnTo>
                    <a:pt x="6098" y="1673"/>
                  </a:lnTo>
                  <a:lnTo>
                    <a:pt x="5794" y="1737"/>
                  </a:lnTo>
                  <a:lnTo>
                    <a:pt x="5514" y="1802"/>
                  </a:lnTo>
                  <a:lnTo>
                    <a:pt x="5210" y="1861"/>
                  </a:lnTo>
                  <a:lnTo>
                    <a:pt x="4907" y="1920"/>
                  </a:lnTo>
                  <a:lnTo>
                    <a:pt x="4299" y="2016"/>
                  </a:lnTo>
                  <a:lnTo>
                    <a:pt x="3715" y="2097"/>
                  </a:lnTo>
                  <a:lnTo>
                    <a:pt x="3178" y="2161"/>
                  </a:lnTo>
                  <a:lnTo>
                    <a:pt x="2710" y="2215"/>
                  </a:lnTo>
                  <a:lnTo>
                    <a:pt x="2290" y="2252"/>
                  </a:lnTo>
                  <a:lnTo>
                    <a:pt x="1963" y="2279"/>
                  </a:lnTo>
                  <a:lnTo>
                    <a:pt x="1612" y="2300"/>
                  </a:lnTo>
                  <a:lnTo>
                    <a:pt x="1402" y="2316"/>
                  </a:lnTo>
                  <a:lnTo>
                    <a:pt x="1215" y="2338"/>
                  </a:lnTo>
                  <a:lnTo>
                    <a:pt x="1028" y="2359"/>
                  </a:lnTo>
                  <a:lnTo>
                    <a:pt x="841" y="2386"/>
                  </a:lnTo>
                  <a:lnTo>
                    <a:pt x="678" y="2418"/>
                  </a:lnTo>
                  <a:lnTo>
                    <a:pt x="538" y="2456"/>
                  </a:lnTo>
                  <a:lnTo>
                    <a:pt x="421" y="2488"/>
                  </a:lnTo>
                  <a:lnTo>
                    <a:pt x="304" y="2531"/>
                  </a:lnTo>
                  <a:lnTo>
                    <a:pt x="211" y="2574"/>
                  </a:lnTo>
                  <a:lnTo>
                    <a:pt x="117" y="2617"/>
                  </a:lnTo>
                  <a:lnTo>
                    <a:pt x="71" y="2659"/>
                  </a:lnTo>
                  <a:lnTo>
                    <a:pt x="24" y="2708"/>
                  </a:lnTo>
                  <a:lnTo>
                    <a:pt x="0" y="2756"/>
                  </a:lnTo>
                  <a:lnTo>
                    <a:pt x="0" y="2804"/>
                  </a:lnTo>
                  <a:lnTo>
                    <a:pt x="24" y="2852"/>
                  </a:lnTo>
                  <a:lnTo>
                    <a:pt x="71" y="2906"/>
                  </a:lnTo>
                  <a:lnTo>
                    <a:pt x="141" y="2954"/>
                  </a:lnTo>
                  <a:lnTo>
                    <a:pt x="211" y="2997"/>
                  </a:lnTo>
                  <a:lnTo>
                    <a:pt x="327" y="3040"/>
                  </a:lnTo>
                  <a:lnTo>
                    <a:pt x="444" y="3078"/>
                  </a:lnTo>
                  <a:lnTo>
                    <a:pt x="561" y="3115"/>
                  </a:lnTo>
                  <a:lnTo>
                    <a:pt x="725" y="3147"/>
                  </a:lnTo>
                  <a:lnTo>
                    <a:pt x="888" y="3179"/>
                  </a:lnTo>
                  <a:lnTo>
                    <a:pt x="1052" y="3206"/>
                  </a:lnTo>
                  <a:lnTo>
                    <a:pt x="1239" y="3228"/>
                  </a:lnTo>
                  <a:lnTo>
                    <a:pt x="1426" y="3244"/>
                  </a:lnTo>
                  <a:lnTo>
                    <a:pt x="1612" y="3260"/>
                  </a:lnTo>
                  <a:lnTo>
                    <a:pt x="1823" y="3271"/>
                  </a:lnTo>
                  <a:lnTo>
                    <a:pt x="2033" y="3271"/>
                  </a:lnTo>
                  <a:lnTo>
                    <a:pt x="2243" y="3276"/>
                  </a:lnTo>
                  <a:lnTo>
                    <a:pt x="2454" y="3271"/>
                  </a:lnTo>
                  <a:lnTo>
                    <a:pt x="2664" y="3260"/>
                  </a:lnTo>
                  <a:lnTo>
                    <a:pt x="3178" y="3228"/>
                  </a:lnTo>
                  <a:lnTo>
                    <a:pt x="3645" y="3190"/>
                  </a:lnTo>
                  <a:lnTo>
                    <a:pt x="4252" y="3131"/>
                  </a:lnTo>
                  <a:lnTo>
                    <a:pt x="4977" y="3062"/>
                  </a:lnTo>
                  <a:lnTo>
                    <a:pt x="5748" y="2965"/>
                  </a:lnTo>
                  <a:lnTo>
                    <a:pt x="6168" y="2911"/>
                  </a:lnTo>
                  <a:lnTo>
                    <a:pt x="6612" y="2847"/>
                  </a:lnTo>
                  <a:lnTo>
                    <a:pt x="7033" y="2783"/>
                  </a:lnTo>
                  <a:lnTo>
                    <a:pt x="7477" y="2708"/>
                  </a:lnTo>
                  <a:lnTo>
                    <a:pt x="7920" y="2633"/>
                  </a:lnTo>
                  <a:lnTo>
                    <a:pt x="8364" y="2547"/>
                  </a:lnTo>
                  <a:lnTo>
                    <a:pt x="8808" y="2456"/>
                  </a:lnTo>
                  <a:lnTo>
                    <a:pt x="9229" y="2354"/>
                  </a:lnTo>
                  <a:lnTo>
                    <a:pt x="9649" y="2247"/>
                  </a:lnTo>
                  <a:lnTo>
                    <a:pt x="10070" y="2134"/>
                  </a:lnTo>
                  <a:lnTo>
                    <a:pt x="10467" y="2011"/>
                  </a:lnTo>
                  <a:lnTo>
                    <a:pt x="10841" y="1882"/>
                  </a:lnTo>
                  <a:lnTo>
                    <a:pt x="11191" y="1748"/>
                  </a:lnTo>
                  <a:lnTo>
                    <a:pt x="11518" y="1603"/>
                  </a:lnTo>
                  <a:lnTo>
                    <a:pt x="11822" y="1448"/>
                  </a:lnTo>
                  <a:lnTo>
                    <a:pt x="12102" y="1287"/>
                  </a:lnTo>
                  <a:lnTo>
                    <a:pt x="12336" y="1116"/>
                  </a:lnTo>
                  <a:lnTo>
                    <a:pt x="12546" y="939"/>
                  </a:lnTo>
                  <a:lnTo>
                    <a:pt x="12710" y="746"/>
                  </a:lnTo>
                  <a:lnTo>
                    <a:pt x="12850" y="547"/>
                  </a:lnTo>
                  <a:lnTo>
                    <a:pt x="12850" y="499"/>
                  </a:lnTo>
                  <a:lnTo>
                    <a:pt x="12850" y="451"/>
                  </a:lnTo>
                  <a:lnTo>
                    <a:pt x="12827" y="403"/>
                  </a:lnTo>
                  <a:lnTo>
                    <a:pt x="12780" y="354"/>
                  </a:lnTo>
                  <a:lnTo>
                    <a:pt x="12710" y="312"/>
                  </a:lnTo>
                  <a:lnTo>
                    <a:pt x="12616" y="263"/>
                  </a:lnTo>
                  <a:lnTo>
                    <a:pt x="12499" y="226"/>
                  </a:lnTo>
                  <a:lnTo>
                    <a:pt x="12383" y="188"/>
                  </a:lnTo>
                  <a:lnTo>
                    <a:pt x="12243" y="151"/>
                  </a:lnTo>
                  <a:lnTo>
                    <a:pt x="12102" y="119"/>
                  </a:lnTo>
                  <a:lnTo>
                    <a:pt x="11939" y="86"/>
                  </a:lnTo>
                  <a:lnTo>
                    <a:pt x="11752" y="60"/>
                  </a:lnTo>
                  <a:lnTo>
                    <a:pt x="11565" y="38"/>
                  </a:lnTo>
                  <a:lnTo>
                    <a:pt x="11378" y="22"/>
                  </a:lnTo>
                  <a:lnTo>
                    <a:pt x="11168" y="11"/>
                  </a:lnTo>
                  <a:lnTo>
                    <a:pt x="1095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15;p44">
              <a:extLst>
                <a:ext uri="{FF2B5EF4-FFF2-40B4-BE49-F238E27FC236}">
                  <a16:creationId xmlns:a16="http://schemas.microsoft.com/office/drawing/2014/main" id="{625ABD3F-B4BA-4763-A825-FC69A94609AE}"/>
                </a:ext>
              </a:extLst>
            </p:cNvPr>
            <p:cNvSpPr/>
            <p:nvPr/>
          </p:nvSpPr>
          <p:spPr>
            <a:xfrm rot="10800000">
              <a:off x="-2282578" y="3544414"/>
              <a:ext cx="115613" cy="134983"/>
            </a:xfrm>
            <a:custGeom>
              <a:avLst/>
              <a:gdLst/>
              <a:ahLst/>
              <a:cxnLst/>
              <a:rect l="l" t="t" r="r" b="b"/>
              <a:pathLst>
                <a:path w="11962" h="3443" extrusionOk="0">
                  <a:moveTo>
                    <a:pt x="9813" y="1"/>
                  </a:moveTo>
                  <a:lnTo>
                    <a:pt x="9602" y="6"/>
                  </a:lnTo>
                  <a:lnTo>
                    <a:pt x="9392" y="12"/>
                  </a:lnTo>
                  <a:lnTo>
                    <a:pt x="9182" y="22"/>
                  </a:lnTo>
                  <a:lnTo>
                    <a:pt x="8995" y="38"/>
                  </a:lnTo>
                  <a:lnTo>
                    <a:pt x="8808" y="60"/>
                  </a:lnTo>
                  <a:lnTo>
                    <a:pt x="8621" y="81"/>
                  </a:lnTo>
                  <a:lnTo>
                    <a:pt x="8458" y="108"/>
                  </a:lnTo>
                  <a:lnTo>
                    <a:pt x="8317" y="140"/>
                  </a:lnTo>
                  <a:lnTo>
                    <a:pt x="8177" y="172"/>
                  </a:lnTo>
                  <a:lnTo>
                    <a:pt x="8060" y="210"/>
                  </a:lnTo>
                  <a:lnTo>
                    <a:pt x="7944" y="253"/>
                  </a:lnTo>
                  <a:lnTo>
                    <a:pt x="7850" y="290"/>
                  </a:lnTo>
                  <a:lnTo>
                    <a:pt x="7780" y="339"/>
                  </a:lnTo>
                  <a:lnTo>
                    <a:pt x="7710" y="382"/>
                  </a:lnTo>
                  <a:lnTo>
                    <a:pt x="7687" y="430"/>
                  </a:lnTo>
                  <a:lnTo>
                    <a:pt x="7663" y="478"/>
                  </a:lnTo>
                  <a:lnTo>
                    <a:pt x="7617" y="617"/>
                  </a:lnTo>
                  <a:lnTo>
                    <a:pt x="7546" y="751"/>
                  </a:lnTo>
                  <a:lnTo>
                    <a:pt x="7453" y="880"/>
                  </a:lnTo>
                  <a:lnTo>
                    <a:pt x="7336" y="998"/>
                  </a:lnTo>
                  <a:lnTo>
                    <a:pt x="7196" y="1116"/>
                  </a:lnTo>
                  <a:lnTo>
                    <a:pt x="7009" y="1223"/>
                  </a:lnTo>
                  <a:lnTo>
                    <a:pt x="6822" y="1330"/>
                  </a:lnTo>
                  <a:lnTo>
                    <a:pt x="6612" y="1427"/>
                  </a:lnTo>
                  <a:lnTo>
                    <a:pt x="6378" y="1523"/>
                  </a:lnTo>
                  <a:lnTo>
                    <a:pt x="6145" y="1609"/>
                  </a:lnTo>
                  <a:lnTo>
                    <a:pt x="5888" y="1695"/>
                  </a:lnTo>
                  <a:lnTo>
                    <a:pt x="5631" y="1775"/>
                  </a:lnTo>
                  <a:lnTo>
                    <a:pt x="5350" y="1850"/>
                  </a:lnTo>
                  <a:lnTo>
                    <a:pt x="5070" y="1920"/>
                  </a:lnTo>
                  <a:lnTo>
                    <a:pt x="4790" y="1984"/>
                  </a:lnTo>
                  <a:lnTo>
                    <a:pt x="4509" y="2043"/>
                  </a:lnTo>
                  <a:lnTo>
                    <a:pt x="3949" y="2151"/>
                  </a:lnTo>
                  <a:lnTo>
                    <a:pt x="3388" y="2242"/>
                  </a:lnTo>
                  <a:lnTo>
                    <a:pt x="2874" y="2317"/>
                  </a:lnTo>
                  <a:lnTo>
                    <a:pt x="2430" y="2376"/>
                  </a:lnTo>
                  <a:lnTo>
                    <a:pt x="2033" y="2424"/>
                  </a:lnTo>
                  <a:lnTo>
                    <a:pt x="1729" y="2456"/>
                  </a:lnTo>
                  <a:lnTo>
                    <a:pt x="1449" y="2478"/>
                  </a:lnTo>
                  <a:lnTo>
                    <a:pt x="1262" y="2499"/>
                  </a:lnTo>
                  <a:lnTo>
                    <a:pt x="1052" y="2520"/>
                  </a:lnTo>
                  <a:lnTo>
                    <a:pt x="888" y="2547"/>
                  </a:lnTo>
                  <a:lnTo>
                    <a:pt x="725" y="2579"/>
                  </a:lnTo>
                  <a:lnTo>
                    <a:pt x="561" y="2612"/>
                  </a:lnTo>
                  <a:lnTo>
                    <a:pt x="444" y="2649"/>
                  </a:lnTo>
                  <a:lnTo>
                    <a:pt x="327" y="2687"/>
                  </a:lnTo>
                  <a:lnTo>
                    <a:pt x="234" y="2729"/>
                  </a:lnTo>
                  <a:lnTo>
                    <a:pt x="140" y="2772"/>
                  </a:lnTo>
                  <a:lnTo>
                    <a:pt x="70" y="2821"/>
                  </a:lnTo>
                  <a:lnTo>
                    <a:pt x="24" y="2863"/>
                  </a:lnTo>
                  <a:lnTo>
                    <a:pt x="0" y="2912"/>
                  </a:lnTo>
                  <a:lnTo>
                    <a:pt x="0" y="2960"/>
                  </a:lnTo>
                  <a:lnTo>
                    <a:pt x="24" y="3008"/>
                  </a:lnTo>
                  <a:lnTo>
                    <a:pt x="70" y="3056"/>
                  </a:lnTo>
                  <a:lnTo>
                    <a:pt x="117" y="3110"/>
                  </a:lnTo>
                  <a:lnTo>
                    <a:pt x="211" y="3153"/>
                  </a:lnTo>
                  <a:lnTo>
                    <a:pt x="304" y="3201"/>
                  </a:lnTo>
                  <a:lnTo>
                    <a:pt x="421" y="3239"/>
                  </a:lnTo>
                  <a:lnTo>
                    <a:pt x="561" y="3276"/>
                  </a:lnTo>
                  <a:lnTo>
                    <a:pt x="701" y="3314"/>
                  </a:lnTo>
                  <a:lnTo>
                    <a:pt x="865" y="3341"/>
                  </a:lnTo>
                  <a:lnTo>
                    <a:pt x="1028" y="3367"/>
                  </a:lnTo>
                  <a:lnTo>
                    <a:pt x="1215" y="3389"/>
                  </a:lnTo>
                  <a:lnTo>
                    <a:pt x="1402" y="3410"/>
                  </a:lnTo>
                  <a:lnTo>
                    <a:pt x="1612" y="3426"/>
                  </a:lnTo>
                  <a:lnTo>
                    <a:pt x="1799" y="3437"/>
                  </a:lnTo>
                  <a:lnTo>
                    <a:pt x="2009" y="3442"/>
                  </a:lnTo>
                  <a:lnTo>
                    <a:pt x="2220" y="3442"/>
                  </a:lnTo>
                  <a:lnTo>
                    <a:pt x="2430" y="3437"/>
                  </a:lnTo>
                  <a:lnTo>
                    <a:pt x="2640" y="3426"/>
                  </a:lnTo>
                  <a:lnTo>
                    <a:pt x="2851" y="3416"/>
                  </a:lnTo>
                  <a:lnTo>
                    <a:pt x="3341" y="3373"/>
                  </a:lnTo>
                  <a:lnTo>
                    <a:pt x="3808" y="3325"/>
                  </a:lnTo>
                  <a:lnTo>
                    <a:pt x="4392" y="3255"/>
                  </a:lnTo>
                  <a:lnTo>
                    <a:pt x="5070" y="3169"/>
                  </a:lnTo>
                  <a:lnTo>
                    <a:pt x="5818" y="3056"/>
                  </a:lnTo>
                  <a:lnTo>
                    <a:pt x="6215" y="2992"/>
                  </a:lnTo>
                  <a:lnTo>
                    <a:pt x="6612" y="2928"/>
                  </a:lnTo>
                  <a:lnTo>
                    <a:pt x="7032" y="2853"/>
                  </a:lnTo>
                  <a:lnTo>
                    <a:pt x="7430" y="2767"/>
                  </a:lnTo>
                  <a:lnTo>
                    <a:pt x="7850" y="2681"/>
                  </a:lnTo>
                  <a:lnTo>
                    <a:pt x="8247" y="2590"/>
                  </a:lnTo>
                  <a:lnTo>
                    <a:pt x="8668" y="2488"/>
                  </a:lnTo>
                  <a:lnTo>
                    <a:pt x="9042" y="2381"/>
                  </a:lnTo>
                  <a:lnTo>
                    <a:pt x="9439" y="2268"/>
                  </a:lnTo>
                  <a:lnTo>
                    <a:pt x="9789" y="2145"/>
                  </a:lnTo>
                  <a:lnTo>
                    <a:pt x="10140" y="2017"/>
                  </a:lnTo>
                  <a:lnTo>
                    <a:pt x="10467" y="1882"/>
                  </a:lnTo>
                  <a:lnTo>
                    <a:pt x="10771" y="1738"/>
                  </a:lnTo>
                  <a:lnTo>
                    <a:pt x="11051" y="1588"/>
                  </a:lnTo>
                  <a:lnTo>
                    <a:pt x="11284" y="1427"/>
                  </a:lnTo>
                  <a:lnTo>
                    <a:pt x="11495" y="1261"/>
                  </a:lnTo>
                  <a:lnTo>
                    <a:pt x="11682" y="1084"/>
                  </a:lnTo>
                  <a:lnTo>
                    <a:pt x="11822" y="901"/>
                  </a:lnTo>
                  <a:lnTo>
                    <a:pt x="11915" y="709"/>
                  </a:lnTo>
                  <a:lnTo>
                    <a:pt x="11962" y="510"/>
                  </a:lnTo>
                  <a:lnTo>
                    <a:pt x="11962" y="462"/>
                  </a:lnTo>
                  <a:lnTo>
                    <a:pt x="11939" y="408"/>
                  </a:lnTo>
                  <a:lnTo>
                    <a:pt x="11892" y="365"/>
                  </a:lnTo>
                  <a:lnTo>
                    <a:pt x="11822" y="317"/>
                  </a:lnTo>
                  <a:lnTo>
                    <a:pt x="11728" y="274"/>
                  </a:lnTo>
                  <a:lnTo>
                    <a:pt x="11635" y="231"/>
                  </a:lnTo>
                  <a:lnTo>
                    <a:pt x="11518" y="194"/>
                  </a:lnTo>
                  <a:lnTo>
                    <a:pt x="11378" y="156"/>
                  </a:lnTo>
                  <a:lnTo>
                    <a:pt x="11238" y="124"/>
                  </a:lnTo>
                  <a:lnTo>
                    <a:pt x="11074" y="92"/>
                  </a:lnTo>
                  <a:lnTo>
                    <a:pt x="10887" y="71"/>
                  </a:lnTo>
                  <a:lnTo>
                    <a:pt x="10700" y="44"/>
                  </a:lnTo>
                  <a:lnTo>
                    <a:pt x="10514" y="28"/>
                  </a:lnTo>
                  <a:lnTo>
                    <a:pt x="10303" y="17"/>
                  </a:lnTo>
                  <a:lnTo>
                    <a:pt x="10093" y="6"/>
                  </a:lnTo>
                  <a:lnTo>
                    <a:pt x="9883"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16;p44">
              <a:extLst>
                <a:ext uri="{FF2B5EF4-FFF2-40B4-BE49-F238E27FC236}">
                  <a16:creationId xmlns:a16="http://schemas.microsoft.com/office/drawing/2014/main" id="{74AD7858-0A80-4DFD-A561-513652DA116B}"/>
                </a:ext>
              </a:extLst>
            </p:cNvPr>
            <p:cNvSpPr/>
            <p:nvPr/>
          </p:nvSpPr>
          <p:spPr>
            <a:xfrm rot="10800000">
              <a:off x="-84187" y="3871226"/>
              <a:ext cx="69337" cy="156193"/>
            </a:xfrm>
            <a:custGeom>
              <a:avLst/>
              <a:gdLst/>
              <a:ahLst/>
              <a:cxnLst/>
              <a:rect l="l" t="t" r="r" b="b"/>
              <a:pathLst>
                <a:path w="7174" h="3984" extrusionOk="0">
                  <a:moveTo>
                    <a:pt x="3435" y="1"/>
                  </a:moveTo>
                  <a:lnTo>
                    <a:pt x="3178" y="11"/>
                  </a:lnTo>
                  <a:lnTo>
                    <a:pt x="2921" y="27"/>
                  </a:lnTo>
                  <a:lnTo>
                    <a:pt x="2687" y="54"/>
                  </a:lnTo>
                  <a:lnTo>
                    <a:pt x="2501" y="81"/>
                  </a:lnTo>
                  <a:lnTo>
                    <a:pt x="2314" y="108"/>
                  </a:lnTo>
                  <a:lnTo>
                    <a:pt x="2173" y="140"/>
                  </a:lnTo>
                  <a:lnTo>
                    <a:pt x="2033" y="178"/>
                  </a:lnTo>
                  <a:lnTo>
                    <a:pt x="1893" y="215"/>
                  </a:lnTo>
                  <a:lnTo>
                    <a:pt x="1776" y="258"/>
                  </a:lnTo>
                  <a:lnTo>
                    <a:pt x="1706" y="295"/>
                  </a:lnTo>
                  <a:lnTo>
                    <a:pt x="1636" y="344"/>
                  </a:lnTo>
                  <a:lnTo>
                    <a:pt x="1566" y="387"/>
                  </a:lnTo>
                  <a:lnTo>
                    <a:pt x="1543" y="435"/>
                  </a:lnTo>
                  <a:lnTo>
                    <a:pt x="1519" y="483"/>
                  </a:lnTo>
                  <a:lnTo>
                    <a:pt x="1519" y="531"/>
                  </a:lnTo>
                  <a:lnTo>
                    <a:pt x="1543" y="580"/>
                  </a:lnTo>
                  <a:lnTo>
                    <a:pt x="1589" y="628"/>
                  </a:lnTo>
                  <a:lnTo>
                    <a:pt x="1660" y="671"/>
                  </a:lnTo>
                  <a:lnTo>
                    <a:pt x="1753" y="719"/>
                  </a:lnTo>
                  <a:lnTo>
                    <a:pt x="2010" y="842"/>
                  </a:lnTo>
                  <a:lnTo>
                    <a:pt x="2244" y="966"/>
                  </a:lnTo>
                  <a:lnTo>
                    <a:pt x="2430" y="1089"/>
                  </a:lnTo>
                  <a:lnTo>
                    <a:pt x="2571" y="1207"/>
                  </a:lnTo>
                  <a:lnTo>
                    <a:pt x="2687" y="1325"/>
                  </a:lnTo>
                  <a:lnTo>
                    <a:pt x="2758" y="1443"/>
                  </a:lnTo>
                  <a:lnTo>
                    <a:pt x="2828" y="1555"/>
                  </a:lnTo>
                  <a:lnTo>
                    <a:pt x="2851" y="1662"/>
                  </a:lnTo>
                  <a:lnTo>
                    <a:pt x="2851" y="1770"/>
                  </a:lnTo>
                  <a:lnTo>
                    <a:pt x="2828" y="1877"/>
                  </a:lnTo>
                  <a:lnTo>
                    <a:pt x="2781" y="1979"/>
                  </a:lnTo>
                  <a:lnTo>
                    <a:pt x="2711" y="2075"/>
                  </a:lnTo>
                  <a:lnTo>
                    <a:pt x="2617" y="2172"/>
                  </a:lnTo>
                  <a:lnTo>
                    <a:pt x="2524" y="2263"/>
                  </a:lnTo>
                  <a:lnTo>
                    <a:pt x="2407" y="2354"/>
                  </a:lnTo>
                  <a:lnTo>
                    <a:pt x="2290" y="2440"/>
                  </a:lnTo>
                  <a:lnTo>
                    <a:pt x="2033" y="2595"/>
                  </a:lnTo>
                  <a:lnTo>
                    <a:pt x="1730" y="2735"/>
                  </a:lnTo>
                  <a:lnTo>
                    <a:pt x="1449" y="2858"/>
                  </a:lnTo>
                  <a:lnTo>
                    <a:pt x="1169" y="2960"/>
                  </a:lnTo>
                  <a:lnTo>
                    <a:pt x="935" y="3046"/>
                  </a:lnTo>
                  <a:lnTo>
                    <a:pt x="725" y="3104"/>
                  </a:lnTo>
                  <a:lnTo>
                    <a:pt x="538" y="3158"/>
                  </a:lnTo>
                  <a:lnTo>
                    <a:pt x="398" y="3196"/>
                  </a:lnTo>
                  <a:lnTo>
                    <a:pt x="281" y="3238"/>
                  </a:lnTo>
                  <a:lnTo>
                    <a:pt x="188" y="3281"/>
                  </a:lnTo>
                  <a:lnTo>
                    <a:pt x="118" y="3324"/>
                  </a:lnTo>
                  <a:lnTo>
                    <a:pt x="47" y="3373"/>
                  </a:lnTo>
                  <a:lnTo>
                    <a:pt x="1" y="3421"/>
                  </a:lnTo>
                  <a:lnTo>
                    <a:pt x="1" y="3469"/>
                  </a:lnTo>
                  <a:lnTo>
                    <a:pt x="1" y="3512"/>
                  </a:lnTo>
                  <a:lnTo>
                    <a:pt x="1" y="3560"/>
                  </a:lnTo>
                  <a:lnTo>
                    <a:pt x="47" y="3608"/>
                  </a:lnTo>
                  <a:lnTo>
                    <a:pt x="118" y="3651"/>
                  </a:lnTo>
                  <a:lnTo>
                    <a:pt x="188" y="3700"/>
                  </a:lnTo>
                  <a:lnTo>
                    <a:pt x="281" y="3742"/>
                  </a:lnTo>
                  <a:lnTo>
                    <a:pt x="398" y="3780"/>
                  </a:lnTo>
                  <a:lnTo>
                    <a:pt x="538" y="3817"/>
                  </a:lnTo>
                  <a:lnTo>
                    <a:pt x="702" y="3855"/>
                  </a:lnTo>
                  <a:lnTo>
                    <a:pt x="865" y="3887"/>
                  </a:lnTo>
                  <a:lnTo>
                    <a:pt x="1052" y="3914"/>
                  </a:lnTo>
                  <a:lnTo>
                    <a:pt x="1239" y="3935"/>
                  </a:lnTo>
                  <a:lnTo>
                    <a:pt x="1426" y="3957"/>
                  </a:lnTo>
                  <a:lnTo>
                    <a:pt x="1636" y="3968"/>
                  </a:lnTo>
                  <a:lnTo>
                    <a:pt x="1846" y="3978"/>
                  </a:lnTo>
                  <a:lnTo>
                    <a:pt x="2033" y="3984"/>
                  </a:lnTo>
                  <a:lnTo>
                    <a:pt x="2244" y="3984"/>
                  </a:lnTo>
                  <a:lnTo>
                    <a:pt x="2454" y="3978"/>
                  </a:lnTo>
                  <a:lnTo>
                    <a:pt x="2664" y="3968"/>
                  </a:lnTo>
                  <a:lnTo>
                    <a:pt x="2851" y="3957"/>
                  </a:lnTo>
                  <a:lnTo>
                    <a:pt x="3061" y="3935"/>
                  </a:lnTo>
                  <a:lnTo>
                    <a:pt x="3248" y="3914"/>
                  </a:lnTo>
                  <a:lnTo>
                    <a:pt x="3412" y="3887"/>
                  </a:lnTo>
                  <a:lnTo>
                    <a:pt x="3575" y="3855"/>
                  </a:lnTo>
                  <a:lnTo>
                    <a:pt x="3739" y="3817"/>
                  </a:lnTo>
                  <a:lnTo>
                    <a:pt x="4066" y="3726"/>
                  </a:lnTo>
                  <a:lnTo>
                    <a:pt x="4370" y="3635"/>
                  </a:lnTo>
                  <a:lnTo>
                    <a:pt x="4743" y="3512"/>
                  </a:lnTo>
                  <a:lnTo>
                    <a:pt x="5164" y="3356"/>
                  </a:lnTo>
                  <a:lnTo>
                    <a:pt x="5584" y="3180"/>
                  </a:lnTo>
                  <a:lnTo>
                    <a:pt x="5795" y="3078"/>
                  </a:lnTo>
                  <a:lnTo>
                    <a:pt x="6005" y="2976"/>
                  </a:lnTo>
                  <a:lnTo>
                    <a:pt x="6192" y="2863"/>
                  </a:lnTo>
                  <a:lnTo>
                    <a:pt x="6402" y="2745"/>
                  </a:lnTo>
                  <a:lnTo>
                    <a:pt x="6566" y="2627"/>
                  </a:lnTo>
                  <a:lnTo>
                    <a:pt x="6729" y="2499"/>
                  </a:lnTo>
                  <a:lnTo>
                    <a:pt x="6869" y="2365"/>
                  </a:lnTo>
                  <a:lnTo>
                    <a:pt x="6986" y="2225"/>
                  </a:lnTo>
                  <a:lnTo>
                    <a:pt x="7080" y="2086"/>
                  </a:lnTo>
                  <a:lnTo>
                    <a:pt x="7150" y="1936"/>
                  </a:lnTo>
                  <a:lnTo>
                    <a:pt x="7173" y="1786"/>
                  </a:lnTo>
                  <a:lnTo>
                    <a:pt x="7173" y="1630"/>
                  </a:lnTo>
                  <a:lnTo>
                    <a:pt x="7126" y="1475"/>
                  </a:lnTo>
                  <a:lnTo>
                    <a:pt x="7056" y="1309"/>
                  </a:lnTo>
                  <a:lnTo>
                    <a:pt x="6939" y="1142"/>
                  </a:lnTo>
                  <a:lnTo>
                    <a:pt x="6776" y="976"/>
                  </a:lnTo>
                  <a:lnTo>
                    <a:pt x="6566" y="799"/>
                  </a:lnTo>
                  <a:lnTo>
                    <a:pt x="6285" y="628"/>
                  </a:lnTo>
                  <a:lnTo>
                    <a:pt x="5958" y="446"/>
                  </a:lnTo>
                  <a:lnTo>
                    <a:pt x="5584" y="269"/>
                  </a:lnTo>
                  <a:lnTo>
                    <a:pt x="5421" y="204"/>
                  </a:lnTo>
                  <a:lnTo>
                    <a:pt x="5234" y="156"/>
                  </a:lnTo>
                  <a:lnTo>
                    <a:pt x="5024" y="108"/>
                  </a:lnTo>
                  <a:lnTo>
                    <a:pt x="4790" y="70"/>
                  </a:lnTo>
                  <a:lnTo>
                    <a:pt x="4533" y="38"/>
                  </a:lnTo>
                  <a:lnTo>
                    <a:pt x="4253" y="17"/>
                  </a:lnTo>
                  <a:lnTo>
                    <a:pt x="3972" y="6"/>
                  </a:lnTo>
                  <a:lnTo>
                    <a:pt x="366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17;p44">
              <a:extLst>
                <a:ext uri="{FF2B5EF4-FFF2-40B4-BE49-F238E27FC236}">
                  <a16:creationId xmlns:a16="http://schemas.microsoft.com/office/drawing/2014/main" id="{DD625E4B-8281-4773-BEF9-0777535A4FAF}"/>
                </a:ext>
              </a:extLst>
            </p:cNvPr>
            <p:cNvSpPr/>
            <p:nvPr/>
          </p:nvSpPr>
          <p:spPr>
            <a:xfrm rot="10800000">
              <a:off x="96684" y="3741536"/>
              <a:ext cx="69327" cy="155997"/>
            </a:xfrm>
            <a:custGeom>
              <a:avLst/>
              <a:gdLst/>
              <a:ahLst/>
              <a:cxnLst/>
              <a:rect l="l" t="t" r="r" b="b"/>
              <a:pathLst>
                <a:path w="7173" h="3979" extrusionOk="0">
                  <a:moveTo>
                    <a:pt x="3434" y="1"/>
                  </a:moveTo>
                  <a:lnTo>
                    <a:pt x="3178" y="11"/>
                  </a:lnTo>
                  <a:lnTo>
                    <a:pt x="2944" y="27"/>
                  </a:lnTo>
                  <a:lnTo>
                    <a:pt x="2710" y="54"/>
                  </a:lnTo>
                  <a:lnTo>
                    <a:pt x="2523" y="81"/>
                  </a:lnTo>
                  <a:lnTo>
                    <a:pt x="2336" y="108"/>
                  </a:lnTo>
                  <a:lnTo>
                    <a:pt x="2173" y="140"/>
                  </a:lnTo>
                  <a:lnTo>
                    <a:pt x="2033" y="177"/>
                  </a:lnTo>
                  <a:lnTo>
                    <a:pt x="1916" y="215"/>
                  </a:lnTo>
                  <a:lnTo>
                    <a:pt x="1799" y="252"/>
                  </a:lnTo>
                  <a:lnTo>
                    <a:pt x="1706" y="295"/>
                  </a:lnTo>
                  <a:lnTo>
                    <a:pt x="1636" y="344"/>
                  </a:lnTo>
                  <a:lnTo>
                    <a:pt x="1589" y="387"/>
                  </a:lnTo>
                  <a:lnTo>
                    <a:pt x="1542" y="435"/>
                  </a:lnTo>
                  <a:lnTo>
                    <a:pt x="1542" y="483"/>
                  </a:lnTo>
                  <a:lnTo>
                    <a:pt x="1542" y="531"/>
                  </a:lnTo>
                  <a:lnTo>
                    <a:pt x="1565" y="579"/>
                  </a:lnTo>
                  <a:lnTo>
                    <a:pt x="1612" y="622"/>
                  </a:lnTo>
                  <a:lnTo>
                    <a:pt x="1682" y="671"/>
                  </a:lnTo>
                  <a:lnTo>
                    <a:pt x="1776" y="719"/>
                  </a:lnTo>
                  <a:lnTo>
                    <a:pt x="2033" y="842"/>
                  </a:lnTo>
                  <a:lnTo>
                    <a:pt x="2243" y="965"/>
                  </a:lnTo>
                  <a:lnTo>
                    <a:pt x="2430" y="1083"/>
                  </a:lnTo>
                  <a:lnTo>
                    <a:pt x="2570" y="1201"/>
                  </a:lnTo>
                  <a:lnTo>
                    <a:pt x="2687" y="1319"/>
                  </a:lnTo>
                  <a:lnTo>
                    <a:pt x="2780" y="1432"/>
                  </a:lnTo>
                  <a:lnTo>
                    <a:pt x="2827" y="1544"/>
                  </a:lnTo>
                  <a:lnTo>
                    <a:pt x="2850" y="1652"/>
                  </a:lnTo>
                  <a:lnTo>
                    <a:pt x="2850" y="1759"/>
                  </a:lnTo>
                  <a:lnTo>
                    <a:pt x="2827" y="1861"/>
                  </a:lnTo>
                  <a:lnTo>
                    <a:pt x="2804" y="1963"/>
                  </a:lnTo>
                  <a:lnTo>
                    <a:pt x="2734" y="2059"/>
                  </a:lnTo>
                  <a:lnTo>
                    <a:pt x="2664" y="2156"/>
                  </a:lnTo>
                  <a:lnTo>
                    <a:pt x="2570" y="2247"/>
                  </a:lnTo>
                  <a:lnTo>
                    <a:pt x="2453" y="2332"/>
                  </a:lnTo>
                  <a:lnTo>
                    <a:pt x="2336" y="2418"/>
                  </a:lnTo>
                  <a:lnTo>
                    <a:pt x="2079" y="2574"/>
                  </a:lnTo>
                  <a:lnTo>
                    <a:pt x="1799" y="2713"/>
                  </a:lnTo>
                  <a:lnTo>
                    <a:pt x="1495" y="2836"/>
                  </a:lnTo>
                  <a:lnTo>
                    <a:pt x="1215" y="2944"/>
                  </a:lnTo>
                  <a:lnTo>
                    <a:pt x="981" y="3029"/>
                  </a:lnTo>
                  <a:lnTo>
                    <a:pt x="771" y="3094"/>
                  </a:lnTo>
                  <a:lnTo>
                    <a:pt x="538" y="3158"/>
                  </a:lnTo>
                  <a:lnTo>
                    <a:pt x="397" y="3195"/>
                  </a:lnTo>
                  <a:lnTo>
                    <a:pt x="281" y="3238"/>
                  </a:lnTo>
                  <a:lnTo>
                    <a:pt x="187" y="3281"/>
                  </a:lnTo>
                  <a:lnTo>
                    <a:pt x="117" y="3330"/>
                  </a:lnTo>
                  <a:lnTo>
                    <a:pt x="70" y="3372"/>
                  </a:lnTo>
                  <a:lnTo>
                    <a:pt x="24" y="3421"/>
                  </a:lnTo>
                  <a:lnTo>
                    <a:pt x="0" y="3469"/>
                  </a:lnTo>
                  <a:lnTo>
                    <a:pt x="0" y="3512"/>
                  </a:lnTo>
                  <a:lnTo>
                    <a:pt x="24" y="3560"/>
                  </a:lnTo>
                  <a:lnTo>
                    <a:pt x="70" y="3608"/>
                  </a:lnTo>
                  <a:lnTo>
                    <a:pt x="140" y="3651"/>
                  </a:lnTo>
                  <a:lnTo>
                    <a:pt x="210" y="3699"/>
                  </a:lnTo>
                  <a:lnTo>
                    <a:pt x="304" y="3742"/>
                  </a:lnTo>
                  <a:lnTo>
                    <a:pt x="421" y="3780"/>
                  </a:lnTo>
                  <a:lnTo>
                    <a:pt x="561" y="3817"/>
                  </a:lnTo>
                  <a:lnTo>
                    <a:pt x="724" y="3855"/>
                  </a:lnTo>
                  <a:lnTo>
                    <a:pt x="888" y="3887"/>
                  </a:lnTo>
                  <a:lnTo>
                    <a:pt x="1075" y="3914"/>
                  </a:lnTo>
                  <a:lnTo>
                    <a:pt x="1262" y="3935"/>
                  </a:lnTo>
                  <a:lnTo>
                    <a:pt x="1449" y="3951"/>
                  </a:lnTo>
                  <a:lnTo>
                    <a:pt x="1659" y="3967"/>
                  </a:lnTo>
                  <a:lnTo>
                    <a:pt x="1869" y="3978"/>
                  </a:lnTo>
                  <a:lnTo>
                    <a:pt x="2266" y="3978"/>
                  </a:lnTo>
                  <a:lnTo>
                    <a:pt x="2477" y="3973"/>
                  </a:lnTo>
                  <a:lnTo>
                    <a:pt x="2687" y="3967"/>
                  </a:lnTo>
                  <a:lnTo>
                    <a:pt x="2874" y="3951"/>
                  </a:lnTo>
                  <a:lnTo>
                    <a:pt x="3061" y="3935"/>
                  </a:lnTo>
                  <a:lnTo>
                    <a:pt x="3248" y="3914"/>
                  </a:lnTo>
                  <a:lnTo>
                    <a:pt x="3434" y="3887"/>
                  </a:lnTo>
                  <a:lnTo>
                    <a:pt x="3598" y="3855"/>
                  </a:lnTo>
                  <a:lnTo>
                    <a:pt x="3762" y="3817"/>
                  </a:lnTo>
                  <a:lnTo>
                    <a:pt x="4089" y="3726"/>
                  </a:lnTo>
                  <a:lnTo>
                    <a:pt x="4392" y="3630"/>
                  </a:lnTo>
                  <a:lnTo>
                    <a:pt x="4766" y="3506"/>
                  </a:lnTo>
                  <a:lnTo>
                    <a:pt x="5163" y="3356"/>
                  </a:lnTo>
                  <a:lnTo>
                    <a:pt x="5584" y="3179"/>
                  </a:lnTo>
                  <a:lnTo>
                    <a:pt x="5794" y="3078"/>
                  </a:lnTo>
                  <a:lnTo>
                    <a:pt x="6004" y="2976"/>
                  </a:lnTo>
                  <a:lnTo>
                    <a:pt x="6215" y="2863"/>
                  </a:lnTo>
                  <a:lnTo>
                    <a:pt x="6402" y="2745"/>
                  </a:lnTo>
                  <a:lnTo>
                    <a:pt x="6565" y="2622"/>
                  </a:lnTo>
                  <a:lnTo>
                    <a:pt x="6729" y="2493"/>
                  </a:lnTo>
                  <a:lnTo>
                    <a:pt x="6869" y="2365"/>
                  </a:lnTo>
                  <a:lnTo>
                    <a:pt x="6986" y="2225"/>
                  </a:lnTo>
                  <a:lnTo>
                    <a:pt x="7079" y="2086"/>
                  </a:lnTo>
                  <a:lnTo>
                    <a:pt x="7149" y="1936"/>
                  </a:lnTo>
                  <a:lnTo>
                    <a:pt x="7173" y="1786"/>
                  </a:lnTo>
                  <a:lnTo>
                    <a:pt x="7173" y="1630"/>
                  </a:lnTo>
                  <a:lnTo>
                    <a:pt x="7149" y="1469"/>
                  </a:lnTo>
                  <a:lnTo>
                    <a:pt x="7056" y="1309"/>
                  </a:lnTo>
                  <a:lnTo>
                    <a:pt x="6939" y="1142"/>
                  </a:lnTo>
                  <a:lnTo>
                    <a:pt x="6775" y="976"/>
                  </a:lnTo>
                  <a:lnTo>
                    <a:pt x="6565" y="799"/>
                  </a:lnTo>
                  <a:lnTo>
                    <a:pt x="6308" y="628"/>
                  </a:lnTo>
                  <a:lnTo>
                    <a:pt x="5981" y="445"/>
                  </a:lnTo>
                  <a:lnTo>
                    <a:pt x="5607" y="269"/>
                  </a:lnTo>
                  <a:lnTo>
                    <a:pt x="5444" y="204"/>
                  </a:lnTo>
                  <a:lnTo>
                    <a:pt x="5257" y="151"/>
                  </a:lnTo>
                  <a:lnTo>
                    <a:pt x="5023" y="108"/>
                  </a:lnTo>
                  <a:lnTo>
                    <a:pt x="4790" y="70"/>
                  </a:lnTo>
                  <a:lnTo>
                    <a:pt x="4533" y="38"/>
                  </a:lnTo>
                  <a:lnTo>
                    <a:pt x="4252"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18;p44">
              <a:extLst>
                <a:ext uri="{FF2B5EF4-FFF2-40B4-BE49-F238E27FC236}">
                  <a16:creationId xmlns:a16="http://schemas.microsoft.com/office/drawing/2014/main" id="{353315F9-DE85-4CFF-8389-CCAAD8272AC0}"/>
                </a:ext>
              </a:extLst>
            </p:cNvPr>
            <p:cNvSpPr/>
            <p:nvPr/>
          </p:nvSpPr>
          <p:spPr>
            <a:xfrm rot="10800000">
              <a:off x="-55511" y="3599889"/>
              <a:ext cx="69337" cy="155997"/>
            </a:xfrm>
            <a:custGeom>
              <a:avLst/>
              <a:gdLst/>
              <a:ahLst/>
              <a:cxnLst/>
              <a:rect l="l" t="t" r="r" b="b"/>
              <a:pathLst>
                <a:path w="7174" h="3979" extrusionOk="0">
                  <a:moveTo>
                    <a:pt x="3435" y="1"/>
                  </a:moveTo>
                  <a:lnTo>
                    <a:pt x="3178" y="11"/>
                  </a:lnTo>
                  <a:lnTo>
                    <a:pt x="2921" y="27"/>
                  </a:lnTo>
                  <a:lnTo>
                    <a:pt x="2687" y="54"/>
                  </a:lnTo>
                  <a:lnTo>
                    <a:pt x="2500" y="81"/>
                  </a:lnTo>
                  <a:lnTo>
                    <a:pt x="2337" y="108"/>
                  </a:lnTo>
                  <a:lnTo>
                    <a:pt x="2173" y="140"/>
                  </a:lnTo>
                  <a:lnTo>
                    <a:pt x="2033" y="178"/>
                  </a:lnTo>
                  <a:lnTo>
                    <a:pt x="1893" y="215"/>
                  </a:lnTo>
                  <a:lnTo>
                    <a:pt x="1800" y="253"/>
                  </a:lnTo>
                  <a:lnTo>
                    <a:pt x="1706" y="295"/>
                  </a:lnTo>
                  <a:lnTo>
                    <a:pt x="1636" y="344"/>
                  </a:lnTo>
                  <a:lnTo>
                    <a:pt x="1566" y="387"/>
                  </a:lnTo>
                  <a:lnTo>
                    <a:pt x="1543" y="435"/>
                  </a:lnTo>
                  <a:lnTo>
                    <a:pt x="1519" y="483"/>
                  </a:lnTo>
                  <a:lnTo>
                    <a:pt x="1519" y="531"/>
                  </a:lnTo>
                  <a:lnTo>
                    <a:pt x="1566" y="580"/>
                  </a:lnTo>
                  <a:lnTo>
                    <a:pt x="1613" y="628"/>
                  </a:lnTo>
                  <a:lnTo>
                    <a:pt x="1659" y="671"/>
                  </a:lnTo>
                  <a:lnTo>
                    <a:pt x="1753" y="719"/>
                  </a:lnTo>
                  <a:lnTo>
                    <a:pt x="2010" y="842"/>
                  </a:lnTo>
                  <a:lnTo>
                    <a:pt x="2244" y="966"/>
                  </a:lnTo>
                  <a:lnTo>
                    <a:pt x="2430" y="1083"/>
                  </a:lnTo>
                  <a:lnTo>
                    <a:pt x="2571" y="1201"/>
                  </a:lnTo>
                  <a:lnTo>
                    <a:pt x="2687" y="1319"/>
                  </a:lnTo>
                  <a:lnTo>
                    <a:pt x="2757" y="1432"/>
                  </a:lnTo>
                  <a:lnTo>
                    <a:pt x="2828" y="1544"/>
                  </a:lnTo>
                  <a:lnTo>
                    <a:pt x="2851" y="1652"/>
                  </a:lnTo>
                  <a:lnTo>
                    <a:pt x="2851" y="1759"/>
                  </a:lnTo>
                  <a:lnTo>
                    <a:pt x="2828" y="1861"/>
                  </a:lnTo>
                  <a:lnTo>
                    <a:pt x="2781" y="1963"/>
                  </a:lnTo>
                  <a:lnTo>
                    <a:pt x="2711" y="2059"/>
                  </a:lnTo>
                  <a:lnTo>
                    <a:pt x="2641" y="2156"/>
                  </a:lnTo>
                  <a:lnTo>
                    <a:pt x="2547" y="2247"/>
                  </a:lnTo>
                  <a:lnTo>
                    <a:pt x="2454" y="2333"/>
                  </a:lnTo>
                  <a:lnTo>
                    <a:pt x="2314" y="2418"/>
                  </a:lnTo>
                  <a:lnTo>
                    <a:pt x="2057" y="2574"/>
                  </a:lnTo>
                  <a:lnTo>
                    <a:pt x="1776" y="2718"/>
                  </a:lnTo>
                  <a:lnTo>
                    <a:pt x="1496" y="2842"/>
                  </a:lnTo>
                  <a:lnTo>
                    <a:pt x="1216" y="2944"/>
                  </a:lnTo>
                  <a:lnTo>
                    <a:pt x="959" y="3029"/>
                  </a:lnTo>
                  <a:lnTo>
                    <a:pt x="748" y="3094"/>
                  </a:lnTo>
                  <a:lnTo>
                    <a:pt x="538" y="3158"/>
                  </a:lnTo>
                  <a:lnTo>
                    <a:pt x="398" y="3196"/>
                  </a:lnTo>
                  <a:lnTo>
                    <a:pt x="281" y="3238"/>
                  </a:lnTo>
                  <a:lnTo>
                    <a:pt x="188" y="3281"/>
                  </a:lnTo>
                  <a:lnTo>
                    <a:pt x="117" y="3330"/>
                  </a:lnTo>
                  <a:lnTo>
                    <a:pt x="47" y="3372"/>
                  </a:lnTo>
                  <a:lnTo>
                    <a:pt x="24" y="3421"/>
                  </a:lnTo>
                  <a:lnTo>
                    <a:pt x="1" y="3469"/>
                  </a:lnTo>
                  <a:lnTo>
                    <a:pt x="1" y="3517"/>
                  </a:lnTo>
                  <a:lnTo>
                    <a:pt x="24" y="3560"/>
                  </a:lnTo>
                  <a:lnTo>
                    <a:pt x="71" y="3608"/>
                  </a:lnTo>
                  <a:lnTo>
                    <a:pt x="117" y="3657"/>
                  </a:lnTo>
                  <a:lnTo>
                    <a:pt x="211" y="3699"/>
                  </a:lnTo>
                  <a:lnTo>
                    <a:pt x="304" y="3742"/>
                  </a:lnTo>
                  <a:lnTo>
                    <a:pt x="421" y="3780"/>
                  </a:lnTo>
                  <a:lnTo>
                    <a:pt x="561" y="3817"/>
                  </a:lnTo>
                  <a:lnTo>
                    <a:pt x="702" y="3855"/>
                  </a:lnTo>
                  <a:lnTo>
                    <a:pt x="888" y="3887"/>
                  </a:lnTo>
                  <a:lnTo>
                    <a:pt x="1052" y="3914"/>
                  </a:lnTo>
                  <a:lnTo>
                    <a:pt x="1262" y="3935"/>
                  </a:lnTo>
                  <a:lnTo>
                    <a:pt x="1449" y="3951"/>
                  </a:lnTo>
                  <a:lnTo>
                    <a:pt x="1636" y="3968"/>
                  </a:lnTo>
                  <a:lnTo>
                    <a:pt x="1846" y="3978"/>
                  </a:lnTo>
                  <a:lnTo>
                    <a:pt x="2477" y="3978"/>
                  </a:lnTo>
                  <a:lnTo>
                    <a:pt x="2664" y="3968"/>
                  </a:lnTo>
                  <a:lnTo>
                    <a:pt x="2874" y="3951"/>
                  </a:lnTo>
                  <a:lnTo>
                    <a:pt x="3061" y="3935"/>
                  </a:lnTo>
                  <a:lnTo>
                    <a:pt x="3248" y="3914"/>
                  </a:lnTo>
                  <a:lnTo>
                    <a:pt x="3412" y="3887"/>
                  </a:lnTo>
                  <a:lnTo>
                    <a:pt x="3575" y="3855"/>
                  </a:lnTo>
                  <a:lnTo>
                    <a:pt x="3739" y="3817"/>
                  </a:lnTo>
                  <a:lnTo>
                    <a:pt x="4066" y="3726"/>
                  </a:lnTo>
                  <a:lnTo>
                    <a:pt x="4370" y="3635"/>
                  </a:lnTo>
                  <a:lnTo>
                    <a:pt x="4743" y="3512"/>
                  </a:lnTo>
                  <a:lnTo>
                    <a:pt x="5164" y="3356"/>
                  </a:lnTo>
                  <a:lnTo>
                    <a:pt x="5584" y="3179"/>
                  </a:lnTo>
                  <a:lnTo>
                    <a:pt x="5795" y="3078"/>
                  </a:lnTo>
                  <a:lnTo>
                    <a:pt x="6005" y="2976"/>
                  </a:lnTo>
                  <a:lnTo>
                    <a:pt x="6192" y="2863"/>
                  </a:lnTo>
                  <a:lnTo>
                    <a:pt x="6402" y="2745"/>
                  </a:lnTo>
                  <a:lnTo>
                    <a:pt x="6566" y="2622"/>
                  </a:lnTo>
                  <a:lnTo>
                    <a:pt x="6729" y="2499"/>
                  </a:lnTo>
                  <a:lnTo>
                    <a:pt x="6869" y="2365"/>
                  </a:lnTo>
                  <a:lnTo>
                    <a:pt x="6986" y="2225"/>
                  </a:lnTo>
                  <a:lnTo>
                    <a:pt x="7080" y="2086"/>
                  </a:lnTo>
                  <a:lnTo>
                    <a:pt x="7150" y="1936"/>
                  </a:lnTo>
                  <a:lnTo>
                    <a:pt x="7173" y="1786"/>
                  </a:lnTo>
                  <a:lnTo>
                    <a:pt x="7173" y="1630"/>
                  </a:lnTo>
                  <a:lnTo>
                    <a:pt x="7126" y="1475"/>
                  </a:lnTo>
                  <a:lnTo>
                    <a:pt x="7056" y="1309"/>
                  </a:lnTo>
                  <a:lnTo>
                    <a:pt x="6939" y="1142"/>
                  </a:lnTo>
                  <a:lnTo>
                    <a:pt x="6776" y="976"/>
                  </a:lnTo>
                  <a:lnTo>
                    <a:pt x="6566" y="799"/>
                  </a:lnTo>
                  <a:lnTo>
                    <a:pt x="6285" y="628"/>
                  </a:lnTo>
                  <a:lnTo>
                    <a:pt x="5958" y="446"/>
                  </a:lnTo>
                  <a:lnTo>
                    <a:pt x="5584" y="269"/>
                  </a:lnTo>
                  <a:lnTo>
                    <a:pt x="5421" y="204"/>
                  </a:lnTo>
                  <a:lnTo>
                    <a:pt x="5234" y="156"/>
                  </a:lnTo>
                  <a:lnTo>
                    <a:pt x="5024" y="108"/>
                  </a:lnTo>
                  <a:lnTo>
                    <a:pt x="4790" y="70"/>
                  </a:lnTo>
                  <a:lnTo>
                    <a:pt x="4533" y="38"/>
                  </a:lnTo>
                  <a:lnTo>
                    <a:pt x="4253" y="17"/>
                  </a:lnTo>
                  <a:lnTo>
                    <a:pt x="3972" y="6"/>
                  </a:lnTo>
                  <a:lnTo>
                    <a:pt x="366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19;p44">
              <a:extLst>
                <a:ext uri="{FF2B5EF4-FFF2-40B4-BE49-F238E27FC236}">
                  <a16:creationId xmlns:a16="http://schemas.microsoft.com/office/drawing/2014/main" id="{5F29AB3C-F3CB-43C7-823C-A1F3AA66E650}"/>
                </a:ext>
              </a:extLst>
            </p:cNvPr>
            <p:cNvSpPr/>
            <p:nvPr/>
          </p:nvSpPr>
          <p:spPr>
            <a:xfrm rot="10800000">
              <a:off x="147261" y="3517323"/>
              <a:ext cx="69337" cy="156193"/>
            </a:xfrm>
            <a:custGeom>
              <a:avLst/>
              <a:gdLst/>
              <a:ahLst/>
              <a:cxnLst/>
              <a:rect l="l" t="t" r="r" b="b"/>
              <a:pathLst>
                <a:path w="7174" h="3984" extrusionOk="0">
                  <a:moveTo>
                    <a:pt x="3435" y="1"/>
                  </a:moveTo>
                  <a:lnTo>
                    <a:pt x="3178" y="12"/>
                  </a:lnTo>
                  <a:lnTo>
                    <a:pt x="2945" y="28"/>
                  </a:lnTo>
                  <a:lnTo>
                    <a:pt x="2711" y="55"/>
                  </a:lnTo>
                  <a:lnTo>
                    <a:pt x="2501" y="81"/>
                  </a:lnTo>
                  <a:lnTo>
                    <a:pt x="2337" y="108"/>
                  </a:lnTo>
                  <a:lnTo>
                    <a:pt x="2174" y="140"/>
                  </a:lnTo>
                  <a:lnTo>
                    <a:pt x="2033" y="178"/>
                  </a:lnTo>
                  <a:lnTo>
                    <a:pt x="1917" y="215"/>
                  </a:lnTo>
                  <a:lnTo>
                    <a:pt x="1800" y="253"/>
                  </a:lnTo>
                  <a:lnTo>
                    <a:pt x="1706" y="296"/>
                  </a:lnTo>
                  <a:lnTo>
                    <a:pt x="1636" y="344"/>
                  </a:lnTo>
                  <a:lnTo>
                    <a:pt x="1590" y="387"/>
                  </a:lnTo>
                  <a:lnTo>
                    <a:pt x="1543" y="435"/>
                  </a:lnTo>
                  <a:lnTo>
                    <a:pt x="1543" y="483"/>
                  </a:lnTo>
                  <a:lnTo>
                    <a:pt x="1543" y="532"/>
                  </a:lnTo>
                  <a:lnTo>
                    <a:pt x="1566" y="580"/>
                  </a:lnTo>
                  <a:lnTo>
                    <a:pt x="1613" y="628"/>
                  </a:lnTo>
                  <a:lnTo>
                    <a:pt x="1683" y="671"/>
                  </a:lnTo>
                  <a:lnTo>
                    <a:pt x="1776" y="719"/>
                  </a:lnTo>
                  <a:lnTo>
                    <a:pt x="2033" y="843"/>
                  </a:lnTo>
                  <a:lnTo>
                    <a:pt x="2244" y="966"/>
                  </a:lnTo>
                  <a:lnTo>
                    <a:pt x="2431" y="1084"/>
                  </a:lnTo>
                  <a:lnTo>
                    <a:pt x="2571" y="1202"/>
                  </a:lnTo>
                  <a:lnTo>
                    <a:pt x="2688" y="1320"/>
                  </a:lnTo>
                  <a:lnTo>
                    <a:pt x="2781" y="1432"/>
                  </a:lnTo>
                  <a:lnTo>
                    <a:pt x="2828" y="1545"/>
                  </a:lnTo>
                  <a:lnTo>
                    <a:pt x="2851" y="1652"/>
                  </a:lnTo>
                  <a:lnTo>
                    <a:pt x="2851" y="1759"/>
                  </a:lnTo>
                  <a:lnTo>
                    <a:pt x="2828" y="1861"/>
                  </a:lnTo>
                  <a:lnTo>
                    <a:pt x="2781" y="1963"/>
                  </a:lnTo>
                  <a:lnTo>
                    <a:pt x="2734" y="2059"/>
                  </a:lnTo>
                  <a:lnTo>
                    <a:pt x="2664" y="2156"/>
                  </a:lnTo>
                  <a:lnTo>
                    <a:pt x="2547" y="2247"/>
                  </a:lnTo>
                  <a:lnTo>
                    <a:pt x="2454" y="2333"/>
                  </a:lnTo>
                  <a:lnTo>
                    <a:pt x="2337" y="2419"/>
                  </a:lnTo>
                  <a:lnTo>
                    <a:pt x="2080" y="2574"/>
                  </a:lnTo>
                  <a:lnTo>
                    <a:pt x="1800" y="2719"/>
                  </a:lnTo>
                  <a:lnTo>
                    <a:pt x="1496" y="2842"/>
                  </a:lnTo>
                  <a:lnTo>
                    <a:pt x="1216" y="2944"/>
                  </a:lnTo>
                  <a:lnTo>
                    <a:pt x="982" y="3030"/>
                  </a:lnTo>
                  <a:lnTo>
                    <a:pt x="772" y="3094"/>
                  </a:lnTo>
                  <a:lnTo>
                    <a:pt x="538" y="3158"/>
                  </a:lnTo>
                  <a:lnTo>
                    <a:pt x="398" y="3201"/>
                  </a:lnTo>
                  <a:lnTo>
                    <a:pt x="281" y="3239"/>
                  </a:lnTo>
                  <a:lnTo>
                    <a:pt x="188" y="3282"/>
                  </a:lnTo>
                  <a:lnTo>
                    <a:pt x="118" y="3330"/>
                  </a:lnTo>
                  <a:lnTo>
                    <a:pt x="71" y="3373"/>
                  </a:lnTo>
                  <a:lnTo>
                    <a:pt x="24" y="3421"/>
                  </a:lnTo>
                  <a:lnTo>
                    <a:pt x="1" y="3469"/>
                  </a:lnTo>
                  <a:lnTo>
                    <a:pt x="1" y="3518"/>
                  </a:lnTo>
                  <a:lnTo>
                    <a:pt x="24" y="3566"/>
                  </a:lnTo>
                  <a:lnTo>
                    <a:pt x="71" y="3609"/>
                  </a:lnTo>
                  <a:lnTo>
                    <a:pt x="141" y="3657"/>
                  </a:lnTo>
                  <a:lnTo>
                    <a:pt x="211" y="3700"/>
                  </a:lnTo>
                  <a:lnTo>
                    <a:pt x="305" y="3743"/>
                  </a:lnTo>
                  <a:lnTo>
                    <a:pt x="421" y="3780"/>
                  </a:lnTo>
                  <a:lnTo>
                    <a:pt x="562" y="3823"/>
                  </a:lnTo>
                  <a:lnTo>
                    <a:pt x="725" y="3855"/>
                  </a:lnTo>
                  <a:lnTo>
                    <a:pt x="889" y="3887"/>
                  </a:lnTo>
                  <a:lnTo>
                    <a:pt x="1076" y="3914"/>
                  </a:lnTo>
                  <a:lnTo>
                    <a:pt x="1263" y="3936"/>
                  </a:lnTo>
                  <a:lnTo>
                    <a:pt x="1449" y="3957"/>
                  </a:lnTo>
                  <a:lnTo>
                    <a:pt x="1660" y="3968"/>
                  </a:lnTo>
                  <a:lnTo>
                    <a:pt x="1870" y="3979"/>
                  </a:lnTo>
                  <a:lnTo>
                    <a:pt x="2057" y="3984"/>
                  </a:lnTo>
                  <a:lnTo>
                    <a:pt x="2267" y="3984"/>
                  </a:lnTo>
                  <a:lnTo>
                    <a:pt x="2477" y="3979"/>
                  </a:lnTo>
                  <a:lnTo>
                    <a:pt x="2688" y="3968"/>
                  </a:lnTo>
                  <a:lnTo>
                    <a:pt x="2875" y="3952"/>
                  </a:lnTo>
                  <a:lnTo>
                    <a:pt x="3061" y="3936"/>
                  </a:lnTo>
                  <a:lnTo>
                    <a:pt x="3248" y="3914"/>
                  </a:lnTo>
                  <a:lnTo>
                    <a:pt x="3435" y="3887"/>
                  </a:lnTo>
                  <a:lnTo>
                    <a:pt x="3599" y="3855"/>
                  </a:lnTo>
                  <a:lnTo>
                    <a:pt x="3739" y="3818"/>
                  </a:lnTo>
                  <a:lnTo>
                    <a:pt x="4089" y="3727"/>
                  </a:lnTo>
                  <a:lnTo>
                    <a:pt x="4393" y="3636"/>
                  </a:lnTo>
                  <a:lnTo>
                    <a:pt x="4767" y="3512"/>
                  </a:lnTo>
                  <a:lnTo>
                    <a:pt x="5164" y="3357"/>
                  </a:lnTo>
                  <a:lnTo>
                    <a:pt x="5585" y="3180"/>
                  </a:lnTo>
                  <a:lnTo>
                    <a:pt x="5795" y="3078"/>
                  </a:lnTo>
                  <a:lnTo>
                    <a:pt x="6005" y="2976"/>
                  </a:lnTo>
                  <a:lnTo>
                    <a:pt x="6215" y="2864"/>
                  </a:lnTo>
                  <a:lnTo>
                    <a:pt x="6402" y="2746"/>
                  </a:lnTo>
                  <a:lnTo>
                    <a:pt x="6566" y="2622"/>
                  </a:lnTo>
                  <a:lnTo>
                    <a:pt x="6729" y="2499"/>
                  </a:lnTo>
                  <a:lnTo>
                    <a:pt x="6870" y="2365"/>
                  </a:lnTo>
                  <a:lnTo>
                    <a:pt x="6986" y="2226"/>
                  </a:lnTo>
                  <a:lnTo>
                    <a:pt x="7080" y="2086"/>
                  </a:lnTo>
                  <a:lnTo>
                    <a:pt x="7150" y="1936"/>
                  </a:lnTo>
                  <a:lnTo>
                    <a:pt x="7173" y="1786"/>
                  </a:lnTo>
                  <a:lnTo>
                    <a:pt x="7173" y="1631"/>
                  </a:lnTo>
                  <a:lnTo>
                    <a:pt x="7150" y="1475"/>
                  </a:lnTo>
                  <a:lnTo>
                    <a:pt x="7056" y="1309"/>
                  </a:lnTo>
                  <a:lnTo>
                    <a:pt x="6940" y="1143"/>
                  </a:lnTo>
                  <a:lnTo>
                    <a:pt x="6776" y="977"/>
                  </a:lnTo>
                  <a:lnTo>
                    <a:pt x="6566" y="800"/>
                  </a:lnTo>
                  <a:lnTo>
                    <a:pt x="6309" y="628"/>
                  </a:lnTo>
                  <a:lnTo>
                    <a:pt x="5982" y="446"/>
                  </a:lnTo>
                  <a:lnTo>
                    <a:pt x="5608" y="269"/>
                  </a:lnTo>
                  <a:lnTo>
                    <a:pt x="5444" y="205"/>
                  </a:lnTo>
                  <a:lnTo>
                    <a:pt x="5258" y="151"/>
                  </a:lnTo>
                  <a:lnTo>
                    <a:pt x="5024" y="108"/>
                  </a:lnTo>
                  <a:lnTo>
                    <a:pt x="4790" y="71"/>
                  </a:lnTo>
                  <a:lnTo>
                    <a:pt x="4533" y="39"/>
                  </a:lnTo>
                  <a:lnTo>
                    <a:pt x="4253" y="17"/>
                  </a:lnTo>
                  <a:lnTo>
                    <a:pt x="3973"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20;p44">
              <a:extLst>
                <a:ext uri="{FF2B5EF4-FFF2-40B4-BE49-F238E27FC236}">
                  <a16:creationId xmlns:a16="http://schemas.microsoft.com/office/drawing/2014/main" id="{F2FBAD3A-4578-42E2-8C1D-FAF7B6442754}"/>
                </a:ext>
              </a:extLst>
            </p:cNvPr>
            <p:cNvSpPr/>
            <p:nvPr/>
          </p:nvSpPr>
          <p:spPr>
            <a:xfrm rot="10800000">
              <a:off x="-37437" y="3399825"/>
              <a:ext cx="69549" cy="155997"/>
            </a:xfrm>
            <a:custGeom>
              <a:avLst/>
              <a:gdLst/>
              <a:ahLst/>
              <a:cxnLst/>
              <a:rect l="l" t="t" r="r" b="b"/>
              <a:pathLst>
                <a:path w="7196" h="3979" extrusionOk="0">
                  <a:moveTo>
                    <a:pt x="3435" y="1"/>
                  </a:moveTo>
                  <a:lnTo>
                    <a:pt x="3201" y="12"/>
                  </a:lnTo>
                  <a:lnTo>
                    <a:pt x="2944" y="28"/>
                  </a:lnTo>
                  <a:lnTo>
                    <a:pt x="2710" y="55"/>
                  </a:lnTo>
                  <a:lnTo>
                    <a:pt x="2523" y="81"/>
                  </a:lnTo>
                  <a:lnTo>
                    <a:pt x="2337" y="108"/>
                  </a:lnTo>
                  <a:lnTo>
                    <a:pt x="2173" y="140"/>
                  </a:lnTo>
                  <a:lnTo>
                    <a:pt x="2033" y="178"/>
                  </a:lnTo>
                  <a:lnTo>
                    <a:pt x="1916" y="215"/>
                  </a:lnTo>
                  <a:lnTo>
                    <a:pt x="1799" y="253"/>
                  </a:lnTo>
                  <a:lnTo>
                    <a:pt x="1706" y="296"/>
                  </a:lnTo>
                  <a:lnTo>
                    <a:pt x="1636" y="344"/>
                  </a:lnTo>
                  <a:lnTo>
                    <a:pt x="1589" y="387"/>
                  </a:lnTo>
                  <a:lnTo>
                    <a:pt x="1542" y="435"/>
                  </a:lnTo>
                  <a:lnTo>
                    <a:pt x="1542" y="483"/>
                  </a:lnTo>
                  <a:lnTo>
                    <a:pt x="1542" y="532"/>
                  </a:lnTo>
                  <a:lnTo>
                    <a:pt x="1566" y="580"/>
                  </a:lnTo>
                  <a:lnTo>
                    <a:pt x="1612" y="628"/>
                  </a:lnTo>
                  <a:lnTo>
                    <a:pt x="1682" y="671"/>
                  </a:lnTo>
                  <a:lnTo>
                    <a:pt x="1776" y="719"/>
                  </a:lnTo>
                  <a:lnTo>
                    <a:pt x="2033" y="843"/>
                  </a:lnTo>
                  <a:lnTo>
                    <a:pt x="2243" y="966"/>
                  </a:lnTo>
                  <a:lnTo>
                    <a:pt x="2430" y="1084"/>
                  </a:lnTo>
                  <a:lnTo>
                    <a:pt x="2570" y="1202"/>
                  </a:lnTo>
                  <a:lnTo>
                    <a:pt x="2687" y="1320"/>
                  </a:lnTo>
                  <a:lnTo>
                    <a:pt x="2780" y="1432"/>
                  </a:lnTo>
                  <a:lnTo>
                    <a:pt x="2827" y="1545"/>
                  </a:lnTo>
                  <a:lnTo>
                    <a:pt x="2851" y="1652"/>
                  </a:lnTo>
                  <a:lnTo>
                    <a:pt x="2851" y="1759"/>
                  </a:lnTo>
                  <a:lnTo>
                    <a:pt x="2851" y="1861"/>
                  </a:lnTo>
                  <a:lnTo>
                    <a:pt x="2804" y="1963"/>
                  </a:lnTo>
                  <a:lnTo>
                    <a:pt x="2734" y="2059"/>
                  </a:lnTo>
                  <a:lnTo>
                    <a:pt x="2664" y="2156"/>
                  </a:lnTo>
                  <a:lnTo>
                    <a:pt x="2570" y="2247"/>
                  </a:lnTo>
                  <a:lnTo>
                    <a:pt x="2453" y="2333"/>
                  </a:lnTo>
                  <a:lnTo>
                    <a:pt x="2337" y="2419"/>
                  </a:lnTo>
                  <a:lnTo>
                    <a:pt x="2080" y="2574"/>
                  </a:lnTo>
                  <a:lnTo>
                    <a:pt x="1799" y="2719"/>
                  </a:lnTo>
                  <a:lnTo>
                    <a:pt x="1496" y="2842"/>
                  </a:lnTo>
                  <a:lnTo>
                    <a:pt x="1239" y="2944"/>
                  </a:lnTo>
                  <a:lnTo>
                    <a:pt x="982" y="3030"/>
                  </a:lnTo>
                  <a:lnTo>
                    <a:pt x="771" y="3094"/>
                  </a:lnTo>
                  <a:lnTo>
                    <a:pt x="538" y="3158"/>
                  </a:lnTo>
                  <a:lnTo>
                    <a:pt x="421" y="3196"/>
                  </a:lnTo>
                  <a:lnTo>
                    <a:pt x="304" y="3239"/>
                  </a:lnTo>
                  <a:lnTo>
                    <a:pt x="211" y="3282"/>
                  </a:lnTo>
                  <a:lnTo>
                    <a:pt x="117" y="3330"/>
                  </a:lnTo>
                  <a:lnTo>
                    <a:pt x="70" y="3373"/>
                  </a:lnTo>
                  <a:lnTo>
                    <a:pt x="24" y="3421"/>
                  </a:lnTo>
                  <a:lnTo>
                    <a:pt x="0" y="3469"/>
                  </a:lnTo>
                  <a:lnTo>
                    <a:pt x="24" y="3518"/>
                  </a:lnTo>
                  <a:lnTo>
                    <a:pt x="24" y="3560"/>
                  </a:lnTo>
                  <a:lnTo>
                    <a:pt x="70" y="3609"/>
                  </a:lnTo>
                  <a:lnTo>
                    <a:pt x="140" y="3657"/>
                  </a:lnTo>
                  <a:lnTo>
                    <a:pt x="211" y="3700"/>
                  </a:lnTo>
                  <a:lnTo>
                    <a:pt x="304" y="3743"/>
                  </a:lnTo>
                  <a:lnTo>
                    <a:pt x="421" y="3780"/>
                  </a:lnTo>
                  <a:lnTo>
                    <a:pt x="561" y="3818"/>
                  </a:lnTo>
                  <a:lnTo>
                    <a:pt x="725" y="3855"/>
                  </a:lnTo>
                  <a:lnTo>
                    <a:pt x="888" y="3887"/>
                  </a:lnTo>
                  <a:lnTo>
                    <a:pt x="1075" y="3914"/>
                  </a:lnTo>
                  <a:lnTo>
                    <a:pt x="1262" y="3936"/>
                  </a:lnTo>
                  <a:lnTo>
                    <a:pt x="1472" y="3952"/>
                  </a:lnTo>
                  <a:lnTo>
                    <a:pt x="1659" y="3968"/>
                  </a:lnTo>
                  <a:lnTo>
                    <a:pt x="1869" y="3979"/>
                  </a:lnTo>
                  <a:lnTo>
                    <a:pt x="2477" y="3979"/>
                  </a:lnTo>
                  <a:lnTo>
                    <a:pt x="2687" y="3968"/>
                  </a:lnTo>
                  <a:lnTo>
                    <a:pt x="2874" y="3952"/>
                  </a:lnTo>
                  <a:lnTo>
                    <a:pt x="3061" y="3936"/>
                  </a:lnTo>
                  <a:lnTo>
                    <a:pt x="3248" y="3914"/>
                  </a:lnTo>
                  <a:lnTo>
                    <a:pt x="3435" y="3887"/>
                  </a:lnTo>
                  <a:lnTo>
                    <a:pt x="3598" y="3855"/>
                  </a:lnTo>
                  <a:lnTo>
                    <a:pt x="3762" y="3818"/>
                  </a:lnTo>
                  <a:lnTo>
                    <a:pt x="4089" y="3727"/>
                  </a:lnTo>
                  <a:lnTo>
                    <a:pt x="4392" y="3635"/>
                  </a:lnTo>
                  <a:lnTo>
                    <a:pt x="4766" y="3507"/>
                  </a:lnTo>
                  <a:lnTo>
                    <a:pt x="5163" y="3357"/>
                  </a:lnTo>
                  <a:lnTo>
                    <a:pt x="5607" y="3180"/>
                  </a:lnTo>
                  <a:lnTo>
                    <a:pt x="5818" y="3078"/>
                  </a:lnTo>
                  <a:lnTo>
                    <a:pt x="6005" y="2976"/>
                  </a:lnTo>
                  <a:lnTo>
                    <a:pt x="6215" y="2864"/>
                  </a:lnTo>
                  <a:lnTo>
                    <a:pt x="6402" y="2746"/>
                  </a:lnTo>
                  <a:lnTo>
                    <a:pt x="6589" y="2622"/>
                  </a:lnTo>
                  <a:lnTo>
                    <a:pt x="6729" y="2499"/>
                  </a:lnTo>
                  <a:lnTo>
                    <a:pt x="6869" y="2365"/>
                  </a:lnTo>
                  <a:lnTo>
                    <a:pt x="6986" y="2226"/>
                  </a:lnTo>
                  <a:lnTo>
                    <a:pt x="7079" y="2086"/>
                  </a:lnTo>
                  <a:lnTo>
                    <a:pt x="7149" y="1936"/>
                  </a:lnTo>
                  <a:lnTo>
                    <a:pt x="7196" y="1786"/>
                  </a:lnTo>
                  <a:lnTo>
                    <a:pt x="7196" y="1631"/>
                  </a:lnTo>
                  <a:lnTo>
                    <a:pt x="7149" y="1475"/>
                  </a:lnTo>
                  <a:lnTo>
                    <a:pt x="7079" y="1309"/>
                  </a:lnTo>
                  <a:lnTo>
                    <a:pt x="6939" y="1143"/>
                  </a:lnTo>
                  <a:lnTo>
                    <a:pt x="6775" y="977"/>
                  </a:lnTo>
                  <a:lnTo>
                    <a:pt x="6565" y="800"/>
                  </a:lnTo>
                  <a:lnTo>
                    <a:pt x="6308" y="628"/>
                  </a:lnTo>
                  <a:lnTo>
                    <a:pt x="5981" y="446"/>
                  </a:lnTo>
                  <a:lnTo>
                    <a:pt x="5607" y="269"/>
                  </a:lnTo>
                  <a:lnTo>
                    <a:pt x="5444" y="205"/>
                  </a:lnTo>
                  <a:lnTo>
                    <a:pt x="5257" y="151"/>
                  </a:lnTo>
                  <a:lnTo>
                    <a:pt x="5047" y="108"/>
                  </a:lnTo>
                  <a:lnTo>
                    <a:pt x="4790" y="71"/>
                  </a:lnTo>
                  <a:lnTo>
                    <a:pt x="4533" y="38"/>
                  </a:lnTo>
                  <a:lnTo>
                    <a:pt x="4276"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21;p44">
              <a:extLst>
                <a:ext uri="{FF2B5EF4-FFF2-40B4-BE49-F238E27FC236}">
                  <a16:creationId xmlns:a16="http://schemas.microsoft.com/office/drawing/2014/main" id="{71FE5CCD-9DA9-496D-A6A2-8F505ECF2E71}"/>
                </a:ext>
              </a:extLst>
            </p:cNvPr>
            <p:cNvSpPr/>
            <p:nvPr/>
          </p:nvSpPr>
          <p:spPr>
            <a:xfrm rot="10800000">
              <a:off x="120392" y="3981353"/>
              <a:ext cx="69327" cy="156193"/>
            </a:xfrm>
            <a:custGeom>
              <a:avLst/>
              <a:gdLst/>
              <a:ahLst/>
              <a:cxnLst/>
              <a:rect l="l" t="t" r="r" b="b"/>
              <a:pathLst>
                <a:path w="7173" h="3984" extrusionOk="0">
                  <a:moveTo>
                    <a:pt x="3668" y="1"/>
                  </a:moveTo>
                  <a:lnTo>
                    <a:pt x="3434" y="6"/>
                  </a:lnTo>
                  <a:lnTo>
                    <a:pt x="3177" y="17"/>
                  </a:lnTo>
                  <a:lnTo>
                    <a:pt x="2944" y="33"/>
                  </a:lnTo>
                  <a:lnTo>
                    <a:pt x="2687" y="54"/>
                  </a:lnTo>
                  <a:lnTo>
                    <a:pt x="2500" y="81"/>
                  </a:lnTo>
                  <a:lnTo>
                    <a:pt x="2336" y="108"/>
                  </a:lnTo>
                  <a:lnTo>
                    <a:pt x="2173" y="145"/>
                  </a:lnTo>
                  <a:lnTo>
                    <a:pt x="2033" y="178"/>
                  </a:lnTo>
                  <a:lnTo>
                    <a:pt x="1892" y="215"/>
                  </a:lnTo>
                  <a:lnTo>
                    <a:pt x="1799" y="258"/>
                  </a:lnTo>
                  <a:lnTo>
                    <a:pt x="1706" y="301"/>
                  </a:lnTo>
                  <a:lnTo>
                    <a:pt x="1635" y="344"/>
                  </a:lnTo>
                  <a:lnTo>
                    <a:pt x="1565" y="392"/>
                  </a:lnTo>
                  <a:lnTo>
                    <a:pt x="1542" y="435"/>
                  </a:lnTo>
                  <a:lnTo>
                    <a:pt x="1519" y="483"/>
                  </a:lnTo>
                  <a:lnTo>
                    <a:pt x="1519" y="531"/>
                  </a:lnTo>
                  <a:lnTo>
                    <a:pt x="1565" y="580"/>
                  </a:lnTo>
                  <a:lnTo>
                    <a:pt x="1612" y="628"/>
                  </a:lnTo>
                  <a:lnTo>
                    <a:pt x="1682" y="676"/>
                  </a:lnTo>
                  <a:lnTo>
                    <a:pt x="1752" y="719"/>
                  </a:lnTo>
                  <a:lnTo>
                    <a:pt x="2033" y="848"/>
                  </a:lnTo>
                  <a:lnTo>
                    <a:pt x="2243" y="971"/>
                  </a:lnTo>
                  <a:lnTo>
                    <a:pt x="2430" y="1089"/>
                  </a:lnTo>
                  <a:lnTo>
                    <a:pt x="2570" y="1212"/>
                  </a:lnTo>
                  <a:lnTo>
                    <a:pt x="2687" y="1330"/>
                  </a:lnTo>
                  <a:lnTo>
                    <a:pt x="2757" y="1443"/>
                  </a:lnTo>
                  <a:lnTo>
                    <a:pt x="2827" y="1555"/>
                  </a:lnTo>
                  <a:lnTo>
                    <a:pt x="2850" y="1668"/>
                  </a:lnTo>
                  <a:lnTo>
                    <a:pt x="2850" y="1775"/>
                  </a:lnTo>
                  <a:lnTo>
                    <a:pt x="2827" y="1877"/>
                  </a:lnTo>
                  <a:lnTo>
                    <a:pt x="2780" y="1979"/>
                  </a:lnTo>
                  <a:lnTo>
                    <a:pt x="2710" y="2081"/>
                  </a:lnTo>
                  <a:lnTo>
                    <a:pt x="2617" y="2177"/>
                  </a:lnTo>
                  <a:lnTo>
                    <a:pt x="2523" y="2268"/>
                  </a:lnTo>
                  <a:lnTo>
                    <a:pt x="2406" y="2354"/>
                  </a:lnTo>
                  <a:lnTo>
                    <a:pt x="2290" y="2440"/>
                  </a:lnTo>
                  <a:lnTo>
                    <a:pt x="2033" y="2595"/>
                  </a:lnTo>
                  <a:lnTo>
                    <a:pt x="1729" y="2735"/>
                  </a:lnTo>
                  <a:lnTo>
                    <a:pt x="1449" y="2858"/>
                  </a:lnTo>
                  <a:lnTo>
                    <a:pt x="1168" y="2965"/>
                  </a:lnTo>
                  <a:lnTo>
                    <a:pt x="935" y="3046"/>
                  </a:lnTo>
                  <a:lnTo>
                    <a:pt x="724" y="3104"/>
                  </a:lnTo>
                  <a:lnTo>
                    <a:pt x="537" y="3158"/>
                  </a:lnTo>
                  <a:lnTo>
                    <a:pt x="397" y="3201"/>
                  </a:lnTo>
                  <a:lnTo>
                    <a:pt x="280" y="3239"/>
                  </a:lnTo>
                  <a:lnTo>
                    <a:pt x="187" y="3281"/>
                  </a:lnTo>
                  <a:lnTo>
                    <a:pt x="117" y="3330"/>
                  </a:lnTo>
                  <a:lnTo>
                    <a:pt x="47" y="3373"/>
                  </a:lnTo>
                  <a:lnTo>
                    <a:pt x="0" y="3421"/>
                  </a:lnTo>
                  <a:lnTo>
                    <a:pt x="0" y="3469"/>
                  </a:lnTo>
                  <a:lnTo>
                    <a:pt x="0" y="3517"/>
                  </a:lnTo>
                  <a:lnTo>
                    <a:pt x="23" y="3566"/>
                  </a:lnTo>
                  <a:lnTo>
                    <a:pt x="47" y="3608"/>
                  </a:lnTo>
                  <a:lnTo>
                    <a:pt x="117" y="3657"/>
                  </a:lnTo>
                  <a:lnTo>
                    <a:pt x="187" y="3700"/>
                  </a:lnTo>
                  <a:lnTo>
                    <a:pt x="280" y="3742"/>
                  </a:lnTo>
                  <a:lnTo>
                    <a:pt x="397" y="3785"/>
                  </a:lnTo>
                  <a:lnTo>
                    <a:pt x="537" y="3823"/>
                  </a:lnTo>
                  <a:lnTo>
                    <a:pt x="701" y="3855"/>
                  </a:lnTo>
                  <a:lnTo>
                    <a:pt x="865" y="3887"/>
                  </a:lnTo>
                  <a:lnTo>
                    <a:pt x="1051" y="3914"/>
                  </a:lnTo>
                  <a:lnTo>
                    <a:pt x="1238" y="3941"/>
                  </a:lnTo>
                  <a:lnTo>
                    <a:pt x="1425" y="3957"/>
                  </a:lnTo>
                  <a:lnTo>
                    <a:pt x="1635" y="3973"/>
                  </a:lnTo>
                  <a:lnTo>
                    <a:pt x="1846" y="3978"/>
                  </a:lnTo>
                  <a:lnTo>
                    <a:pt x="2056" y="3984"/>
                  </a:lnTo>
                  <a:lnTo>
                    <a:pt x="2243" y="3984"/>
                  </a:lnTo>
                  <a:lnTo>
                    <a:pt x="2453" y="3978"/>
                  </a:lnTo>
                  <a:lnTo>
                    <a:pt x="2663" y="3968"/>
                  </a:lnTo>
                  <a:lnTo>
                    <a:pt x="2850" y="3957"/>
                  </a:lnTo>
                  <a:lnTo>
                    <a:pt x="3061" y="3941"/>
                  </a:lnTo>
                  <a:lnTo>
                    <a:pt x="3248" y="3914"/>
                  </a:lnTo>
                  <a:lnTo>
                    <a:pt x="3411" y="3887"/>
                  </a:lnTo>
                  <a:lnTo>
                    <a:pt x="3575" y="3855"/>
                  </a:lnTo>
                  <a:lnTo>
                    <a:pt x="3738" y="3823"/>
                  </a:lnTo>
                  <a:lnTo>
                    <a:pt x="4065" y="3732"/>
                  </a:lnTo>
                  <a:lnTo>
                    <a:pt x="4369" y="3635"/>
                  </a:lnTo>
                  <a:lnTo>
                    <a:pt x="4743" y="3512"/>
                  </a:lnTo>
                  <a:lnTo>
                    <a:pt x="5163" y="3362"/>
                  </a:lnTo>
                  <a:lnTo>
                    <a:pt x="5584" y="3180"/>
                  </a:lnTo>
                  <a:lnTo>
                    <a:pt x="5794" y="3083"/>
                  </a:lnTo>
                  <a:lnTo>
                    <a:pt x="6004" y="2976"/>
                  </a:lnTo>
                  <a:lnTo>
                    <a:pt x="6191" y="2869"/>
                  </a:lnTo>
                  <a:lnTo>
                    <a:pt x="6401" y="2751"/>
                  </a:lnTo>
                  <a:lnTo>
                    <a:pt x="6565" y="2627"/>
                  </a:lnTo>
                  <a:lnTo>
                    <a:pt x="6729" y="2499"/>
                  </a:lnTo>
                  <a:lnTo>
                    <a:pt x="6869" y="2365"/>
                  </a:lnTo>
                  <a:lnTo>
                    <a:pt x="6986" y="2231"/>
                  </a:lnTo>
                  <a:lnTo>
                    <a:pt x="7079" y="2086"/>
                  </a:lnTo>
                  <a:lnTo>
                    <a:pt x="7149" y="1941"/>
                  </a:lnTo>
                  <a:lnTo>
                    <a:pt x="7172" y="1791"/>
                  </a:lnTo>
                  <a:lnTo>
                    <a:pt x="7172" y="1636"/>
                  </a:lnTo>
                  <a:lnTo>
                    <a:pt x="7126" y="1475"/>
                  </a:lnTo>
                  <a:lnTo>
                    <a:pt x="7056" y="1314"/>
                  </a:lnTo>
                  <a:lnTo>
                    <a:pt x="6939" y="1148"/>
                  </a:lnTo>
                  <a:lnTo>
                    <a:pt x="6775" y="976"/>
                  </a:lnTo>
                  <a:lnTo>
                    <a:pt x="6565" y="805"/>
                  </a:lnTo>
                  <a:lnTo>
                    <a:pt x="6285" y="628"/>
                  </a:lnTo>
                  <a:lnTo>
                    <a:pt x="5981" y="451"/>
                  </a:lnTo>
                  <a:lnTo>
                    <a:pt x="5584" y="269"/>
                  </a:lnTo>
                  <a:lnTo>
                    <a:pt x="5444" y="210"/>
                  </a:lnTo>
                  <a:lnTo>
                    <a:pt x="5233" y="156"/>
                  </a:lnTo>
                  <a:lnTo>
                    <a:pt x="5023" y="108"/>
                  </a:lnTo>
                  <a:lnTo>
                    <a:pt x="4789" y="70"/>
                  </a:lnTo>
                  <a:lnTo>
                    <a:pt x="4532" y="38"/>
                  </a:lnTo>
                  <a:lnTo>
                    <a:pt x="4252" y="17"/>
                  </a:lnTo>
                  <a:lnTo>
                    <a:pt x="3972" y="6"/>
                  </a:lnTo>
                  <a:lnTo>
                    <a:pt x="366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22;p44">
              <a:extLst>
                <a:ext uri="{FF2B5EF4-FFF2-40B4-BE49-F238E27FC236}">
                  <a16:creationId xmlns:a16="http://schemas.microsoft.com/office/drawing/2014/main" id="{C15A0801-DAD3-4C32-851F-B8F022DA3841}"/>
                </a:ext>
              </a:extLst>
            </p:cNvPr>
            <p:cNvSpPr/>
            <p:nvPr/>
          </p:nvSpPr>
          <p:spPr>
            <a:xfrm rot="10800000">
              <a:off x="-21413" y="4149464"/>
              <a:ext cx="69337" cy="156193"/>
            </a:xfrm>
            <a:custGeom>
              <a:avLst/>
              <a:gdLst/>
              <a:ahLst/>
              <a:cxnLst/>
              <a:rect l="l" t="t" r="r" b="b"/>
              <a:pathLst>
                <a:path w="7174" h="3984" extrusionOk="0">
                  <a:moveTo>
                    <a:pt x="3669" y="0"/>
                  </a:moveTo>
                  <a:lnTo>
                    <a:pt x="3435" y="6"/>
                  </a:lnTo>
                  <a:lnTo>
                    <a:pt x="3178" y="16"/>
                  </a:lnTo>
                  <a:lnTo>
                    <a:pt x="2945" y="32"/>
                  </a:lnTo>
                  <a:lnTo>
                    <a:pt x="2688" y="59"/>
                  </a:lnTo>
                  <a:lnTo>
                    <a:pt x="2501" y="81"/>
                  </a:lnTo>
                  <a:lnTo>
                    <a:pt x="2337" y="113"/>
                  </a:lnTo>
                  <a:lnTo>
                    <a:pt x="2174" y="145"/>
                  </a:lnTo>
                  <a:lnTo>
                    <a:pt x="2033" y="177"/>
                  </a:lnTo>
                  <a:lnTo>
                    <a:pt x="1893" y="220"/>
                  </a:lnTo>
                  <a:lnTo>
                    <a:pt x="1800" y="257"/>
                  </a:lnTo>
                  <a:lnTo>
                    <a:pt x="1706" y="300"/>
                  </a:lnTo>
                  <a:lnTo>
                    <a:pt x="1636" y="343"/>
                  </a:lnTo>
                  <a:lnTo>
                    <a:pt x="1566" y="391"/>
                  </a:lnTo>
                  <a:lnTo>
                    <a:pt x="1543" y="440"/>
                  </a:lnTo>
                  <a:lnTo>
                    <a:pt x="1519" y="488"/>
                  </a:lnTo>
                  <a:lnTo>
                    <a:pt x="1519" y="531"/>
                  </a:lnTo>
                  <a:lnTo>
                    <a:pt x="1566" y="579"/>
                  </a:lnTo>
                  <a:lnTo>
                    <a:pt x="1613" y="627"/>
                  </a:lnTo>
                  <a:lnTo>
                    <a:pt x="1683" y="676"/>
                  </a:lnTo>
                  <a:lnTo>
                    <a:pt x="1753" y="724"/>
                  </a:lnTo>
                  <a:lnTo>
                    <a:pt x="2010" y="847"/>
                  </a:lnTo>
                  <a:lnTo>
                    <a:pt x="2244" y="965"/>
                  </a:lnTo>
                  <a:lnTo>
                    <a:pt x="2431" y="1088"/>
                  </a:lnTo>
                  <a:lnTo>
                    <a:pt x="2571" y="1206"/>
                  </a:lnTo>
                  <a:lnTo>
                    <a:pt x="2688" y="1324"/>
                  </a:lnTo>
                  <a:lnTo>
                    <a:pt x="2758" y="1437"/>
                  </a:lnTo>
                  <a:lnTo>
                    <a:pt x="2828" y="1549"/>
                  </a:lnTo>
                  <a:lnTo>
                    <a:pt x="2851" y="1657"/>
                  </a:lnTo>
                  <a:lnTo>
                    <a:pt x="2851" y="1764"/>
                  </a:lnTo>
                  <a:lnTo>
                    <a:pt x="2828" y="1866"/>
                  </a:lnTo>
                  <a:lnTo>
                    <a:pt x="2781" y="1968"/>
                  </a:lnTo>
                  <a:lnTo>
                    <a:pt x="2734" y="2064"/>
                  </a:lnTo>
                  <a:lnTo>
                    <a:pt x="2641" y="2160"/>
                  </a:lnTo>
                  <a:lnTo>
                    <a:pt x="2547" y="2252"/>
                  </a:lnTo>
                  <a:lnTo>
                    <a:pt x="2454" y="2337"/>
                  </a:lnTo>
                  <a:lnTo>
                    <a:pt x="2337" y="2423"/>
                  </a:lnTo>
                  <a:lnTo>
                    <a:pt x="2057" y="2579"/>
                  </a:lnTo>
                  <a:lnTo>
                    <a:pt x="1776" y="2718"/>
                  </a:lnTo>
                  <a:lnTo>
                    <a:pt x="1496" y="2841"/>
                  </a:lnTo>
                  <a:lnTo>
                    <a:pt x="1216" y="2949"/>
                  </a:lnTo>
                  <a:lnTo>
                    <a:pt x="959" y="3034"/>
                  </a:lnTo>
                  <a:lnTo>
                    <a:pt x="749" y="3099"/>
                  </a:lnTo>
                  <a:lnTo>
                    <a:pt x="538" y="3163"/>
                  </a:lnTo>
                  <a:lnTo>
                    <a:pt x="398" y="3200"/>
                  </a:lnTo>
                  <a:lnTo>
                    <a:pt x="281" y="3243"/>
                  </a:lnTo>
                  <a:lnTo>
                    <a:pt x="188" y="3286"/>
                  </a:lnTo>
                  <a:lnTo>
                    <a:pt x="118" y="3329"/>
                  </a:lnTo>
                  <a:lnTo>
                    <a:pt x="48" y="3377"/>
                  </a:lnTo>
                  <a:lnTo>
                    <a:pt x="24" y="3426"/>
                  </a:lnTo>
                  <a:lnTo>
                    <a:pt x="1" y="3474"/>
                  </a:lnTo>
                  <a:lnTo>
                    <a:pt x="1" y="3517"/>
                  </a:lnTo>
                  <a:lnTo>
                    <a:pt x="24" y="3565"/>
                  </a:lnTo>
                  <a:lnTo>
                    <a:pt x="71" y="3613"/>
                  </a:lnTo>
                  <a:lnTo>
                    <a:pt x="118" y="3656"/>
                  </a:lnTo>
                  <a:lnTo>
                    <a:pt x="211" y="3704"/>
                  </a:lnTo>
                  <a:lnTo>
                    <a:pt x="305" y="3742"/>
                  </a:lnTo>
                  <a:lnTo>
                    <a:pt x="421" y="3785"/>
                  </a:lnTo>
                  <a:lnTo>
                    <a:pt x="562" y="3822"/>
                  </a:lnTo>
                  <a:lnTo>
                    <a:pt x="702" y="3860"/>
                  </a:lnTo>
                  <a:lnTo>
                    <a:pt x="889" y="3892"/>
                  </a:lnTo>
                  <a:lnTo>
                    <a:pt x="1076" y="3919"/>
                  </a:lnTo>
                  <a:lnTo>
                    <a:pt x="1262" y="3940"/>
                  </a:lnTo>
                  <a:lnTo>
                    <a:pt x="1449" y="3956"/>
                  </a:lnTo>
                  <a:lnTo>
                    <a:pt x="1636" y="3972"/>
                  </a:lnTo>
                  <a:lnTo>
                    <a:pt x="1847" y="3978"/>
                  </a:lnTo>
                  <a:lnTo>
                    <a:pt x="2057" y="3983"/>
                  </a:lnTo>
                  <a:lnTo>
                    <a:pt x="2267" y="3983"/>
                  </a:lnTo>
                  <a:lnTo>
                    <a:pt x="2454" y="3978"/>
                  </a:lnTo>
                  <a:lnTo>
                    <a:pt x="2664" y="3972"/>
                  </a:lnTo>
                  <a:lnTo>
                    <a:pt x="2875" y="3956"/>
                  </a:lnTo>
                  <a:lnTo>
                    <a:pt x="3061" y="3940"/>
                  </a:lnTo>
                  <a:lnTo>
                    <a:pt x="3248" y="3913"/>
                  </a:lnTo>
                  <a:lnTo>
                    <a:pt x="3412" y="3887"/>
                  </a:lnTo>
                  <a:lnTo>
                    <a:pt x="3575" y="3860"/>
                  </a:lnTo>
                  <a:lnTo>
                    <a:pt x="3739" y="3822"/>
                  </a:lnTo>
                  <a:lnTo>
                    <a:pt x="4066" y="3731"/>
                  </a:lnTo>
                  <a:lnTo>
                    <a:pt x="4370" y="3635"/>
                  </a:lnTo>
                  <a:lnTo>
                    <a:pt x="4744" y="3511"/>
                  </a:lnTo>
                  <a:lnTo>
                    <a:pt x="5164" y="3361"/>
                  </a:lnTo>
                  <a:lnTo>
                    <a:pt x="5585" y="3179"/>
                  </a:lnTo>
                  <a:lnTo>
                    <a:pt x="5795" y="3083"/>
                  </a:lnTo>
                  <a:lnTo>
                    <a:pt x="6005" y="2975"/>
                  </a:lnTo>
                  <a:lnTo>
                    <a:pt x="6192" y="2868"/>
                  </a:lnTo>
                  <a:lnTo>
                    <a:pt x="6402" y="2750"/>
                  </a:lnTo>
                  <a:lnTo>
                    <a:pt x="6566" y="2627"/>
                  </a:lnTo>
                  <a:lnTo>
                    <a:pt x="6729" y="2498"/>
                  </a:lnTo>
                  <a:lnTo>
                    <a:pt x="6870" y="2370"/>
                  </a:lnTo>
                  <a:lnTo>
                    <a:pt x="6986" y="2230"/>
                  </a:lnTo>
                  <a:lnTo>
                    <a:pt x="7080" y="2085"/>
                  </a:lnTo>
                  <a:lnTo>
                    <a:pt x="7150" y="1941"/>
                  </a:lnTo>
                  <a:lnTo>
                    <a:pt x="7173" y="1791"/>
                  </a:lnTo>
                  <a:lnTo>
                    <a:pt x="7173" y="1635"/>
                  </a:lnTo>
                  <a:lnTo>
                    <a:pt x="7127" y="1474"/>
                  </a:lnTo>
                  <a:lnTo>
                    <a:pt x="7056" y="1314"/>
                  </a:lnTo>
                  <a:lnTo>
                    <a:pt x="6940" y="1147"/>
                  </a:lnTo>
                  <a:lnTo>
                    <a:pt x="6776" y="976"/>
                  </a:lnTo>
                  <a:lnTo>
                    <a:pt x="6566" y="804"/>
                  </a:lnTo>
                  <a:lnTo>
                    <a:pt x="6285" y="627"/>
                  </a:lnTo>
                  <a:lnTo>
                    <a:pt x="5982" y="450"/>
                  </a:lnTo>
                  <a:lnTo>
                    <a:pt x="5585" y="268"/>
                  </a:lnTo>
                  <a:lnTo>
                    <a:pt x="5444" y="209"/>
                  </a:lnTo>
                  <a:lnTo>
                    <a:pt x="5234" y="156"/>
                  </a:lnTo>
                  <a:lnTo>
                    <a:pt x="5024" y="113"/>
                  </a:lnTo>
                  <a:lnTo>
                    <a:pt x="4790" y="70"/>
                  </a:lnTo>
                  <a:lnTo>
                    <a:pt x="4533" y="43"/>
                  </a:lnTo>
                  <a:lnTo>
                    <a:pt x="4253" y="22"/>
                  </a:lnTo>
                  <a:lnTo>
                    <a:pt x="3973" y="6"/>
                  </a:lnTo>
                  <a:lnTo>
                    <a:pt x="3669"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23;p44">
              <a:extLst>
                <a:ext uri="{FF2B5EF4-FFF2-40B4-BE49-F238E27FC236}">
                  <a16:creationId xmlns:a16="http://schemas.microsoft.com/office/drawing/2014/main" id="{A6BD4C14-0B09-4E05-8139-EF720EF09FCB}"/>
                </a:ext>
              </a:extLst>
            </p:cNvPr>
            <p:cNvSpPr/>
            <p:nvPr/>
          </p:nvSpPr>
          <p:spPr>
            <a:xfrm rot="10800000">
              <a:off x="-156443" y="4131391"/>
              <a:ext cx="63238" cy="157055"/>
            </a:xfrm>
            <a:custGeom>
              <a:avLst/>
              <a:gdLst/>
              <a:ahLst/>
              <a:cxnLst/>
              <a:rect l="l" t="t" r="r" b="b"/>
              <a:pathLst>
                <a:path w="6543" h="4006" extrusionOk="0">
                  <a:moveTo>
                    <a:pt x="2547" y="1"/>
                  </a:moveTo>
                  <a:lnTo>
                    <a:pt x="2243" y="6"/>
                  </a:lnTo>
                  <a:lnTo>
                    <a:pt x="1963" y="22"/>
                  </a:lnTo>
                  <a:lnTo>
                    <a:pt x="1683" y="44"/>
                  </a:lnTo>
                  <a:lnTo>
                    <a:pt x="1402" y="76"/>
                  </a:lnTo>
                  <a:lnTo>
                    <a:pt x="1215" y="108"/>
                  </a:lnTo>
                  <a:lnTo>
                    <a:pt x="1052" y="140"/>
                  </a:lnTo>
                  <a:lnTo>
                    <a:pt x="912" y="172"/>
                  </a:lnTo>
                  <a:lnTo>
                    <a:pt x="772" y="215"/>
                  </a:lnTo>
                  <a:lnTo>
                    <a:pt x="678" y="253"/>
                  </a:lnTo>
                  <a:lnTo>
                    <a:pt x="585" y="296"/>
                  </a:lnTo>
                  <a:lnTo>
                    <a:pt x="491" y="338"/>
                  </a:lnTo>
                  <a:lnTo>
                    <a:pt x="445" y="387"/>
                  </a:lnTo>
                  <a:lnTo>
                    <a:pt x="421" y="435"/>
                  </a:lnTo>
                  <a:lnTo>
                    <a:pt x="398" y="478"/>
                  </a:lnTo>
                  <a:lnTo>
                    <a:pt x="398" y="526"/>
                  </a:lnTo>
                  <a:lnTo>
                    <a:pt x="421" y="574"/>
                  </a:lnTo>
                  <a:lnTo>
                    <a:pt x="468" y="623"/>
                  </a:lnTo>
                  <a:lnTo>
                    <a:pt x="538" y="671"/>
                  </a:lnTo>
                  <a:lnTo>
                    <a:pt x="608" y="714"/>
                  </a:lnTo>
                  <a:lnTo>
                    <a:pt x="725" y="757"/>
                  </a:lnTo>
                  <a:lnTo>
                    <a:pt x="1029" y="875"/>
                  </a:lnTo>
                  <a:lnTo>
                    <a:pt x="1286" y="992"/>
                  </a:lnTo>
                  <a:lnTo>
                    <a:pt x="1519" y="1110"/>
                  </a:lnTo>
                  <a:lnTo>
                    <a:pt x="1706" y="1223"/>
                  </a:lnTo>
                  <a:lnTo>
                    <a:pt x="1870" y="1336"/>
                  </a:lnTo>
                  <a:lnTo>
                    <a:pt x="1986" y="1448"/>
                  </a:lnTo>
                  <a:lnTo>
                    <a:pt x="2080" y="1561"/>
                  </a:lnTo>
                  <a:lnTo>
                    <a:pt x="2150" y="1668"/>
                  </a:lnTo>
                  <a:lnTo>
                    <a:pt x="2197" y="1775"/>
                  </a:lnTo>
                  <a:lnTo>
                    <a:pt x="2220" y="1877"/>
                  </a:lnTo>
                  <a:lnTo>
                    <a:pt x="2220" y="1979"/>
                  </a:lnTo>
                  <a:lnTo>
                    <a:pt x="2197" y="2075"/>
                  </a:lnTo>
                  <a:lnTo>
                    <a:pt x="2150" y="2172"/>
                  </a:lnTo>
                  <a:lnTo>
                    <a:pt x="2080" y="2268"/>
                  </a:lnTo>
                  <a:lnTo>
                    <a:pt x="2010" y="2354"/>
                  </a:lnTo>
                  <a:lnTo>
                    <a:pt x="1940" y="2440"/>
                  </a:lnTo>
                  <a:lnTo>
                    <a:pt x="1729" y="2601"/>
                  </a:lnTo>
                  <a:lnTo>
                    <a:pt x="1496" y="2751"/>
                  </a:lnTo>
                  <a:lnTo>
                    <a:pt x="1262" y="2879"/>
                  </a:lnTo>
                  <a:lnTo>
                    <a:pt x="1029" y="2987"/>
                  </a:lnTo>
                  <a:lnTo>
                    <a:pt x="818" y="3078"/>
                  </a:lnTo>
                  <a:lnTo>
                    <a:pt x="631" y="3147"/>
                  </a:lnTo>
                  <a:lnTo>
                    <a:pt x="421" y="3217"/>
                  </a:lnTo>
                  <a:lnTo>
                    <a:pt x="304" y="3255"/>
                  </a:lnTo>
                  <a:lnTo>
                    <a:pt x="211" y="3303"/>
                  </a:lnTo>
                  <a:lnTo>
                    <a:pt x="117" y="3346"/>
                  </a:lnTo>
                  <a:lnTo>
                    <a:pt x="71" y="3394"/>
                  </a:lnTo>
                  <a:lnTo>
                    <a:pt x="24" y="3437"/>
                  </a:lnTo>
                  <a:lnTo>
                    <a:pt x="1" y="3485"/>
                  </a:lnTo>
                  <a:lnTo>
                    <a:pt x="1" y="3533"/>
                  </a:lnTo>
                  <a:lnTo>
                    <a:pt x="24" y="3582"/>
                  </a:lnTo>
                  <a:lnTo>
                    <a:pt x="71" y="3630"/>
                  </a:lnTo>
                  <a:lnTo>
                    <a:pt x="117" y="3673"/>
                  </a:lnTo>
                  <a:lnTo>
                    <a:pt x="211" y="3716"/>
                  </a:lnTo>
                  <a:lnTo>
                    <a:pt x="304" y="3759"/>
                  </a:lnTo>
                  <a:lnTo>
                    <a:pt x="421" y="3801"/>
                  </a:lnTo>
                  <a:lnTo>
                    <a:pt x="538" y="3839"/>
                  </a:lnTo>
                  <a:lnTo>
                    <a:pt x="702" y="3871"/>
                  </a:lnTo>
                  <a:lnTo>
                    <a:pt x="865" y="3903"/>
                  </a:lnTo>
                  <a:lnTo>
                    <a:pt x="1052" y="3935"/>
                  </a:lnTo>
                  <a:lnTo>
                    <a:pt x="1239" y="3957"/>
                  </a:lnTo>
                  <a:lnTo>
                    <a:pt x="1426" y="3973"/>
                  </a:lnTo>
                  <a:lnTo>
                    <a:pt x="1636" y="3989"/>
                  </a:lnTo>
                  <a:lnTo>
                    <a:pt x="1846" y="4000"/>
                  </a:lnTo>
                  <a:lnTo>
                    <a:pt x="2057" y="4005"/>
                  </a:lnTo>
                  <a:lnTo>
                    <a:pt x="2243" y="4005"/>
                  </a:lnTo>
                  <a:lnTo>
                    <a:pt x="2454" y="4000"/>
                  </a:lnTo>
                  <a:lnTo>
                    <a:pt x="2664" y="3989"/>
                  </a:lnTo>
                  <a:lnTo>
                    <a:pt x="2851" y="3978"/>
                  </a:lnTo>
                  <a:lnTo>
                    <a:pt x="3038" y="3962"/>
                  </a:lnTo>
                  <a:lnTo>
                    <a:pt x="3225" y="3935"/>
                  </a:lnTo>
                  <a:lnTo>
                    <a:pt x="3412" y="3914"/>
                  </a:lnTo>
                  <a:lnTo>
                    <a:pt x="3575" y="3882"/>
                  </a:lnTo>
                  <a:lnTo>
                    <a:pt x="3739" y="3850"/>
                  </a:lnTo>
                  <a:lnTo>
                    <a:pt x="3879" y="3807"/>
                  </a:lnTo>
                  <a:lnTo>
                    <a:pt x="4159" y="3710"/>
                  </a:lnTo>
                  <a:lnTo>
                    <a:pt x="4440" y="3608"/>
                  </a:lnTo>
                  <a:lnTo>
                    <a:pt x="4767" y="3480"/>
                  </a:lnTo>
                  <a:lnTo>
                    <a:pt x="5117" y="3319"/>
                  </a:lnTo>
                  <a:lnTo>
                    <a:pt x="5468" y="3131"/>
                  </a:lnTo>
                  <a:lnTo>
                    <a:pt x="5631" y="3029"/>
                  </a:lnTo>
                  <a:lnTo>
                    <a:pt x="5795" y="2922"/>
                  </a:lnTo>
                  <a:lnTo>
                    <a:pt x="5958" y="2804"/>
                  </a:lnTo>
                  <a:lnTo>
                    <a:pt x="6098" y="2686"/>
                  </a:lnTo>
                  <a:lnTo>
                    <a:pt x="6238" y="2563"/>
                  </a:lnTo>
                  <a:lnTo>
                    <a:pt x="6332" y="2429"/>
                  </a:lnTo>
                  <a:lnTo>
                    <a:pt x="6425" y="2295"/>
                  </a:lnTo>
                  <a:lnTo>
                    <a:pt x="6495" y="2156"/>
                  </a:lnTo>
                  <a:lnTo>
                    <a:pt x="6542" y="2016"/>
                  </a:lnTo>
                  <a:lnTo>
                    <a:pt x="6542" y="1866"/>
                  </a:lnTo>
                  <a:lnTo>
                    <a:pt x="6519" y="1716"/>
                  </a:lnTo>
                  <a:lnTo>
                    <a:pt x="6449" y="1561"/>
                  </a:lnTo>
                  <a:lnTo>
                    <a:pt x="6355" y="1405"/>
                  </a:lnTo>
                  <a:lnTo>
                    <a:pt x="6215" y="1244"/>
                  </a:lnTo>
                  <a:lnTo>
                    <a:pt x="6052" y="1078"/>
                  </a:lnTo>
                  <a:lnTo>
                    <a:pt x="5818" y="912"/>
                  </a:lnTo>
                  <a:lnTo>
                    <a:pt x="5538" y="746"/>
                  </a:lnTo>
                  <a:lnTo>
                    <a:pt x="5211" y="574"/>
                  </a:lnTo>
                  <a:lnTo>
                    <a:pt x="4813" y="403"/>
                  </a:lnTo>
                  <a:lnTo>
                    <a:pt x="4369" y="231"/>
                  </a:lnTo>
                  <a:lnTo>
                    <a:pt x="4206" y="178"/>
                  </a:lnTo>
                  <a:lnTo>
                    <a:pt x="4019" y="135"/>
                  </a:lnTo>
                  <a:lnTo>
                    <a:pt x="3809" y="92"/>
                  </a:lnTo>
                  <a:lnTo>
                    <a:pt x="3575" y="60"/>
                  </a:lnTo>
                  <a:lnTo>
                    <a:pt x="3318" y="33"/>
                  </a:lnTo>
                  <a:lnTo>
                    <a:pt x="3085" y="17"/>
                  </a:lnTo>
                  <a:lnTo>
                    <a:pt x="2804" y="6"/>
                  </a:lnTo>
                  <a:lnTo>
                    <a:pt x="2547"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24;p44">
              <a:extLst>
                <a:ext uri="{FF2B5EF4-FFF2-40B4-BE49-F238E27FC236}">
                  <a16:creationId xmlns:a16="http://schemas.microsoft.com/office/drawing/2014/main" id="{1000B361-C732-4B21-9AA4-1BEF09DFCD8C}"/>
                </a:ext>
              </a:extLst>
            </p:cNvPr>
            <p:cNvSpPr/>
            <p:nvPr/>
          </p:nvSpPr>
          <p:spPr>
            <a:xfrm rot="10800000">
              <a:off x="2996648" y="3896866"/>
              <a:ext cx="69327" cy="156193"/>
            </a:xfrm>
            <a:custGeom>
              <a:avLst/>
              <a:gdLst/>
              <a:ahLst/>
              <a:cxnLst/>
              <a:rect l="l" t="t" r="r" b="b"/>
              <a:pathLst>
                <a:path w="7173" h="3984" extrusionOk="0">
                  <a:moveTo>
                    <a:pt x="3691" y="1"/>
                  </a:moveTo>
                  <a:lnTo>
                    <a:pt x="3435" y="6"/>
                  </a:lnTo>
                  <a:lnTo>
                    <a:pt x="3178" y="17"/>
                  </a:lnTo>
                  <a:lnTo>
                    <a:pt x="2944" y="33"/>
                  </a:lnTo>
                  <a:lnTo>
                    <a:pt x="2710" y="54"/>
                  </a:lnTo>
                  <a:lnTo>
                    <a:pt x="2500" y="81"/>
                  </a:lnTo>
                  <a:lnTo>
                    <a:pt x="2336" y="108"/>
                  </a:lnTo>
                  <a:lnTo>
                    <a:pt x="2173" y="140"/>
                  </a:lnTo>
                  <a:lnTo>
                    <a:pt x="2033" y="178"/>
                  </a:lnTo>
                  <a:lnTo>
                    <a:pt x="1916" y="215"/>
                  </a:lnTo>
                  <a:lnTo>
                    <a:pt x="1799" y="258"/>
                  </a:lnTo>
                  <a:lnTo>
                    <a:pt x="1706" y="301"/>
                  </a:lnTo>
                  <a:lnTo>
                    <a:pt x="1636" y="344"/>
                  </a:lnTo>
                  <a:lnTo>
                    <a:pt x="1589" y="392"/>
                  </a:lnTo>
                  <a:lnTo>
                    <a:pt x="1542" y="435"/>
                  </a:lnTo>
                  <a:lnTo>
                    <a:pt x="1542" y="483"/>
                  </a:lnTo>
                  <a:lnTo>
                    <a:pt x="1542" y="531"/>
                  </a:lnTo>
                  <a:lnTo>
                    <a:pt x="1565" y="580"/>
                  </a:lnTo>
                  <a:lnTo>
                    <a:pt x="1612" y="628"/>
                  </a:lnTo>
                  <a:lnTo>
                    <a:pt x="1682" y="676"/>
                  </a:lnTo>
                  <a:lnTo>
                    <a:pt x="1776" y="719"/>
                  </a:lnTo>
                  <a:lnTo>
                    <a:pt x="2033" y="842"/>
                  </a:lnTo>
                  <a:lnTo>
                    <a:pt x="2243" y="966"/>
                  </a:lnTo>
                  <a:lnTo>
                    <a:pt x="2430" y="1084"/>
                  </a:lnTo>
                  <a:lnTo>
                    <a:pt x="2570" y="1207"/>
                  </a:lnTo>
                  <a:lnTo>
                    <a:pt x="2687" y="1319"/>
                  </a:lnTo>
                  <a:lnTo>
                    <a:pt x="2780" y="1432"/>
                  </a:lnTo>
                  <a:lnTo>
                    <a:pt x="2827" y="1545"/>
                  </a:lnTo>
                  <a:lnTo>
                    <a:pt x="2850" y="1657"/>
                  </a:lnTo>
                  <a:lnTo>
                    <a:pt x="2850" y="1759"/>
                  </a:lnTo>
                  <a:lnTo>
                    <a:pt x="2827" y="1866"/>
                  </a:lnTo>
                  <a:lnTo>
                    <a:pt x="2804" y="1968"/>
                  </a:lnTo>
                  <a:lnTo>
                    <a:pt x="2734" y="2065"/>
                  </a:lnTo>
                  <a:lnTo>
                    <a:pt x="2664" y="2156"/>
                  </a:lnTo>
                  <a:lnTo>
                    <a:pt x="2570" y="2247"/>
                  </a:lnTo>
                  <a:lnTo>
                    <a:pt x="2453" y="2338"/>
                  </a:lnTo>
                  <a:lnTo>
                    <a:pt x="2336" y="2418"/>
                  </a:lnTo>
                  <a:lnTo>
                    <a:pt x="2079" y="2579"/>
                  </a:lnTo>
                  <a:lnTo>
                    <a:pt x="1799" y="2719"/>
                  </a:lnTo>
                  <a:lnTo>
                    <a:pt x="1495" y="2842"/>
                  </a:lnTo>
                  <a:lnTo>
                    <a:pt x="1238" y="2949"/>
                  </a:lnTo>
                  <a:lnTo>
                    <a:pt x="981" y="3035"/>
                  </a:lnTo>
                  <a:lnTo>
                    <a:pt x="771" y="3099"/>
                  </a:lnTo>
                  <a:lnTo>
                    <a:pt x="538" y="3158"/>
                  </a:lnTo>
                  <a:lnTo>
                    <a:pt x="397" y="3201"/>
                  </a:lnTo>
                  <a:lnTo>
                    <a:pt x="281" y="3244"/>
                  </a:lnTo>
                  <a:lnTo>
                    <a:pt x="187" y="3287"/>
                  </a:lnTo>
                  <a:lnTo>
                    <a:pt x="117" y="3330"/>
                  </a:lnTo>
                  <a:lnTo>
                    <a:pt x="70" y="3378"/>
                  </a:lnTo>
                  <a:lnTo>
                    <a:pt x="24" y="3421"/>
                  </a:lnTo>
                  <a:lnTo>
                    <a:pt x="0" y="3469"/>
                  </a:lnTo>
                  <a:lnTo>
                    <a:pt x="0" y="3517"/>
                  </a:lnTo>
                  <a:lnTo>
                    <a:pt x="24" y="3565"/>
                  </a:lnTo>
                  <a:lnTo>
                    <a:pt x="70" y="3608"/>
                  </a:lnTo>
                  <a:lnTo>
                    <a:pt x="140" y="3657"/>
                  </a:lnTo>
                  <a:lnTo>
                    <a:pt x="210" y="3700"/>
                  </a:lnTo>
                  <a:lnTo>
                    <a:pt x="304" y="3742"/>
                  </a:lnTo>
                  <a:lnTo>
                    <a:pt x="421" y="3785"/>
                  </a:lnTo>
                  <a:lnTo>
                    <a:pt x="561" y="3823"/>
                  </a:lnTo>
                  <a:lnTo>
                    <a:pt x="724" y="3855"/>
                  </a:lnTo>
                  <a:lnTo>
                    <a:pt x="888" y="3887"/>
                  </a:lnTo>
                  <a:lnTo>
                    <a:pt x="1075" y="3914"/>
                  </a:lnTo>
                  <a:lnTo>
                    <a:pt x="1262" y="3941"/>
                  </a:lnTo>
                  <a:lnTo>
                    <a:pt x="1449" y="3957"/>
                  </a:lnTo>
                  <a:lnTo>
                    <a:pt x="1659" y="3968"/>
                  </a:lnTo>
                  <a:lnTo>
                    <a:pt x="1869" y="3978"/>
                  </a:lnTo>
                  <a:lnTo>
                    <a:pt x="2056" y="3984"/>
                  </a:lnTo>
                  <a:lnTo>
                    <a:pt x="2266" y="3984"/>
                  </a:lnTo>
                  <a:lnTo>
                    <a:pt x="2477" y="3978"/>
                  </a:lnTo>
                  <a:lnTo>
                    <a:pt x="2664" y="3968"/>
                  </a:lnTo>
                  <a:lnTo>
                    <a:pt x="2874" y="3957"/>
                  </a:lnTo>
                  <a:lnTo>
                    <a:pt x="3061" y="3935"/>
                  </a:lnTo>
                  <a:lnTo>
                    <a:pt x="3248" y="3914"/>
                  </a:lnTo>
                  <a:lnTo>
                    <a:pt x="3435" y="3887"/>
                  </a:lnTo>
                  <a:lnTo>
                    <a:pt x="3598" y="3855"/>
                  </a:lnTo>
                  <a:lnTo>
                    <a:pt x="3762" y="3823"/>
                  </a:lnTo>
                  <a:lnTo>
                    <a:pt x="4089" y="3726"/>
                  </a:lnTo>
                  <a:lnTo>
                    <a:pt x="4392" y="3635"/>
                  </a:lnTo>
                  <a:lnTo>
                    <a:pt x="4766" y="3512"/>
                  </a:lnTo>
                  <a:lnTo>
                    <a:pt x="5163" y="3356"/>
                  </a:lnTo>
                  <a:lnTo>
                    <a:pt x="5584" y="3180"/>
                  </a:lnTo>
                  <a:lnTo>
                    <a:pt x="5794" y="3083"/>
                  </a:lnTo>
                  <a:lnTo>
                    <a:pt x="6004" y="2976"/>
                  </a:lnTo>
                  <a:lnTo>
                    <a:pt x="6215" y="2863"/>
                  </a:lnTo>
                  <a:lnTo>
                    <a:pt x="6402" y="2751"/>
                  </a:lnTo>
                  <a:lnTo>
                    <a:pt x="6565" y="2627"/>
                  </a:lnTo>
                  <a:lnTo>
                    <a:pt x="6729" y="2499"/>
                  </a:lnTo>
                  <a:lnTo>
                    <a:pt x="6869" y="2365"/>
                  </a:lnTo>
                  <a:lnTo>
                    <a:pt x="6986" y="2231"/>
                  </a:lnTo>
                  <a:lnTo>
                    <a:pt x="7079" y="2086"/>
                  </a:lnTo>
                  <a:lnTo>
                    <a:pt x="7149" y="1941"/>
                  </a:lnTo>
                  <a:lnTo>
                    <a:pt x="7173" y="1791"/>
                  </a:lnTo>
                  <a:lnTo>
                    <a:pt x="7173" y="1636"/>
                  </a:lnTo>
                  <a:lnTo>
                    <a:pt x="7149" y="1475"/>
                  </a:lnTo>
                  <a:lnTo>
                    <a:pt x="7056" y="1314"/>
                  </a:lnTo>
                  <a:lnTo>
                    <a:pt x="6939" y="1148"/>
                  </a:lnTo>
                  <a:lnTo>
                    <a:pt x="6775" y="976"/>
                  </a:lnTo>
                  <a:lnTo>
                    <a:pt x="6565" y="805"/>
                  </a:lnTo>
                  <a:lnTo>
                    <a:pt x="6308" y="628"/>
                  </a:lnTo>
                  <a:lnTo>
                    <a:pt x="5981" y="451"/>
                  </a:lnTo>
                  <a:lnTo>
                    <a:pt x="5607" y="269"/>
                  </a:lnTo>
                  <a:lnTo>
                    <a:pt x="5444" y="210"/>
                  </a:lnTo>
                  <a:lnTo>
                    <a:pt x="5257" y="156"/>
                  </a:lnTo>
                  <a:lnTo>
                    <a:pt x="5023" y="108"/>
                  </a:lnTo>
                  <a:lnTo>
                    <a:pt x="4790" y="70"/>
                  </a:lnTo>
                  <a:lnTo>
                    <a:pt x="4533" y="38"/>
                  </a:lnTo>
                  <a:lnTo>
                    <a:pt x="4252" y="17"/>
                  </a:lnTo>
                  <a:lnTo>
                    <a:pt x="3972" y="6"/>
                  </a:lnTo>
                  <a:lnTo>
                    <a:pt x="3691"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25;p44">
              <a:extLst>
                <a:ext uri="{FF2B5EF4-FFF2-40B4-BE49-F238E27FC236}">
                  <a16:creationId xmlns:a16="http://schemas.microsoft.com/office/drawing/2014/main" id="{71B23249-7B96-4520-B167-5C1321CC1182}"/>
                </a:ext>
              </a:extLst>
            </p:cNvPr>
            <p:cNvSpPr/>
            <p:nvPr/>
          </p:nvSpPr>
          <p:spPr>
            <a:xfrm rot="10800000">
              <a:off x="3177287" y="3766980"/>
              <a:ext cx="69559" cy="156193"/>
            </a:xfrm>
            <a:custGeom>
              <a:avLst/>
              <a:gdLst/>
              <a:ahLst/>
              <a:cxnLst/>
              <a:rect l="l" t="t" r="r" b="b"/>
              <a:pathLst>
                <a:path w="7197" h="3984" extrusionOk="0">
                  <a:moveTo>
                    <a:pt x="3435" y="1"/>
                  </a:moveTo>
                  <a:lnTo>
                    <a:pt x="3201" y="11"/>
                  </a:lnTo>
                  <a:lnTo>
                    <a:pt x="2944" y="33"/>
                  </a:lnTo>
                  <a:lnTo>
                    <a:pt x="2711" y="54"/>
                  </a:lnTo>
                  <a:lnTo>
                    <a:pt x="2524" y="81"/>
                  </a:lnTo>
                  <a:lnTo>
                    <a:pt x="2337" y="108"/>
                  </a:lnTo>
                  <a:lnTo>
                    <a:pt x="2197" y="140"/>
                  </a:lnTo>
                  <a:lnTo>
                    <a:pt x="2033" y="177"/>
                  </a:lnTo>
                  <a:lnTo>
                    <a:pt x="1916" y="215"/>
                  </a:lnTo>
                  <a:lnTo>
                    <a:pt x="1800" y="258"/>
                  </a:lnTo>
                  <a:lnTo>
                    <a:pt x="1729" y="301"/>
                  </a:lnTo>
                  <a:lnTo>
                    <a:pt x="1636" y="344"/>
                  </a:lnTo>
                  <a:lnTo>
                    <a:pt x="1589" y="387"/>
                  </a:lnTo>
                  <a:lnTo>
                    <a:pt x="1566" y="435"/>
                  </a:lnTo>
                  <a:lnTo>
                    <a:pt x="1543" y="483"/>
                  </a:lnTo>
                  <a:lnTo>
                    <a:pt x="1543" y="531"/>
                  </a:lnTo>
                  <a:lnTo>
                    <a:pt x="1566" y="579"/>
                  </a:lnTo>
                  <a:lnTo>
                    <a:pt x="1613" y="628"/>
                  </a:lnTo>
                  <a:lnTo>
                    <a:pt x="1683" y="676"/>
                  </a:lnTo>
                  <a:lnTo>
                    <a:pt x="1776" y="719"/>
                  </a:lnTo>
                  <a:lnTo>
                    <a:pt x="2033" y="842"/>
                  </a:lnTo>
                  <a:lnTo>
                    <a:pt x="2267" y="965"/>
                  </a:lnTo>
                  <a:lnTo>
                    <a:pt x="2454" y="1089"/>
                  </a:lnTo>
                  <a:lnTo>
                    <a:pt x="2594" y="1207"/>
                  </a:lnTo>
                  <a:lnTo>
                    <a:pt x="2711" y="1325"/>
                  </a:lnTo>
                  <a:lnTo>
                    <a:pt x="2781" y="1443"/>
                  </a:lnTo>
                  <a:lnTo>
                    <a:pt x="2827" y="1555"/>
                  </a:lnTo>
                  <a:lnTo>
                    <a:pt x="2874" y="1662"/>
                  </a:lnTo>
                  <a:lnTo>
                    <a:pt x="2851" y="1770"/>
                  </a:lnTo>
                  <a:lnTo>
                    <a:pt x="2827" y="1877"/>
                  </a:lnTo>
                  <a:lnTo>
                    <a:pt x="2781" y="1979"/>
                  </a:lnTo>
                  <a:lnTo>
                    <a:pt x="2734" y="2075"/>
                  </a:lnTo>
                  <a:lnTo>
                    <a:pt x="2641" y="2172"/>
                  </a:lnTo>
                  <a:lnTo>
                    <a:pt x="2547" y="2263"/>
                  </a:lnTo>
                  <a:lnTo>
                    <a:pt x="2430" y="2354"/>
                  </a:lnTo>
                  <a:lnTo>
                    <a:pt x="2314" y="2440"/>
                  </a:lnTo>
                  <a:lnTo>
                    <a:pt x="2057" y="2595"/>
                  </a:lnTo>
                  <a:lnTo>
                    <a:pt x="1753" y="2734"/>
                  </a:lnTo>
                  <a:lnTo>
                    <a:pt x="1472" y="2858"/>
                  </a:lnTo>
                  <a:lnTo>
                    <a:pt x="1192" y="2960"/>
                  </a:lnTo>
                  <a:lnTo>
                    <a:pt x="958" y="3045"/>
                  </a:lnTo>
                  <a:lnTo>
                    <a:pt x="748" y="3104"/>
                  </a:lnTo>
                  <a:lnTo>
                    <a:pt x="561" y="3158"/>
                  </a:lnTo>
                  <a:lnTo>
                    <a:pt x="421" y="3195"/>
                  </a:lnTo>
                  <a:lnTo>
                    <a:pt x="304" y="3238"/>
                  </a:lnTo>
                  <a:lnTo>
                    <a:pt x="211" y="3281"/>
                  </a:lnTo>
                  <a:lnTo>
                    <a:pt x="117" y="3324"/>
                  </a:lnTo>
                  <a:lnTo>
                    <a:pt x="71" y="3372"/>
                  </a:lnTo>
                  <a:lnTo>
                    <a:pt x="24" y="3421"/>
                  </a:lnTo>
                  <a:lnTo>
                    <a:pt x="1" y="3469"/>
                  </a:lnTo>
                  <a:lnTo>
                    <a:pt x="24" y="3512"/>
                  </a:lnTo>
                  <a:lnTo>
                    <a:pt x="24" y="3560"/>
                  </a:lnTo>
                  <a:lnTo>
                    <a:pt x="71" y="3608"/>
                  </a:lnTo>
                  <a:lnTo>
                    <a:pt x="141" y="3651"/>
                  </a:lnTo>
                  <a:lnTo>
                    <a:pt x="211" y="3699"/>
                  </a:lnTo>
                  <a:lnTo>
                    <a:pt x="304" y="3742"/>
                  </a:lnTo>
                  <a:lnTo>
                    <a:pt x="421" y="3780"/>
                  </a:lnTo>
                  <a:lnTo>
                    <a:pt x="561" y="3817"/>
                  </a:lnTo>
                  <a:lnTo>
                    <a:pt x="725" y="3855"/>
                  </a:lnTo>
                  <a:lnTo>
                    <a:pt x="888" y="3887"/>
                  </a:lnTo>
                  <a:lnTo>
                    <a:pt x="1075" y="3914"/>
                  </a:lnTo>
                  <a:lnTo>
                    <a:pt x="1262" y="3935"/>
                  </a:lnTo>
                  <a:lnTo>
                    <a:pt x="1449" y="3957"/>
                  </a:lnTo>
                  <a:lnTo>
                    <a:pt x="1659" y="3967"/>
                  </a:lnTo>
                  <a:lnTo>
                    <a:pt x="1870" y="3978"/>
                  </a:lnTo>
                  <a:lnTo>
                    <a:pt x="2057" y="3984"/>
                  </a:lnTo>
                  <a:lnTo>
                    <a:pt x="2267" y="3984"/>
                  </a:lnTo>
                  <a:lnTo>
                    <a:pt x="2477" y="3978"/>
                  </a:lnTo>
                  <a:lnTo>
                    <a:pt x="2687" y="3967"/>
                  </a:lnTo>
                  <a:lnTo>
                    <a:pt x="2874" y="3957"/>
                  </a:lnTo>
                  <a:lnTo>
                    <a:pt x="3061" y="3935"/>
                  </a:lnTo>
                  <a:lnTo>
                    <a:pt x="3248" y="3914"/>
                  </a:lnTo>
                  <a:lnTo>
                    <a:pt x="3435" y="3887"/>
                  </a:lnTo>
                  <a:lnTo>
                    <a:pt x="3598" y="3855"/>
                  </a:lnTo>
                  <a:lnTo>
                    <a:pt x="3762" y="3817"/>
                  </a:lnTo>
                  <a:lnTo>
                    <a:pt x="4089" y="3726"/>
                  </a:lnTo>
                  <a:lnTo>
                    <a:pt x="4393" y="3635"/>
                  </a:lnTo>
                  <a:lnTo>
                    <a:pt x="4767" y="3512"/>
                  </a:lnTo>
                  <a:lnTo>
                    <a:pt x="5187" y="3356"/>
                  </a:lnTo>
                  <a:lnTo>
                    <a:pt x="5608" y="3179"/>
                  </a:lnTo>
                  <a:lnTo>
                    <a:pt x="5818" y="3078"/>
                  </a:lnTo>
                  <a:lnTo>
                    <a:pt x="6028" y="2976"/>
                  </a:lnTo>
                  <a:lnTo>
                    <a:pt x="6215" y="2863"/>
                  </a:lnTo>
                  <a:lnTo>
                    <a:pt x="6402" y="2745"/>
                  </a:lnTo>
                  <a:lnTo>
                    <a:pt x="6589" y="2627"/>
                  </a:lnTo>
                  <a:lnTo>
                    <a:pt x="6752" y="2499"/>
                  </a:lnTo>
                  <a:lnTo>
                    <a:pt x="6893" y="2365"/>
                  </a:lnTo>
                  <a:lnTo>
                    <a:pt x="7009" y="2225"/>
                  </a:lnTo>
                  <a:lnTo>
                    <a:pt x="7103" y="2086"/>
                  </a:lnTo>
                  <a:lnTo>
                    <a:pt x="7150" y="1941"/>
                  </a:lnTo>
                  <a:lnTo>
                    <a:pt x="7196" y="1786"/>
                  </a:lnTo>
                  <a:lnTo>
                    <a:pt x="7196" y="1630"/>
                  </a:lnTo>
                  <a:lnTo>
                    <a:pt x="7150" y="1475"/>
                  </a:lnTo>
                  <a:lnTo>
                    <a:pt x="7080" y="1309"/>
                  </a:lnTo>
                  <a:lnTo>
                    <a:pt x="6963" y="1142"/>
                  </a:lnTo>
                  <a:lnTo>
                    <a:pt x="6799" y="976"/>
                  </a:lnTo>
                  <a:lnTo>
                    <a:pt x="6566" y="805"/>
                  </a:lnTo>
                  <a:lnTo>
                    <a:pt x="6309" y="628"/>
                  </a:lnTo>
                  <a:lnTo>
                    <a:pt x="5981" y="451"/>
                  </a:lnTo>
                  <a:lnTo>
                    <a:pt x="5608" y="269"/>
                  </a:lnTo>
                  <a:lnTo>
                    <a:pt x="5444" y="210"/>
                  </a:lnTo>
                  <a:lnTo>
                    <a:pt x="5257" y="156"/>
                  </a:lnTo>
                  <a:lnTo>
                    <a:pt x="5047" y="108"/>
                  </a:lnTo>
                  <a:lnTo>
                    <a:pt x="4813" y="70"/>
                  </a:lnTo>
                  <a:lnTo>
                    <a:pt x="4533" y="38"/>
                  </a:lnTo>
                  <a:lnTo>
                    <a:pt x="4276" y="17"/>
                  </a:lnTo>
                  <a:lnTo>
                    <a:pt x="3996" y="6"/>
                  </a:lnTo>
                  <a:lnTo>
                    <a:pt x="369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26;p44">
              <a:extLst>
                <a:ext uri="{FF2B5EF4-FFF2-40B4-BE49-F238E27FC236}">
                  <a16:creationId xmlns:a16="http://schemas.microsoft.com/office/drawing/2014/main" id="{78F5A4D5-C4CE-47D5-B6A6-213C9F1853F1}"/>
                </a:ext>
              </a:extLst>
            </p:cNvPr>
            <p:cNvSpPr/>
            <p:nvPr/>
          </p:nvSpPr>
          <p:spPr>
            <a:xfrm rot="10800000">
              <a:off x="3025324" y="3625333"/>
              <a:ext cx="69327" cy="156193"/>
            </a:xfrm>
            <a:custGeom>
              <a:avLst/>
              <a:gdLst/>
              <a:ahLst/>
              <a:cxnLst/>
              <a:rect l="l" t="t" r="r" b="b"/>
              <a:pathLst>
                <a:path w="7173" h="3984" extrusionOk="0">
                  <a:moveTo>
                    <a:pt x="3691" y="1"/>
                  </a:moveTo>
                  <a:lnTo>
                    <a:pt x="3434" y="6"/>
                  </a:lnTo>
                  <a:lnTo>
                    <a:pt x="3177" y="17"/>
                  </a:lnTo>
                  <a:lnTo>
                    <a:pt x="2944" y="33"/>
                  </a:lnTo>
                  <a:lnTo>
                    <a:pt x="2710" y="54"/>
                  </a:lnTo>
                  <a:lnTo>
                    <a:pt x="2500" y="81"/>
                  </a:lnTo>
                  <a:lnTo>
                    <a:pt x="2336" y="108"/>
                  </a:lnTo>
                  <a:lnTo>
                    <a:pt x="2173" y="140"/>
                  </a:lnTo>
                  <a:lnTo>
                    <a:pt x="2033" y="178"/>
                  </a:lnTo>
                  <a:lnTo>
                    <a:pt x="1916" y="215"/>
                  </a:lnTo>
                  <a:lnTo>
                    <a:pt x="1799" y="258"/>
                  </a:lnTo>
                  <a:lnTo>
                    <a:pt x="1706" y="301"/>
                  </a:lnTo>
                  <a:lnTo>
                    <a:pt x="1635" y="344"/>
                  </a:lnTo>
                  <a:lnTo>
                    <a:pt x="1589" y="392"/>
                  </a:lnTo>
                  <a:lnTo>
                    <a:pt x="1542" y="435"/>
                  </a:lnTo>
                  <a:lnTo>
                    <a:pt x="1542" y="483"/>
                  </a:lnTo>
                  <a:lnTo>
                    <a:pt x="1542" y="531"/>
                  </a:lnTo>
                  <a:lnTo>
                    <a:pt x="1565" y="580"/>
                  </a:lnTo>
                  <a:lnTo>
                    <a:pt x="1612" y="628"/>
                  </a:lnTo>
                  <a:lnTo>
                    <a:pt x="1682" y="676"/>
                  </a:lnTo>
                  <a:lnTo>
                    <a:pt x="1776" y="719"/>
                  </a:lnTo>
                  <a:lnTo>
                    <a:pt x="2033" y="842"/>
                  </a:lnTo>
                  <a:lnTo>
                    <a:pt x="2243" y="966"/>
                  </a:lnTo>
                  <a:lnTo>
                    <a:pt x="2430" y="1083"/>
                  </a:lnTo>
                  <a:lnTo>
                    <a:pt x="2570" y="1201"/>
                  </a:lnTo>
                  <a:lnTo>
                    <a:pt x="2687" y="1319"/>
                  </a:lnTo>
                  <a:lnTo>
                    <a:pt x="2780" y="1432"/>
                  </a:lnTo>
                  <a:lnTo>
                    <a:pt x="2827" y="1544"/>
                  </a:lnTo>
                  <a:lnTo>
                    <a:pt x="2850" y="1657"/>
                  </a:lnTo>
                  <a:lnTo>
                    <a:pt x="2850" y="1759"/>
                  </a:lnTo>
                  <a:lnTo>
                    <a:pt x="2827" y="1866"/>
                  </a:lnTo>
                  <a:lnTo>
                    <a:pt x="2804" y="1968"/>
                  </a:lnTo>
                  <a:lnTo>
                    <a:pt x="2734" y="2064"/>
                  </a:lnTo>
                  <a:lnTo>
                    <a:pt x="2663" y="2156"/>
                  </a:lnTo>
                  <a:lnTo>
                    <a:pt x="2570" y="2247"/>
                  </a:lnTo>
                  <a:lnTo>
                    <a:pt x="2453" y="2338"/>
                  </a:lnTo>
                  <a:lnTo>
                    <a:pt x="2336" y="2418"/>
                  </a:lnTo>
                  <a:lnTo>
                    <a:pt x="2079" y="2579"/>
                  </a:lnTo>
                  <a:lnTo>
                    <a:pt x="1799" y="2718"/>
                  </a:lnTo>
                  <a:lnTo>
                    <a:pt x="1495" y="2842"/>
                  </a:lnTo>
                  <a:lnTo>
                    <a:pt x="1215" y="2949"/>
                  </a:lnTo>
                  <a:lnTo>
                    <a:pt x="981" y="3035"/>
                  </a:lnTo>
                  <a:lnTo>
                    <a:pt x="771" y="3099"/>
                  </a:lnTo>
                  <a:lnTo>
                    <a:pt x="537" y="3158"/>
                  </a:lnTo>
                  <a:lnTo>
                    <a:pt x="397" y="3201"/>
                  </a:lnTo>
                  <a:lnTo>
                    <a:pt x="280" y="3244"/>
                  </a:lnTo>
                  <a:lnTo>
                    <a:pt x="187" y="3287"/>
                  </a:lnTo>
                  <a:lnTo>
                    <a:pt x="117" y="3330"/>
                  </a:lnTo>
                  <a:lnTo>
                    <a:pt x="70" y="3378"/>
                  </a:lnTo>
                  <a:lnTo>
                    <a:pt x="23" y="3421"/>
                  </a:lnTo>
                  <a:lnTo>
                    <a:pt x="0" y="3469"/>
                  </a:lnTo>
                  <a:lnTo>
                    <a:pt x="0" y="3517"/>
                  </a:lnTo>
                  <a:lnTo>
                    <a:pt x="23" y="3565"/>
                  </a:lnTo>
                  <a:lnTo>
                    <a:pt x="70" y="3608"/>
                  </a:lnTo>
                  <a:lnTo>
                    <a:pt x="140" y="3657"/>
                  </a:lnTo>
                  <a:lnTo>
                    <a:pt x="210" y="3699"/>
                  </a:lnTo>
                  <a:lnTo>
                    <a:pt x="304" y="3742"/>
                  </a:lnTo>
                  <a:lnTo>
                    <a:pt x="421" y="3785"/>
                  </a:lnTo>
                  <a:lnTo>
                    <a:pt x="561" y="3823"/>
                  </a:lnTo>
                  <a:lnTo>
                    <a:pt x="724" y="3855"/>
                  </a:lnTo>
                  <a:lnTo>
                    <a:pt x="888" y="3887"/>
                  </a:lnTo>
                  <a:lnTo>
                    <a:pt x="1075" y="3914"/>
                  </a:lnTo>
                  <a:lnTo>
                    <a:pt x="1262" y="3941"/>
                  </a:lnTo>
                  <a:lnTo>
                    <a:pt x="1449" y="3957"/>
                  </a:lnTo>
                  <a:lnTo>
                    <a:pt x="1659" y="3968"/>
                  </a:lnTo>
                  <a:lnTo>
                    <a:pt x="1869" y="3978"/>
                  </a:lnTo>
                  <a:lnTo>
                    <a:pt x="2056" y="3984"/>
                  </a:lnTo>
                  <a:lnTo>
                    <a:pt x="2266" y="3984"/>
                  </a:lnTo>
                  <a:lnTo>
                    <a:pt x="2477" y="3978"/>
                  </a:lnTo>
                  <a:lnTo>
                    <a:pt x="2687" y="3968"/>
                  </a:lnTo>
                  <a:lnTo>
                    <a:pt x="2874" y="3957"/>
                  </a:lnTo>
                  <a:lnTo>
                    <a:pt x="3061" y="3935"/>
                  </a:lnTo>
                  <a:lnTo>
                    <a:pt x="3248" y="3914"/>
                  </a:lnTo>
                  <a:lnTo>
                    <a:pt x="3434" y="3887"/>
                  </a:lnTo>
                  <a:lnTo>
                    <a:pt x="3598" y="3855"/>
                  </a:lnTo>
                  <a:lnTo>
                    <a:pt x="3762" y="3823"/>
                  </a:lnTo>
                  <a:lnTo>
                    <a:pt x="4089" y="3726"/>
                  </a:lnTo>
                  <a:lnTo>
                    <a:pt x="4392" y="3635"/>
                  </a:lnTo>
                  <a:lnTo>
                    <a:pt x="4766" y="3512"/>
                  </a:lnTo>
                  <a:lnTo>
                    <a:pt x="5163" y="3356"/>
                  </a:lnTo>
                  <a:lnTo>
                    <a:pt x="5584" y="3179"/>
                  </a:lnTo>
                  <a:lnTo>
                    <a:pt x="5794" y="3083"/>
                  </a:lnTo>
                  <a:lnTo>
                    <a:pt x="6004" y="2976"/>
                  </a:lnTo>
                  <a:lnTo>
                    <a:pt x="6215" y="2863"/>
                  </a:lnTo>
                  <a:lnTo>
                    <a:pt x="6402" y="2751"/>
                  </a:lnTo>
                  <a:lnTo>
                    <a:pt x="6565" y="2627"/>
                  </a:lnTo>
                  <a:lnTo>
                    <a:pt x="6729" y="2499"/>
                  </a:lnTo>
                  <a:lnTo>
                    <a:pt x="6869" y="2365"/>
                  </a:lnTo>
                  <a:lnTo>
                    <a:pt x="6986" y="2231"/>
                  </a:lnTo>
                  <a:lnTo>
                    <a:pt x="7079" y="2086"/>
                  </a:lnTo>
                  <a:lnTo>
                    <a:pt x="7149" y="1941"/>
                  </a:lnTo>
                  <a:lnTo>
                    <a:pt x="7172" y="1791"/>
                  </a:lnTo>
                  <a:lnTo>
                    <a:pt x="7172" y="1636"/>
                  </a:lnTo>
                  <a:lnTo>
                    <a:pt x="7149" y="1475"/>
                  </a:lnTo>
                  <a:lnTo>
                    <a:pt x="7056" y="1314"/>
                  </a:lnTo>
                  <a:lnTo>
                    <a:pt x="6939" y="1148"/>
                  </a:lnTo>
                  <a:lnTo>
                    <a:pt x="6775" y="976"/>
                  </a:lnTo>
                  <a:lnTo>
                    <a:pt x="6565" y="805"/>
                  </a:lnTo>
                  <a:lnTo>
                    <a:pt x="6308" y="628"/>
                  </a:lnTo>
                  <a:lnTo>
                    <a:pt x="5981" y="451"/>
                  </a:lnTo>
                  <a:lnTo>
                    <a:pt x="5607" y="269"/>
                  </a:lnTo>
                  <a:lnTo>
                    <a:pt x="5444" y="210"/>
                  </a:lnTo>
                  <a:lnTo>
                    <a:pt x="5257" y="156"/>
                  </a:lnTo>
                  <a:lnTo>
                    <a:pt x="5023" y="108"/>
                  </a:lnTo>
                  <a:lnTo>
                    <a:pt x="4789" y="70"/>
                  </a:lnTo>
                  <a:lnTo>
                    <a:pt x="4532" y="38"/>
                  </a:lnTo>
                  <a:lnTo>
                    <a:pt x="4252" y="17"/>
                  </a:lnTo>
                  <a:lnTo>
                    <a:pt x="3972" y="6"/>
                  </a:lnTo>
                  <a:lnTo>
                    <a:pt x="3691"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27;p44">
              <a:extLst>
                <a:ext uri="{FF2B5EF4-FFF2-40B4-BE49-F238E27FC236}">
                  <a16:creationId xmlns:a16="http://schemas.microsoft.com/office/drawing/2014/main" id="{58E8E33C-E4A0-4450-9842-1E7904B1CDEB}"/>
                </a:ext>
              </a:extLst>
            </p:cNvPr>
            <p:cNvSpPr/>
            <p:nvPr/>
          </p:nvSpPr>
          <p:spPr>
            <a:xfrm rot="10800000">
              <a:off x="3227864" y="3542963"/>
              <a:ext cx="69337" cy="156193"/>
            </a:xfrm>
            <a:custGeom>
              <a:avLst/>
              <a:gdLst/>
              <a:ahLst/>
              <a:cxnLst/>
              <a:rect l="l" t="t" r="r" b="b"/>
              <a:pathLst>
                <a:path w="7174" h="3984" extrusionOk="0">
                  <a:moveTo>
                    <a:pt x="3669" y="1"/>
                  </a:moveTo>
                  <a:lnTo>
                    <a:pt x="3412" y="6"/>
                  </a:lnTo>
                  <a:lnTo>
                    <a:pt x="3178" y="12"/>
                  </a:lnTo>
                  <a:lnTo>
                    <a:pt x="2921" y="33"/>
                  </a:lnTo>
                  <a:lnTo>
                    <a:pt x="2687" y="55"/>
                  </a:lnTo>
                  <a:lnTo>
                    <a:pt x="2501" y="81"/>
                  </a:lnTo>
                  <a:lnTo>
                    <a:pt x="2314" y="108"/>
                  </a:lnTo>
                  <a:lnTo>
                    <a:pt x="2173" y="140"/>
                  </a:lnTo>
                  <a:lnTo>
                    <a:pt x="2010" y="178"/>
                  </a:lnTo>
                  <a:lnTo>
                    <a:pt x="1893" y="215"/>
                  </a:lnTo>
                  <a:lnTo>
                    <a:pt x="1776" y="258"/>
                  </a:lnTo>
                  <a:lnTo>
                    <a:pt x="1706" y="301"/>
                  </a:lnTo>
                  <a:lnTo>
                    <a:pt x="1613" y="344"/>
                  </a:lnTo>
                  <a:lnTo>
                    <a:pt x="1566" y="387"/>
                  </a:lnTo>
                  <a:lnTo>
                    <a:pt x="1543" y="435"/>
                  </a:lnTo>
                  <a:lnTo>
                    <a:pt x="1519" y="483"/>
                  </a:lnTo>
                  <a:lnTo>
                    <a:pt x="1519" y="532"/>
                  </a:lnTo>
                  <a:lnTo>
                    <a:pt x="1543" y="580"/>
                  </a:lnTo>
                  <a:lnTo>
                    <a:pt x="1589" y="628"/>
                  </a:lnTo>
                  <a:lnTo>
                    <a:pt x="1659" y="676"/>
                  </a:lnTo>
                  <a:lnTo>
                    <a:pt x="1753" y="719"/>
                  </a:lnTo>
                  <a:lnTo>
                    <a:pt x="2010" y="843"/>
                  </a:lnTo>
                  <a:lnTo>
                    <a:pt x="2244" y="966"/>
                  </a:lnTo>
                  <a:lnTo>
                    <a:pt x="2407" y="1084"/>
                  </a:lnTo>
                  <a:lnTo>
                    <a:pt x="2571" y="1202"/>
                  </a:lnTo>
                  <a:lnTo>
                    <a:pt x="2687" y="1320"/>
                  </a:lnTo>
                  <a:lnTo>
                    <a:pt x="2758" y="1432"/>
                  </a:lnTo>
                  <a:lnTo>
                    <a:pt x="2804" y="1545"/>
                  </a:lnTo>
                  <a:lnTo>
                    <a:pt x="2851" y="1652"/>
                  </a:lnTo>
                  <a:lnTo>
                    <a:pt x="2851" y="1759"/>
                  </a:lnTo>
                  <a:lnTo>
                    <a:pt x="2828" y="1867"/>
                  </a:lnTo>
                  <a:lnTo>
                    <a:pt x="2781" y="1963"/>
                  </a:lnTo>
                  <a:lnTo>
                    <a:pt x="2711" y="2065"/>
                  </a:lnTo>
                  <a:lnTo>
                    <a:pt x="2641" y="2156"/>
                  </a:lnTo>
                  <a:lnTo>
                    <a:pt x="2547" y="2247"/>
                  </a:lnTo>
                  <a:lnTo>
                    <a:pt x="2430" y="2338"/>
                  </a:lnTo>
                  <a:lnTo>
                    <a:pt x="2314" y="2419"/>
                  </a:lnTo>
                  <a:lnTo>
                    <a:pt x="2057" y="2579"/>
                  </a:lnTo>
                  <a:lnTo>
                    <a:pt x="1776" y="2719"/>
                  </a:lnTo>
                  <a:lnTo>
                    <a:pt x="1496" y="2842"/>
                  </a:lnTo>
                  <a:lnTo>
                    <a:pt x="1216" y="2944"/>
                  </a:lnTo>
                  <a:lnTo>
                    <a:pt x="959" y="3030"/>
                  </a:lnTo>
                  <a:lnTo>
                    <a:pt x="748" y="3099"/>
                  </a:lnTo>
                  <a:lnTo>
                    <a:pt x="538" y="3158"/>
                  </a:lnTo>
                  <a:lnTo>
                    <a:pt x="398" y="3201"/>
                  </a:lnTo>
                  <a:lnTo>
                    <a:pt x="281" y="3239"/>
                  </a:lnTo>
                  <a:lnTo>
                    <a:pt x="188" y="3287"/>
                  </a:lnTo>
                  <a:lnTo>
                    <a:pt x="94" y="3330"/>
                  </a:lnTo>
                  <a:lnTo>
                    <a:pt x="47" y="3373"/>
                  </a:lnTo>
                  <a:lnTo>
                    <a:pt x="1" y="3421"/>
                  </a:lnTo>
                  <a:lnTo>
                    <a:pt x="1" y="3469"/>
                  </a:lnTo>
                  <a:lnTo>
                    <a:pt x="1" y="3518"/>
                  </a:lnTo>
                  <a:lnTo>
                    <a:pt x="24" y="3566"/>
                  </a:lnTo>
                  <a:lnTo>
                    <a:pt x="47" y="3609"/>
                  </a:lnTo>
                  <a:lnTo>
                    <a:pt x="118" y="3657"/>
                  </a:lnTo>
                  <a:lnTo>
                    <a:pt x="188" y="3700"/>
                  </a:lnTo>
                  <a:lnTo>
                    <a:pt x="304" y="3743"/>
                  </a:lnTo>
                  <a:lnTo>
                    <a:pt x="421" y="3786"/>
                  </a:lnTo>
                  <a:lnTo>
                    <a:pt x="561" y="3823"/>
                  </a:lnTo>
                  <a:lnTo>
                    <a:pt x="702" y="3855"/>
                  </a:lnTo>
                  <a:lnTo>
                    <a:pt x="888" y="3887"/>
                  </a:lnTo>
                  <a:lnTo>
                    <a:pt x="1052" y="3914"/>
                  </a:lnTo>
                  <a:lnTo>
                    <a:pt x="1239" y="3936"/>
                  </a:lnTo>
                  <a:lnTo>
                    <a:pt x="1449" y="3957"/>
                  </a:lnTo>
                  <a:lnTo>
                    <a:pt x="1636" y="3968"/>
                  </a:lnTo>
                  <a:lnTo>
                    <a:pt x="1846" y="3979"/>
                  </a:lnTo>
                  <a:lnTo>
                    <a:pt x="2057" y="3984"/>
                  </a:lnTo>
                  <a:lnTo>
                    <a:pt x="2267" y="3984"/>
                  </a:lnTo>
                  <a:lnTo>
                    <a:pt x="2454" y="3979"/>
                  </a:lnTo>
                  <a:lnTo>
                    <a:pt x="2664" y="3968"/>
                  </a:lnTo>
                  <a:lnTo>
                    <a:pt x="2851" y="3957"/>
                  </a:lnTo>
                  <a:lnTo>
                    <a:pt x="3061" y="3936"/>
                  </a:lnTo>
                  <a:lnTo>
                    <a:pt x="3248" y="3914"/>
                  </a:lnTo>
                  <a:lnTo>
                    <a:pt x="3412" y="3887"/>
                  </a:lnTo>
                  <a:lnTo>
                    <a:pt x="3575" y="3855"/>
                  </a:lnTo>
                  <a:lnTo>
                    <a:pt x="3739" y="3818"/>
                  </a:lnTo>
                  <a:lnTo>
                    <a:pt x="4066" y="3727"/>
                  </a:lnTo>
                  <a:lnTo>
                    <a:pt x="4370" y="3636"/>
                  </a:lnTo>
                  <a:lnTo>
                    <a:pt x="4743" y="3512"/>
                  </a:lnTo>
                  <a:lnTo>
                    <a:pt x="5164" y="3357"/>
                  </a:lnTo>
                  <a:lnTo>
                    <a:pt x="5584" y="3180"/>
                  </a:lnTo>
                  <a:lnTo>
                    <a:pt x="5795" y="3083"/>
                  </a:lnTo>
                  <a:lnTo>
                    <a:pt x="6005" y="2976"/>
                  </a:lnTo>
                  <a:lnTo>
                    <a:pt x="6192" y="2864"/>
                  </a:lnTo>
                  <a:lnTo>
                    <a:pt x="6379" y="2746"/>
                  </a:lnTo>
                  <a:lnTo>
                    <a:pt x="6566" y="2628"/>
                  </a:lnTo>
                  <a:lnTo>
                    <a:pt x="6729" y="2499"/>
                  </a:lnTo>
                  <a:lnTo>
                    <a:pt x="6869" y="2365"/>
                  </a:lnTo>
                  <a:lnTo>
                    <a:pt x="6986" y="2226"/>
                  </a:lnTo>
                  <a:lnTo>
                    <a:pt x="7080" y="2086"/>
                  </a:lnTo>
                  <a:lnTo>
                    <a:pt x="7126" y="1942"/>
                  </a:lnTo>
                  <a:lnTo>
                    <a:pt x="7173" y="1786"/>
                  </a:lnTo>
                  <a:lnTo>
                    <a:pt x="7173" y="1636"/>
                  </a:lnTo>
                  <a:lnTo>
                    <a:pt x="7126" y="1475"/>
                  </a:lnTo>
                  <a:lnTo>
                    <a:pt x="7056" y="1314"/>
                  </a:lnTo>
                  <a:lnTo>
                    <a:pt x="6939" y="1143"/>
                  </a:lnTo>
                  <a:lnTo>
                    <a:pt x="6776" y="977"/>
                  </a:lnTo>
                  <a:lnTo>
                    <a:pt x="6542" y="805"/>
                  </a:lnTo>
                  <a:lnTo>
                    <a:pt x="6285" y="628"/>
                  </a:lnTo>
                  <a:lnTo>
                    <a:pt x="5958" y="451"/>
                  </a:lnTo>
                  <a:lnTo>
                    <a:pt x="5584" y="269"/>
                  </a:lnTo>
                  <a:lnTo>
                    <a:pt x="5421" y="210"/>
                  </a:lnTo>
                  <a:lnTo>
                    <a:pt x="5234" y="156"/>
                  </a:lnTo>
                  <a:lnTo>
                    <a:pt x="5024" y="108"/>
                  </a:lnTo>
                  <a:lnTo>
                    <a:pt x="4790" y="71"/>
                  </a:lnTo>
                  <a:lnTo>
                    <a:pt x="4510" y="39"/>
                  </a:lnTo>
                  <a:lnTo>
                    <a:pt x="4253" y="17"/>
                  </a:lnTo>
                  <a:lnTo>
                    <a:pt x="3972" y="6"/>
                  </a:lnTo>
                  <a:lnTo>
                    <a:pt x="3669"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28;p44">
              <a:extLst>
                <a:ext uri="{FF2B5EF4-FFF2-40B4-BE49-F238E27FC236}">
                  <a16:creationId xmlns:a16="http://schemas.microsoft.com/office/drawing/2014/main" id="{5A565FAD-368D-45E3-B984-4A0C37802285}"/>
                </a:ext>
              </a:extLst>
            </p:cNvPr>
            <p:cNvSpPr/>
            <p:nvPr/>
          </p:nvSpPr>
          <p:spPr>
            <a:xfrm rot="10800000">
              <a:off x="3043388" y="3425270"/>
              <a:ext cx="69327" cy="156193"/>
            </a:xfrm>
            <a:custGeom>
              <a:avLst/>
              <a:gdLst/>
              <a:ahLst/>
              <a:cxnLst/>
              <a:rect l="l" t="t" r="r" b="b"/>
              <a:pathLst>
                <a:path w="7173" h="3984" extrusionOk="0">
                  <a:moveTo>
                    <a:pt x="3434" y="1"/>
                  </a:moveTo>
                  <a:lnTo>
                    <a:pt x="3177" y="12"/>
                  </a:lnTo>
                  <a:lnTo>
                    <a:pt x="2944" y="28"/>
                  </a:lnTo>
                  <a:lnTo>
                    <a:pt x="2687" y="55"/>
                  </a:lnTo>
                  <a:lnTo>
                    <a:pt x="2500" y="81"/>
                  </a:lnTo>
                  <a:lnTo>
                    <a:pt x="2336" y="108"/>
                  </a:lnTo>
                  <a:lnTo>
                    <a:pt x="2173" y="140"/>
                  </a:lnTo>
                  <a:lnTo>
                    <a:pt x="2033" y="178"/>
                  </a:lnTo>
                  <a:lnTo>
                    <a:pt x="1892" y="215"/>
                  </a:lnTo>
                  <a:lnTo>
                    <a:pt x="1799" y="258"/>
                  </a:lnTo>
                  <a:lnTo>
                    <a:pt x="1706" y="296"/>
                  </a:lnTo>
                  <a:lnTo>
                    <a:pt x="1635" y="344"/>
                  </a:lnTo>
                  <a:lnTo>
                    <a:pt x="1565" y="387"/>
                  </a:lnTo>
                  <a:lnTo>
                    <a:pt x="1542" y="435"/>
                  </a:lnTo>
                  <a:lnTo>
                    <a:pt x="1519" y="483"/>
                  </a:lnTo>
                  <a:lnTo>
                    <a:pt x="1542" y="532"/>
                  </a:lnTo>
                  <a:lnTo>
                    <a:pt x="1565" y="580"/>
                  </a:lnTo>
                  <a:lnTo>
                    <a:pt x="1612" y="628"/>
                  </a:lnTo>
                  <a:lnTo>
                    <a:pt x="1682" y="671"/>
                  </a:lnTo>
                  <a:lnTo>
                    <a:pt x="1752" y="719"/>
                  </a:lnTo>
                  <a:lnTo>
                    <a:pt x="2033" y="843"/>
                  </a:lnTo>
                  <a:lnTo>
                    <a:pt x="2243" y="966"/>
                  </a:lnTo>
                  <a:lnTo>
                    <a:pt x="2430" y="1089"/>
                  </a:lnTo>
                  <a:lnTo>
                    <a:pt x="2570" y="1207"/>
                  </a:lnTo>
                  <a:lnTo>
                    <a:pt x="2687" y="1325"/>
                  </a:lnTo>
                  <a:lnTo>
                    <a:pt x="2780" y="1443"/>
                  </a:lnTo>
                  <a:lnTo>
                    <a:pt x="2827" y="1556"/>
                  </a:lnTo>
                  <a:lnTo>
                    <a:pt x="2850" y="1663"/>
                  </a:lnTo>
                  <a:lnTo>
                    <a:pt x="2850" y="1775"/>
                  </a:lnTo>
                  <a:lnTo>
                    <a:pt x="2827" y="1877"/>
                  </a:lnTo>
                  <a:lnTo>
                    <a:pt x="2780" y="1979"/>
                  </a:lnTo>
                  <a:lnTo>
                    <a:pt x="2710" y="2076"/>
                  </a:lnTo>
                  <a:lnTo>
                    <a:pt x="2617" y="2172"/>
                  </a:lnTo>
                  <a:lnTo>
                    <a:pt x="2523" y="2263"/>
                  </a:lnTo>
                  <a:lnTo>
                    <a:pt x="2406" y="2354"/>
                  </a:lnTo>
                  <a:lnTo>
                    <a:pt x="2290" y="2440"/>
                  </a:lnTo>
                  <a:lnTo>
                    <a:pt x="2033" y="2596"/>
                  </a:lnTo>
                  <a:lnTo>
                    <a:pt x="1729" y="2735"/>
                  </a:lnTo>
                  <a:lnTo>
                    <a:pt x="1449" y="2858"/>
                  </a:lnTo>
                  <a:lnTo>
                    <a:pt x="1168" y="2960"/>
                  </a:lnTo>
                  <a:lnTo>
                    <a:pt x="935" y="3046"/>
                  </a:lnTo>
                  <a:lnTo>
                    <a:pt x="724" y="3105"/>
                  </a:lnTo>
                  <a:lnTo>
                    <a:pt x="537" y="3158"/>
                  </a:lnTo>
                  <a:lnTo>
                    <a:pt x="397" y="3196"/>
                  </a:lnTo>
                  <a:lnTo>
                    <a:pt x="280" y="3239"/>
                  </a:lnTo>
                  <a:lnTo>
                    <a:pt x="187" y="3282"/>
                  </a:lnTo>
                  <a:lnTo>
                    <a:pt x="117" y="3325"/>
                  </a:lnTo>
                  <a:lnTo>
                    <a:pt x="47" y="3373"/>
                  </a:lnTo>
                  <a:lnTo>
                    <a:pt x="0" y="3421"/>
                  </a:lnTo>
                  <a:lnTo>
                    <a:pt x="0" y="3469"/>
                  </a:lnTo>
                  <a:lnTo>
                    <a:pt x="0" y="3512"/>
                  </a:lnTo>
                  <a:lnTo>
                    <a:pt x="23" y="3560"/>
                  </a:lnTo>
                  <a:lnTo>
                    <a:pt x="47" y="3609"/>
                  </a:lnTo>
                  <a:lnTo>
                    <a:pt x="117" y="3652"/>
                  </a:lnTo>
                  <a:lnTo>
                    <a:pt x="187" y="3700"/>
                  </a:lnTo>
                  <a:lnTo>
                    <a:pt x="280" y="3743"/>
                  </a:lnTo>
                  <a:lnTo>
                    <a:pt x="397" y="3780"/>
                  </a:lnTo>
                  <a:lnTo>
                    <a:pt x="537" y="3818"/>
                  </a:lnTo>
                  <a:lnTo>
                    <a:pt x="701" y="3855"/>
                  </a:lnTo>
                  <a:lnTo>
                    <a:pt x="865" y="3887"/>
                  </a:lnTo>
                  <a:lnTo>
                    <a:pt x="1051" y="3914"/>
                  </a:lnTo>
                  <a:lnTo>
                    <a:pt x="1238" y="3936"/>
                  </a:lnTo>
                  <a:lnTo>
                    <a:pt x="1425" y="3957"/>
                  </a:lnTo>
                  <a:lnTo>
                    <a:pt x="1635" y="3968"/>
                  </a:lnTo>
                  <a:lnTo>
                    <a:pt x="1846" y="3979"/>
                  </a:lnTo>
                  <a:lnTo>
                    <a:pt x="2056" y="3984"/>
                  </a:lnTo>
                  <a:lnTo>
                    <a:pt x="2243" y="3984"/>
                  </a:lnTo>
                  <a:lnTo>
                    <a:pt x="2453" y="3979"/>
                  </a:lnTo>
                  <a:lnTo>
                    <a:pt x="2663" y="3968"/>
                  </a:lnTo>
                  <a:lnTo>
                    <a:pt x="2850" y="3957"/>
                  </a:lnTo>
                  <a:lnTo>
                    <a:pt x="3061" y="3936"/>
                  </a:lnTo>
                  <a:lnTo>
                    <a:pt x="3248" y="3914"/>
                  </a:lnTo>
                  <a:lnTo>
                    <a:pt x="3411" y="3887"/>
                  </a:lnTo>
                  <a:lnTo>
                    <a:pt x="3575" y="3855"/>
                  </a:lnTo>
                  <a:lnTo>
                    <a:pt x="3738" y="3818"/>
                  </a:lnTo>
                  <a:lnTo>
                    <a:pt x="4065" y="3727"/>
                  </a:lnTo>
                  <a:lnTo>
                    <a:pt x="4369" y="3635"/>
                  </a:lnTo>
                  <a:lnTo>
                    <a:pt x="4743" y="3512"/>
                  </a:lnTo>
                  <a:lnTo>
                    <a:pt x="5163" y="3357"/>
                  </a:lnTo>
                  <a:lnTo>
                    <a:pt x="5584" y="3180"/>
                  </a:lnTo>
                  <a:lnTo>
                    <a:pt x="5794" y="3083"/>
                  </a:lnTo>
                  <a:lnTo>
                    <a:pt x="6004" y="2976"/>
                  </a:lnTo>
                  <a:lnTo>
                    <a:pt x="6215" y="2864"/>
                  </a:lnTo>
                  <a:lnTo>
                    <a:pt x="6401" y="2751"/>
                  </a:lnTo>
                  <a:lnTo>
                    <a:pt x="6565" y="2628"/>
                  </a:lnTo>
                  <a:lnTo>
                    <a:pt x="6729" y="2499"/>
                  </a:lnTo>
                  <a:lnTo>
                    <a:pt x="6869" y="2365"/>
                  </a:lnTo>
                  <a:lnTo>
                    <a:pt x="6986" y="2231"/>
                  </a:lnTo>
                  <a:lnTo>
                    <a:pt x="7079" y="2086"/>
                  </a:lnTo>
                  <a:lnTo>
                    <a:pt x="7149" y="1942"/>
                  </a:lnTo>
                  <a:lnTo>
                    <a:pt x="7172" y="1786"/>
                  </a:lnTo>
                  <a:lnTo>
                    <a:pt x="7172" y="1636"/>
                  </a:lnTo>
                  <a:lnTo>
                    <a:pt x="7126" y="1475"/>
                  </a:lnTo>
                  <a:lnTo>
                    <a:pt x="7056" y="1314"/>
                  </a:lnTo>
                  <a:lnTo>
                    <a:pt x="6939" y="1143"/>
                  </a:lnTo>
                  <a:lnTo>
                    <a:pt x="6775" y="977"/>
                  </a:lnTo>
                  <a:lnTo>
                    <a:pt x="6565" y="805"/>
                  </a:lnTo>
                  <a:lnTo>
                    <a:pt x="6285" y="628"/>
                  </a:lnTo>
                  <a:lnTo>
                    <a:pt x="5981" y="451"/>
                  </a:lnTo>
                  <a:lnTo>
                    <a:pt x="5584" y="269"/>
                  </a:lnTo>
                  <a:lnTo>
                    <a:pt x="5444" y="210"/>
                  </a:lnTo>
                  <a:lnTo>
                    <a:pt x="5233" y="156"/>
                  </a:lnTo>
                  <a:lnTo>
                    <a:pt x="5023" y="108"/>
                  </a:lnTo>
                  <a:lnTo>
                    <a:pt x="4789" y="71"/>
                  </a:lnTo>
                  <a:lnTo>
                    <a:pt x="4532" y="38"/>
                  </a:lnTo>
                  <a:lnTo>
                    <a:pt x="4252" y="17"/>
                  </a:lnTo>
                  <a:lnTo>
                    <a:pt x="3972" y="6"/>
                  </a:lnTo>
                  <a:lnTo>
                    <a:pt x="366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29;p44">
              <a:extLst>
                <a:ext uri="{FF2B5EF4-FFF2-40B4-BE49-F238E27FC236}">
                  <a16:creationId xmlns:a16="http://schemas.microsoft.com/office/drawing/2014/main" id="{BA864661-EB40-4874-B7A5-405B39E15A24}"/>
                </a:ext>
              </a:extLst>
            </p:cNvPr>
            <p:cNvSpPr/>
            <p:nvPr/>
          </p:nvSpPr>
          <p:spPr>
            <a:xfrm rot="10800000">
              <a:off x="3907526" y="-635976"/>
              <a:ext cx="145652" cy="106598"/>
            </a:xfrm>
            <a:custGeom>
              <a:avLst/>
              <a:gdLst/>
              <a:ahLst/>
              <a:cxnLst/>
              <a:rect l="l" t="t" r="r" b="b"/>
              <a:pathLst>
                <a:path w="15070" h="2719" extrusionOk="0">
                  <a:moveTo>
                    <a:pt x="1963" y="0"/>
                  </a:moveTo>
                  <a:lnTo>
                    <a:pt x="1776" y="6"/>
                  </a:lnTo>
                  <a:lnTo>
                    <a:pt x="1589" y="16"/>
                  </a:lnTo>
                  <a:lnTo>
                    <a:pt x="1425" y="27"/>
                  </a:lnTo>
                  <a:lnTo>
                    <a:pt x="1215" y="49"/>
                  </a:lnTo>
                  <a:lnTo>
                    <a:pt x="1028" y="70"/>
                  </a:lnTo>
                  <a:lnTo>
                    <a:pt x="841" y="97"/>
                  </a:lnTo>
                  <a:lnTo>
                    <a:pt x="701" y="129"/>
                  </a:lnTo>
                  <a:lnTo>
                    <a:pt x="538" y="161"/>
                  </a:lnTo>
                  <a:lnTo>
                    <a:pt x="421" y="199"/>
                  </a:lnTo>
                  <a:lnTo>
                    <a:pt x="304" y="242"/>
                  </a:lnTo>
                  <a:lnTo>
                    <a:pt x="210" y="279"/>
                  </a:lnTo>
                  <a:lnTo>
                    <a:pt x="117" y="327"/>
                  </a:lnTo>
                  <a:lnTo>
                    <a:pt x="70" y="370"/>
                  </a:lnTo>
                  <a:lnTo>
                    <a:pt x="24" y="419"/>
                  </a:lnTo>
                  <a:lnTo>
                    <a:pt x="0" y="461"/>
                  </a:lnTo>
                  <a:lnTo>
                    <a:pt x="0" y="510"/>
                  </a:lnTo>
                  <a:lnTo>
                    <a:pt x="24" y="558"/>
                  </a:lnTo>
                  <a:lnTo>
                    <a:pt x="47" y="611"/>
                  </a:lnTo>
                  <a:lnTo>
                    <a:pt x="117" y="660"/>
                  </a:lnTo>
                  <a:lnTo>
                    <a:pt x="304" y="767"/>
                  </a:lnTo>
                  <a:lnTo>
                    <a:pt x="538" y="874"/>
                  </a:lnTo>
                  <a:lnTo>
                    <a:pt x="841" y="1008"/>
                  </a:lnTo>
                  <a:lnTo>
                    <a:pt x="1215" y="1164"/>
                  </a:lnTo>
                  <a:lnTo>
                    <a:pt x="1706" y="1335"/>
                  </a:lnTo>
                  <a:lnTo>
                    <a:pt x="1986" y="1421"/>
                  </a:lnTo>
                  <a:lnTo>
                    <a:pt x="2290" y="1512"/>
                  </a:lnTo>
                  <a:lnTo>
                    <a:pt x="2617" y="1609"/>
                  </a:lnTo>
                  <a:lnTo>
                    <a:pt x="2967" y="1700"/>
                  </a:lnTo>
                  <a:lnTo>
                    <a:pt x="3364" y="1796"/>
                  </a:lnTo>
                  <a:lnTo>
                    <a:pt x="3785" y="1887"/>
                  </a:lnTo>
                  <a:lnTo>
                    <a:pt x="4229" y="1978"/>
                  </a:lnTo>
                  <a:lnTo>
                    <a:pt x="4696" y="2070"/>
                  </a:lnTo>
                  <a:lnTo>
                    <a:pt x="5187" y="2155"/>
                  </a:lnTo>
                  <a:lnTo>
                    <a:pt x="5724" y="2236"/>
                  </a:lnTo>
                  <a:lnTo>
                    <a:pt x="6285" y="2316"/>
                  </a:lnTo>
                  <a:lnTo>
                    <a:pt x="6892" y="2386"/>
                  </a:lnTo>
                  <a:lnTo>
                    <a:pt x="7523" y="2456"/>
                  </a:lnTo>
                  <a:lnTo>
                    <a:pt x="8177" y="2515"/>
                  </a:lnTo>
                  <a:lnTo>
                    <a:pt x="8878" y="2573"/>
                  </a:lnTo>
                  <a:lnTo>
                    <a:pt x="9602" y="2616"/>
                  </a:lnTo>
                  <a:lnTo>
                    <a:pt x="10350" y="2659"/>
                  </a:lnTo>
                  <a:lnTo>
                    <a:pt x="11168" y="2686"/>
                  </a:lnTo>
                  <a:lnTo>
                    <a:pt x="11985" y="2708"/>
                  </a:lnTo>
                  <a:lnTo>
                    <a:pt x="12873" y="2718"/>
                  </a:lnTo>
                  <a:lnTo>
                    <a:pt x="13107" y="2708"/>
                  </a:lnTo>
                  <a:lnTo>
                    <a:pt x="13317" y="2697"/>
                  </a:lnTo>
                  <a:lnTo>
                    <a:pt x="13527" y="2686"/>
                  </a:lnTo>
                  <a:lnTo>
                    <a:pt x="13737" y="2665"/>
                  </a:lnTo>
                  <a:lnTo>
                    <a:pt x="13924" y="2643"/>
                  </a:lnTo>
                  <a:lnTo>
                    <a:pt x="14111" y="2622"/>
                  </a:lnTo>
                  <a:lnTo>
                    <a:pt x="14275" y="2595"/>
                  </a:lnTo>
                  <a:lnTo>
                    <a:pt x="14415" y="2568"/>
                  </a:lnTo>
                  <a:lnTo>
                    <a:pt x="14555" y="2531"/>
                  </a:lnTo>
                  <a:lnTo>
                    <a:pt x="14695" y="2498"/>
                  </a:lnTo>
                  <a:lnTo>
                    <a:pt x="14789" y="2461"/>
                  </a:lnTo>
                  <a:lnTo>
                    <a:pt x="14882" y="2418"/>
                  </a:lnTo>
                  <a:lnTo>
                    <a:pt x="14952" y="2375"/>
                  </a:lnTo>
                  <a:lnTo>
                    <a:pt x="15022" y="2332"/>
                  </a:lnTo>
                  <a:lnTo>
                    <a:pt x="15046" y="2284"/>
                  </a:lnTo>
                  <a:lnTo>
                    <a:pt x="15069" y="2230"/>
                  </a:lnTo>
                  <a:lnTo>
                    <a:pt x="15069" y="2182"/>
                  </a:lnTo>
                  <a:lnTo>
                    <a:pt x="15022" y="2134"/>
                  </a:lnTo>
                  <a:lnTo>
                    <a:pt x="14976" y="2086"/>
                  </a:lnTo>
                  <a:lnTo>
                    <a:pt x="14906" y="2037"/>
                  </a:lnTo>
                  <a:lnTo>
                    <a:pt x="14836" y="1995"/>
                  </a:lnTo>
                  <a:lnTo>
                    <a:pt x="14719" y="1957"/>
                  </a:lnTo>
                  <a:lnTo>
                    <a:pt x="14602" y="1914"/>
                  </a:lnTo>
                  <a:lnTo>
                    <a:pt x="14462" y="1882"/>
                  </a:lnTo>
                  <a:lnTo>
                    <a:pt x="14322" y="1850"/>
                  </a:lnTo>
                  <a:lnTo>
                    <a:pt x="14158" y="1818"/>
                  </a:lnTo>
                  <a:lnTo>
                    <a:pt x="13971" y="1791"/>
                  </a:lnTo>
                  <a:lnTo>
                    <a:pt x="13784" y="1769"/>
                  </a:lnTo>
                  <a:lnTo>
                    <a:pt x="13597" y="1753"/>
                  </a:lnTo>
                  <a:lnTo>
                    <a:pt x="13387" y="1743"/>
                  </a:lnTo>
                  <a:lnTo>
                    <a:pt x="13177" y="1732"/>
                  </a:lnTo>
                  <a:lnTo>
                    <a:pt x="12966" y="1727"/>
                  </a:lnTo>
                  <a:lnTo>
                    <a:pt x="12359" y="1721"/>
                  </a:lnTo>
                  <a:lnTo>
                    <a:pt x="11798" y="1710"/>
                  </a:lnTo>
                  <a:lnTo>
                    <a:pt x="11238" y="1689"/>
                  </a:lnTo>
                  <a:lnTo>
                    <a:pt x="10724" y="1662"/>
                  </a:lnTo>
                  <a:lnTo>
                    <a:pt x="10210" y="1630"/>
                  </a:lnTo>
                  <a:lnTo>
                    <a:pt x="9742" y="1592"/>
                  </a:lnTo>
                  <a:lnTo>
                    <a:pt x="9299" y="1550"/>
                  </a:lnTo>
                  <a:lnTo>
                    <a:pt x="8855" y="1507"/>
                  </a:lnTo>
                  <a:lnTo>
                    <a:pt x="8457" y="1453"/>
                  </a:lnTo>
                  <a:lnTo>
                    <a:pt x="8060" y="1400"/>
                  </a:lnTo>
                  <a:lnTo>
                    <a:pt x="7687" y="1346"/>
                  </a:lnTo>
                  <a:lnTo>
                    <a:pt x="7359" y="1287"/>
                  </a:lnTo>
                  <a:lnTo>
                    <a:pt x="7032" y="1223"/>
                  </a:lnTo>
                  <a:lnTo>
                    <a:pt x="6729" y="1164"/>
                  </a:lnTo>
                  <a:lnTo>
                    <a:pt x="6425" y="1099"/>
                  </a:lnTo>
                  <a:lnTo>
                    <a:pt x="6168" y="1035"/>
                  </a:lnTo>
                  <a:lnTo>
                    <a:pt x="5677" y="906"/>
                  </a:lnTo>
                  <a:lnTo>
                    <a:pt x="5280" y="783"/>
                  </a:lnTo>
                  <a:lnTo>
                    <a:pt x="4953" y="665"/>
                  </a:lnTo>
                  <a:lnTo>
                    <a:pt x="4673" y="563"/>
                  </a:lnTo>
                  <a:lnTo>
                    <a:pt x="4462" y="472"/>
                  </a:lnTo>
                  <a:lnTo>
                    <a:pt x="4322" y="397"/>
                  </a:lnTo>
                  <a:lnTo>
                    <a:pt x="4182" y="322"/>
                  </a:lnTo>
                  <a:lnTo>
                    <a:pt x="4042" y="252"/>
                  </a:lnTo>
                  <a:lnTo>
                    <a:pt x="3855" y="188"/>
                  </a:lnTo>
                  <a:lnTo>
                    <a:pt x="3621" y="134"/>
                  </a:lnTo>
                  <a:lnTo>
                    <a:pt x="3364" y="86"/>
                  </a:lnTo>
                  <a:lnTo>
                    <a:pt x="3084" y="49"/>
                  </a:lnTo>
                  <a:lnTo>
                    <a:pt x="2780" y="22"/>
                  </a:lnTo>
                  <a:lnTo>
                    <a:pt x="2477"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30;p44">
              <a:extLst>
                <a:ext uri="{FF2B5EF4-FFF2-40B4-BE49-F238E27FC236}">
                  <a16:creationId xmlns:a16="http://schemas.microsoft.com/office/drawing/2014/main" id="{AB972DCE-A297-4C5F-A747-31837686AC01}"/>
                </a:ext>
              </a:extLst>
            </p:cNvPr>
            <p:cNvSpPr/>
            <p:nvPr/>
          </p:nvSpPr>
          <p:spPr>
            <a:xfrm rot="10800000">
              <a:off x="3543087" y="-729284"/>
              <a:ext cx="145652" cy="106598"/>
            </a:xfrm>
            <a:custGeom>
              <a:avLst/>
              <a:gdLst/>
              <a:ahLst/>
              <a:cxnLst/>
              <a:rect l="l" t="t" r="r" b="b"/>
              <a:pathLst>
                <a:path w="15070" h="2719" extrusionOk="0">
                  <a:moveTo>
                    <a:pt x="1986" y="1"/>
                  </a:moveTo>
                  <a:lnTo>
                    <a:pt x="1800" y="6"/>
                  </a:lnTo>
                  <a:lnTo>
                    <a:pt x="1613" y="17"/>
                  </a:lnTo>
                  <a:lnTo>
                    <a:pt x="1426" y="27"/>
                  </a:lnTo>
                  <a:lnTo>
                    <a:pt x="1239" y="49"/>
                  </a:lnTo>
                  <a:lnTo>
                    <a:pt x="1052" y="70"/>
                  </a:lnTo>
                  <a:lnTo>
                    <a:pt x="865" y="97"/>
                  </a:lnTo>
                  <a:lnTo>
                    <a:pt x="702" y="129"/>
                  </a:lnTo>
                  <a:lnTo>
                    <a:pt x="561" y="161"/>
                  </a:lnTo>
                  <a:lnTo>
                    <a:pt x="421" y="199"/>
                  </a:lnTo>
                  <a:lnTo>
                    <a:pt x="304" y="242"/>
                  </a:lnTo>
                  <a:lnTo>
                    <a:pt x="211" y="279"/>
                  </a:lnTo>
                  <a:lnTo>
                    <a:pt x="141" y="322"/>
                  </a:lnTo>
                  <a:lnTo>
                    <a:pt x="71" y="370"/>
                  </a:lnTo>
                  <a:lnTo>
                    <a:pt x="24" y="419"/>
                  </a:lnTo>
                  <a:lnTo>
                    <a:pt x="1" y="467"/>
                  </a:lnTo>
                  <a:lnTo>
                    <a:pt x="1" y="515"/>
                  </a:lnTo>
                  <a:lnTo>
                    <a:pt x="24" y="563"/>
                  </a:lnTo>
                  <a:lnTo>
                    <a:pt x="71" y="612"/>
                  </a:lnTo>
                  <a:lnTo>
                    <a:pt x="141" y="660"/>
                  </a:lnTo>
                  <a:lnTo>
                    <a:pt x="328" y="767"/>
                  </a:lnTo>
                  <a:lnTo>
                    <a:pt x="538" y="874"/>
                  </a:lnTo>
                  <a:lnTo>
                    <a:pt x="842" y="1008"/>
                  </a:lnTo>
                  <a:lnTo>
                    <a:pt x="1239" y="1164"/>
                  </a:lnTo>
                  <a:lnTo>
                    <a:pt x="1706" y="1335"/>
                  </a:lnTo>
                  <a:lnTo>
                    <a:pt x="1986" y="1426"/>
                  </a:lnTo>
                  <a:lnTo>
                    <a:pt x="2290" y="1518"/>
                  </a:lnTo>
                  <a:lnTo>
                    <a:pt x="2617" y="1609"/>
                  </a:lnTo>
                  <a:lnTo>
                    <a:pt x="2991" y="1700"/>
                  </a:lnTo>
                  <a:lnTo>
                    <a:pt x="3365" y="1796"/>
                  </a:lnTo>
                  <a:lnTo>
                    <a:pt x="3785" y="1887"/>
                  </a:lnTo>
                  <a:lnTo>
                    <a:pt x="4229" y="1979"/>
                  </a:lnTo>
                  <a:lnTo>
                    <a:pt x="4697" y="2070"/>
                  </a:lnTo>
                  <a:lnTo>
                    <a:pt x="5211" y="2155"/>
                  </a:lnTo>
                  <a:lnTo>
                    <a:pt x="5725" y="2236"/>
                  </a:lnTo>
                  <a:lnTo>
                    <a:pt x="6309" y="2316"/>
                  </a:lnTo>
                  <a:lnTo>
                    <a:pt x="6893" y="2391"/>
                  </a:lnTo>
                  <a:lnTo>
                    <a:pt x="7523" y="2456"/>
                  </a:lnTo>
                  <a:lnTo>
                    <a:pt x="8178" y="2520"/>
                  </a:lnTo>
                  <a:lnTo>
                    <a:pt x="8879" y="2574"/>
                  </a:lnTo>
                  <a:lnTo>
                    <a:pt x="9603" y="2622"/>
                  </a:lnTo>
                  <a:lnTo>
                    <a:pt x="10374" y="2659"/>
                  </a:lnTo>
                  <a:lnTo>
                    <a:pt x="11168" y="2686"/>
                  </a:lnTo>
                  <a:lnTo>
                    <a:pt x="12009" y="2708"/>
                  </a:lnTo>
                  <a:lnTo>
                    <a:pt x="12874" y="2718"/>
                  </a:lnTo>
                  <a:lnTo>
                    <a:pt x="13107" y="2713"/>
                  </a:lnTo>
                  <a:lnTo>
                    <a:pt x="13341" y="2702"/>
                  </a:lnTo>
                  <a:lnTo>
                    <a:pt x="13551" y="2692"/>
                  </a:lnTo>
                  <a:lnTo>
                    <a:pt x="13761" y="2670"/>
                  </a:lnTo>
                  <a:lnTo>
                    <a:pt x="13948" y="2654"/>
                  </a:lnTo>
                  <a:lnTo>
                    <a:pt x="14135" y="2627"/>
                  </a:lnTo>
                  <a:lnTo>
                    <a:pt x="14299" y="2600"/>
                  </a:lnTo>
                  <a:lnTo>
                    <a:pt x="14439" y="2568"/>
                  </a:lnTo>
                  <a:lnTo>
                    <a:pt x="14579" y="2536"/>
                  </a:lnTo>
                  <a:lnTo>
                    <a:pt x="14719" y="2499"/>
                  </a:lnTo>
                  <a:lnTo>
                    <a:pt x="14813" y="2461"/>
                  </a:lnTo>
                  <a:lnTo>
                    <a:pt x="14906" y="2418"/>
                  </a:lnTo>
                  <a:lnTo>
                    <a:pt x="14976" y="2375"/>
                  </a:lnTo>
                  <a:lnTo>
                    <a:pt x="15023" y="2332"/>
                  </a:lnTo>
                  <a:lnTo>
                    <a:pt x="15070" y="2284"/>
                  </a:lnTo>
                  <a:lnTo>
                    <a:pt x="15070" y="2231"/>
                  </a:lnTo>
                  <a:lnTo>
                    <a:pt x="15070" y="2182"/>
                  </a:lnTo>
                  <a:lnTo>
                    <a:pt x="15046" y="2134"/>
                  </a:lnTo>
                  <a:lnTo>
                    <a:pt x="15000" y="2086"/>
                  </a:lnTo>
                  <a:lnTo>
                    <a:pt x="14929" y="2038"/>
                  </a:lnTo>
                  <a:lnTo>
                    <a:pt x="14836" y="1995"/>
                  </a:lnTo>
                  <a:lnTo>
                    <a:pt x="14719" y="1957"/>
                  </a:lnTo>
                  <a:lnTo>
                    <a:pt x="14602" y="1914"/>
                  </a:lnTo>
                  <a:lnTo>
                    <a:pt x="14462" y="1882"/>
                  </a:lnTo>
                  <a:lnTo>
                    <a:pt x="14322" y="1850"/>
                  </a:lnTo>
                  <a:lnTo>
                    <a:pt x="14159" y="1818"/>
                  </a:lnTo>
                  <a:lnTo>
                    <a:pt x="13995" y="1791"/>
                  </a:lnTo>
                  <a:lnTo>
                    <a:pt x="13808" y="1770"/>
                  </a:lnTo>
                  <a:lnTo>
                    <a:pt x="13598" y="1753"/>
                  </a:lnTo>
                  <a:lnTo>
                    <a:pt x="13388" y="1743"/>
                  </a:lnTo>
                  <a:lnTo>
                    <a:pt x="13177" y="1732"/>
                  </a:lnTo>
                  <a:lnTo>
                    <a:pt x="12967" y="1727"/>
                  </a:lnTo>
                  <a:lnTo>
                    <a:pt x="12360" y="1721"/>
                  </a:lnTo>
                  <a:lnTo>
                    <a:pt x="11775" y="1711"/>
                  </a:lnTo>
                  <a:lnTo>
                    <a:pt x="11238" y="1689"/>
                  </a:lnTo>
                  <a:lnTo>
                    <a:pt x="10701" y="1662"/>
                  </a:lnTo>
                  <a:lnTo>
                    <a:pt x="10187" y="1630"/>
                  </a:lnTo>
                  <a:lnTo>
                    <a:pt x="9720" y="1587"/>
                  </a:lnTo>
                  <a:lnTo>
                    <a:pt x="9252" y="1544"/>
                  </a:lnTo>
                  <a:lnTo>
                    <a:pt x="8832" y="1501"/>
                  </a:lnTo>
                  <a:lnTo>
                    <a:pt x="8411" y="1448"/>
                  </a:lnTo>
                  <a:lnTo>
                    <a:pt x="8014" y="1394"/>
                  </a:lnTo>
                  <a:lnTo>
                    <a:pt x="7664" y="1335"/>
                  </a:lnTo>
                  <a:lnTo>
                    <a:pt x="7313" y="1276"/>
                  </a:lnTo>
                  <a:lnTo>
                    <a:pt x="6986" y="1212"/>
                  </a:lnTo>
                  <a:lnTo>
                    <a:pt x="6682" y="1153"/>
                  </a:lnTo>
                  <a:lnTo>
                    <a:pt x="6379" y="1089"/>
                  </a:lnTo>
                  <a:lnTo>
                    <a:pt x="6122" y="1024"/>
                  </a:lnTo>
                  <a:lnTo>
                    <a:pt x="5654" y="896"/>
                  </a:lnTo>
                  <a:lnTo>
                    <a:pt x="5234" y="767"/>
                  </a:lnTo>
                  <a:lnTo>
                    <a:pt x="4907" y="655"/>
                  </a:lnTo>
                  <a:lnTo>
                    <a:pt x="4650" y="547"/>
                  </a:lnTo>
                  <a:lnTo>
                    <a:pt x="4440" y="456"/>
                  </a:lnTo>
                  <a:lnTo>
                    <a:pt x="4299" y="392"/>
                  </a:lnTo>
                  <a:lnTo>
                    <a:pt x="4183" y="328"/>
                  </a:lnTo>
                  <a:lnTo>
                    <a:pt x="4042" y="252"/>
                  </a:lnTo>
                  <a:lnTo>
                    <a:pt x="3856" y="188"/>
                  </a:lnTo>
                  <a:lnTo>
                    <a:pt x="3645" y="135"/>
                  </a:lnTo>
                  <a:lnTo>
                    <a:pt x="3388" y="86"/>
                  </a:lnTo>
                  <a:lnTo>
                    <a:pt x="3108" y="49"/>
                  </a:lnTo>
                  <a:lnTo>
                    <a:pt x="2804" y="22"/>
                  </a:lnTo>
                  <a:lnTo>
                    <a:pt x="2477"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31;p44">
              <a:extLst>
                <a:ext uri="{FF2B5EF4-FFF2-40B4-BE49-F238E27FC236}">
                  <a16:creationId xmlns:a16="http://schemas.microsoft.com/office/drawing/2014/main" id="{848F6E29-523B-40F7-89AE-0364EC784AEA}"/>
                </a:ext>
              </a:extLst>
            </p:cNvPr>
            <p:cNvSpPr/>
            <p:nvPr/>
          </p:nvSpPr>
          <p:spPr>
            <a:xfrm rot="10800000">
              <a:off x="3249542" y="-720463"/>
              <a:ext cx="145652" cy="106598"/>
            </a:xfrm>
            <a:custGeom>
              <a:avLst/>
              <a:gdLst/>
              <a:ahLst/>
              <a:cxnLst/>
              <a:rect l="l" t="t" r="r" b="b"/>
              <a:pathLst>
                <a:path w="15070" h="2719" extrusionOk="0">
                  <a:moveTo>
                    <a:pt x="1963" y="0"/>
                  </a:moveTo>
                  <a:lnTo>
                    <a:pt x="1776" y="6"/>
                  </a:lnTo>
                  <a:lnTo>
                    <a:pt x="1589" y="16"/>
                  </a:lnTo>
                  <a:lnTo>
                    <a:pt x="1402" y="27"/>
                  </a:lnTo>
                  <a:lnTo>
                    <a:pt x="1215" y="49"/>
                  </a:lnTo>
                  <a:lnTo>
                    <a:pt x="1028" y="75"/>
                  </a:lnTo>
                  <a:lnTo>
                    <a:pt x="841" y="102"/>
                  </a:lnTo>
                  <a:lnTo>
                    <a:pt x="678" y="129"/>
                  </a:lnTo>
                  <a:lnTo>
                    <a:pt x="538" y="167"/>
                  </a:lnTo>
                  <a:lnTo>
                    <a:pt x="397" y="204"/>
                  </a:lnTo>
                  <a:lnTo>
                    <a:pt x="304" y="242"/>
                  </a:lnTo>
                  <a:lnTo>
                    <a:pt x="187" y="284"/>
                  </a:lnTo>
                  <a:lnTo>
                    <a:pt x="117" y="327"/>
                  </a:lnTo>
                  <a:lnTo>
                    <a:pt x="47" y="370"/>
                  </a:lnTo>
                  <a:lnTo>
                    <a:pt x="24" y="418"/>
                  </a:lnTo>
                  <a:lnTo>
                    <a:pt x="0" y="467"/>
                  </a:lnTo>
                  <a:lnTo>
                    <a:pt x="0" y="515"/>
                  </a:lnTo>
                  <a:lnTo>
                    <a:pt x="0" y="563"/>
                  </a:lnTo>
                  <a:lnTo>
                    <a:pt x="47" y="611"/>
                  </a:lnTo>
                  <a:lnTo>
                    <a:pt x="117" y="660"/>
                  </a:lnTo>
                  <a:lnTo>
                    <a:pt x="304" y="767"/>
                  </a:lnTo>
                  <a:lnTo>
                    <a:pt x="514" y="874"/>
                  </a:lnTo>
                  <a:lnTo>
                    <a:pt x="818" y="1008"/>
                  </a:lnTo>
                  <a:lnTo>
                    <a:pt x="1215" y="1164"/>
                  </a:lnTo>
                  <a:lnTo>
                    <a:pt x="1706" y="1335"/>
                  </a:lnTo>
                  <a:lnTo>
                    <a:pt x="1986" y="1426"/>
                  </a:lnTo>
                  <a:lnTo>
                    <a:pt x="2290" y="1517"/>
                  </a:lnTo>
                  <a:lnTo>
                    <a:pt x="2617" y="1609"/>
                  </a:lnTo>
                  <a:lnTo>
                    <a:pt x="2967" y="1705"/>
                  </a:lnTo>
                  <a:lnTo>
                    <a:pt x="3364" y="1796"/>
                  </a:lnTo>
                  <a:lnTo>
                    <a:pt x="3762" y="1887"/>
                  </a:lnTo>
                  <a:lnTo>
                    <a:pt x="4206" y="1978"/>
                  </a:lnTo>
                  <a:lnTo>
                    <a:pt x="4696" y="2070"/>
                  </a:lnTo>
                  <a:lnTo>
                    <a:pt x="5187" y="2155"/>
                  </a:lnTo>
                  <a:lnTo>
                    <a:pt x="5724" y="2236"/>
                  </a:lnTo>
                  <a:lnTo>
                    <a:pt x="6285" y="2316"/>
                  </a:lnTo>
                  <a:lnTo>
                    <a:pt x="6869" y="2391"/>
                  </a:lnTo>
                  <a:lnTo>
                    <a:pt x="7500" y="2456"/>
                  </a:lnTo>
                  <a:lnTo>
                    <a:pt x="8177" y="2520"/>
                  </a:lnTo>
                  <a:lnTo>
                    <a:pt x="8855" y="2573"/>
                  </a:lnTo>
                  <a:lnTo>
                    <a:pt x="9602" y="2622"/>
                  </a:lnTo>
                  <a:lnTo>
                    <a:pt x="10350" y="2659"/>
                  </a:lnTo>
                  <a:lnTo>
                    <a:pt x="11168" y="2686"/>
                  </a:lnTo>
                  <a:lnTo>
                    <a:pt x="11985" y="2707"/>
                  </a:lnTo>
                  <a:lnTo>
                    <a:pt x="12873" y="2718"/>
                  </a:lnTo>
                  <a:lnTo>
                    <a:pt x="13107" y="2713"/>
                  </a:lnTo>
                  <a:lnTo>
                    <a:pt x="13340" y="2702"/>
                  </a:lnTo>
                  <a:lnTo>
                    <a:pt x="13551" y="2691"/>
                  </a:lnTo>
                  <a:lnTo>
                    <a:pt x="13761" y="2670"/>
                  </a:lnTo>
                  <a:lnTo>
                    <a:pt x="13948" y="2654"/>
                  </a:lnTo>
                  <a:lnTo>
                    <a:pt x="14135" y="2627"/>
                  </a:lnTo>
                  <a:lnTo>
                    <a:pt x="14298" y="2600"/>
                  </a:lnTo>
                  <a:lnTo>
                    <a:pt x="14438" y="2568"/>
                  </a:lnTo>
                  <a:lnTo>
                    <a:pt x="14579" y="2536"/>
                  </a:lnTo>
                  <a:lnTo>
                    <a:pt x="14695" y="2498"/>
                  </a:lnTo>
                  <a:lnTo>
                    <a:pt x="14812" y="2461"/>
                  </a:lnTo>
                  <a:lnTo>
                    <a:pt x="14882" y="2423"/>
                  </a:lnTo>
                  <a:lnTo>
                    <a:pt x="14952" y="2375"/>
                  </a:lnTo>
                  <a:lnTo>
                    <a:pt x="15023" y="2332"/>
                  </a:lnTo>
                  <a:lnTo>
                    <a:pt x="15046" y="2284"/>
                  </a:lnTo>
                  <a:lnTo>
                    <a:pt x="15069" y="2230"/>
                  </a:lnTo>
                  <a:lnTo>
                    <a:pt x="15046" y="2182"/>
                  </a:lnTo>
                  <a:lnTo>
                    <a:pt x="15023" y="2134"/>
                  </a:lnTo>
                  <a:lnTo>
                    <a:pt x="14976" y="2086"/>
                  </a:lnTo>
                  <a:lnTo>
                    <a:pt x="14906" y="2037"/>
                  </a:lnTo>
                  <a:lnTo>
                    <a:pt x="14812" y="1995"/>
                  </a:lnTo>
                  <a:lnTo>
                    <a:pt x="14719" y="1957"/>
                  </a:lnTo>
                  <a:lnTo>
                    <a:pt x="14602" y="1914"/>
                  </a:lnTo>
                  <a:lnTo>
                    <a:pt x="14462" y="1882"/>
                  </a:lnTo>
                  <a:lnTo>
                    <a:pt x="14298" y="1850"/>
                  </a:lnTo>
                  <a:lnTo>
                    <a:pt x="14135" y="1818"/>
                  </a:lnTo>
                  <a:lnTo>
                    <a:pt x="13971" y="1796"/>
                  </a:lnTo>
                  <a:lnTo>
                    <a:pt x="13784" y="1769"/>
                  </a:lnTo>
                  <a:lnTo>
                    <a:pt x="13597" y="1753"/>
                  </a:lnTo>
                  <a:lnTo>
                    <a:pt x="13387" y="1743"/>
                  </a:lnTo>
                  <a:lnTo>
                    <a:pt x="13177" y="1732"/>
                  </a:lnTo>
                  <a:lnTo>
                    <a:pt x="12943" y="1732"/>
                  </a:lnTo>
                  <a:lnTo>
                    <a:pt x="12359" y="1721"/>
                  </a:lnTo>
                  <a:lnTo>
                    <a:pt x="11775" y="1710"/>
                  </a:lnTo>
                  <a:lnTo>
                    <a:pt x="11238" y="1689"/>
                  </a:lnTo>
                  <a:lnTo>
                    <a:pt x="10700" y="1662"/>
                  </a:lnTo>
                  <a:lnTo>
                    <a:pt x="10210" y="1630"/>
                  </a:lnTo>
                  <a:lnTo>
                    <a:pt x="9743" y="1592"/>
                  </a:lnTo>
                  <a:lnTo>
                    <a:pt x="9275" y="1550"/>
                  </a:lnTo>
                  <a:lnTo>
                    <a:pt x="8855" y="1507"/>
                  </a:lnTo>
                  <a:lnTo>
                    <a:pt x="8434" y="1453"/>
                  </a:lnTo>
                  <a:lnTo>
                    <a:pt x="8060" y="1399"/>
                  </a:lnTo>
                  <a:lnTo>
                    <a:pt x="7687" y="1346"/>
                  </a:lnTo>
                  <a:lnTo>
                    <a:pt x="7336" y="1287"/>
                  </a:lnTo>
                  <a:lnTo>
                    <a:pt x="7009" y="1228"/>
                  </a:lnTo>
                  <a:lnTo>
                    <a:pt x="6705" y="1164"/>
                  </a:lnTo>
                  <a:lnTo>
                    <a:pt x="6425" y="1099"/>
                  </a:lnTo>
                  <a:lnTo>
                    <a:pt x="6168" y="1035"/>
                  </a:lnTo>
                  <a:lnTo>
                    <a:pt x="5677" y="912"/>
                  </a:lnTo>
                  <a:lnTo>
                    <a:pt x="5280" y="788"/>
                  </a:lnTo>
                  <a:lnTo>
                    <a:pt x="4930" y="670"/>
                  </a:lnTo>
                  <a:lnTo>
                    <a:pt x="4673" y="563"/>
                  </a:lnTo>
                  <a:lnTo>
                    <a:pt x="4463" y="472"/>
                  </a:lnTo>
                  <a:lnTo>
                    <a:pt x="4299" y="397"/>
                  </a:lnTo>
                  <a:lnTo>
                    <a:pt x="4159" y="322"/>
                  </a:lnTo>
                  <a:lnTo>
                    <a:pt x="4019" y="252"/>
                  </a:lnTo>
                  <a:lnTo>
                    <a:pt x="3832" y="188"/>
                  </a:lnTo>
                  <a:lnTo>
                    <a:pt x="3621" y="134"/>
                  </a:lnTo>
                  <a:lnTo>
                    <a:pt x="3364" y="86"/>
                  </a:lnTo>
                  <a:lnTo>
                    <a:pt x="3084" y="49"/>
                  </a:lnTo>
                  <a:lnTo>
                    <a:pt x="2780" y="22"/>
                  </a:lnTo>
                  <a:lnTo>
                    <a:pt x="2477"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32;p44">
              <a:extLst>
                <a:ext uri="{FF2B5EF4-FFF2-40B4-BE49-F238E27FC236}">
                  <a16:creationId xmlns:a16="http://schemas.microsoft.com/office/drawing/2014/main" id="{D712AF4E-E919-4B06-BB3F-2B1E42C6BA08}"/>
                </a:ext>
              </a:extLst>
            </p:cNvPr>
            <p:cNvSpPr/>
            <p:nvPr/>
          </p:nvSpPr>
          <p:spPr>
            <a:xfrm rot="10800000">
              <a:off x="3339185" y="-886496"/>
              <a:ext cx="151528" cy="98405"/>
            </a:xfrm>
            <a:custGeom>
              <a:avLst/>
              <a:gdLst/>
              <a:ahLst/>
              <a:cxnLst/>
              <a:rect l="l" t="t" r="r" b="b"/>
              <a:pathLst>
                <a:path w="15678" h="2510" extrusionOk="0">
                  <a:moveTo>
                    <a:pt x="2150" y="0"/>
                  </a:moveTo>
                  <a:lnTo>
                    <a:pt x="1917" y="6"/>
                  </a:lnTo>
                  <a:lnTo>
                    <a:pt x="1706" y="11"/>
                  </a:lnTo>
                  <a:lnTo>
                    <a:pt x="1473" y="27"/>
                  </a:lnTo>
                  <a:lnTo>
                    <a:pt x="1262" y="43"/>
                  </a:lnTo>
                  <a:lnTo>
                    <a:pt x="1052" y="70"/>
                  </a:lnTo>
                  <a:lnTo>
                    <a:pt x="889" y="97"/>
                  </a:lnTo>
                  <a:lnTo>
                    <a:pt x="725" y="129"/>
                  </a:lnTo>
                  <a:lnTo>
                    <a:pt x="562" y="161"/>
                  </a:lnTo>
                  <a:lnTo>
                    <a:pt x="421" y="199"/>
                  </a:lnTo>
                  <a:lnTo>
                    <a:pt x="305" y="236"/>
                  </a:lnTo>
                  <a:lnTo>
                    <a:pt x="211" y="279"/>
                  </a:lnTo>
                  <a:lnTo>
                    <a:pt x="141" y="322"/>
                  </a:lnTo>
                  <a:lnTo>
                    <a:pt x="71" y="365"/>
                  </a:lnTo>
                  <a:lnTo>
                    <a:pt x="24" y="413"/>
                  </a:lnTo>
                  <a:lnTo>
                    <a:pt x="1" y="461"/>
                  </a:lnTo>
                  <a:lnTo>
                    <a:pt x="1" y="510"/>
                  </a:lnTo>
                  <a:lnTo>
                    <a:pt x="24" y="558"/>
                  </a:lnTo>
                  <a:lnTo>
                    <a:pt x="48" y="606"/>
                  </a:lnTo>
                  <a:lnTo>
                    <a:pt x="118" y="654"/>
                  </a:lnTo>
                  <a:lnTo>
                    <a:pt x="188" y="703"/>
                  </a:lnTo>
                  <a:lnTo>
                    <a:pt x="421" y="804"/>
                  </a:lnTo>
                  <a:lnTo>
                    <a:pt x="678" y="906"/>
                  </a:lnTo>
                  <a:lnTo>
                    <a:pt x="1029" y="1035"/>
                  </a:lnTo>
                  <a:lnTo>
                    <a:pt x="1449" y="1180"/>
                  </a:lnTo>
                  <a:lnTo>
                    <a:pt x="2010" y="1341"/>
                  </a:lnTo>
                  <a:lnTo>
                    <a:pt x="2314" y="1421"/>
                  </a:lnTo>
                  <a:lnTo>
                    <a:pt x="2641" y="1507"/>
                  </a:lnTo>
                  <a:lnTo>
                    <a:pt x="3015" y="1592"/>
                  </a:lnTo>
                  <a:lnTo>
                    <a:pt x="3388" y="1678"/>
                  </a:lnTo>
                  <a:lnTo>
                    <a:pt x="3809" y="1764"/>
                  </a:lnTo>
                  <a:lnTo>
                    <a:pt x="4253" y="1844"/>
                  </a:lnTo>
                  <a:lnTo>
                    <a:pt x="4720" y="1930"/>
                  </a:lnTo>
                  <a:lnTo>
                    <a:pt x="5234" y="2011"/>
                  </a:lnTo>
                  <a:lnTo>
                    <a:pt x="5771" y="2086"/>
                  </a:lnTo>
                  <a:lnTo>
                    <a:pt x="6332" y="2155"/>
                  </a:lnTo>
                  <a:lnTo>
                    <a:pt x="6916" y="2225"/>
                  </a:lnTo>
                  <a:lnTo>
                    <a:pt x="7547" y="2284"/>
                  </a:lnTo>
                  <a:lnTo>
                    <a:pt x="8201" y="2338"/>
                  </a:lnTo>
                  <a:lnTo>
                    <a:pt x="8879" y="2386"/>
                  </a:lnTo>
                  <a:lnTo>
                    <a:pt x="9603" y="2429"/>
                  </a:lnTo>
                  <a:lnTo>
                    <a:pt x="10351" y="2461"/>
                  </a:lnTo>
                  <a:lnTo>
                    <a:pt x="11121" y="2488"/>
                  </a:lnTo>
                  <a:lnTo>
                    <a:pt x="11939" y="2504"/>
                  </a:lnTo>
                  <a:lnTo>
                    <a:pt x="12780" y="2509"/>
                  </a:lnTo>
                  <a:lnTo>
                    <a:pt x="13668" y="2498"/>
                  </a:lnTo>
                  <a:lnTo>
                    <a:pt x="13878" y="2493"/>
                  </a:lnTo>
                  <a:lnTo>
                    <a:pt x="14089" y="2482"/>
                  </a:lnTo>
                  <a:lnTo>
                    <a:pt x="14299" y="2466"/>
                  </a:lnTo>
                  <a:lnTo>
                    <a:pt x="14486" y="2450"/>
                  </a:lnTo>
                  <a:lnTo>
                    <a:pt x="14673" y="2423"/>
                  </a:lnTo>
                  <a:lnTo>
                    <a:pt x="14836" y="2397"/>
                  </a:lnTo>
                  <a:lnTo>
                    <a:pt x="15000" y="2364"/>
                  </a:lnTo>
                  <a:lnTo>
                    <a:pt x="15140" y="2332"/>
                  </a:lnTo>
                  <a:lnTo>
                    <a:pt x="15280" y="2295"/>
                  </a:lnTo>
                  <a:lnTo>
                    <a:pt x="15374" y="2257"/>
                  </a:lnTo>
                  <a:lnTo>
                    <a:pt x="15490" y="2214"/>
                  </a:lnTo>
                  <a:lnTo>
                    <a:pt x="15560" y="2166"/>
                  </a:lnTo>
                  <a:lnTo>
                    <a:pt x="15607" y="2123"/>
                  </a:lnTo>
                  <a:lnTo>
                    <a:pt x="15654" y="2075"/>
                  </a:lnTo>
                  <a:lnTo>
                    <a:pt x="15677" y="2027"/>
                  </a:lnTo>
                  <a:lnTo>
                    <a:pt x="15677" y="1973"/>
                  </a:lnTo>
                  <a:lnTo>
                    <a:pt x="15654" y="1925"/>
                  </a:lnTo>
                  <a:lnTo>
                    <a:pt x="15607" y="1877"/>
                  </a:lnTo>
                  <a:lnTo>
                    <a:pt x="15537" y="1828"/>
                  </a:lnTo>
                  <a:lnTo>
                    <a:pt x="15444" y="1785"/>
                  </a:lnTo>
                  <a:lnTo>
                    <a:pt x="15350" y="1743"/>
                  </a:lnTo>
                  <a:lnTo>
                    <a:pt x="15210" y="1705"/>
                  </a:lnTo>
                  <a:lnTo>
                    <a:pt x="15093" y="1668"/>
                  </a:lnTo>
                  <a:lnTo>
                    <a:pt x="14930" y="1635"/>
                  </a:lnTo>
                  <a:lnTo>
                    <a:pt x="14766" y="1603"/>
                  </a:lnTo>
                  <a:lnTo>
                    <a:pt x="14603" y="1576"/>
                  </a:lnTo>
                  <a:lnTo>
                    <a:pt x="14416" y="1555"/>
                  </a:lnTo>
                  <a:lnTo>
                    <a:pt x="14229" y="1539"/>
                  </a:lnTo>
                  <a:lnTo>
                    <a:pt x="14018" y="1523"/>
                  </a:lnTo>
                  <a:lnTo>
                    <a:pt x="13808" y="1517"/>
                  </a:lnTo>
                  <a:lnTo>
                    <a:pt x="13598" y="1512"/>
                  </a:lnTo>
                  <a:lnTo>
                    <a:pt x="13388" y="1512"/>
                  </a:lnTo>
                  <a:lnTo>
                    <a:pt x="12780" y="1523"/>
                  </a:lnTo>
                  <a:lnTo>
                    <a:pt x="12196" y="1517"/>
                  </a:lnTo>
                  <a:lnTo>
                    <a:pt x="11635" y="1512"/>
                  </a:lnTo>
                  <a:lnTo>
                    <a:pt x="11098" y="1496"/>
                  </a:lnTo>
                  <a:lnTo>
                    <a:pt x="10584" y="1475"/>
                  </a:lnTo>
                  <a:lnTo>
                    <a:pt x="10070" y="1442"/>
                  </a:lnTo>
                  <a:lnTo>
                    <a:pt x="9603" y="1410"/>
                  </a:lnTo>
                  <a:lnTo>
                    <a:pt x="9159" y="1373"/>
                  </a:lnTo>
                  <a:lnTo>
                    <a:pt x="8738" y="1330"/>
                  </a:lnTo>
                  <a:lnTo>
                    <a:pt x="8318" y="1282"/>
                  </a:lnTo>
                  <a:lnTo>
                    <a:pt x="7921" y="1233"/>
                  </a:lnTo>
                  <a:lnTo>
                    <a:pt x="7570" y="1180"/>
                  </a:lnTo>
                  <a:lnTo>
                    <a:pt x="7220" y="1126"/>
                  </a:lnTo>
                  <a:lnTo>
                    <a:pt x="6893" y="1067"/>
                  </a:lnTo>
                  <a:lnTo>
                    <a:pt x="6566" y="1008"/>
                  </a:lnTo>
                  <a:lnTo>
                    <a:pt x="6285" y="949"/>
                  </a:lnTo>
                  <a:lnTo>
                    <a:pt x="5771" y="831"/>
                  </a:lnTo>
                  <a:lnTo>
                    <a:pt x="5328" y="713"/>
                  </a:lnTo>
                  <a:lnTo>
                    <a:pt x="4954" y="601"/>
                  </a:lnTo>
                  <a:lnTo>
                    <a:pt x="4650" y="504"/>
                  </a:lnTo>
                  <a:lnTo>
                    <a:pt x="4416" y="418"/>
                  </a:lnTo>
                  <a:lnTo>
                    <a:pt x="4253" y="349"/>
                  </a:lnTo>
                  <a:lnTo>
                    <a:pt x="4113" y="290"/>
                  </a:lnTo>
                  <a:lnTo>
                    <a:pt x="3949" y="225"/>
                  </a:lnTo>
                  <a:lnTo>
                    <a:pt x="3762" y="167"/>
                  </a:lnTo>
                  <a:lnTo>
                    <a:pt x="3552" y="118"/>
                  </a:lnTo>
                  <a:lnTo>
                    <a:pt x="3295" y="75"/>
                  </a:lnTo>
                  <a:lnTo>
                    <a:pt x="3038" y="43"/>
                  </a:lnTo>
                  <a:lnTo>
                    <a:pt x="2758" y="22"/>
                  </a:lnTo>
                  <a:lnTo>
                    <a:pt x="2454"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33;p44">
              <a:extLst>
                <a:ext uri="{FF2B5EF4-FFF2-40B4-BE49-F238E27FC236}">
                  <a16:creationId xmlns:a16="http://schemas.microsoft.com/office/drawing/2014/main" id="{530FF06F-DCD0-4BC0-8826-0B8D3E3652D8}"/>
                </a:ext>
              </a:extLst>
            </p:cNvPr>
            <p:cNvSpPr/>
            <p:nvPr/>
          </p:nvSpPr>
          <p:spPr>
            <a:xfrm rot="10800000">
              <a:off x="3801626" y="-827218"/>
              <a:ext cx="149489" cy="101149"/>
            </a:xfrm>
            <a:custGeom>
              <a:avLst/>
              <a:gdLst/>
              <a:ahLst/>
              <a:cxnLst/>
              <a:rect l="l" t="t" r="r" b="b"/>
              <a:pathLst>
                <a:path w="15467" h="2580" extrusionOk="0">
                  <a:moveTo>
                    <a:pt x="1939" y="1"/>
                  </a:moveTo>
                  <a:lnTo>
                    <a:pt x="1729" y="12"/>
                  </a:lnTo>
                  <a:lnTo>
                    <a:pt x="1519" y="22"/>
                  </a:lnTo>
                  <a:lnTo>
                    <a:pt x="1308" y="38"/>
                  </a:lnTo>
                  <a:lnTo>
                    <a:pt x="1122" y="60"/>
                  </a:lnTo>
                  <a:lnTo>
                    <a:pt x="935" y="87"/>
                  </a:lnTo>
                  <a:lnTo>
                    <a:pt x="771" y="119"/>
                  </a:lnTo>
                  <a:lnTo>
                    <a:pt x="608" y="151"/>
                  </a:lnTo>
                  <a:lnTo>
                    <a:pt x="467" y="189"/>
                  </a:lnTo>
                  <a:lnTo>
                    <a:pt x="351" y="226"/>
                  </a:lnTo>
                  <a:lnTo>
                    <a:pt x="234" y="264"/>
                  </a:lnTo>
                  <a:lnTo>
                    <a:pt x="164" y="307"/>
                  </a:lnTo>
                  <a:lnTo>
                    <a:pt x="94" y="355"/>
                  </a:lnTo>
                  <a:lnTo>
                    <a:pt x="47" y="398"/>
                  </a:lnTo>
                  <a:lnTo>
                    <a:pt x="0" y="446"/>
                  </a:lnTo>
                  <a:lnTo>
                    <a:pt x="0" y="494"/>
                  </a:lnTo>
                  <a:lnTo>
                    <a:pt x="0" y="542"/>
                  </a:lnTo>
                  <a:lnTo>
                    <a:pt x="47" y="591"/>
                  </a:lnTo>
                  <a:lnTo>
                    <a:pt x="94" y="639"/>
                  </a:lnTo>
                  <a:lnTo>
                    <a:pt x="164" y="687"/>
                  </a:lnTo>
                  <a:lnTo>
                    <a:pt x="374" y="794"/>
                  </a:lnTo>
                  <a:lnTo>
                    <a:pt x="631" y="896"/>
                  </a:lnTo>
                  <a:lnTo>
                    <a:pt x="958" y="1019"/>
                  </a:lnTo>
                  <a:lnTo>
                    <a:pt x="1379" y="1170"/>
                  </a:lnTo>
                  <a:lnTo>
                    <a:pt x="1893" y="1330"/>
                  </a:lnTo>
                  <a:lnTo>
                    <a:pt x="2196" y="1416"/>
                  </a:lnTo>
                  <a:lnTo>
                    <a:pt x="2523" y="1502"/>
                  </a:lnTo>
                  <a:lnTo>
                    <a:pt x="2874" y="1588"/>
                  </a:lnTo>
                  <a:lnTo>
                    <a:pt x="3248" y="1679"/>
                  </a:lnTo>
                  <a:lnTo>
                    <a:pt x="3645" y="1765"/>
                  </a:lnTo>
                  <a:lnTo>
                    <a:pt x="4089" y="1850"/>
                  </a:lnTo>
                  <a:lnTo>
                    <a:pt x="4556" y="1936"/>
                  </a:lnTo>
                  <a:lnTo>
                    <a:pt x="5046" y="2017"/>
                  </a:lnTo>
                  <a:lnTo>
                    <a:pt x="5560" y="2097"/>
                  </a:lnTo>
                  <a:lnTo>
                    <a:pt x="6121" y="2172"/>
                  </a:lnTo>
                  <a:lnTo>
                    <a:pt x="6705" y="2247"/>
                  </a:lnTo>
                  <a:lnTo>
                    <a:pt x="7313" y="2311"/>
                  </a:lnTo>
                  <a:lnTo>
                    <a:pt x="7943" y="2370"/>
                  </a:lnTo>
                  <a:lnTo>
                    <a:pt x="8621" y="2429"/>
                  </a:lnTo>
                  <a:lnTo>
                    <a:pt x="9345" y="2472"/>
                  </a:lnTo>
                  <a:lnTo>
                    <a:pt x="10093" y="2515"/>
                  </a:lnTo>
                  <a:lnTo>
                    <a:pt x="10864" y="2542"/>
                  </a:lnTo>
                  <a:lnTo>
                    <a:pt x="11658" y="2569"/>
                  </a:lnTo>
                  <a:lnTo>
                    <a:pt x="12523" y="2579"/>
                  </a:lnTo>
                  <a:lnTo>
                    <a:pt x="13387" y="2579"/>
                  </a:lnTo>
                  <a:lnTo>
                    <a:pt x="13621" y="2574"/>
                  </a:lnTo>
                  <a:lnTo>
                    <a:pt x="13831" y="2569"/>
                  </a:lnTo>
                  <a:lnTo>
                    <a:pt x="14018" y="2553"/>
                  </a:lnTo>
                  <a:lnTo>
                    <a:pt x="14228" y="2537"/>
                  </a:lnTo>
                  <a:lnTo>
                    <a:pt x="14415" y="2515"/>
                  </a:lnTo>
                  <a:lnTo>
                    <a:pt x="14578" y="2488"/>
                  </a:lnTo>
                  <a:lnTo>
                    <a:pt x="14742" y="2456"/>
                  </a:lnTo>
                  <a:lnTo>
                    <a:pt x="14882" y="2424"/>
                  </a:lnTo>
                  <a:lnTo>
                    <a:pt x="15022" y="2386"/>
                  </a:lnTo>
                  <a:lnTo>
                    <a:pt x="15139" y="2349"/>
                  </a:lnTo>
                  <a:lnTo>
                    <a:pt x="15233" y="2306"/>
                  </a:lnTo>
                  <a:lnTo>
                    <a:pt x="15326" y="2263"/>
                  </a:lnTo>
                  <a:lnTo>
                    <a:pt x="15396" y="2215"/>
                  </a:lnTo>
                  <a:lnTo>
                    <a:pt x="15443" y="2167"/>
                  </a:lnTo>
                  <a:lnTo>
                    <a:pt x="15466" y="2118"/>
                  </a:lnTo>
                  <a:lnTo>
                    <a:pt x="15466" y="2070"/>
                  </a:lnTo>
                  <a:lnTo>
                    <a:pt x="15443" y="2017"/>
                  </a:lnTo>
                  <a:lnTo>
                    <a:pt x="15396" y="1968"/>
                  </a:lnTo>
                  <a:lnTo>
                    <a:pt x="15349" y="1925"/>
                  </a:lnTo>
                  <a:lnTo>
                    <a:pt x="15279" y="1883"/>
                  </a:lnTo>
                  <a:lnTo>
                    <a:pt x="15163" y="1840"/>
                  </a:lnTo>
                  <a:lnTo>
                    <a:pt x="15069" y="1802"/>
                  </a:lnTo>
                  <a:lnTo>
                    <a:pt x="14929" y="1765"/>
                  </a:lnTo>
                  <a:lnTo>
                    <a:pt x="14789" y="1732"/>
                  </a:lnTo>
                  <a:lnTo>
                    <a:pt x="14625" y="1700"/>
                  </a:lnTo>
                  <a:lnTo>
                    <a:pt x="14462" y="1673"/>
                  </a:lnTo>
                  <a:lnTo>
                    <a:pt x="14275" y="1652"/>
                  </a:lnTo>
                  <a:lnTo>
                    <a:pt x="14088" y="1631"/>
                  </a:lnTo>
                  <a:lnTo>
                    <a:pt x="13878" y="1615"/>
                  </a:lnTo>
                  <a:lnTo>
                    <a:pt x="13667" y="1604"/>
                  </a:lnTo>
                  <a:lnTo>
                    <a:pt x="13457" y="1598"/>
                  </a:lnTo>
                  <a:lnTo>
                    <a:pt x="13247" y="1593"/>
                  </a:lnTo>
                  <a:lnTo>
                    <a:pt x="12639" y="1593"/>
                  </a:lnTo>
                  <a:lnTo>
                    <a:pt x="12055" y="1582"/>
                  </a:lnTo>
                  <a:lnTo>
                    <a:pt x="11518" y="1572"/>
                  </a:lnTo>
                  <a:lnTo>
                    <a:pt x="10981" y="1550"/>
                  </a:lnTo>
                  <a:lnTo>
                    <a:pt x="10467" y="1523"/>
                  </a:lnTo>
                  <a:lnTo>
                    <a:pt x="9999" y="1491"/>
                  </a:lnTo>
                  <a:lnTo>
                    <a:pt x="9532" y="1454"/>
                  </a:lnTo>
                  <a:lnTo>
                    <a:pt x="9088" y="1411"/>
                  </a:lnTo>
                  <a:lnTo>
                    <a:pt x="8668" y="1363"/>
                  </a:lnTo>
                  <a:lnTo>
                    <a:pt x="8247" y="1314"/>
                  </a:lnTo>
                  <a:lnTo>
                    <a:pt x="7873" y="1261"/>
                  </a:lnTo>
                  <a:lnTo>
                    <a:pt x="7523" y="1207"/>
                  </a:lnTo>
                  <a:lnTo>
                    <a:pt x="7172" y="1148"/>
                  </a:lnTo>
                  <a:lnTo>
                    <a:pt x="6845" y="1089"/>
                  </a:lnTo>
                  <a:lnTo>
                    <a:pt x="6542" y="1030"/>
                  </a:lnTo>
                  <a:lnTo>
                    <a:pt x="6261" y="966"/>
                  </a:lnTo>
                  <a:lnTo>
                    <a:pt x="5747" y="848"/>
                  </a:lnTo>
                  <a:lnTo>
                    <a:pt x="5303" y="730"/>
                  </a:lnTo>
                  <a:lnTo>
                    <a:pt x="4953" y="617"/>
                  </a:lnTo>
                  <a:lnTo>
                    <a:pt x="4649" y="516"/>
                  </a:lnTo>
                  <a:lnTo>
                    <a:pt x="4439" y="430"/>
                  </a:lnTo>
                  <a:lnTo>
                    <a:pt x="4276" y="365"/>
                  </a:lnTo>
                  <a:lnTo>
                    <a:pt x="4135" y="307"/>
                  </a:lnTo>
                  <a:lnTo>
                    <a:pt x="3995" y="237"/>
                  </a:lnTo>
                  <a:lnTo>
                    <a:pt x="3808" y="178"/>
                  </a:lnTo>
                  <a:lnTo>
                    <a:pt x="3575" y="124"/>
                  </a:lnTo>
                  <a:lnTo>
                    <a:pt x="3318" y="81"/>
                  </a:lnTo>
                  <a:lnTo>
                    <a:pt x="3061" y="49"/>
                  </a:lnTo>
                  <a:lnTo>
                    <a:pt x="2757" y="22"/>
                  </a:lnTo>
                  <a:lnTo>
                    <a:pt x="2453"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34;p44">
              <a:extLst>
                <a:ext uri="{FF2B5EF4-FFF2-40B4-BE49-F238E27FC236}">
                  <a16:creationId xmlns:a16="http://schemas.microsoft.com/office/drawing/2014/main" id="{829B5CC0-C302-47C0-A222-9492E01B17A1}"/>
                </a:ext>
              </a:extLst>
            </p:cNvPr>
            <p:cNvSpPr/>
            <p:nvPr/>
          </p:nvSpPr>
          <p:spPr>
            <a:xfrm rot="10800000">
              <a:off x="4387354" y="-376400"/>
              <a:ext cx="145652" cy="106598"/>
            </a:xfrm>
            <a:custGeom>
              <a:avLst/>
              <a:gdLst/>
              <a:ahLst/>
              <a:cxnLst/>
              <a:rect l="l" t="t" r="r" b="b"/>
              <a:pathLst>
                <a:path w="15070" h="2719" extrusionOk="0">
                  <a:moveTo>
                    <a:pt x="1963" y="1"/>
                  </a:moveTo>
                  <a:lnTo>
                    <a:pt x="1776" y="6"/>
                  </a:lnTo>
                  <a:lnTo>
                    <a:pt x="1612" y="17"/>
                  </a:lnTo>
                  <a:lnTo>
                    <a:pt x="1425" y="28"/>
                  </a:lnTo>
                  <a:lnTo>
                    <a:pt x="1215" y="49"/>
                  </a:lnTo>
                  <a:lnTo>
                    <a:pt x="1028" y="71"/>
                  </a:lnTo>
                  <a:lnTo>
                    <a:pt x="841" y="103"/>
                  </a:lnTo>
                  <a:lnTo>
                    <a:pt x="701" y="130"/>
                  </a:lnTo>
                  <a:lnTo>
                    <a:pt x="538" y="167"/>
                  </a:lnTo>
                  <a:lnTo>
                    <a:pt x="421" y="205"/>
                  </a:lnTo>
                  <a:lnTo>
                    <a:pt x="304" y="242"/>
                  </a:lnTo>
                  <a:lnTo>
                    <a:pt x="211" y="285"/>
                  </a:lnTo>
                  <a:lnTo>
                    <a:pt x="117" y="328"/>
                  </a:lnTo>
                  <a:lnTo>
                    <a:pt x="70" y="371"/>
                  </a:lnTo>
                  <a:lnTo>
                    <a:pt x="24" y="419"/>
                  </a:lnTo>
                  <a:lnTo>
                    <a:pt x="0" y="467"/>
                  </a:lnTo>
                  <a:lnTo>
                    <a:pt x="0" y="516"/>
                  </a:lnTo>
                  <a:lnTo>
                    <a:pt x="24" y="564"/>
                  </a:lnTo>
                  <a:lnTo>
                    <a:pt x="70" y="612"/>
                  </a:lnTo>
                  <a:lnTo>
                    <a:pt x="117" y="660"/>
                  </a:lnTo>
                  <a:lnTo>
                    <a:pt x="327" y="768"/>
                  </a:lnTo>
                  <a:lnTo>
                    <a:pt x="538" y="875"/>
                  </a:lnTo>
                  <a:lnTo>
                    <a:pt x="841" y="1009"/>
                  </a:lnTo>
                  <a:lnTo>
                    <a:pt x="1215" y="1164"/>
                  </a:lnTo>
                  <a:lnTo>
                    <a:pt x="1706" y="1336"/>
                  </a:lnTo>
                  <a:lnTo>
                    <a:pt x="1986" y="1427"/>
                  </a:lnTo>
                  <a:lnTo>
                    <a:pt x="2290" y="1518"/>
                  </a:lnTo>
                  <a:lnTo>
                    <a:pt x="2617" y="1609"/>
                  </a:lnTo>
                  <a:lnTo>
                    <a:pt x="2991" y="1700"/>
                  </a:lnTo>
                  <a:lnTo>
                    <a:pt x="3365" y="1797"/>
                  </a:lnTo>
                  <a:lnTo>
                    <a:pt x="3785" y="1888"/>
                  </a:lnTo>
                  <a:lnTo>
                    <a:pt x="4229" y="1979"/>
                  </a:lnTo>
                  <a:lnTo>
                    <a:pt x="4696" y="2070"/>
                  </a:lnTo>
                  <a:lnTo>
                    <a:pt x="5187" y="2156"/>
                  </a:lnTo>
                  <a:lnTo>
                    <a:pt x="5724" y="2236"/>
                  </a:lnTo>
                  <a:lnTo>
                    <a:pt x="6285" y="2317"/>
                  </a:lnTo>
                  <a:lnTo>
                    <a:pt x="6892" y="2392"/>
                  </a:lnTo>
                  <a:lnTo>
                    <a:pt x="7523" y="2456"/>
                  </a:lnTo>
                  <a:lnTo>
                    <a:pt x="8177" y="2520"/>
                  </a:lnTo>
                  <a:lnTo>
                    <a:pt x="8878" y="2574"/>
                  </a:lnTo>
                  <a:lnTo>
                    <a:pt x="9602" y="2622"/>
                  </a:lnTo>
                  <a:lnTo>
                    <a:pt x="10373" y="2660"/>
                  </a:lnTo>
                  <a:lnTo>
                    <a:pt x="11168" y="2687"/>
                  </a:lnTo>
                  <a:lnTo>
                    <a:pt x="12009" y="2708"/>
                  </a:lnTo>
                  <a:lnTo>
                    <a:pt x="12873" y="2719"/>
                  </a:lnTo>
                  <a:lnTo>
                    <a:pt x="13083" y="2713"/>
                  </a:lnTo>
                  <a:lnTo>
                    <a:pt x="13294" y="2708"/>
                  </a:lnTo>
                  <a:lnTo>
                    <a:pt x="13504" y="2692"/>
                  </a:lnTo>
                  <a:lnTo>
                    <a:pt x="13691" y="2676"/>
                  </a:lnTo>
                  <a:lnTo>
                    <a:pt x="13878" y="2654"/>
                  </a:lnTo>
                  <a:lnTo>
                    <a:pt x="14065" y="2633"/>
                  </a:lnTo>
                  <a:lnTo>
                    <a:pt x="14228" y="2606"/>
                  </a:lnTo>
                  <a:lnTo>
                    <a:pt x="14392" y="2574"/>
                  </a:lnTo>
                  <a:lnTo>
                    <a:pt x="14532" y="2542"/>
                  </a:lnTo>
                  <a:lnTo>
                    <a:pt x="14672" y="2504"/>
                  </a:lnTo>
                  <a:lnTo>
                    <a:pt x="14789" y="2467"/>
                  </a:lnTo>
                  <a:lnTo>
                    <a:pt x="14882" y="2424"/>
                  </a:lnTo>
                  <a:lnTo>
                    <a:pt x="14952" y="2381"/>
                  </a:lnTo>
                  <a:lnTo>
                    <a:pt x="15023" y="2333"/>
                  </a:lnTo>
                  <a:lnTo>
                    <a:pt x="15046" y="2285"/>
                  </a:lnTo>
                  <a:lnTo>
                    <a:pt x="15069" y="2236"/>
                  </a:lnTo>
                  <a:lnTo>
                    <a:pt x="15069" y="2183"/>
                  </a:lnTo>
                  <a:lnTo>
                    <a:pt x="15023" y="2135"/>
                  </a:lnTo>
                  <a:lnTo>
                    <a:pt x="14976" y="2086"/>
                  </a:lnTo>
                  <a:lnTo>
                    <a:pt x="14906" y="2043"/>
                  </a:lnTo>
                  <a:lnTo>
                    <a:pt x="14836" y="2000"/>
                  </a:lnTo>
                  <a:lnTo>
                    <a:pt x="14719" y="1958"/>
                  </a:lnTo>
                  <a:lnTo>
                    <a:pt x="14602" y="1920"/>
                  </a:lnTo>
                  <a:lnTo>
                    <a:pt x="14462" y="1883"/>
                  </a:lnTo>
                  <a:lnTo>
                    <a:pt x="14322" y="1850"/>
                  </a:lnTo>
                  <a:lnTo>
                    <a:pt x="14158" y="1818"/>
                  </a:lnTo>
                  <a:lnTo>
                    <a:pt x="13971" y="1797"/>
                  </a:lnTo>
                  <a:lnTo>
                    <a:pt x="13784" y="1775"/>
                  </a:lnTo>
                  <a:lnTo>
                    <a:pt x="13597" y="1754"/>
                  </a:lnTo>
                  <a:lnTo>
                    <a:pt x="13387" y="1743"/>
                  </a:lnTo>
                  <a:lnTo>
                    <a:pt x="13177" y="1732"/>
                  </a:lnTo>
                  <a:lnTo>
                    <a:pt x="12967" y="1732"/>
                  </a:lnTo>
                  <a:lnTo>
                    <a:pt x="12359" y="1722"/>
                  </a:lnTo>
                  <a:lnTo>
                    <a:pt x="11798" y="1711"/>
                  </a:lnTo>
                  <a:lnTo>
                    <a:pt x="11238" y="1690"/>
                  </a:lnTo>
                  <a:lnTo>
                    <a:pt x="10724" y="1663"/>
                  </a:lnTo>
                  <a:lnTo>
                    <a:pt x="10233" y="1631"/>
                  </a:lnTo>
                  <a:lnTo>
                    <a:pt x="9743" y="1593"/>
                  </a:lnTo>
                  <a:lnTo>
                    <a:pt x="9299" y="1550"/>
                  </a:lnTo>
                  <a:lnTo>
                    <a:pt x="8855" y="1507"/>
                  </a:lnTo>
                  <a:lnTo>
                    <a:pt x="8458" y="1454"/>
                  </a:lnTo>
                  <a:lnTo>
                    <a:pt x="8060" y="1400"/>
                  </a:lnTo>
                  <a:lnTo>
                    <a:pt x="7687" y="1346"/>
                  </a:lnTo>
                  <a:lnTo>
                    <a:pt x="7360" y="1288"/>
                  </a:lnTo>
                  <a:lnTo>
                    <a:pt x="7032" y="1229"/>
                  </a:lnTo>
                  <a:lnTo>
                    <a:pt x="6729" y="1164"/>
                  </a:lnTo>
                  <a:lnTo>
                    <a:pt x="6425" y="1100"/>
                  </a:lnTo>
                  <a:lnTo>
                    <a:pt x="6168" y="1036"/>
                  </a:lnTo>
                  <a:lnTo>
                    <a:pt x="5701" y="912"/>
                  </a:lnTo>
                  <a:lnTo>
                    <a:pt x="5280" y="789"/>
                  </a:lnTo>
                  <a:lnTo>
                    <a:pt x="4953" y="671"/>
                  </a:lnTo>
                  <a:lnTo>
                    <a:pt x="4673" y="564"/>
                  </a:lnTo>
                  <a:lnTo>
                    <a:pt x="4463" y="473"/>
                  </a:lnTo>
                  <a:lnTo>
                    <a:pt x="4322" y="398"/>
                  </a:lnTo>
                  <a:lnTo>
                    <a:pt x="4182" y="323"/>
                  </a:lnTo>
                  <a:lnTo>
                    <a:pt x="4042" y="253"/>
                  </a:lnTo>
                  <a:lnTo>
                    <a:pt x="3855" y="189"/>
                  </a:lnTo>
                  <a:lnTo>
                    <a:pt x="3622" y="135"/>
                  </a:lnTo>
                  <a:lnTo>
                    <a:pt x="3365" y="87"/>
                  </a:lnTo>
                  <a:lnTo>
                    <a:pt x="3084" y="49"/>
                  </a:lnTo>
                  <a:lnTo>
                    <a:pt x="2804" y="22"/>
                  </a:lnTo>
                  <a:lnTo>
                    <a:pt x="2477"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35;p44">
              <a:extLst>
                <a:ext uri="{FF2B5EF4-FFF2-40B4-BE49-F238E27FC236}">
                  <a16:creationId xmlns:a16="http://schemas.microsoft.com/office/drawing/2014/main" id="{958DA80C-3A74-46D3-8E6F-654995C181F1}"/>
                </a:ext>
              </a:extLst>
            </p:cNvPr>
            <p:cNvSpPr/>
            <p:nvPr/>
          </p:nvSpPr>
          <p:spPr>
            <a:xfrm rot="10800000">
              <a:off x="4223648" y="-635976"/>
              <a:ext cx="145652" cy="106794"/>
            </a:xfrm>
            <a:custGeom>
              <a:avLst/>
              <a:gdLst/>
              <a:ahLst/>
              <a:cxnLst/>
              <a:rect l="l" t="t" r="r" b="b"/>
              <a:pathLst>
                <a:path w="15070" h="2724" extrusionOk="0">
                  <a:moveTo>
                    <a:pt x="2150" y="0"/>
                  </a:moveTo>
                  <a:lnTo>
                    <a:pt x="1963" y="5"/>
                  </a:lnTo>
                  <a:lnTo>
                    <a:pt x="1776" y="11"/>
                  </a:lnTo>
                  <a:lnTo>
                    <a:pt x="1612" y="16"/>
                  </a:lnTo>
                  <a:lnTo>
                    <a:pt x="1425" y="32"/>
                  </a:lnTo>
                  <a:lnTo>
                    <a:pt x="1215" y="48"/>
                  </a:lnTo>
                  <a:lnTo>
                    <a:pt x="1028" y="75"/>
                  </a:lnTo>
                  <a:lnTo>
                    <a:pt x="841" y="102"/>
                  </a:lnTo>
                  <a:lnTo>
                    <a:pt x="701" y="134"/>
                  </a:lnTo>
                  <a:lnTo>
                    <a:pt x="538" y="166"/>
                  </a:lnTo>
                  <a:lnTo>
                    <a:pt x="421" y="204"/>
                  </a:lnTo>
                  <a:lnTo>
                    <a:pt x="304" y="241"/>
                  </a:lnTo>
                  <a:lnTo>
                    <a:pt x="211" y="284"/>
                  </a:lnTo>
                  <a:lnTo>
                    <a:pt x="117" y="327"/>
                  </a:lnTo>
                  <a:lnTo>
                    <a:pt x="70" y="375"/>
                  </a:lnTo>
                  <a:lnTo>
                    <a:pt x="24" y="418"/>
                  </a:lnTo>
                  <a:lnTo>
                    <a:pt x="0" y="466"/>
                  </a:lnTo>
                  <a:lnTo>
                    <a:pt x="0" y="515"/>
                  </a:lnTo>
                  <a:lnTo>
                    <a:pt x="24" y="563"/>
                  </a:lnTo>
                  <a:lnTo>
                    <a:pt x="47" y="616"/>
                  </a:lnTo>
                  <a:lnTo>
                    <a:pt x="117" y="665"/>
                  </a:lnTo>
                  <a:lnTo>
                    <a:pt x="304" y="772"/>
                  </a:lnTo>
                  <a:lnTo>
                    <a:pt x="538" y="879"/>
                  </a:lnTo>
                  <a:lnTo>
                    <a:pt x="818" y="1013"/>
                  </a:lnTo>
                  <a:lnTo>
                    <a:pt x="1215" y="1169"/>
                  </a:lnTo>
                  <a:lnTo>
                    <a:pt x="1706" y="1340"/>
                  </a:lnTo>
                  <a:lnTo>
                    <a:pt x="1986" y="1426"/>
                  </a:lnTo>
                  <a:lnTo>
                    <a:pt x="2290" y="1517"/>
                  </a:lnTo>
                  <a:lnTo>
                    <a:pt x="2617" y="1614"/>
                  </a:lnTo>
                  <a:lnTo>
                    <a:pt x="2967" y="1705"/>
                  </a:lnTo>
                  <a:lnTo>
                    <a:pt x="3365" y="1801"/>
                  </a:lnTo>
                  <a:lnTo>
                    <a:pt x="3762" y="1892"/>
                  </a:lnTo>
                  <a:lnTo>
                    <a:pt x="4206" y="1983"/>
                  </a:lnTo>
                  <a:lnTo>
                    <a:pt x="4696" y="2075"/>
                  </a:lnTo>
                  <a:lnTo>
                    <a:pt x="5187" y="2160"/>
                  </a:lnTo>
                  <a:lnTo>
                    <a:pt x="5724" y="2241"/>
                  </a:lnTo>
                  <a:lnTo>
                    <a:pt x="6285" y="2321"/>
                  </a:lnTo>
                  <a:lnTo>
                    <a:pt x="6869" y="2391"/>
                  </a:lnTo>
                  <a:lnTo>
                    <a:pt x="7500" y="2461"/>
                  </a:lnTo>
                  <a:lnTo>
                    <a:pt x="8177" y="2520"/>
                  </a:lnTo>
                  <a:lnTo>
                    <a:pt x="8855" y="2578"/>
                  </a:lnTo>
                  <a:lnTo>
                    <a:pt x="9602" y="2621"/>
                  </a:lnTo>
                  <a:lnTo>
                    <a:pt x="10350" y="2664"/>
                  </a:lnTo>
                  <a:lnTo>
                    <a:pt x="11144" y="2691"/>
                  </a:lnTo>
                  <a:lnTo>
                    <a:pt x="11985" y="2713"/>
                  </a:lnTo>
                  <a:lnTo>
                    <a:pt x="12873" y="2723"/>
                  </a:lnTo>
                  <a:lnTo>
                    <a:pt x="13107" y="2713"/>
                  </a:lnTo>
                  <a:lnTo>
                    <a:pt x="13340" y="2702"/>
                  </a:lnTo>
                  <a:lnTo>
                    <a:pt x="13551" y="2691"/>
                  </a:lnTo>
                  <a:lnTo>
                    <a:pt x="13761" y="2670"/>
                  </a:lnTo>
                  <a:lnTo>
                    <a:pt x="13948" y="2648"/>
                  </a:lnTo>
                  <a:lnTo>
                    <a:pt x="14135" y="2627"/>
                  </a:lnTo>
                  <a:lnTo>
                    <a:pt x="14298" y="2600"/>
                  </a:lnTo>
                  <a:lnTo>
                    <a:pt x="14438" y="2573"/>
                  </a:lnTo>
                  <a:lnTo>
                    <a:pt x="14579" y="2536"/>
                  </a:lnTo>
                  <a:lnTo>
                    <a:pt x="14695" y="2503"/>
                  </a:lnTo>
                  <a:lnTo>
                    <a:pt x="14812" y="2466"/>
                  </a:lnTo>
                  <a:lnTo>
                    <a:pt x="14882" y="2423"/>
                  </a:lnTo>
                  <a:lnTo>
                    <a:pt x="14952" y="2380"/>
                  </a:lnTo>
                  <a:lnTo>
                    <a:pt x="15023" y="2337"/>
                  </a:lnTo>
                  <a:lnTo>
                    <a:pt x="15046" y="2289"/>
                  </a:lnTo>
                  <a:lnTo>
                    <a:pt x="15069" y="2235"/>
                  </a:lnTo>
                  <a:lnTo>
                    <a:pt x="15046" y="2187"/>
                  </a:lnTo>
                  <a:lnTo>
                    <a:pt x="15023" y="2139"/>
                  </a:lnTo>
                  <a:lnTo>
                    <a:pt x="14976" y="2091"/>
                  </a:lnTo>
                  <a:lnTo>
                    <a:pt x="14906" y="2042"/>
                  </a:lnTo>
                  <a:lnTo>
                    <a:pt x="14812" y="2000"/>
                  </a:lnTo>
                  <a:lnTo>
                    <a:pt x="14719" y="1962"/>
                  </a:lnTo>
                  <a:lnTo>
                    <a:pt x="14602" y="1919"/>
                  </a:lnTo>
                  <a:lnTo>
                    <a:pt x="14462" y="1887"/>
                  </a:lnTo>
                  <a:lnTo>
                    <a:pt x="14298" y="1855"/>
                  </a:lnTo>
                  <a:lnTo>
                    <a:pt x="14135" y="1823"/>
                  </a:lnTo>
                  <a:lnTo>
                    <a:pt x="13971" y="1796"/>
                  </a:lnTo>
                  <a:lnTo>
                    <a:pt x="13784" y="1774"/>
                  </a:lnTo>
                  <a:lnTo>
                    <a:pt x="13597" y="1758"/>
                  </a:lnTo>
                  <a:lnTo>
                    <a:pt x="13387" y="1748"/>
                  </a:lnTo>
                  <a:lnTo>
                    <a:pt x="13177" y="1737"/>
                  </a:lnTo>
                  <a:lnTo>
                    <a:pt x="12943" y="1732"/>
                  </a:lnTo>
                  <a:lnTo>
                    <a:pt x="12359" y="1726"/>
                  </a:lnTo>
                  <a:lnTo>
                    <a:pt x="11775" y="1715"/>
                  </a:lnTo>
                  <a:lnTo>
                    <a:pt x="11214" y="1694"/>
                  </a:lnTo>
                  <a:lnTo>
                    <a:pt x="10677" y="1667"/>
                  </a:lnTo>
                  <a:lnTo>
                    <a:pt x="10186" y="1630"/>
                  </a:lnTo>
                  <a:lnTo>
                    <a:pt x="9696" y="1592"/>
                  </a:lnTo>
                  <a:lnTo>
                    <a:pt x="9252" y="1549"/>
                  </a:lnTo>
                  <a:lnTo>
                    <a:pt x="8808" y="1501"/>
                  </a:lnTo>
                  <a:lnTo>
                    <a:pt x="8388" y="1453"/>
                  </a:lnTo>
                  <a:lnTo>
                    <a:pt x="8014" y="1399"/>
                  </a:lnTo>
                  <a:lnTo>
                    <a:pt x="7640" y="1340"/>
                  </a:lnTo>
                  <a:lnTo>
                    <a:pt x="7289" y="1281"/>
                  </a:lnTo>
                  <a:lnTo>
                    <a:pt x="6962" y="1217"/>
                  </a:lnTo>
                  <a:lnTo>
                    <a:pt x="6659" y="1153"/>
                  </a:lnTo>
                  <a:lnTo>
                    <a:pt x="6378" y="1088"/>
                  </a:lnTo>
                  <a:lnTo>
                    <a:pt x="6098" y="1024"/>
                  </a:lnTo>
                  <a:lnTo>
                    <a:pt x="5631" y="895"/>
                  </a:lnTo>
                  <a:lnTo>
                    <a:pt x="5234" y="772"/>
                  </a:lnTo>
                  <a:lnTo>
                    <a:pt x="4906" y="654"/>
                  </a:lnTo>
                  <a:lnTo>
                    <a:pt x="4626" y="552"/>
                  </a:lnTo>
                  <a:lnTo>
                    <a:pt x="4439" y="461"/>
                  </a:lnTo>
                  <a:lnTo>
                    <a:pt x="4299" y="391"/>
                  </a:lnTo>
                  <a:lnTo>
                    <a:pt x="4182" y="332"/>
                  </a:lnTo>
                  <a:lnTo>
                    <a:pt x="4042" y="257"/>
                  </a:lnTo>
                  <a:lnTo>
                    <a:pt x="3855" y="193"/>
                  </a:lnTo>
                  <a:lnTo>
                    <a:pt x="3622" y="139"/>
                  </a:lnTo>
                  <a:lnTo>
                    <a:pt x="3365" y="91"/>
                  </a:lnTo>
                  <a:lnTo>
                    <a:pt x="3084" y="54"/>
                  </a:lnTo>
                  <a:lnTo>
                    <a:pt x="2804" y="27"/>
                  </a:lnTo>
                  <a:lnTo>
                    <a:pt x="2477" y="5"/>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36;p44">
              <a:extLst>
                <a:ext uri="{FF2B5EF4-FFF2-40B4-BE49-F238E27FC236}">
                  <a16:creationId xmlns:a16="http://schemas.microsoft.com/office/drawing/2014/main" id="{D257FEFE-1896-41A1-8542-6105449E2A17}"/>
                </a:ext>
              </a:extLst>
            </p:cNvPr>
            <p:cNvSpPr/>
            <p:nvPr/>
          </p:nvSpPr>
          <p:spPr>
            <a:xfrm rot="10800000">
              <a:off x="4060175" y="-410234"/>
              <a:ext cx="145652" cy="106559"/>
            </a:xfrm>
            <a:custGeom>
              <a:avLst/>
              <a:gdLst/>
              <a:ahLst/>
              <a:cxnLst/>
              <a:rect l="l" t="t" r="r" b="b"/>
              <a:pathLst>
                <a:path w="15070" h="2718" extrusionOk="0">
                  <a:moveTo>
                    <a:pt x="1987" y="0"/>
                  </a:moveTo>
                  <a:lnTo>
                    <a:pt x="1800" y="5"/>
                  </a:lnTo>
                  <a:lnTo>
                    <a:pt x="1613" y="16"/>
                  </a:lnTo>
                  <a:lnTo>
                    <a:pt x="1449" y="32"/>
                  </a:lnTo>
                  <a:lnTo>
                    <a:pt x="1239" y="48"/>
                  </a:lnTo>
                  <a:lnTo>
                    <a:pt x="1052" y="75"/>
                  </a:lnTo>
                  <a:lnTo>
                    <a:pt x="865" y="102"/>
                  </a:lnTo>
                  <a:lnTo>
                    <a:pt x="702" y="129"/>
                  </a:lnTo>
                  <a:lnTo>
                    <a:pt x="562" y="166"/>
                  </a:lnTo>
                  <a:lnTo>
                    <a:pt x="421" y="204"/>
                  </a:lnTo>
                  <a:lnTo>
                    <a:pt x="328" y="241"/>
                  </a:lnTo>
                  <a:lnTo>
                    <a:pt x="211" y="284"/>
                  </a:lnTo>
                  <a:lnTo>
                    <a:pt x="141" y="327"/>
                  </a:lnTo>
                  <a:lnTo>
                    <a:pt x="71" y="370"/>
                  </a:lnTo>
                  <a:lnTo>
                    <a:pt x="48" y="418"/>
                  </a:lnTo>
                  <a:lnTo>
                    <a:pt x="24" y="466"/>
                  </a:lnTo>
                  <a:lnTo>
                    <a:pt x="1" y="515"/>
                  </a:lnTo>
                  <a:lnTo>
                    <a:pt x="24" y="563"/>
                  </a:lnTo>
                  <a:lnTo>
                    <a:pt x="71" y="611"/>
                  </a:lnTo>
                  <a:lnTo>
                    <a:pt x="141" y="659"/>
                  </a:lnTo>
                  <a:lnTo>
                    <a:pt x="328" y="772"/>
                  </a:lnTo>
                  <a:lnTo>
                    <a:pt x="538" y="879"/>
                  </a:lnTo>
                  <a:lnTo>
                    <a:pt x="842" y="1013"/>
                  </a:lnTo>
                  <a:lnTo>
                    <a:pt x="1239" y="1163"/>
                  </a:lnTo>
                  <a:lnTo>
                    <a:pt x="1706" y="1335"/>
                  </a:lnTo>
                  <a:lnTo>
                    <a:pt x="1987" y="1426"/>
                  </a:lnTo>
                  <a:lnTo>
                    <a:pt x="2290" y="1517"/>
                  </a:lnTo>
                  <a:lnTo>
                    <a:pt x="2641" y="1614"/>
                  </a:lnTo>
                  <a:lnTo>
                    <a:pt x="2991" y="1705"/>
                  </a:lnTo>
                  <a:lnTo>
                    <a:pt x="3365" y="1796"/>
                  </a:lnTo>
                  <a:lnTo>
                    <a:pt x="3786" y="1892"/>
                  </a:lnTo>
                  <a:lnTo>
                    <a:pt x="4230" y="1983"/>
                  </a:lnTo>
                  <a:lnTo>
                    <a:pt x="4697" y="2069"/>
                  </a:lnTo>
                  <a:lnTo>
                    <a:pt x="5211" y="2155"/>
                  </a:lnTo>
                  <a:lnTo>
                    <a:pt x="5748" y="2241"/>
                  </a:lnTo>
                  <a:lnTo>
                    <a:pt x="6309" y="2316"/>
                  </a:lnTo>
                  <a:lnTo>
                    <a:pt x="6893" y="2391"/>
                  </a:lnTo>
                  <a:lnTo>
                    <a:pt x="7524" y="2461"/>
                  </a:lnTo>
                  <a:lnTo>
                    <a:pt x="8178" y="2520"/>
                  </a:lnTo>
                  <a:lnTo>
                    <a:pt x="8879" y="2573"/>
                  </a:lnTo>
                  <a:lnTo>
                    <a:pt x="9603" y="2621"/>
                  </a:lnTo>
                  <a:lnTo>
                    <a:pt x="10374" y="2659"/>
                  </a:lnTo>
                  <a:lnTo>
                    <a:pt x="11168" y="2691"/>
                  </a:lnTo>
                  <a:lnTo>
                    <a:pt x="12009" y="2707"/>
                  </a:lnTo>
                  <a:lnTo>
                    <a:pt x="12874" y="2718"/>
                  </a:lnTo>
                  <a:lnTo>
                    <a:pt x="13131" y="2718"/>
                  </a:lnTo>
                  <a:lnTo>
                    <a:pt x="13364" y="2713"/>
                  </a:lnTo>
                  <a:lnTo>
                    <a:pt x="13575" y="2702"/>
                  </a:lnTo>
                  <a:lnTo>
                    <a:pt x="13785" y="2686"/>
                  </a:lnTo>
                  <a:lnTo>
                    <a:pt x="13972" y="2670"/>
                  </a:lnTo>
                  <a:lnTo>
                    <a:pt x="14159" y="2643"/>
                  </a:lnTo>
                  <a:lnTo>
                    <a:pt x="14322" y="2616"/>
                  </a:lnTo>
                  <a:lnTo>
                    <a:pt x="14462" y="2584"/>
                  </a:lnTo>
                  <a:lnTo>
                    <a:pt x="14603" y="2546"/>
                  </a:lnTo>
                  <a:lnTo>
                    <a:pt x="14719" y="2509"/>
                  </a:lnTo>
                  <a:lnTo>
                    <a:pt x="14813" y="2471"/>
                  </a:lnTo>
                  <a:lnTo>
                    <a:pt x="14906" y="2428"/>
                  </a:lnTo>
                  <a:lnTo>
                    <a:pt x="14976" y="2380"/>
                  </a:lnTo>
                  <a:lnTo>
                    <a:pt x="15023" y="2332"/>
                  </a:lnTo>
                  <a:lnTo>
                    <a:pt x="15070" y="2284"/>
                  </a:lnTo>
                  <a:lnTo>
                    <a:pt x="15070" y="2235"/>
                  </a:lnTo>
                  <a:lnTo>
                    <a:pt x="15070" y="2182"/>
                  </a:lnTo>
                  <a:lnTo>
                    <a:pt x="15047" y="2134"/>
                  </a:lnTo>
                  <a:lnTo>
                    <a:pt x="15000" y="2085"/>
                  </a:lnTo>
                  <a:lnTo>
                    <a:pt x="14930" y="2042"/>
                  </a:lnTo>
                  <a:lnTo>
                    <a:pt x="14836" y="2000"/>
                  </a:lnTo>
                  <a:lnTo>
                    <a:pt x="14743" y="1957"/>
                  </a:lnTo>
                  <a:lnTo>
                    <a:pt x="14603" y="1919"/>
                  </a:lnTo>
                  <a:lnTo>
                    <a:pt x="14486" y="1882"/>
                  </a:lnTo>
                  <a:lnTo>
                    <a:pt x="14322" y="1849"/>
                  </a:lnTo>
                  <a:lnTo>
                    <a:pt x="14159" y="1823"/>
                  </a:lnTo>
                  <a:lnTo>
                    <a:pt x="13995" y="1796"/>
                  </a:lnTo>
                  <a:lnTo>
                    <a:pt x="13808" y="1774"/>
                  </a:lnTo>
                  <a:lnTo>
                    <a:pt x="13598" y="1758"/>
                  </a:lnTo>
                  <a:lnTo>
                    <a:pt x="13411" y="1742"/>
                  </a:lnTo>
                  <a:lnTo>
                    <a:pt x="13178" y="1737"/>
                  </a:lnTo>
                  <a:lnTo>
                    <a:pt x="12967" y="1732"/>
                  </a:lnTo>
                  <a:lnTo>
                    <a:pt x="12360" y="1726"/>
                  </a:lnTo>
                  <a:lnTo>
                    <a:pt x="11776" y="1710"/>
                  </a:lnTo>
                  <a:lnTo>
                    <a:pt x="11238" y="1689"/>
                  </a:lnTo>
                  <a:lnTo>
                    <a:pt x="10701" y="1662"/>
                  </a:lnTo>
                  <a:lnTo>
                    <a:pt x="10210" y="1630"/>
                  </a:lnTo>
                  <a:lnTo>
                    <a:pt x="9720" y="1592"/>
                  </a:lnTo>
                  <a:lnTo>
                    <a:pt x="9253" y="1549"/>
                  </a:lnTo>
                  <a:lnTo>
                    <a:pt x="8832" y="1501"/>
                  </a:lnTo>
                  <a:lnTo>
                    <a:pt x="8412" y="1447"/>
                  </a:lnTo>
                  <a:lnTo>
                    <a:pt x="8014" y="1394"/>
                  </a:lnTo>
                  <a:lnTo>
                    <a:pt x="7664" y="1340"/>
                  </a:lnTo>
                  <a:lnTo>
                    <a:pt x="7313" y="1276"/>
                  </a:lnTo>
                  <a:lnTo>
                    <a:pt x="6986" y="1217"/>
                  </a:lnTo>
                  <a:lnTo>
                    <a:pt x="6683" y="1153"/>
                  </a:lnTo>
                  <a:lnTo>
                    <a:pt x="6402" y="1088"/>
                  </a:lnTo>
                  <a:lnTo>
                    <a:pt x="6122" y="1024"/>
                  </a:lnTo>
                  <a:lnTo>
                    <a:pt x="5655" y="895"/>
                  </a:lnTo>
                  <a:lnTo>
                    <a:pt x="5258" y="772"/>
                  </a:lnTo>
                  <a:lnTo>
                    <a:pt x="4907" y="654"/>
                  </a:lnTo>
                  <a:lnTo>
                    <a:pt x="4650" y="547"/>
                  </a:lnTo>
                  <a:lnTo>
                    <a:pt x="4440" y="461"/>
                  </a:lnTo>
                  <a:lnTo>
                    <a:pt x="4300" y="391"/>
                  </a:lnTo>
                  <a:lnTo>
                    <a:pt x="4183" y="327"/>
                  </a:lnTo>
                  <a:lnTo>
                    <a:pt x="4043" y="257"/>
                  </a:lnTo>
                  <a:lnTo>
                    <a:pt x="3879" y="193"/>
                  </a:lnTo>
                  <a:lnTo>
                    <a:pt x="3646" y="134"/>
                  </a:lnTo>
                  <a:lnTo>
                    <a:pt x="3389" y="91"/>
                  </a:lnTo>
                  <a:lnTo>
                    <a:pt x="3108" y="54"/>
                  </a:lnTo>
                  <a:lnTo>
                    <a:pt x="2804" y="21"/>
                  </a:lnTo>
                  <a:lnTo>
                    <a:pt x="2501" y="5"/>
                  </a:lnTo>
                  <a:lnTo>
                    <a:pt x="2174"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37;p44">
              <a:extLst>
                <a:ext uri="{FF2B5EF4-FFF2-40B4-BE49-F238E27FC236}">
                  <a16:creationId xmlns:a16="http://schemas.microsoft.com/office/drawing/2014/main" id="{D95E3B38-8500-43BA-B6ED-82DCC10E74A4}"/>
                </a:ext>
              </a:extLst>
            </p:cNvPr>
            <p:cNvSpPr/>
            <p:nvPr/>
          </p:nvSpPr>
          <p:spPr>
            <a:xfrm rot="10800000">
              <a:off x="3751504" y="-488840"/>
              <a:ext cx="145652" cy="106598"/>
            </a:xfrm>
            <a:custGeom>
              <a:avLst/>
              <a:gdLst/>
              <a:ahLst/>
              <a:cxnLst/>
              <a:rect l="l" t="t" r="r" b="b"/>
              <a:pathLst>
                <a:path w="15070" h="2719" extrusionOk="0">
                  <a:moveTo>
                    <a:pt x="2150" y="1"/>
                  </a:moveTo>
                  <a:lnTo>
                    <a:pt x="1963" y="6"/>
                  </a:lnTo>
                  <a:lnTo>
                    <a:pt x="1776" y="12"/>
                  </a:lnTo>
                  <a:lnTo>
                    <a:pt x="1589" y="17"/>
                  </a:lnTo>
                  <a:lnTo>
                    <a:pt x="1426" y="33"/>
                  </a:lnTo>
                  <a:lnTo>
                    <a:pt x="1216" y="49"/>
                  </a:lnTo>
                  <a:lnTo>
                    <a:pt x="1029" y="76"/>
                  </a:lnTo>
                  <a:lnTo>
                    <a:pt x="842" y="103"/>
                  </a:lnTo>
                  <a:lnTo>
                    <a:pt x="678" y="135"/>
                  </a:lnTo>
                  <a:lnTo>
                    <a:pt x="538" y="167"/>
                  </a:lnTo>
                  <a:lnTo>
                    <a:pt x="421" y="205"/>
                  </a:lnTo>
                  <a:lnTo>
                    <a:pt x="305" y="242"/>
                  </a:lnTo>
                  <a:lnTo>
                    <a:pt x="211" y="285"/>
                  </a:lnTo>
                  <a:lnTo>
                    <a:pt x="118" y="328"/>
                  </a:lnTo>
                  <a:lnTo>
                    <a:pt x="71" y="376"/>
                  </a:lnTo>
                  <a:lnTo>
                    <a:pt x="24" y="419"/>
                  </a:lnTo>
                  <a:lnTo>
                    <a:pt x="1" y="467"/>
                  </a:lnTo>
                  <a:lnTo>
                    <a:pt x="1" y="516"/>
                  </a:lnTo>
                  <a:lnTo>
                    <a:pt x="24" y="564"/>
                  </a:lnTo>
                  <a:lnTo>
                    <a:pt x="48" y="612"/>
                  </a:lnTo>
                  <a:lnTo>
                    <a:pt x="118" y="660"/>
                  </a:lnTo>
                  <a:lnTo>
                    <a:pt x="305" y="773"/>
                  </a:lnTo>
                  <a:lnTo>
                    <a:pt x="538" y="880"/>
                  </a:lnTo>
                  <a:lnTo>
                    <a:pt x="819" y="1014"/>
                  </a:lnTo>
                  <a:lnTo>
                    <a:pt x="1216" y="1164"/>
                  </a:lnTo>
                  <a:lnTo>
                    <a:pt x="1706" y="1336"/>
                  </a:lnTo>
                  <a:lnTo>
                    <a:pt x="1987" y="1427"/>
                  </a:lnTo>
                  <a:lnTo>
                    <a:pt x="2290" y="1518"/>
                  </a:lnTo>
                  <a:lnTo>
                    <a:pt x="2617" y="1609"/>
                  </a:lnTo>
                  <a:lnTo>
                    <a:pt x="2968" y="1706"/>
                  </a:lnTo>
                  <a:lnTo>
                    <a:pt x="3365" y="1797"/>
                  </a:lnTo>
                  <a:lnTo>
                    <a:pt x="3786" y="1893"/>
                  </a:lnTo>
                  <a:lnTo>
                    <a:pt x="4229" y="1984"/>
                  </a:lnTo>
                  <a:lnTo>
                    <a:pt x="4697" y="2070"/>
                  </a:lnTo>
                  <a:lnTo>
                    <a:pt x="5187" y="2156"/>
                  </a:lnTo>
                  <a:lnTo>
                    <a:pt x="5725" y="2242"/>
                  </a:lnTo>
                  <a:lnTo>
                    <a:pt x="6285" y="2317"/>
                  </a:lnTo>
                  <a:lnTo>
                    <a:pt x="6893" y="2392"/>
                  </a:lnTo>
                  <a:lnTo>
                    <a:pt x="7500" y="2461"/>
                  </a:lnTo>
                  <a:lnTo>
                    <a:pt x="8178" y="2520"/>
                  </a:lnTo>
                  <a:lnTo>
                    <a:pt x="8879" y="2574"/>
                  </a:lnTo>
                  <a:lnTo>
                    <a:pt x="9603" y="2622"/>
                  </a:lnTo>
                  <a:lnTo>
                    <a:pt x="10351" y="2660"/>
                  </a:lnTo>
                  <a:lnTo>
                    <a:pt x="11168" y="2692"/>
                  </a:lnTo>
                  <a:lnTo>
                    <a:pt x="11986" y="2713"/>
                  </a:lnTo>
                  <a:lnTo>
                    <a:pt x="12874" y="2719"/>
                  </a:lnTo>
                  <a:lnTo>
                    <a:pt x="13107" y="2719"/>
                  </a:lnTo>
                  <a:lnTo>
                    <a:pt x="13341" y="2713"/>
                  </a:lnTo>
                  <a:lnTo>
                    <a:pt x="13575" y="2697"/>
                  </a:lnTo>
                  <a:lnTo>
                    <a:pt x="13785" y="2681"/>
                  </a:lnTo>
                  <a:lnTo>
                    <a:pt x="13972" y="2665"/>
                  </a:lnTo>
                  <a:lnTo>
                    <a:pt x="14159" y="2638"/>
                  </a:lnTo>
                  <a:lnTo>
                    <a:pt x="14322" y="2612"/>
                  </a:lnTo>
                  <a:lnTo>
                    <a:pt x="14462" y="2579"/>
                  </a:lnTo>
                  <a:lnTo>
                    <a:pt x="14603" y="2547"/>
                  </a:lnTo>
                  <a:lnTo>
                    <a:pt x="14719" y="2510"/>
                  </a:lnTo>
                  <a:lnTo>
                    <a:pt x="14813" y="2467"/>
                  </a:lnTo>
                  <a:lnTo>
                    <a:pt x="14906" y="2424"/>
                  </a:lnTo>
                  <a:lnTo>
                    <a:pt x="14976" y="2381"/>
                  </a:lnTo>
                  <a:lnTo>
                    <a:pt x="15023" y="2333"/>
                  </a:lnTo>
                  <a:lnTo>
                    <a:pt x="15046" y="2285"/>
                  </a:lnTo>
                  <a:lnTo>
                    <a:pt x="15070" y="2236"/>
                  </a:lnTo>
                  <a:lnTo>
                    <a:pt x="15046" y="2188"/>
                  </a:lnTo>
                  <a:lnTo>
                    <a:pt x="15023" y="2134"/>
                  </a:lnTo>
                  <a:lnTo>
                    <a:pt x="14976" y="2086"/>
                  </a:lnTo>
                  <a:lnTo>
                    <a:pt x="14906" y="2043"/>
                  </a:lnTo>
                  <a:lnTo>
                    <a:pt x="14836" y="2000"/>
                  </a:lnTo>
                  <a:lnTo>
                    <a:pt x="14719" y="1958"/>
                  </a:lnTo>
                  <a:lnTo>
                    <a:pt x="14603" y="1920"/>
                  </a:lnTo>
                  <a:lnTo>
                    <a:pt x="14462" y="1883"/>
                  </a:lnTo>
                  <a:lnTo>
                    <a:pt x="14322" y="1850"/>
                  </a:lnTo>
                  <a:lnTo>
                    <a:pt x="14159" y="1824"/>
                  </a:lnTo>
                  <a:lnTo>
                    <a:pt x="13972" y="1797"/>
                  </a:lnTo>
                  <a:lnTo>
                    <a:pt x="13785" y="1775"/>
                  </a:lnTo>
                  <a:lnTo>
                    <a:pt x="13598" y="1759"/>
                  </a:lnTo>
                  <a:lnTo>
                    <a:pt x="13388" y="1743"/>
                  </a:lnTo>
                  <a:lnTo>
                    <a:pt x="13177" y="1738"/>
                  </a:lnTo>
                  <a:lnTo>
                    <a:pt x="12944" y="1732"/>
                  </a:lnTo>
                  <a:lnTo>
                    <a:pt x="12360" y="1727"/>
                  </a:lnTo>
                  <a:lnTo>
                    <a:pt x="11776" y="1711"/>
                  </a:lnTo>
                  <a:lnTo>
                    <a:pt x="11238" y="1695"/>
                  </a:lnTo>
                  <a:lnTo>
                    <a:pt x="10724" y="1668"/>
                  </a:lnTo>
                  <a:lnTo>
                    <a:pt x="10210" y="1636"/>
                  </a:lnTo>
                  <a:lnTo>
                    <a:pt x="9743" y="1598"/>
                  </a:lnTo>
                  <a:lnTo>
                    <a:pt x="9276" y="1556"/>
                  </a:lnTo>
                  <a:lnTo>
                    <a:pt x="8855" y="1507"/>
                  </a:lnTo>
                  <a:lnTo>
                    <a:pt x="8458" y="1459"/>
                  </a:lnTo>
                  <a:lnTo>
                    <a:pt x="8061" y="1405"/>
                  </a:lnTo>
                  <a:lnTo>
                    <a:pt x="7687" y="1346"/>
                  </a:lnTo>
                  <a:lnTo>
                    <a:pt x="7337" y="1287"/>
                  </a:lnTo>
                  <a:lnTo>
                    <a:pt x="7033" y="1229"/>
                  </a:lnTo>
                  <a:lnTo>
                    <a:pt x="6706" y="1164"/>
                  </a:lnTo>
                  <a:lnTo>
                    <a:pt x="6426" y="1105"/>
                  </a:lnTo>
                  <a:lnTo>
                    <a:pt x="6169" y="1041"/>
                  </a:lnTo>
                  <a:lnTo>
                    <a:pt x="5678" y="912"/>
                  </a:lnTo>
                  <a:lnTo>
                    <a:pt x="5281" y="789"/>
                  </a:lnTo>
                  <a:lnTo>
                    <a:pt x="4954" y="671"/>
                  </a:lnTo>
                  <a:lnTo>
                    <a:pt x="4673" y="564"/>
                  </a:lnTo>
                  <a:lnTo>
                    <a:pt x="4463" y="473"/>
                  </a:lnTo>
                  <a:lnTo>
                    <a:pt x="4300" y="403"/>
                  </a:lnTo>
                  <a:lnTo>
                    <a:pt x="4183" y="328"/>
                  </a:lnTo>
                  <a:lnTo>
                    <a:pt x="4019" y="253"/>
                  </a:lnTo>
                  <a:lnTo>
                    <a:pt x="3856" y="194"/>
                  </a:lnTo>
                  <a:lnTo>
                    <a:pt x="3622" y="135"/>
                  </a:lnTo>
                  <a:lnTo>
                    <a:pt x="3365" y="92"/>
                  </a:lnTo>
                  <a:lnTo>
                    <a:pt x="3085" y="55"/>
                  </a:lnTo>
                  <a:lnTo>
                    <a:pt x="2781" y="22"/>
                  </a:lnTo>
                  <a:lnTo>
                    <a:pt x="2477"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38;p44">
              <a:extLst>
                <a:ext uri="{FF2B5EF4-FFF2-40B4-BE49-F238E27FC236}">
                  <a16:creationId xmlns:a16="http://schemas.microsoft.com/office/drawing/2014/main" id="{18335CFD-B8EF-4FDC-BFCA-4D82C7FD2034}"/>
                </a:ext>
              </a:extLst>
            </p:cNvPr>
            <p:cNvSpPr/>
            <p:nvPr/>
          </p:nvSpPr>
          <p:spPr>
            <a:xfrm rot="10800000">
              <a:off x="4171718" y="-130114"/>
              <a:ext cx="145652" cy="106598"/>
            </a:xfrm>
            <a:custGeom>
              <a:avLst/>
              <a:gdLst/>
              <a:ahLst/>
              <a:cxnLst/>
              <a:rect l="l" t="t" r="r" b="b"/>
              <a:pathLst>
                <a:path w="15070" h="2719" extrusionOk="0">
                  <a:moveTo>
                    <a:pt x="2150" y="0"/>
                  </a:moveTo>
                  <a:lnTo>
                    <a:pt x="1963" y="6"/>
                  </a:lnTo>
                  <a:lnTo>
                    <a:pt x="1776" y="11"/>
                  </a:lnTo>
                  <a:lnTo>
                    <a:pt x="1613" y="16"/>
                  </a:lnTo>
                  <a:lnTo>
                    <a:pt x="1426" y="32"/>
                  </a:lnTo>
                  <a:lnTo>
                    <a:pt x="1216" y="54"/>
                  </a:lnTo>
                  <a:lnTo>
                    <a:pt x="1029" y="75"/>
                  </a:lnTo>
                  <a:lnTo>
                    <a:pt x="865" y="102"/>
                  </a:lnTo>
                  <a:lnTo>
                    <a:pt x="702" y="134"/>
                  </a:lnTo>
                  <a:lnTo>
                    <a:pt x="538" y="166"/>
                  </a:lnTo>
                  <a:lnTo>
                    <a:pt x="421" y="204"/>
                  </a:lnTo>
                  <a:lnTo>
                    <a:pt x="304" y="242"/>
                  </a:lnTo>
                  <a:lnTo>
                    <a:pt x="211" y="284"/>
                  </a:lnTo>
                  <a:lnTo>
                    <a:pt x="118" y="327"/>
                  </a:lnTo>
                  <a:lnTo>
                    <a:pt x="71" y="376"/>
                  </a:lnTo>
                  <a:lnTo>
                    <a:pt x="24" y="418"/>
                  </a:lnTo>
                  <a:lnTo>
                    <a:pt x="1" y="467"/>
                  </a:lnTo>
                  <a:lnTo>
                    <a:pt x="1" y="515"/>
                  </a:lnTo>
                  <a:lnTo>
                    <a:pt x="24" y="563"/>
                  </a:lnTo>
                  <a:lnTo>
                    <a:pt x="71" y="611"/>
                  </a:lnTo>
                  <a:lnTo>
                    <a:pt x="118" y="660"/>
                  </a:lnTo>
                  <a:lnTo>
                    <a:pt x="328" y="772"/>
                  </a:lnTo>
                  <a:lnTo>
                    <a:pt x="538" y="879"/>
                  </a:lnTo>
                  <a:lnTo>
                    <a:pt x="842" y="1013"/>
                  </a:lnTo>
                  <a:lnTo>
                    <a:pt x="1216" y="1164"/>
                  </a:lnTo>
                  <a:lnTo>
                    <a:pt x="1706" y="1335"/>
                  </a:lnTo>
                  <a:lnTo>
                    <a:pt x="1987" y="1426"/>
                  </a:lnTo>
                  <a:lnTo>
                    <a:pt x="2290" y="1517"/>
                  </a:lnTo>
                  <a:lnTo>
                    <a:pt x="2617" y="1614"/>
                  </a:lnTo>
                  <a:lnTo>
                    <a:pt x="2991" y="1705"/>
                  </a:lnTo>
                  <a:lnTo>
                    <a:pt x="3365" y="1796"/>
                  </a:lnTo>
                  <a:lnTo>
                    <a:pt x="3785" y="1893"/>
                  </a:lnTo>
                  <a:lnTo>
                    <a:pt x="4229" y="1984"/>
                  </a:lnTo>
                  <a:lnTo>
                    <a:pt x="4697" y="2069"/>
                  </a:lnTo>
                  <a:lnTo>
                    <a:pt x="5187" y="2155"/>
                  </a:lnTo>
                  <a:lnTo>
                    <a:pt x="5725" y="2241"/>
                  </a:lnTo>
                  <a:lnTo>
                    <a:pt x="6285" y="2316"/>
                  </a:lnTo>
                  <a:lnTo>
                    <a:pt x="6893" y="2391"/>
                  </a:lnTo>
                  <a:lnTo>
                    <a:pt x="7524" y="2461"/>
                  </a:lnTo>
                  <a:lnTo>
                    <a:pt x="8178" y="2520"/>
                  </a:lnTo>
                  <a:lnTo>
                    <a:pt x="8879" y="2573"/>
                  </a:lnTo>
                  <a:lnTo>
                    <a:pt x="9603" y="2622"/>
                  </a:lnTo>
                  <a:lnTo>
                    <a:pt x="10374" y="2659"/>
                  </a:lnTo>
                  <a:lnTo>
                    <a:pt x="11168" y="2691"/>
                  </a:lnTo>
                  <a:lnTo>
                    <a:pt x="12009" y="2713"/>
                  </a:lnTo>
                  <a:lnTo>
                    <a:pt x="12874" y="2718"/>
                  </a:lnTo>
                  <a:lnTo>
                    <a:pt x="13084" y="2713"/>
                  </a:lnTo>
                  <a:lnTo>
                    <a:pt x="13294" y="2707"/>
                  </a:lnTo>
                  <a:lnTo>
                    <a:pt x="13504" y="2691"/>
                  </a:lnTo>
                  <a:lnTo>
                    <a:pt x="13715" y="2675"/>
                  </a:lnTo>
                  <a:lnTo>
                    <a:pt x="13902" y="2654"/>
                  </a:lnTo>
                  <a:lnTo>
                    <a:pt x="14065" y="2632"/>
                  </a:lnTo>
                  <a:lnTo>
                    <a:pt x="14252" y="2606"/>
                  </a:lnTo>
                  <a:lnTo>
                    <a:pt x="14392" y="2573"/>
                  </a:lnTo>
                  <a:lnTo>
                    <a:pt x="14532" y="2541"/>
                  </a:lnTo>
                  <a:lnTo>
                    <a:pt x="14673" y="2504"/>
                  </a:lnTo>
                  <a:lnTo>
                    <a:pt x="14789" y="2466"/>
                  </a:lnTo>
                  <a:lnTo>
                    <a:pt x="14883" y="2423"/>
                  </a:lnTo>
                  <a:lnTo>
                    <a:pt x="14953" y="2380"/>
                  </a:lnTo>
                  <a:lnTo>
                    <a:pt x="15023" y="2332"/>
                  </a:lnTo>
                  <a:lnTo>
                    <a:pt x="15046" y="2284"/>
                  </a:lnTo>
                  <a:lnTo>
                    <a:pt x="15070" y="2236"/>
                  </a:lnTo>
                  <a:lnTo>
                    <a:pt x="15070" y="2187"/>
                  </a:lnTo>
                  <a:lnTo>
                    <a:pt x="15023" y="2134"/>
                  </a:lnTo>
                  <a:lnTo>
                    <a:pt x="14976" y="2091"/>
                  </a:lnTo>
                  <a:lnTo>
                    <a:pt x="14906" y="2043"/>
                  </a:lnTo>
                  <a:lnTo>
                    <a:pt x="14836" y="2000"/>
                  </a:lnTo>
                  <a:lnTo>
                    <a:pt x="14719" y="1957"/>
                  </a:lnTo>
                  <a:lnTo>
                    <a:pt x="14602" y="1919"/>
                  </a:lnTo>
                  <a:lnTo>
                    <a:pt x="14462" y="1882"/>
                  </a:lnTo>
                  <a:lnTo>
                    <a:pt x="14322" y="1850"/>
                  </a:lnTo>
                  <a:lnTo>
                    <a:pt x="14159" y="1823"/>
                  </a:lnTo>
                  <a:lnTo>
                    <a:pt x="13972" y="1796"/>
                  </a:lnTo>
                  <a:lnTo>
                    <a:pt x="13785" y="1775"/>
                  </a:lnTo>
                  <a:lnTo>
                    <a:pt x="13598" y="1759"/>
                  </a:lnTo>
                  <a:lnTo>
                    <a:pt x="13388" y="1742"/>
                  </a:lnTo>
                  <a:lnTo>
                    <a:pt x="13177" y="1737"/>
                  </a:lnTo>
                  <a:lnTo>
                    <a:pt x="12967" y="1732"/>
                  </a:lnTo>
                  <a:lnTo>
                    <a:pt x="12360" y="1726"/>
                  </a:lnTo>
                  <a:lnTo>
                    <a:pt x="11799" y="1710"/>
                  </a:lnTo>
                  <a:lnTo>
                    <a:pt x="11238" y="1694"/>
                  </a:lnTo>
                  <a:lnTo>
                    <a:pt x="10724" y="1667"/>
                  </a:lnTo>
                  <a:lnTo>
                    <a:pt x="10234" y="1635"/>
                  </a:lnTo>
                  <a:lnTo>
                    <a:pt x="9743" y="1598"/>
                  </a:lnTo>
                  <a:lnTo>
                    <a:pt x="9299" y="1555"/>
                  </a:lnTo>
                  <a:lnTo>
                    <a:pt x="8855" y="1507"/>
                  </a:lnTo>
                  <a:lnTo>
                    <a:pt x="8458" y="1458"/>
                  </a:lnTo>
                  <a:lnTo>
                    <a:pt x="8061" y="1405"/>
                  </a:lnTo>
                  <a:lnTo>
                    <a:pt x="7687" y="1346"/>
                  </a:lnTo>
                  <a:lnTo>
                    <a:pt x="7360" y="1287"/>
                  </a:lnTo>
                  <a:lnTo>
                    <a:pt x="7033" y="1228"/>
                  </a:lnTo>
                  <a:lnTo>
                    <a:pt x="6729" y="1164"/>
                  </a:lnTo>
                  <a:lnTo>
                    <a:pt x="6425" y="1105"/>
                  </a:lnTo>
                  <a:lnTo>
                    <a:pt x="6168" y="1040"/>
                  </a:lnTo>
                  <a:lnTo>
                    <a:pt x="5701" y="912"/>
                  </a:lnTo>
                  <a:lnTo>
                    <a:pt x="5281" y="788"/>
                  </a:lnTo>
                  <a:lnTo>
                    <a:pt x="4954" y="670"/>
                  </a:lnTo>
                  <a:lnTo>
                    <a:pt x="4673" y="563"/>
                  </a:lnTo>
                  <a:lnTo>
                    <a:pt x="4463" y="472"/>
                  </a:lnTo>
                  <a:lnTo>
                    <a:pt x="4323" y="402"/>
                  </a:lnTo>
                  <a:lnTo>
                    <a:pt x="4183" y="327"/>
                  </a:lnTo>
                  <a:lnTo>
                    <a:pt x="4042" y="258"/>
                  </a:lnTo>
                  <a:lnTo>
                    <a:pt x="3856" y="193"/>
                  </a:lnTo>
                  <a:lnTo>
                    <a:pt x="3622" y="134"/>
                  </a:lnTo>
                  <a:lnTo>
                    <a:pt x="3365" y="91"/>
                  </a:lnTo>
                  <a:lnTo>
                    <a:pt x="3085" y="54"/>
                  </a:lnTo>
                  <a:lnTo>
                    <a:pt x="2804" y="27"/>
                  </a:lnTo>
                  <a:lnTo>
                    <a:pt x="2477" y="6"/>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39;p44">
              <a:extLst>
                <a:ext uri="{FF2B5EF4-FFF2-40B4-BE49-F238E27FC236}">
                  <a16:creationId xmlns:a16="http://schemas.microsoft.com/office/drawing/2014/main" id="{39FE37EF-E6A5-4C7D-91C8-A2B58D93D4F3}"/>
                </a:ext>
              </a:extLst>
            </p:cNvPr>
            <p:cNvSpPr/>
            <p:nvPr/>
          </p:nvSpPr>
          <p:spPr>
            <a:xfrm rot="10800000">
              <a:off x="4776409" y="-6932"/>
              <a:ext cx="145652" cy="106598"/>
            </a:xfrm>
            <a:custGeom>
              <a:avLst/>
              <a:gdLst/>
              <a:ahLst/>
              <a:cxnLst/>
              <a:rect l="l" t="t" r="r" b="b"/>
              <a:pathLst>
                <a:path w="15070" h="2719" extrusionOk="0">
                  <a:moveTo>
                    <a:pt x="1963" y="1"/>
                  </a:moveTo>
                  <a:lnTo>
                    <a:pt x="1799" y="6"/>
                  </a:lnTo>
                  <a:lnTo>
                    <a:pt x="1612" y="17"/>
                  </a:lnTo>
                  <a:lnTo>
                    <a:pt x="1425" y="28"/>
                  </a:lnTo>
                  <a:lnTo>
                    <a:pt x="1215" y="49"/>
                  </a:lnTo>
                  <a:lnTo>
                    <a:pt x="1028" y="71"/>
                  </a:lnTo>
                  <a:lnTo>
                    <a:pt x="865" y="97"/>
                  </a:lnTo>
                  <a:lnTo>
                    <a:pt x="701" y="130"/>
                  </a:lnTo>
                  <a:lnTo>
                    <a:pt x="538" y="162"/>
                  </a:lnTo>
                  <a:lnTo>
                    <a:pt x="421" y="199"/>
                  </a:lnTo>
                  <a:lnTo>
                    <a:pt x="304" y="242"/>
                  </a:lnTo>
                  <a:lnTo>
                    <a:pt x="210" y="280"/>
                  </a:lnTo>
                  <a:lnTo>
                    <a:pt x="117" y="328"/>
                  </a:lnTo>
                  <a:lnTo>
                    <a:pt x="70" y="371"/>
                  </a:lnTo>
                  <a:lnTo>
                    <a:pt x="24" y="419"/>
                  </a:lnTo>
                  <a:lnTo>
                    <a:pt x="0" y="467"/>
                  </a:lnTo>
                  <a:lnTo>
                    <a:pt x="0" y="510"/>
                  </a:lnTo>
                  <a:lnTo>
                    <a:pt x="24" y="564"/>
                  </a:lnTo>
                  <a:lnTo>
                    <a:pt x="70" y="612"/>
                  </a:lnTo>
                  <a:lnTo>
                    <a:pt x="117" y="660"/>
                  </a:lnTo>
                  <a:lnTo>
                    <a:pt x="327" y="768"/>
                  </a:lnTo>
                  <a:lnTo>
                    <a:pt x="538" y="875"/>
                  </a:lnTo>
                  <a:lnTo>
                    <a:pt x="841" y="1009"/>
                  </a:lnTo>
                  <a:lnTo>
                    <a:pt x="1215" y="1164"/>
                  </a:lnTo>
                  <a:lnTo>
                    <a:pt x="1706" y="1336"/>
                  </a:lnTo>
                  <a:lnTo>
                    <a:pt x="1986" y="1422"/>
                  </a:lnTo>
                  <a:lnTo>
                    <a:pt x="2290" y="1518"/>
                  </a:lnTo>
                  <a:lnTo>
                    <a:pt x="2617" y="1609"/>
                  </a:lnTo>
                  <a:lnTo>
                    <a:pt x="2991" y="1700"/>
                  </a:lnTo>
                  <a:lnTo>
                    <a:pt x="3364" y="1797"/>
                  </a:lnTo>
                  <a:lnTo>
                    <a:pt x="3785" y="1888"/>
                  </a:lnTo>
                  <a:lnTo>
                    <a:pt x="4229" y="1979"/>
                  </a:lnTo>
                  <a:lnTo>
                    <a:pt x="4696" y="2070"/>
                  </a:lnTo>
                  <a:lnTo>
                    <a:pt x="5187" y="2156"/>
                  </a:lnTo>
                  <a:lnTo>
                    <a:pt x="5724" y="2236"/>
                  </a:lnTo>
                  <a:lnTo>
                    <a:pt x="6285" y="2317"/>
                  </a:lnTo>
                  <a:lnTo>
                    <a:pt x="6892" y="2386"/>
                  </a:lnTo>
                  <a:lnTo>
                    <a:pt x="7523" y="2456"/>
                  </a:lnTo>
                  <a:lnTo>
                    <a:pt x="8177" y="2520"/>
                  </a:lnTo>
                  <a:lnTo>
                    <a:pt x="8878" y="2574"/>
                  </a:lnTo>
                  <a:lnTo>
                    <a:pt x="9602" y="2622"/>
                  </a:lnTo>
                  <a:lnTo>
                    <a:pt x="10373" y="2660"/>
                  </a:lnTo>
                  <a:lnTo>
                    <a:pt x="11168" y="2687"/>
                  </a:lnTo>
                  <a:lnTo>
                    <a:pt x="12009" y="2708"/>
                  </a:lnTo>
                  <a:lnTo>
                    <a:pt x="12873" y="2719"/>
                  </a:lnTo>
                  <a:lnTo>
                    <a:pt x="12920" y="2719"/>
                  </a:lnTo>
                  <a:lnTo>
                    <a:pt x="13130" y="2713"/>
                  </a:lnTo>
                  <a:lnTo>
                    <a:pt x="13340" y="2708"/>
                  </a:lnTo>
                  <a:lnTo>
                    <a:pt x="13551" y="2697"/>
                  </a:lnTo>
                  <a:lnTo>
                    <a:pt x="13738" y="2681"/>
                  </a:lnTo>
                  <a:lnTo>
                    <a:pt x="13924" y="2660"/>
                  </a:lnTo>
                  <a:lnTo>
                    <a:pt x="14111" y="2633"/>
                  </a:lnTo>
                  <a:lnTo>
                    <a:pt x="14275" y="2606"/>
                  </a:lnTo>
                  <a:lnTo>
                    <a:pt x="14415" y="2574"/>
                  </a:lnTo>
                  <a:lnTo>
                    <a:pt x="14555" y="2542"/>
                  </a:lnTo>
                  <a:lnTo>
                    <a:pt x="14695" y="2504"/>
                  </a:lnTo>
                  <a:lnTo>
                    <a:pt x="14789" y="2467"/>
                  </a:lnTo>
                  <a:lnTo>
                    <a:pt x="14882" y="2424"/>
                  </a:lnTo>
                  <a:lnTo>
                    <a:pt x="14952" y="2376"/>
                  </a:lnTo>
                  <a:lnTo>
                    <a:pt x="15022" y="2333"/>
                  </a:lnTo>
                  <a:lnTo>
                    <a:pt x="15046" y="2285"/>
                  </a:lnTo>
                  <a:lnTo>
                    <a:pt x="15069" y="2231"/>
                  </a:lnTo>
                  <a:lnTo>
                    <a:pt x="15069" y="2183"/>
                  </a:lnTo>
                  <a:lnTo>
                    <a:pt x="15022" y="2134"/>
                  </a:lnTo>
                  <a:lnTo>
                    <a:pt x="14976" y="2086"/>
                  </a:lnTo>
                  <a:lnTo>
                    <a:pt x="14906" y="2038"/>
                  </a:lnTo>
                  <a:lnTo>
                    <a:pt x="14836" y="1995"/>
                  </a:lnTo>
                  <a:lnTo>
                    <a:pt x="14719" y="1958"/>
                  </a:lnTo>
                  <a:lnTo>
                    <a:pt x="14602" y="1915"/>
                  </a:lnTo>
                  <a:lnTo>
                    <a:pt x="14462" y="1883"/>
                  </a:lnTo>
                  <a:lnTo>
                    <a:pt x="14322" y="1850"/>
                  </a:lnTo>
                  <a:lnTo>
                    <a:pt x="14158" y="1818"/>
                  </a:lnTo>
                  <a:lnTo>
                    <a:pt x="13971" y="1791"/>
                  </a:lnTo>
                  <a:lnTo>
                    <a:pt x="13784" y="1770"/>
                  </a:lnTo>
                  <a:lnTo>
                    <a:pt x="13597" y="1754"/>
                  </a:lnTo>
                  <a:lnTo>
                    <a:pt x="13387" y="1743"/>
                  </a:lnTo>
                  <a:lnTo>
                    <a:pt x="13177" y="1732"/>
                  </a:lnTo>
                  <a:lnTo>
                    <a:pt x="12967" y="1727"/>
                  </a:lnTo>
                  <a:lnTo>
                    <a:pt x="12359" y="1722"/>
                  </a:lnTo>
                  <a:lnTo>
                    <a:pt x="11798" y="1711"/>
                  </a:lnTo>
                  <a:lnTo>
                    <a:pt x="11238" y="1690"/>
                  </a:lnTo>
                  <a:lnTo>
                    <a:pt x="10724" y="1663"/>
                  </a:lnTo>
                  <a:lnTo>
                    <a:pt x="10233" y="1631"/>
                  </a:lnTo>
                  <a:lnTo>
                    <a:pt x="9743" y="1593"/>
                  </a:lnTo>
                  <a:lnTo>
                    <a:pt x="9299" y="1550"/>
                  </a:lnTo>
                  <a:lnTo>
                    <a:pt x="8855" y="1507"/>
                  </a:lnTo>
                  <a:lnTo>
                    <a:pt x="8458" y="1454"/>
                  </a:lnTo>
                  <a:lnTo>
                    <a:pt x="8060" y="1400"/>
                  </a:lnTo>
                  <a:lnTo>
                    <a:pt x="7710" y="1346"/>
                  </a:lnTo>
                  <a:lnTo>
                    <a:pt x="7360" y="1287"/>
                  </a:lnTo>
                  <a:lnTo>
                    <a:pt x="7032" y="1223"/>
                  </a:lnTo>
                  <a:lnTo>
                    <a:pt x="6729" y="1164"/>
                  </a:lnTo>
                  <a:lnTo>
                    <a:pt x="6448" y="1100"/>
                  </a:lnTo>
                  <a:lnTo>
                    <a:pt x="6168" y="1036"/>
                  </a:lnTo>
                  <a:lnTo>
                    <a:pt x="5701" y="907"/>
                  </a:lnTo>
                  <a:lnTo>
                    <a:pt x="5280" y="784"/>
                  </a:lnTo>
                  <a:lnTo>
                    <a:pt x="4953" y="671"/>
                  </a:lnTo>
                  <a:lnTo>
                    <a:pt x="4673" y="564"/>
                  </a:lnTo>
                  <a:lnTo>
                    <a:pt x="4463" y="473"/>
                  </a:lnTo>
                  <a:lnTo>
                    <a:pt x="4322" y="398"/>
                  </a:lnTo>
                  <a:lnTo>
                    <a:pt x="4182" y="323"/>
                  </a:lnTo>
                  <a:lnTo>
                    <a:pt x="4042" y="253"/>
                  </a:lnTo>
                  <a:lnTo>
                    <a:pt x="3855" y="189"/>
                  </a:lnTo>
                  <a:lnTo>
                    <a:pt x="3621" y="135"/>
                  </a:lnTo>
                  <a:lnTo>
                    <a:pt x="3364" y="87"/>
                  </a:lnTo>
                  <a:lnTo>
                    <a:pt x="3107" y="49"/>
                  </a:lnTo>
                  <a:lnTo>
                    <a:pt x="2804" y="22"/>
                  </a:lnTo>
                  <a:lnTo>
                    <a:pt x="2477"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40;p44">
              <a:extLst>
                <a:ext uri="{FF2B5EF4-FFF2-40B4-BE49-F238E27FC236}">
                  <a16:creationId xmlns:a16="http://schemas.microsoft.com/office/drawing/2014/main" id="{AD01F394-86A3-4A91-B02C-6790A2201651}"/>
                </a:ext>
              </a:extLst>
            </p:cNvPr>
            <p:cNvSpPr/>
            <p:nvPr/>
          </p:nvSpPr>
          <p:spPr>
            <a:xfrm rot="10800000">
              <a:off x="4648387" y="-261451"/>
              <a:ext cx="125548" cy="127612"/>
            </a:xfrm>
            <a:custGeom>
              <a:avLst/>
              <a:gdLst/>
              <a:ahLst/>
              <a:cxnLst/>
              <a:rect l="l" t="t" r="r" b="b"/>
              <a:pathLst>
                <a:path w="12990" h="3255" extrusionOk="0">
                  <a:moveTo>
                    <a:pt x="2150" y="1"/>
                  </a:moveTo>
                  <a:lnTo>
                    <a:pt x="1939" y="6"/>
                  </a:lnTo>
                  <a:lnTo>
                    <a:pt x="1706" y="11"/>
                  </a:lnTo>
                  <a:lnTo>
                    <a:pt x="1495" y="27"/>
                  </a:lnTo>
                  <a:lnTo>
                    <a:pt x="1309" y="44"/>
                  </a:lnTo>
                  <a:lnTo>
                    <a:pt x="1122" y="65"/>
                  </a:lnTo>
                  <a:lnTo>
                    <a:pt x="935" y="86"/>
                  </a:lnTo>
                  <a:lnTo>
                    <a:pt x="771" y="119"/>
                  </a:lnTo>
                  <a:lnTo>
                    <a:pt x="631" y="151"/>
                  </a:lnTo>
                  <a:lnTo>
                    <a:pt x="491" y="183"/>
                  </a:lnTo>
                  <a:lnTo>
                    <a:pt x="374" y="220"/>
                  </a:lnTo>
                  <a:lnTo>
                    <a:pt x="257" y="263"/>
                  </a:lnTo>
                  <a:lnTo>
                    <a:pt x="164" y="306"/>
                  </a:lnTo>
                  <a:lnTo>
                    <a:pt x="94" y="354"/>
                  </a:lnTo>
                  <a:lnTo>
                    <a:pt x="47" y="397"/>
                  </a:lnTo>
                  <a:lnTo>
                    <a:pt x="24" y="446"/>
                  </a:lnTo>
                  <a:lnTo>
                    <a:pt x="0" y="499"/>
                  </a:lnTo>
                  <a:lnTo>
                    <a:pt x="24" y="547"/>
                  </a:lnTo>
                  <a:lnTo>
                    <a:pt x="94" y="665"/>
                  </a:lnTo>
                  <a:lnTo>
                    <a:pt x="187" y="778"/>
                  </a:lnTo>
                  <a:lnTo>
                    <a:pt x="351" y="928"/>
                  </a:lnTo>
                  <a:lnTo>
                    <a:pt x="561" y="1100"/>
                  </a:lnTo>
                  <a:lnTo>
                    <a:pt x="865" y="1287"/>
                  </a:lnTo>
                  <a:lnTo>
                    <a:pt x="1028" y="1394"/>
                  </a:lnTo>
                  <a:lnTo>
                    <a:pt x="1238" y="1496"/>
                  </a:lnTo>
                  <a:lnTo>
                    <a:pt x="1472" y="1603"/>
                  </a:lnTo>
                  <a:lnTo>
                    <a:pt x="1706" y="1716"/>
                  </a:lnTo>
                  <a:lnTo>
                    <a:pt x="1986" y="1829"/>
                  </a:lnTo>
                  <a:lnTo>
                    <a:pt x="2290" y="1941"/>
                  </a:lnTo>
                  <a:lnTo>
                    <a:pt x="2640" y="2054"/>
                  </a:lnTo>
                  <a:lnTo>
                    <a:pt x="3014" y="2166"/>
                  </a:lnTo>
                  <a:lnTo>
                    <a:pt x="3411" y="2274"/>
                  </a:lnTo>
                  <a:lnTo>
                    <a:pt x="3832" y="2386"/>
                  </a:lnTo>
                  <a:lnTo>
                    <a:pt x="4299" y="2493"/>
                  </a:lnTo>
                  <a:lnTo>
                    <a:pt x="4813" y="2595"/>
                  </a:lnTo>
                  <a:lnTo>
                    <a:pt x="5350" y="2697"/>
                  </a:lnTo>
                  <a:lnTo>
                    <a:pt x="5911" y="2788"/>
                  </a:lnTo>
                  <a:lnTo>
                    <a:pt x="6542" y="2879"/>
                  </a:lnTo>
                  <a:lnTo>
                    <a:pt x="7196" y="2965"/>
                  </a:lnTo>
                  <a:lnTo>
                    <a:pt x="7897" y="3045"/>
                  </a:lnTo>
                  <a:lnTo>
                    <a:pt x="8644" y="3115"/>
                  </a:lnTo>
                  <a:lnTo>
                    <a:pt x="9439" y="3179"/>
                  </a:lnTo>
                  <a:lnTo>
                    <a:pt x="10280" y="3238"/>
                  </a:lnTo>
                  <a:lnTo>
                    <a:pt x="10490" y="3249"/>
                  </a:lnTo>
                  <a:lnTo>
                    <a:pt x="10700" y="3255"/>
                  </a:lnTo>
                  <a:lnTo>
                    <a:pt x="10911" y="3255"/>
                  </a:lnTo>
                  <a:lnTo>
                    <a:pt x="11121" y="3249"/>
                  </a:lnTo>
                  <a:lnTo>
                    <a:pt x="11331" y="3244"/>
                  </a:lnTo>
                  <a:lnTo>
                    <a:pt x="11541" y="3228"/>
                  </a:lnTo>
                  <a:lnTo>
                    <a:pt x="11728" y="3212"/>
                  </a:lnTo>
                  <a:lnTo>
                    <a:pt x="11915" y="3190"/>
                  </a:lnTo>
                  <a:lnTo>
                    <a:pt x="12079" y="3163"/>
                  </a:lnTo>
                  <a:lnTo>
                    <a:pt x="12242" y="3131"/>
                  </a:lnTo>
                  <a:lnTo>
                    <a:pt x="12406" y="3099"/>
                  </a:lnTo>
                  <a:lnTo>
                    <a:pt x="12546" y="3062"/>
                  </a:lnTo>
                  <a:lnTo>
                    <a:pt x="12663" y="3024"/>
                  </a:lnTo>
                  <a:lnTo>
                    <a:pt x="12756" y="2981"/>
                  </a:lnTo>
                  <a:lnTo>
                    <a:pt x="12850" y="2933"/>
                  </a:lnTo>
                  <a:lnTo>
                    <a:pt x="12920" y="2885"/>
                  </a:lnTo>
                  <a:lnTo>
                    <a:pt x="12967" y="2836"/>
                  </a:lnTo>
                  <a:lnTo>
                    <a:pt x="12990" y="2788"/>
                  </a:lnTo>
                  <a:lnTo>
                    <a:pt x="12990" y="2740"/>
                  </a:lnTo>
                  <a:lnTo>
                    <a:pt x="12967" y="2692"/>
                  </a:lnTo>
                  <a:lnTo>
                    <a:pt x="12920" y="2643"/>
                  </a:lnTo>
                  <a:lnTo>
                    <a:pt x="12873" y="2601"/>
                  </a:lnTo>
                  <a:lnTo>
                    <a:pt x="12780" y="2552"/>
                  </a:lnTo>
                  <a:lnTo>
                    <a:pt x="12686" y="2509"/>
                  </a:lnTo>
                  <a:lnTo>
                    <a:pt x="12569" y="2472"/>
                  </a:lnTo>
                  <a:lnTo>
                    <a:pt x="12453" y="2434"/>
                  </a:lnTo>
                  <a:lnTo>
                    <a:pt x="12312" y="2402"/>
                  </a:lnTo>
                  <a:lnTo>
                    <a:pt x="12149" y="2370"/>
                  </a:lnTo>
                  <a:lnTo>
                    <a:pt x="11985" y="2343"/>
                  </a:lnTo>
                  <a:lnTo>
                    <a:pt x="11798" y="2316"/>
                  </a:lnTo>
                  <a:lnTo>
                    <a:pt x="11588" y="2300"/>
                  </a:lnTo>
                  <a:lnTo>
                    <a:pt x="11378" y="2284"/>
                  </a:lnTo>
                  <a:lnTo>
                    <a:pt x="10794" y="2241"/>
                  </a:lnTo>
                  <a:lnTo>
                    <a:pt x="10256" y="2198"/>
                  </a:lnTo>
                  <a:lnTo>
                    <a:pt x="9742" y="2150"/>
                  </a:lnTo>
                  <a:lnTo>
                    <a:pt x="9252" y="2097"/>
                  </a:lnTo>
                  <a:lnTo>
                    <a:pt x="8808" y="2032"/>
                  </a:lnTo>
                  <a:lnTo>
                    <a:pt x="8364" y="1973"/>
                  </a:lnTo>
                  <a:lnTo>
                    <a:pt x="7967" y="1904"/>
                  </a:lnTo>
                  <a:lnTo>
                    <a:pt x="7593" y="1834"/>
                  </a:lnTo>
                  <a:lnTo>
                    <a:pt x="7243" y="1764"/>
                  </a:lnTo>
                  <a:lnTo>
                    <a:pt x="6916" y="1689"/>
                  </a:lnTo>
                  <a:lnTo>
                    <a:pt x="6635" y="1614"/>
                  </a:lnTo>
                  <a:lnTo>
                    <a:pt x="6355" y="1534"/>
                  </a:lnTo>
                  <a:lnTo>
                    <a:pt x="6098" y="1459"/>
                  </a:lnTo>
                  <a:lnTo>
                    <a:pt x="5864" y="1378"/>
                  </a:lnTo>
                  <a:lnTo>
                    <a:pt x="5654" y="1303"/>
                  </a:lnTo>
                  <a:lnTo>
                    <a:pt x="5467" y="1223"/>
                  </a:lnTo>
                  <a:lnTo>
                    <a:pt x="5140" y="1073"/>
                  </a:lnTo>
                  <a:lnTo>
                    <a:pt x="4860" y="933"/>
                  </a:lnTo>
                  <a:lnTo>
                    <a:pt x="4673" y="799"/>
                  </a:lnTo>
                  <a:lnTo>
                    <a:pt x="4509" y="681"/>
                  </a:lnTo>
                  <a:lnTo>
                    <a:pt x="4416" y="585"/>
                  </a:lnTo>
                  <a:lnTo>
                    <a:pt x="4346" y="510"/>
                  </a:lnTo>
                  <a:lnTo>
                    <a:pt x="4299" y="446"/>
                  </a:lnTo>
                  <a:lnTo>
                    <a:pt x="4276" y="397"/>
                  </a:lnTo>
                  <a:lnTo>
                    <a:pt x="4229" y="354"/>
                  </a:lnTo>
                  <a:lnTo>
                    <a:pt x="4159" y="312"/>
                  </a:lnTo>
                  <a:lnTo>
                    <a:pt x="4065" y="269"/>
                  </a:lnTo>
                  <a:lnTo>
                    <a:pt x="3972" y="231"/>
                  </a:lnTo>
                  <a:lnTo>
                    <a:pt x="3855" y="194"/>
                  </a:lnTo>
                  <a:lnTo>
                    <a:pt x="3738" y="161"/>
                  </a:lnTo>
                  <a:lnTo>
                    <a:pt x="3598" y="129"/>
                  </a:lnTo>
                  <a:lnTo>
                    <a:pt x="3435" y="102"/>
                  </a:lnTo>
                  <a:lnTo>
                    <a:pt x="3294" y="76"/>
                  </a:lnTo>
                  <a:lnTo>
                    <a:pt x="3107" y="54"/>
                  </a:lnTo>
                  <a:lnTo>
                    <a:pt x="2944" y="33"/>
                  </a:lnTo>
                  <a:lnTo>
                    <a:pt x="2757" y="22"/>
                  </a:lnTo>
                  <a:lnTo>
                    <a:pt x="2570" y="11"/>
                  </a:lnTo>
                  <a:lnTo>
                    <a:pt x="2360" y="6"/>
                  </a:lnTo>
                  <a:lnTo>
                    <a:pt x="2150"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41;p44">
              <a:extLst>
                <a:ext uri="{FF2B5EF4-FFF2-40B4-BE49-F238E27FC236}">
                  <a16:creationId xmlns:a16="http://schemas.microsoft.com/office/drawing/2014/main" id="{D75A173F-9E26-440B-96C7-ECCEB5D399C6}"/>
                </a:ext>
              </a:extLst>
            </p:cNvPr>
            <p:cNvSpPr/>
            <p:nvPr/>
          </p:nvSpPr>
          <p:spPr>
            <a:xfrm rot="10800000">
              <a:off x="4449906" y="-96280"/>
              <a:ext cx="124650" cy="128240"/>
            </a:xfrm>
            <a:custGeom>
              <a:avLst/>
              <a:gdLst/>
              <a:ahLst/>
              <a:cxnLst/>
              <a:rect l="l" t="t" r="r" b="b"/>
              <a:pathLst>
                <a:path w="12897" h="3271" extrusionOk="0">
                  <a:moveTo>
                    <a:pt x="2150" y="0"/>
                  </a:moveTo>
                  <a:lnTo>
                    <a:pt x="1940" y="5"/>
                  </a:lnTo>
                  <a:lnTo>
                    <a:pt x="1729" y="11"/>
                  </a:lnTo>
                  <a:lnTo>
                    <a:pt x="1519" y="22"/>
                  </a:lnTo>
                  <a:lnTo>
                    <a:pt x="1309" y="43"/>
                  </a:lnTo>
                  <a:lnTo>
                    <a:pt x="1122" y="59"/>
                  </a:lnTo>
                  <a:lnTo>
                    <a:pt x="935" y="86"/>
                  </a:lnTo>
                  <a:lnTo>
                    <a:pt x="772" y="113"/>
                  </a:lnTo>
                  <a:lnTo>
                    <a:pt x="631" y="145"/>
                  </a:lnTo>
                  <a:lnTo>
                    <a:pt x="491" y="182"/>
                  </a:lnTo>
                  <a:lnTo>
                    <a:pt x="351" y="220"/>
                  </a:lnTo>
                  <a:lnTo>
                    <a:pt x="258" y="263"/>
                  </a:lnTo>
                  <a:lnTo>
                    <a:pt x="164" y="306"/>
                  </a:lnTo>
                  <a:lnTo>
                    <a:pt x="94" y="349"/>
                  </a:lnTo>
                  <a:lnTo>
                    <a:pt x="47" y="397"/>
                  </a:lnTo>
                  <a:lnTo>
                    <a:pt x="1" y="445"/>
                  </a:lnTo>
                  <a:lnTo>
                    <a:pt x="1" y="493"/>
                  </a:lnTo>
                  <a:lnTo>
                    <a:pt x="1" y="541"/>
                  </a:lnTo>
                  <a:lnTo>
                    <a:pt x="71" y="659"/>
                  </a:lnTo>
                  <a:lnTo>
                    <a:pt x="164" y="777"/>
                  </a:lnTo>
                  <a:lnTo>
                    <a:pt x="328" y="922"/>
                  </a:lnTo>
                  <a:lnTo>
                    <a:pt x="538" y="1094"/>
                  </a:lnTo>
                  <a:lnTo>
                    <a:pt x="818" y="1287"/>
                  </a:lnTo>
                  <a:lnTo>
                    <a:pt x="1005" y="1388"/>
                  </a:lnTo>
                  <a:lnTo>
                    <a:pt x="1192" y="1496"/>
                  </a:lnTo>
                  <a:lnTo>
                    <a:pt x="1426" y="1603"/>
                  </a:lnTo>
                  <a:lnTo>
                    <a:pt x="1659" y="1715"/>
                  </a:lnTo>
                  <a:lnTo>
                    <a:pt x="1940" y="1828"/>
                  </a:lnTo>
                  <a:lnTo>
                    <a:pt x="2243" y="1941"/>
                  </a:lnTo>
                  <a:lnTo>
                    <a:pt x="2570" y="2053"/>
                  </a:lnTo>
                  <a:lnTo>
                    <a:pt x="2944" y="2166"/>
                  </a:lnTo>
                  <a:lnTo>
                    <a:pt x="3341" y="2278"/>
                  </a:lnTo>
                  <a:lnTo>
                    <a:pt x="3762" y="2386"/>
                  </a:lnTo>
                  <a:lnTo>
                    <a:pt x="4229" y="2498"/>
                  </a:lnTo>
                  <a:lnTo>
                    <a:pt x="4720" y="2600"/>
                  </a:lnTo>
                  <a:lnTo>
                    <a:pt x="5257" y="2702"/>
                  </a:lnTo>
                  <a:lnTo>
                    <a:pt x="5841" y="2798"/>
                  </a:lnTo>
                  <a:lnTo>
                    <a:pt x="6472" y="2889"/>
                  </a:lnTo>
                  <a:lnTo>
                    <a:pt x="7126" y="2975"/>
                  </a:lnTo>
                  <a:lnTo>
                    <a:pt x="7827" y="3056"/>
                  </a:lnTo>
                  <a:lnTo>
                    <a:pt x="8575" y="3131"/>
                  </a:lnTo>
                  <a:lnTo>
                    <a:pt x="9346" y="3195"/>
                  </a:lnTo>
                  <a:lnTo>
                    <a:pt x="10187" y="3254"/>
                  </a:lnTo>
                  <a:lnTo>
                    <a:pt x="10397" y="3265"/>
                  </a:lnTo>
                  <a:lnTo>
                    <a:pt x="10607" y="3270"/>
                  </a:lnTo>
                  <a:lnTo>
                    <a:pt x="10817" y="3270"/>
                  </a:lnTo>
                  <a:lnTo>
                    <a:pt x="11028" y="3265"/>
                  </a:lnTo>
                  <a:lnTo>
                    <a:pt x="11238" y="3254"/>
                  </a:lnTo>
                  <a:lnTo>
                    <a:pt x="11448" y="3243"/>
                  </a:lnTo>
                  <a:lnTo>
                    <a:pt x="11635" y="3227"/>
                  </a:lnTo>
                  <a:lnTo>
                    <a:pt x="11822" y="3206"/>
                  </a:lnTo>
                  <a:lnTo>
                    <a:pt x="11986" y="3179"/>
                  </a:lnTo>
                  <a:lnTo>
                    <a:pt x="12149" y="3147"/>
                  </a:lnTo>
                  <a:lnTo>
                    <a:pt x="12313" y="3115"/>
                  </a:lnTo>
                  <a:lnTo>
                    <a:pt x="12453" y="3082"/>
                  </a:lnTo>
                  <a:lnTo>
                    <a:pt x="12570" y="3040"/>
                  </a:lnTo>
                  <a:lnTo>
                    <a:pt x="12663" y="2997"/>
                  </a:lnTo>
                  <a:lnTo>
                    <a:pt x="12757" y="2954"/>
                  </a:lnTo>
                  <a:lnTo>
                    <a:pt x="12827" y="2906"/>
                  </a:lnTo>
                  <a:lnTo>
                    <a:pt x="12873" y="2857"/>
                  </a:lnTo>
                  <a:lnTo>
                    <a:pt x="12897" y="2804"/>
                  </a:lnTo>
                  <a:lnTo>
                    <a:pt x="12897" y="2755"/>
                  </a:lnTo>
                  <a:lnTo>
                    <a:pt x="12897" y="2707"/>
                  </a:lnTo>
                  <a:lnTo>
                    <a:pt x="12850" y="2664"/>
                  </a:lnTo>
                  <a:lnTo>
                    <a:pt x="12780" y="2616"/>
                  </a:lnTo>
                  <a:lnTo>
                    <a:pt x="12710" y="2573"/>
                  </a:lnTo>
                  <a:lnTo>
                    <a:pt x="12616" y="2530"/>
                  </a:lnTo>
                  <a:lnTo>
                    <a:pt x="12500" y="2487"/>
                  </a:lnTo>
                  <a:lnTo>
                    <a:pt x="12383" y="2450"/>
                  </a:lnTo>
                  <a:lnTo>
                    <a:pt x="12243" y="2418"/>
                  </a:lnTo>
                  <a:lnTo>
                    <a:pt x="12079" y="2386"/>
                  </a:lnTo>
                  <a:lnTo>
                    <a:pt x="11916" y="2359"/>
                  </a:lnTo>
                  <a:lnTo>
                    <a:pt x="11729" y="2332"/>
                  </a:lnTo>
                  <a:lnTo>
                    <a:pt x="11518" y="2316"/>
                  </a:lnTo>
                  <a:lnTo>
                    <a:pt x="11308" y="2300"/>
                  </a:lnTo>
                  <a:lnTo>
                    <a:pt x="10747" y="2257"/>
                  </a:lnTo>
                  <a:lnTo>
                    <a:pt x="10187" y="2214"/>
                  </a:lnTo>
                  <a:lnTo>
                    <a:pt x="9673" y="2160"/>
                  </a:lnTo>
                  <a:lnTo>
                    <a:pt x="9205" y="2107"/>
                  </a:lnTo>
                  <a:lnTo>
                    <a:pt x="8738" y="2048"/>
                  </a:lnTo>
                  <a:lnTo>
                    <a:pt x="8318" y="1984"/>
                  </a:lnTo>
                  <a:lnTo>
                    <a:pt x="7921" y="1914"/>
                  </a:lnTo>
                  <a:lnTo>
                    <a:pt x="7547" y="1844"/>
                  </a:lnTo>
                  <a:lnTo>
                    <a:pt x="7196" y="1774"/>
                  </a:lnTo>
                  <a:lnTo>
                    <a:pt x="6869" y="1699"/>
                  </a:lnTo>
                  <a:lnTo>
                    <a:pt x="6589" y="1619"/>
                  </a:lnTo>
                  <a:lnTo>
                    <a:pt x="6308" y="1544"/>
                  </a:lnTo>
                  <a:lnTo>
                    <a:pt x="6051" y="1464"/>
                  </a:lnTo>
                  <a:lnTo>
                    <a:pt x="5818" y="1388"/>
                  </a:lnTo>
                  <a:lnTo>
                    <a:pt x="5631" y="1308"/>
                  </a:lnTo>
                  <a:lnTo>
                    <a:pt x="5421" y="1233"/>
                  </a:lnTo>
                  <a:lnTo>
                    <a:pt x="5094" y="1078"/>
                  </a:lnTo>
                  <a:lnTo>
                    <a:pt x="4837" y="938"/>
                  </a:lnTo>
                  <a:lnTo>
                    <a:pt x="4650" y="804"/>
                  </a:lnTo>
                  <a:lnTo>
                    <a:pt x="4510" y="686"/>
                  </a:lnTo>
                  <a:lnTo>
                    <a:pt x="4393" y="590"/>
                  </a:lnTo>
                  <a:lnTo>
                    <a:pt x="4346" y="515"/>
                  </a:lnTo>
                  <a:lnTo>
                    <a:pt x="4299" y="450"/>
                  </a:lnTo>
                  <a:lnTo>
                    <a:pt x="4253" y="402"/>
                  </a:lnTo>
                  <a:lnTo>
                    <a:pt x="4206" y="354"/>
                  </a:lnTo>
                  <a:lnTo>
                    <a:pt x="4159" y="311"/>
                  </a:lnTo>
                  <a:lnTo>
                    <a:pt x="4066" y="273"/>
                  </a:lnTo>
                  <a:lnTo>
                    <a:pt x="3972" y="231"/>
                  </a:lnTo>
                  <a:lnTo>
                    <a:pt x="3855" y="193"/>
                  </a:lnTo>
                  <a:lnTo>
                    <a:pt x="3739" y="161"/>
                  </a:lnTo>
                  <a:lnTo>
                    <a:pt x="3598" y="129"/>
                  </a:lnTo>
                  <a:lnTo>
                    <a:pt x="3435" y="102"/>
                  </a:lnTo>
                  <a:lnTo>
                    <a:pt x="3271" y="75"/>
                  </a:lnTo>
                  <a:lnTo>
                    <a:pt x="3108" y="54"/>
                  </a:lnTo>
                  <a:lnTo>
                    <a:pt x="2921" y="38"/>
                  </a:lnTo>
                  <a:lnTo>
                    <a:pt x="2757" y="22"/>
                  </a:lnTo>
                  <a:lnTo>
                    <a:pt x="2547" y="11"/>
                  </a:lnTo>
                  <a:lnTo>
                    <a:pt x="2360" y="5"/>
                  </a:lnTo>
                  <a:lnTo>
                    <a:pt x="2150"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42;p44">
              <a:extLst>
                <a:ext uri="{FF2B5EF4-FFF2-40B4-BE49-F238E27FC236}">
                  <a16:creationId xmlns:a16="http://schemas.microsoft.com/office/drawing/2014/main" id="{02900933-C0D8-4885-971A-025AD5AA76EF}"/>
                </a:ext>
              </a:extLst>
            </p:cNvPr>
            <p:cNvSpPr/>
            <p:nvPr/>
          </p:nvSpPr>
          <p:spPr>
            <a:xfrm rot="10800000">
              <a:off x="3201227" y="4006993"/>
              <a:ext cx="69327" cy="156193"/>
            </a:xfrm>
            <a:custGeom>
              <a:avLst/>
              <a:gdLst/>
              <a:ahLst/>
              <a:cxnLst/>
              <a:rect l="l" t="t" r="r" b="b"/>
              <a:pathLst>
                <a:path w="7173" h="3984" extrusionOk="0">
                  <a:moveTo>
                    <a:pt x="3692" y="1"/>
                  </a:moveTo>
                  <a:lnTo>
                    <a:pt x="3435" y="6"/>
                  </a:lnTo>
                  <a:lnTo>
                    <a:pt x="3201" y="17"/>
                  </a:lnTo>
                  <a:lnTo>
                    <a:pt x="2944" y="33"/>
                  </a:lnTo>
                  <a:lnTo>
                    <a:pt x="2711" y="60"/>
                  </a:lnTo>
                  <a:lnTo>
                    <a:pt x="2524" y="81"/>
                  </a:lnTo>
                  <a:lnTo>
                    <a:pt x="2337" y="113"/>
                  </a:lnTo>
                  <a:lnTo>
                    <a:pt x="2173" y="145"/>
                  </a:lnTo>
                  <a:lnTo>
                    <a:pt x="2033" y="178"/>
                  </a:lnTo>
                  <a:lnTo>
                    <a:pt x="1916" y="220"/>
                  </a:lnTo>
                  <a:lnTo>
                    <a:pt x="1799" y="258"/>
                  </a:lnTo>
                  <a:lnTo>
                    <a:pt x="1706" y="301"/>
                  </a:lnTo>
                  <a:lnTo>
                    <a:pt x="1636" y="344"/>
                  </a:lnTo>
                  <a:lnTo>
                    <a:pt x="1589" y="392"/>
                  </a:lnTo>
                  <a:lnTo>
                    <a:pt x="1542" y="440"/>
                  </a:lnTo>
                  <a:lnTo>
                    <a:pt x="1542" y="483"/>
                  </a:lnTo>
                  <a:lnTo>
                    <a:pt x="1542" y="531"/>
                  </a:lnTo>
                  <a:lnTo>
                    <a:pt x="1566" y="580"/>
                  </a:lnTo>
                  <a:lnTo>
                    <a:pt x="1613" y="628"/>
                  </a:lnTo>
                  <a:lnTo>
                    <a:pt x="1683" y="676"/>
                  </a:lnTo>
                  <a:lnTo>
                    <a:pt x="1776" y="724"/>
                  </a:lnTo>
                  <a:lnTo>
                    <a:pt x="2033" y="848"/>
                  </a:lnTo>
                  <a:lnTo>
                    <a:pt x="2243" y="966"/>
                  </a:lnTo>
                  <a:lnTo>
                    <a:pt x="2430" y="1089"/>
                  </a:lnTo>
                  <a:lnTo>
                    <a:pt x="2570" y="1207"/>
                  </a:lnTo>
                  <a:lnTo>
                    <a:pt x="2687" y="1319"/>
                  </a:lnTo>
                  <a:lnTo>
                    <a:pt x="2781" y="1437"/>
                  </a:lnTo>
                  <a:lnTo>
                    <a:pt x="2827" y="1550"/>
                  </a:lnTo>
                  <a:lnTo>
                    <a:pt x="2851" y="1657"/>
                  </a:lnTo>
                  <a:lnTo>
                    <a:pt x="2851" y="1764"/>
                  </a:lnTo>
                  <a:lnTo>
                    <a:pt x="2827" y="1866"/>
                  </a:lnTo>
                  <a:lnTo>
                    <a:pt x="2804" y="1968"/>
                  </a:lnTo>
                  <a:lnTo>
                    <a:pt x="2734" y="2065"/>
                  </a:lnTo>
                  <a:lnTo>
                    <a:pt x="2664" y="2161"/>
                  </a:lnTo>
                  <a:lnTo>
                    <a:pt x="2570" y="2252"/>
                  </a:lnTo>
                  <a:lnTo>
                    <a:pt x="2454" y="2338"/>
                  </a:lnTo>
                  <a:lnTo>
                    <a:pt x="2337" y="2424"/>
                  </a:lnTo>
                  <a:lnTo>
                    <a:pt x="2080" y="2579"/>
                  </a:lnTo>
                  <a:lnTo>
                    <a:pt x="1799" y="2719"/>
                  </a:lnTo>
                  <a:lnTo>
                    <a:pt x="1496" y="2842"/>
                  </a:lnTo>
                  <a:lnTo>
                    <a:pt x="1239" y="2949"/>
                  </a:lnTo>
                  <a:lnTo>
                    <a:pt x="982" y="3035"/>
                  </a:lnTo>
                  <a:lnTo>
                    <a:pt x="771" y="3099"/>
                  </a:lnTo>
                  <a:lnTo>
                    <a:pt x="538" y="3163"/>
                  </a:lnTo>
                  <a:lnTo>
                    <a:pt x="421" y="3201"/>
                  </a:lnTo>
                  <a:lnTo>
                    <a:pt x="304" y="3244"/>
                  </a:lnTo>
                  <a:lnTo>
                    <a:pt x="187" y="3287"/>
                  </a:lnTo>
                  <a:lnTo>
                    <a:pt x="117" y="3330"/>
                  </a:lnTo>
                  <a:lnTo>
                    <a:pt x="71" y="3378"/>
                  </a:lnTo>
                  <a:lnTo>
                    <a:pt x="24" y="3426"/>
                  </a:lnTo>
                  <a:lnTo>
                    <a:pt x="1" y="3469"/>
                  </a:lnTo>
                  <a:lnTo>
                    <a:pt x="1" y="3517"/>
                  </a:lnTo>
                  <a:lnTo>
                    <a:pt x="24" y="3566"/>
                  </a:lnTo>
                  <a:lnTo>
                    <a:pt x="71" y="3614"/>
                  </a:lnTo>
                  <a:lnTo>
                    <a:pt x="141" y="3657"/>
                  </a:lnTo>
                  <a:lnTo>
                    <a:pt x="211" y="3700"/>
                  </a:lnTo>
                  <a:lnTo>
                    <a:pt x="304" y="3742"/>
                  </a:lnTo>
                  <a:lnTo>
                    <a:pt x="421" y="3785"/>
                  </a:lnTo>
                  <a:lnTo>
                    <a:pt x="561" y="3823"/>
                  </a:lnTo>
                  <a:lnTo>
                    <a:pt x="725" y="3860"/>
                  </a:lnTo>
                  <a:lnTo>
                    <a:pt x="888" y="3893"/>
                  </a:lnTo>
                  <a:lnTo>
                    <a:pt x="1075" y="3919"/>
                  </a:lnTo>
                  <a:lnTo>
                    <a:pt x="1262" y="3941"/>
                  </a:lnTo>
                  <a:lnTo>
                    <a:pt x="1449" y="3957"/>
                  </a:lnTo>
                  <a:lnTo>
                    <a:pt x="1659" y="3973"/>
                  </a:lnTo>
                  <a:lnTo>
                    <a:pt x="1870" y="3978"/>
                  </a:lnTo>
                  <a:lnTo>
                    <a:pt x="2056" y="3984"/>
                  </a:lnTo>
                  <a:lnTo>
                    <a:pt x="2267" y="3984"/>
                  </a:lnTo>
                  <a:lnTo>
                    <a:pt x="2477" y="3978"/>
                  </a:lnTo>
                  <a:lnTo>
                    <a:pt x="2687" y="3973"/>
                  </a:lnTo>
                  <a:lnTo>
                    <a:pt x="2874" y="3957"/>
                  </a:lnTo>
                  <a:lnTo>
                    <a:pt x="3061" y="3941"/>
                  </a:lnTo>
                  <a:lnTo>
                    <a:pt x="3248" y="3914"/>
                  </a:lnTo>
                  <a:lnTo>
                    <a:pt x="3435" y="3887"/>
                  </a:lnTo>
                  <a:lnTo>
                    <a:pt x="3598" y="3860"/>
                  </a:lnTo>
                  <a:lnTo>
                    <a:pt x="3762" y="3823"/>
                  </a:lnTo>
                  <a:lnTo>
                    <a:pt x="4089" y="3732"/>
                  </a:lnTo>
                  <a:lnTo>
                    <a:pt x="4393" y="3635"/>
                  </a:lnTo>
                  <a:lnTo>
                    <a:pt x="4767" y="3512"/>
                  </a:lnTo>
                  <a:lnTo>
                    <a:pt x="5164" y="3362"/>
                  </a:lnTo>
                  <a:lnTo>
                    <a:pt x="5584" y="3180"/>
                  </a:lnTo>
                  <a:lnTo>
                    <a:pt x="5818" y="3083"/>
                  </a:lnTo>
                  <a:lnTo>
                    <a:pt x="6005" y="2976"/>
                  </a:lnTo>
                  <a:lnTo>
                    <a:pt x="6215" y="2869"/>
                  </a:lnTo>
                  <a:lnTo>
                    <a:pt x="6402" y="2751"/>
                  </a:lnTo>
                  <a:lnTo>
                    <a:pt x="6589" y="2627"/>
                  </a:lnTo>
                  <a:lnTo>
                    <a:pt x="6729" y="2499"/>
                  </a:lnTo>
                  <a:lnTo>
                    <a:pt x="6869" y="2370"/>
                  </a:lnTo>
                  <a:lnTo>
                    <a:pt x="6986" y="2231"/>
                  </a:lnTo>
                  <a:lnTo>
                    <a:pt x="7079" y="2086"/>
                  </a:lnTo>
                  <a:lnTo>
                    <a:pt x="7150" y="1941"/>
                  </a:lnTo>
                  <a:lnTo>
                    <a:pt x="7173" y="1791"/>
                  </a:lnTo>
                  <a:lnTo>
                    <a:pt x="7173" y="1636"/>
                  </a:lnTo>
                  <a:lnTo>
                    <a:pt x="7150" y="1475"/>
                  </a:lnTo>
                  <a:lnTo>
                    <a:pt x="7079" y="1314"/>
                  </a:lnTo>
                  <a:lnTo>
                    <a:pt x="6939" y="1148"/>
                  </a:lnTo>
                  <a:lnTo>
                    <a:pt x="6776" y="976"/>
                  </a:lnTo>
                  <a:lnTo>
                    <a:pt x="6565" y="805"/>
                  </a:lnTo>
                  <a:lnTo>
                    <a:pt x="6308" y="628"/>
                  </a:lnTo>
                  <a:lnTo>
                    <a:pt x="5981" y="451"/>
                  </a:lnTo>
                  <a:lnTo>
                    <a:pt x="5608" y="269"/>
                  </a:lnTo>
                  <a:lnTo>
                    <a:pt x="5444" y="210"/>
                  </a:lnTo>
                  <a:lnTo>
                    <a:pt x="5257" y="156"/>
                  </a:lnTo>
                  <a:lnTo>
                    <a:pt x="5047" y="113"/>
                  </a:lnTo>
                  <a:lnTo>
                    <a:pt x="4790" y="70"/>
                  </a:lnTo>
                  <a:lnTo>
                    <a:pt x="4533" y="44"/>
                  </a:lnTo>
                  <a:lnTo>
                    <a:pt x="4253" y="22"/>
                  </a:lnTo>
                  <a:lnTo>
                    <a:pt x="3972" y="6"/>
                  </a:lnTo>
                  <a:lnTo>
                    <a:pt x="369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43;p44">
              <a:extLst>
                <a:ext uri="{FF2B5EF4-FFF2-40B4-BE49-F238E27FC236}">
                  <a16:creationId xmlns:a16="http://schemas.microsoft.com/office/drawing/2014/main" id="{42B2889A-A4AE-4AB2-BF16-765440851821}"/>
                </a:ext>
              </a:extLst>
            </p:cNvPr>
            <p:cNvSpPr/>
            <p:nvPr/>
          </p:nvSpPr>
          <p:spPr>
            <a:xfrm rot="10800000">
              <a:off x="3059422" y="4174908"/>
              <a:ext cx="69327" cy="156193"/>
            </a:xfrm>
            <a:custGeom>
              <a:avLst/>
              <a:gdLst/>
              <a:ahLst/>
              <a:cxnLst/>
              <a:rect l="l" t="t" r="r" b="b"/>
              <a:pathLst>
                <a:path w="7173" h="3984" extrusionOk="0">
                  <a:moveTo>
                    <a:pt x="3435" y="1"/>
                  </a:moveTo>
                  <a:lnTo>
                    <a:pt x="3178" y="11"/>
                  </a:lnTo>
                  <a:lnTo>
                    <a:pt x="2944" y="27"/>
                  </a:lnTo>
                  <a:lnTo>
                    <a:pt x="2710" y="54"/>
                  </a:lnTo>
                  <a:lnTo>
                    <a:pt x="2500" y="81"/>
                  </a:lnTo>
                  <a:lnTo>
                    <a:pt x="2337" y="108"/>
                  </a:lnTo>
                  <a:lnTo>
                    <a:pt x="2173" y="140"/>
                  </a:lnTo>
                  <a:lnTo>
                    <a:pt x="2033" y="177"/>
                  </a:lnTo>
                  <a:lnTo>
                    <a:pt x="1916" y="215"/>
                  </a:lnTo>
                  <a:lnTo>
                    <a:pt x="1799" y="252"/>
                  </a:lnTo>
                  <a:lnTo>
                    <a:pt x="1706" y="295"/>
                  </a:lnTo>
                  <a:lnTo>
                    <a:pt x="1636" y="344"/>
                  </a:lnTo>
                  <a:lnTo>
                    <a:pt x="1589" y="386"/>
                  </a:lnTo>
                  <a:lnTo>
                    <a:pt x="1542" y="435"/>
                  </a:lnTo>
                  <a:lnTo>
                    <a:pt x="1542" y="483"/>
                  </a:lnTo>
                  <a:lnTo>
                    <a:pt x="1542" y="531"/>
                  </a:lnTo>
                  <a:lnTo>
                    <a:pt x="1566" y="579"/>
                  </a:lnTo>
                  <a:lnTo>
                    <a:pt x="1612" y="622"/>
                  </a:lnTo>
                  <a:lnTo>
                    <a:pt x="1682" y="671"/>
                  </a:lnTo>
                  <a:lnTo>
                    <a:pt x="1776" y="719"/>
                  </a:lnTo>
                  <a:lnTo>
                    <a:pt x="2033" y="842"/>
                  </a:lnTo>
                  <a:lnTo>
                    <a:pt x="2243" y="965"/>
                  </a:lnTo>
                  <a:lnTo>
                    <a:pt x="2430" y="1089"/>
                  </a:lnTo>
                  <a:lnTo>
                    <a:pt x="2594" y="1207"/>
                  </a:lnTo>
                  <a:lnTo>
                    <a:pt x="2687" y="1325"/>
                  </a:lnTo>
                  <a:lnTo>
                    <a:pt x="2780" y="1443"/>
                  </a:lnTo>
                  <a:lnTo>
                    <a:pt x="2827" y="1555"/>
                  </a:lnTo>
                  <a:lnTo>
                    <a:pt x="2851" y="1662"/>
                  </a:lnTo>
                  <a:lnTo>
                    <a:pt x="2851" y="1770"/>
                  </a:lnTo>
                  <a:lnTo>
                    <a:pt x="2827" y="1877"/>
                  </a:lnTo>
                  <a:lnTo>
                    <a:pt x="2780" y="1979"/>
                  </a:lnTo>
                  <a:lnTo>
                    <a:pt x="2710" y="2075"/>
                  </a:lnTo>
                  <a:lnTo>
                    <a:pt x="2640" y="2172"/>
                  </a:lnTo>
                  <a:lnTo>
                    <a:pt x="2547" y="2263"/>
                  </a:lnTo>
                  <a:lnTo>
                    <a:pt x="2430" y="2354"/>
                  </a:lnTo>
                  <a:lnTo>
                    <a:pt x="2313" y="2434"/>
                  </a:lnTo>
                  <a:lnTo>
                    <a:pt x="2033" y="2595"/>
                  </a:lnTo>
                  <a:lnTo>
                    <a:pt x="1753" y="2734"/>
                  </a:lnTo>
                  <a:lnTo>
                    <a:pt x="1472" y="2858"/>
                  </a:lnTo>
                  <a:lnTo>
                    <a:pt x="1192" y="2960"/>
                  </a:lnTo>
                  <a:lnTo>
                    <a:pt x="935" y="3040"/>
                  </a:lnTo>
                  <a:lnTo>
                    <a:pt x="748" y="3104"/>
                  </a:lnTo>
                  <a:lnTo>
                    <a:pt x="561" y="3158"/>
                  </a:lnTo>
                  <a:lnTo>
                    <a:pt x="421" y="3195"/>
                  </a:lnTo>
                  <a:lnTo>
                    <a:pt x="304" y="3238"/>
                  </a:lnTo>
                  <a:lnTo>
                    <a:pt x="187" y="3281"/>
                  </a:lnTo>
                  <a:lnTo>
                    <a:pt x="117" y="3324"/>
                  </a:lnTo>
                  <a:lnTo>
                    <a:pt x="70" y="3372"/>
                  </a:lnTo>
                  <a:lnTo>
                    <a:pt x="24" y="3421"/>
                  </a:lnTo>
                  <a:lnTo>
                    <a:pt x="0" y="3463"/>
                  </a:lnTo>
                  <a:lnTo>
                    <a:pt x="0" y="3512"/>
                  </a:lnTo>
                  <a:lnTo>
                    <a:pt x="24" y="3560"/>
                  </a:lnTo>
                  <a:lnTo>
                    <a:pt x="70" y="3608"/>
                  </a:lnTo>
                  <a:lnTo>
                    <a:pt x="117" y="3651"/>
                  </a:lnTo>
                  <a:lnTo>
                    <a:pt x="211" y="3699"/>
                  </a:lnTo>
                  <a:lnTo>
                    <a:pt x="304" y="3737"/>
                  </a:lnTo>
                  <a:lnTo>
                    <a:pt x="421" y="3780"/>
                  </a:lnTo>
                  <a:lnTo>
                    <a:pt x="561" y="3817"/>
                  </a:lnTo>
                  <a:lnTo>
                    <a:pt x="701" y="3855"/>
                  </a:lnTo>
                  <a:lnTo>
                    <a:pt x="888" y="3887"/>
                  </a:lnTo>
                  <a:lnTo>
                    <a:pt x="1052" y="3914"/>
                  </a:lnTo>
                  <a:lnTo>
                    <a:pt x="1239" y="3935"/>
                  </a:lnTo>
                  <a:lnTo>
                    <a:pt x="1449" y="3957"/>
                  </a:lnTo>
                  <a:lnTo>
                    <a:pt x="1636" y="3967"/>
                  </a:lnTo>
                  <a:lnTo>
                    <a:pt x="1846" y="3978"/>
                  </a:lnTo>
                  <a:lnTo>
                    <a:pt x="2056" y="3983"/>
                  </a:lnTo>
                  <a:lnTo>
                    <a:pt x="2267" y="3983"/>
                  </a:lnTo>
                  <a:lnTo>
                    <a:pt x="2477" y="3978"/>
                  </a:lnTo>
                  <a:lnTo>
                    <a:pt x="2664" y="3967"/>
                  </a:lnTo>
                  <a:lnTo>
                    <a:pt x="2874" y="3951"/>
                  </a:lnTo>
                  <a:lnTo>
                    <a:pt x="3061" y="3935"/>
                  </a:lnTo>
                  <a:lnTo>
                    <a:pt x="3248" y="3914"/>
                  </a:lnTo>
                  <a:lnTo>
                    <a:pt x="3435" y="3887"/>
                  </a:lnTo>
                  <a:lnTo>
                    <a:pt x="3598" y="3855"/>
                  </a:lnTo>
                  <a:lnTo>
                    <a:pt x="3762" y="3817"/>
                  </a:lnTo>
                  <a:lnTo>
                    <a:pt x="4089" y="3726"/>
                  </a:lnTo>
                  <a:lnTo>
                    <a:pt x="4393" y="3635"/>
                  </a:lnTo>
                  <a:lnTo>
                    <a:pt x="4766" y="3512"/>
                  </a:lnTo>
                  <a:lnTo>
                    <a:pt x="5163" y="3356"/>
                  </a:lnTo>
                  <a:lnTo>
                    <a:pt x="5607" y="3179"/>
                  </a:lnTo>
                  <a:lnTo>
                    <a:pt x="5818" y="3078"/>
                  </a:lnTo>
                  <a:lnTo>
                    <a:pt x="6005" y="2976"/>
                  </a:lnTo>
                  <a:lnTo>
                    <a:pt x="6215" y="2863"/>
                  </a:lnTo>
                  <a:lnTo>
                    <a:pt x="6402" y="2745"/>
                  </a:lnTo>
                  <a:lnTo>
                    <a:pt x="6589" y="2622"/>
                  </a:lnTo>
                  <a:lnTo>
                    <a:pt x="6729" y="2499"/>
                  </a:lnTo>
                  <a:lnTo>
                    <a:pt x="6869" y="2365"/>
                  </a:lnTo>
                  <a:lnTo>
                    <a:pt x="6986" y="2225"/>
                  </a:lnTo>
                  <a:lnTo>
                    <a:pt x="7079" y="2086"/>
                  </a:lnTo>
                  <a:lnTo>
                    <a:pt x="7149" y="1936"/>
                  </a:lnTo>
                  <a:lnTo>
                    <a:pt x="7173" y="1786"/>
                  </a:lnTo>
                  <a:lnTo>
                    <a:pt x="7173" y="1630"/>
                  </a:lnTo>
                  <a:lnTo>
                    <a:pt x="7149" y="1475"/>
                  </a:lnTo>
                  <a:lnTo>
                    <a:pt x="7056" y="1309"/>
                  </a:lnTo>
                  <a:lnTo>
                    <a:pt x="6939" y="1142"/>
                  </a:lnTo>
                  <a:lnTo>
                    <a:pt x="6776" y="976"/>
                  </a:lnTo>
                  <a:lnTo>
                    <a:pt x="6565" y="799"/>
                  </a:lnTo>
                  <a:lnTo>
                    <a:pt x="6308" y="628"/>
                  </a:lnTo>
                  <a:lnTo>
                    <a:pt x="5981" y="445"/>
                  </a:lnTo>
                  <a:lnTo>
                    <a:pt x="5607" y="269"/>
                  </a:lnTo>
                  <a:lnTo>
                    <a:pt x="5444" y="204"/>
                  </a:lnTo>
                  <a:lnTo>
                    <a:pt x="5257" y="151"/>
                  </a:lnTo>
                  <a:lnTo>
                    <a:pt x="5023" y="108"/>
                  </a:lnTo>
                  <a:lnTo>
                    <a:pt x="4790" y="70"/>
                  </a:lnTo>
                  <a:lnTo>
                    <a:pt x="4533" y="38"/>
                  </a:lnTo>
                  <a:lnTo>
                    <a:pt x="4252"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44;p44">
              <a:extLst>
                <a:ext uri="{FF2B5EF4-FFF2-40B4-BE49-F238E27FC236}">
                  <a16:creationId xmlns:a16="http://schemas.microsoft.com/office/drawing/2014/main" id="{89BB179C-BEFE-459F-809D-E8A27A7DDFA4}"/>
                </a:ext>
              </a:extLst>
            </p:cNvPr>
            <p:cNvSpPr/>
            <p:nvPr/>
          </p:nvSpPr>
          <p:spPr>
            <a:xfrm rot="10800000">
              <a:off x="2924170" y="4157031"/>
              <a:ext cx="63228" cy="157055"/>
            </a:xfrm>
            <a:custGeom>
              <a:avLst/>
              <a:gdLst/>
              <a:ahLst/>
              <a:cxnLst/>
              <a:rect l="l" t="t" r="r" b="b"/>
              <a:pathLst>
                <a:path w="6542" h="4006" extrusionOk="0">
                  <a:moveTo>
                    <a:pt x="2524" y="1"/>
                  </a:moveTo>
                  <a:lnTo>
                    <a:pt x="2243" y="6"/>
                  </a:lnTo>
                  <a:lnTo>
                    <a:pt x="1940" y="22"/>
                  </a:lnTo>
                  <a:lnTo>
                    <a:pt x="1659" y="44"/>
                  </a:lnTo>
                  <a:lnTo>
                    <a:pt x="1379" y="81"/>
                  </a:lnTo>
                  <a:lnTo>
                    <a:pt x="1215" y="108"/>
                  </a:lnTo>
                  <a:lnTo>
                    <a:pt x="1052" y="140"/>
                  </a:lnTo>
                  <a:lnTo>
                    <a:pt x="888" y="178"/>
                  </a:lnTo>
                  <a:lnTo>
                    <a:pt x="771" y="215"/>
                  </a:lnTo>
                  <a:lnTo>
                    <a:pt x="655" y="253"/>
                  </a:lnTo>
                  <a:lnTo>
                    <a:pt x="561" y="296"/>
                  </a:lnTo>
                  <a:lnTo>
                    <a:pt x="491" y="344"/>
                  </a:lnTo>
                  <a:lnTo>
                    <a:pt x="444" y="387"/>
                  </a:lnTo>
                  <a:lnTo>
                    <a:pt x="398" y="435"/>
                  </a:lnTo>
                  <a:lnTo>
                    <a:pt x="374" y="483"/>
                  </a:lnTo>
                  <a:lnTo>
                    <a:pt x="374" y="531"/>
                  </a:lnTo>
                  <a:lnTo>
                    <a:pt x="398" y="574"/>
                  </a:lnTo>
                  <a:lnTo>
                    <a:pt x="444" y="623"/>
                  </a:lnTo>
                  <a:lnTo>
                    <a:pt x="514" y="671"/>
                  </a:lnTo>
                  <a:lnTo>
                    <a:pt x="608" y="719"/>
                  </a:lnTo>
                  <a:lnTo>
                    <a:pt x="701" y="762"/>
                  </a:lnTo>
                  <a:lnTo>
                    <a:pt x="1005" y="880"/>
                  </a:lnTo>
                  <a:lnTo>
                    <a:pt x="1285" y="998"/>
                  </a:lnTo>
                  <a:lnTo>
                    <a:pt x="1496" y="1110"/>
                  </a:lnTo>
                  <a:lnTo>
                    <a:pt x="1706" y="1228"/>
                  </a:lnTo>
                  <a:lnTo>
                    <a:pt x="1846" y="1341"/>
                  </a:lnTo>
                  <a:lnTo>
                    <a:pt x="1986" y="1453"/>
                  </a:lnTo>
                  <a:lnTo>
                    <a:pt x="2080" y="1561"/>
                  </a:lnTo>
                  <a:lnTo>
                    <a:pt x="2150" y="1668"/>
                  </a:lnTo>
                  <a:lnTo>
                    <a:pt x="2197" y="1775"/>
                  </a:lnTo>
                  <a:lnTo>
                    <a:pt x="2197" y="1877"/>
                  </a:lnTo>
                  <a:lnTo>
                    <a:pt x="2197" y="1979"/>
                  </a:lnTo>
                  <a:lnTo>
                    <a:pt x="2173" y="2081"/>
                  </a:lnTo>
                  <a:lnTo>
                    <a:pt x="2126" y="2172"/>
                  </a:lnTo>
                  <a:lnTo>
                    <a:pt x="2080" y="2268"/>
                  </a:lnTo>
                  <a:lnTo>
                    <a:pt x="2010" y="2354"/>
                  </a:lnTo>
                  <a:lnTo>
                    <a:pt x="1916" y="2445"/>
                  </a:lnTo>
                  <a:lnTo>
                    <a:pt x="1706" y="2606"/>
                  </a:lnTo>
                  <a:lnTo>
                    <a:pt x="1496" y="2751"/>
                  </a:lnTo>
                  <a:lnTo>
                    <a:pt x="1239" y="2879"/>
                  </a:lnTo>
                  <a:lnTo>
                    <a:pt x="1005" y="2987"/>
                  </a:lnTo>
                  <a:lnTo>
                    <a:pt x="795" y="3078"/>
                  </a:lnTo>
                  <a:lnTo>
                    <a:pt x="608" y="3147"/>
                  </a:lnTo>
                  <a:lnTo>
                    <a:pt x="421" y="3217"/>
                  </a:lnTo>
                  <a:lnTo>
                    <a:pt x="304" y="3260"/>
                  </a:lnTo>
                  <a:lnTo>
                    <a:pt x="187" y="3303"/>
                  </a:lnTo>
                  <a:lnTo>
                    <a:pt x="117" y="3346"/>
                  </a:lnTo>
                  <a:lnTo>
                    <a:pt x="47" y="3394"/>
                  </a:lnTo>
                  <a:lnTo>
                    <a:pt x="24" y="3437"/>
                  </a:lnTo>
                  <a:lnTo>
                    <a:pt x="0" y="3485"/>
                  </a:lnTo>
                  <a:lnTo>
                    <a:pt x="0" y="3533"/>
                  </a:lnTo>
                  <a:lnTo>
                    <a:pt x="24" y="3582"/>
                  </a:lnTo>
                  <a:lnTo>
                    <a:pt x="47" y="3630"/>
                  </a:lnTo>
                  <a:lnTo>
                    <a:pt x="117" y="3673"/>
                  </a:lnTo>
                  <a:lnTo>
                    <a:pt x="187" y="3716"/>
                  </a:lnTo>
                  <a:lnTo>
                    <a:pt x="281" y="3759"/>
                  </a:lnTo>
                  <a:lnTo>
                    <a:pt x="398" y="3801"/>
                  </a:lnTo>
                  <a:lnTo>
                    <a:pt x="538" y="3839"/>
                  </a:lnTo>
                  <a:lnTo>
                    <a:pt x="678" y="3871"/>
                  </a:lnTo>
                  <a:lnTo>
                    <a:pt x="865" y="3903"/>
                  </a:lnTo>
                  <a:lnTo>
                    <a:pt x="1028" y="3935"/>
                  </a:lnTo>
                  <a:lnTo>
                    <a:pt x="1215" y="3957"/>
                  </a:lnTo>
                  <a:lnTo>
                    <a:pt x="1426" y="3978"/>
                  </a:lnTo>
                  <a:lnTo>
                    <a:pt x="1612" y="3989"/>
                  </a:lnTo>
                  <a:lnTo>
                    <a:pt x="1823" y="4000"/>
                  </a:lnTo>
                  <a:lnTo>
                    <a:pt x="2033" y="4005"/>
                  </a:lnTo>
                  <a:lnTo>
                    <a:pt x="2243" y="4005"/>
                  </a:lnTo>
                  <a:lnTo>
                    <a:pt x="2454" y="4000"/>
                  </a:lnTo>
                  <a:lnTo>
                    <a:pt x="2640" y="3989"/>
                  </a:lnTo>
                  <a:lnTo>
                    <a:pt x="2851" y="3978"/>
                  </a:lnTo>
                  <a:lnTo>
                    <a:pt x="3038" y="3962"/>
                  </a:lnTo>
                  <a:lnTo>
                    <a:pt x="3224" y="3941"/>
                  </a:lnTo>
                  <a:lnTo>
                    <a:pt x="3388" y="3914"/>
                  </a:lnTo>
                  <a:lnTo>
                    <a:pt x="3552" y="3882"/>
                  </a:lnTo>
                  <a:lnTo>
                    <a:pt x="3715" y="3850"/>
                  </a:lnTo>
                  <a:lnTo>
                    <a:pt x="3855" y="3807"/>
                  </a:lnTo>
                  <a:lnTo>
                    <a:pt x="4159" y="3710"/>
                  </a:lnTo>
                  <a:lnTo>
                    <a:pt x="4416" y="3614"/>
                  </a:lnTo>
                  <a:lnTo>
                    <a:pt x="4743" y="3480"/>
                  </a:lnTo>
                  <a:lnTo>
                    <a:pt x="5094" y="3319"/>
                  </a:lnTo>
                  <a:lnTo>
                    <a:pt x="5444" y="3137"/>
                  </a:lnTo>
                  <a:lnTo>
                    <a:pt x="5631" y="3029"/>
                  </a:lnTo>
                  <a:lnTo>
                    <a:pt x="5794" y="2922"/>
                  </a:lnTo>
                  <a:lnTo>
                    <a:pt x="5958" y="2810"/>
                  </a:lnTo>
                  <a:lnTo>
                    <a:pt x="6098" y="2686"/>
                  </a:lnTo>
                  <a:lnTo>
                    <a:pt x="6215" y="2563"/>
                  </a:lnTo>
                  <a:lnTo>
                    <a:pt x="6332" y="2434"/>
                  </a:lnTo>
                  <a:lnTo>
                    <a:pt x="6425" y="2300"/>
                  </a:lnTo>
                  <a:lnTo>
                    <a:pt x="6495" y="2161"/>
                  </a:lnTo>
                  <a:lnTo>
                    <a:pt x="6519" y="2016"/>
                  </a:lnTo>
                  <a:lnTo>
                    <a:pt x="6542" y="1866"/>
                  </a:lnTo>
                  <a:lnTo>
                    <a:pt x="6519" y="1716"/>
                  </a:lnTo>
                  <a:lnTo>
                    <a:pt x="6449" y="1561"/>
                  </a:lnTo>
                  <a:lnTo>
                    <a:pt x="6355" y="1405"/>
                  </a:lnTo>
                  <a:lnTo>
                    <a:pt x="6215" y="1244"/>
                  </a:lnTo>
                  <a:lnTo>
                    <a:pt x="6028" y="1078"/>
                  </a:lnTo>
                  <a:lnTo>
                    <a:pt x="5794" y="917"/>
                  </a:lnTo>
                  <a:lnTo>
                    <a:pt x="5514" y="746"/>
                  </a:lnTo>
                  <a:lnTo>
                    <a:pt x="5187" y="580"/>
                  </a:lnTo>
                  <a:lnTo>
                    <a:pt x="4813" y="408"/>
                  </a:lnTo>
                  <a:lnTo>
                    <a:pt x="4369" y="231"/>
                  </a:lnTo>
                  <a:lnTo>
                    <a:pt x="4182" y="183"/>
                  </a:lnTo>
                  <a:lnTo>
                    <a:pt x="3995" y="135"/>
                  </a:lnTo>
                  <a:lnTo>
                    <a:pt x="3785" y="97"/>
                  </a:lnTo>
                  <a:lnTo>
                    <a:pt x="3552" y="65"/>
                  </a:lnTo>
                  <a:lnTo>
                    <a:pt x="3318" y="38"/>
                  </a:lnTo>
                  <a:lnTo>
                    <a:pt x="3061" y="17"/>
                  </a:lnTo>
                  <a:lnTo>
                    <a:pt x="2804" y="6"/>
                  </a:lnTo>
                  <a:lnTo>
                    <a:pt x="252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45;p44">
              <a:extLst>
                <a:ext uri="{FF2B5EF4-FFF2-40B4-BE49-F238E27FC236}">
                  <a16:creationId xmlns:a16="http://schemas.microsoft.com/office/drawing/2014/main" id="{10469681-2601-43A4-B3D5-0300CBC0E70B}"/>
                </a:ext>
              </a:extLst>
            </p:cNvPr>
            <p:cNvSpPr/>
            <p:nvPr/>
          </p:nvSpPr>
          <p:spPr>
            <a:xfrm rot="10800000">
              <a:off x="4900604" y="3863856"/>
              <a:ext cx="69327" cy="155997"/>
            </a:xfrm>
            <a:custGeom>
              <a:avLst/>
              <a:gdLst/>
              <a:ahLst/>
              <a:cxnLst/>
              <a:rect l="l" t="t" r="r" b="b"/>
              <a:pathLst>
                <a:path w="7173" h="3979" extrusionOk="0">
                  <a:moveTo>
                    <a:pt x="3435" y="1"/>
                  </a:moveTo>
                  <a:lnTo>
                    <a:pt x="3178" y="11"/>
                  </a:lnTo>
                  <a:lnTo>
                    <a:pt x="2944" y="27"/>
                  </a:lnTo>
                  <a:lnTo>
                    <a:pt x="2687" y="54"/>
                  </a:lnTo>
                  <a:lnTo>
                    <a:pt x="2500" y="81"/>
                  </a:lnTo>
                  <a:lnTo>
                    <a:pt x="2337" y="108"/>
                  </a:lnTo>
                  <a:lnTo>
                    <a:pt x="2173" y="140"/>
                  </a:lnTo>
                  <a:lnTo>
                    <a:pt x="2033" y="178"/>
                  </a:lnTo>
                  <a:lnTo>
                    <a:pt x="1916" y="215"/>
                  </a:lnTo>
                  <a:lnTo>
                    <a:pt x="1799" y="253"/>
                  </a:lnTo>
                  <a:lnTo>
                    <a:pt x="1706" y="295"/>
                  </a:lnTo>
                  <a:lnTo>
                    <a:pt x="1636" y="344"/>
                  </a:lnTo>
                  <a:lnTo>
                    <a:pt x="1589" y="387"/>
                  </a:lnTo>
                  <a:lnTo>
                    <a:pt x="1542" y="435"/>
                  </a:lnTo>
                  <a:lnTo>
                    <a:pt x="1519" y="483"/>
                  </a:lnTo>
                  <a:lnTo>
                    <a:pt x="1542" y="531"/>
                  </a:lnTo>
                  <a:lnTo>
                    <a:pt x="1566" y="580"/>
                  </a:lnTo>
                  <a:lnTo>
                    <a:pt x="1612" y="622"/>
                  </a:lnTo>
                  <a:lnTo>
                    <a:pt x="1682" y="671"/>
                  </a:lnTo>
                  <a:lnTo>
                    <a:pt x="1776" y="719"/>
                  </a:lnTo>
                  <a:lnTo>
                    <a:pt x="2033" y="842"/>
                  </a:lnTo>
                  <a:lnTo>
                    <a:pt x="2243" y="966"/>
                  </a:lnTo>
                  <a:lnTo>
                    <a:pt x="2430" y="1083"/>
                  </a:lnTo>
                  <a:lnTo>
                    <a:pt x="2570" y="1201"/>
                  </a:lnTo>
                  <a:lnTo>
                    <a:pt x="2687" y="1319"/>
                  </a:lnTo>
                  <a:lnTo>
                    <a:pt x="2780" y="1432"/>
                  </a:lnTo>
                  <a:lnTo>
                    <a:pt x="2827" y="1545"/>
                  </a:lnTo>
                  <a:lnTo>
                    <a:pt x="2851" y="1652"/>
                  </a:lnTo>
                  <a:lnTo>
                    <a:pt x="2851" y="1759"/>
                  </a:lnTo>
                  <a:lnTo>
                    <a:pt x="2827" y="1861"/>
                  </a:lnTo>
                  <a:lnTo>
                    <a:pt x="2780" y="1963"/>
                  </a:lnTo>
                  <a:lnTo>
                    <a:pt x="2734" y="2059"/>
                  </a:lnTo>
                  <a:lnTo>
                    <a:pt x="2640" y="2156"/>
                  </a:lnTo>
                  <a:lnTo>
                    <a:pt x="2547" y="2247"/>
                  </a:lnTo>
                  <a:lnTo>
                    <a:pt x="2453" y="2333"/>
                  </a:lnTo>
                  <a:lnTo>
                    <a:pt x="2337" y="2418"/>
                  </a:lnTo>
                  <a:lnTo>
                    <a:pt x="2080" y="2574"/>
                  </a:lnTo>
                  <a:lnTo>
                    <a:pt x="1799" y="2718"/>
                  </a:lnTo>
                  <a:lnTo>
                    <a:pt x="1496" y="2842"/>
                  </a:lnTo>
                  <a:lnTo>
                    <a:pt x="1215" y="2944"/>
                  </a:lnTo>
                  <a:lnTo>
                    <a:pt x="982" y="3029"/>
                  </a:lnTo>
                  <a:lnTo>
                    <a:pt x="771" y="3094"/>
                  </a:lnTo>
                  <a:lnTo>
                    <a:pt x="538" y="3158"/>
                  </a:lnTo>
                  <a:lnTo>
                    <a:pt x="397" y="3196"/>
                  </a:lnTo>
                  <a:lnTo>
                    <a:pt x="281" y="3238"/>
                  </a:lnTo>
                  <a:lnTo>
                    <a:pt x="187" y="3281"/>
                  </a:lnTo>
                  <a:lnTo>
                    <a:pt x="117" y="3330"/>
                  </a:lnTo>
                  <a:lnTo>
                    <a:pt x="47" y="3372"/>
                  </a:lnTo>
                  <a:lnTo>
                    <a:pt x="24" y="3421"/>
                  </a:lnTo>
                  <a:lnTo>
                    <a:pt x="0" y="3469"/>
                  </a:lnTo>
                  <a:lnTo>
                    <a:pt x="0" y="3517"/>
                  </a:lnTo>
                  <a:lnTo>
                    <a:pt x="24" y="3565"/>
                  </a:lnTo>
                  <a:lnTo>
                    <a:pt x="70" y="3608"/>
                  </a:lnTo>
                  <a:lnTo>
                    <a:pt x="141" y="3657"/>
                  </a:lnTo>
                  <a:lnTo>
                    <a:pt x="211" y="3699"/>
                  </a:lnTo>
                  <a:lnTo>
                    <a:pt x="304" y="3742"/>
                  </a:lnTo>
                  <a:lnTo>
                    <a:pt x="421" y="3780"/>
                  </a:lnTo>
                  <a:lnTo>
                    <a:pt x="561" y="3817"/>
                  </a:lnTo>
                  <a:lnTo>
                    <a:pt x="725" y="3855"/>
                  </a:lnTo>
                  <a:lnTo>
                    <a:pt x="888" y="3887"/>
                  </a:lnTo>
                  <a:lnTo>
                    <a:pt x="1075" y="3914"/>
                  </a:lnTo>
                  <a:lnTo>
                    <a:pt x="1262" y="3935"/>
                  </a:lnTo>
                  <a:lnTo>
                    <a:pt x="1449" y="3957"/>
                  </a:lnTo>
                  <a:lnTo>
                    <a:pt x="1659" y="3968"/>
                  </a:lnTo>
                  <a:lnTo>
                    <a:pt x="1846" y="3978"/>
                  </a:lnTo>
                  <a:lnTo>
                    <a:pt x="2477" y="3978"/>
                  </a:lnTo>
                  <a:lnTo>
                    <a:pt x="2664" y="3968"/>
                  </a:lnTo>
                  <a:lnTo>
                    <a:pt x="2874" y="3951"/>
                  </a:lnTo>
                  <a:lnTo>
                    <a:pt x="3061" y="3935"/>
                  </a:lnTo>
                  <a:lnTo>
                    <a:pt x="3248" y="3914"/>
                  </a:lnTo>
                  <a:lnTo>
                    <a:pt x="3435" y="3887"/>
                  </a:lnTo>
                  <a:lnTo>
                    <a:pt x="3598" y="3855"/>
                  </a:lnTo>
                  <a:lnTo>
                    <a:pt x="3738" y="3817"/>
                  </a:lnTo>
                  <a:lnTo>
                    <a:pt x="4089" y="3726"/>
                  </a:lnTo>
                  <a:lnTo>
                    <a:pt x="4393" y="3635"/>
                  </a:lnTo>
                  <a:lnTo>
                    <a:pt x="4766" y="3512"/>
                  </a:lnTo>
                  <a:lnTo>
                    <a:pt x="5163" y="3356"/>
                  </a:lnTo>
                  <a:lnTo>
                    <a:pt x="5584" y="3180"/>
                  </a:lnTo>
                  <a:lnTo>
                    <a:pt x="5794" y="3078"/>
                  </a:lnTo>
                  <a:lnTo>
                    <a:pt x="6005" y="2976"/>
                  </a:lnTo>
                  <a:lnTo>
                    <a:pt x="6215" y="2863"/>
                  </a:lnTo>
                  <a:lnTo>
                    <a:pt x="6402" y="2745"/>
                  </a:lnTo>
                  <a:lnTo>
                    <a:pt x="6565" y="2622"/>
                  </a:lnTo>
                  <a:lnTo>
                    <a:pt x="6729" y="2499"/>
                  </a:lnTo>
                  <a:lnTo>
                    <a:pt x="6869" y="2365"/>
                  </a:lnTo>
                  <a:lnTo>
                    <a:pt x="6986" y="2225"/>
                  </a:lnTo>
                  <a:lnTo>
                    <a:pt x="7079" y="2086"/>
                  </a:lnTo>
                  <a:lnTo>
                    <a:pt x="7149" y="1936"/>
                  </a:lnTo>
                  <a:lnTo>
                    <a:pt x="7173" y="1786"/>
                  </a:lnTo>
                  <a:lnTo>
                    <a:pt x="7173" y="1630"/>
                  </a:lnTo>
                  <a:lnTo>
                    <a:pt x="7149" y="1475"/>
                  </a:lnTo>
                  <a:lnTo>
                    <a:pt x="7056" y="1309"/>
                  </a:lnTo>
                  <a:lnTo>
                    <a:pt x="6939" y="1142"/>
                  </a:lnTo>
                  <a:lnTo>
                    <a:pt x="6776" y="976"/>
                  </a:lnTo>
                  <a:lnTo>
                    <a:pt x="6565" y="799"/>
                  </a:lnTo>
                  <a:lnTo>
                    <a:pt x="6285" y="628"/>
                  </a:lnTo>
                  <a:lnTo>
                    <a:pt x="5981" y="446"/>
                  </a:lnTo>
                  <a:lnTo>
                    <a:pt x="5607" y="269"/>
                  </a:lnTo>
                  <a:lnTo>
                    <a:pt x="5444" y="204"/>
                  </a:lnTo>
                  <a:lnTo>
                    <a:pt x="5257" y="151"/>
                  </a:lnTo>
                  <a:lnTo>
                    <a:pt x="5023" y="108"/>
                  </a:lnTo>
                  <a:lnTo>
                    <a:pt x="4790" y="70"/>
                  </a:lnTo>
                  <a:lnTo>
                    <a:pt x="4533" y="38"/>
                  </a:lnTo>
                  <a:lnTo>
                    <a:pt x="4252"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46;p44">
              <a:extLst>
                <a:ext uri="{FF2B5EF4-FFF2-40B4-BE49-F238E27FC236}">
                  <a16:creationId xmlns:a16="http://schemas.microsoft.com/office/drawing/2014/main" id="{7ADF5E8D-2058-46A7-BD0B-63E21608EDAD}"/>
                </a:ext>
              </a:extLst>
            </p:cNvPr>
            <p:cNvSpPr/>
            <p:nvPr/>
          </p:nvSpPr>
          <p:spPr>
            <a:xfrm rot="10800000">
              <a:off x="5081243" y="3733970"/>
              <a:ext cx="69559" cy="156193"/>
            </a:xfrm>
            <a:custGeom>
              <a:avLst/>
              <a:gdLst/>
              <a:ahLst/>
              <a:cxnLst/>
              <a:rect l="l" t="t" r="r" b="b"/>
              <a:pathLst>
                <a:path w="7197" h="3984" extrusionOk="0">
                  <a:moveTo>
                    <a:pt x="3692" y="0"/>
                  </a:moveTo>
                  <a:lnTo>
                    <a:pt x="3435" y="6"/>
                  </a:lnTo>
                  <a:lnTo>
                    <a:pt x="3201" y="16"/>
                  </a:lnTo>
                  <a:lnTo>
                    <a:pt x="2944" y="32"/>
                  </a:lnTo>
                  <a:lnTo>
                    <a:pt x="2711" y="59"/>
                  </a:lnTo>
                  <a:lnTo>
                    <a:pt x="2524" y="81"/>
                  </a:lnTo>
                  <a:lnTo>
                    <a:pt x="2337" y="113"/>
                  </a:lnTo>
                  <a:lnTo>
                    <a:pt x="2173" y="145"/>
                  </a:lnTo>
                  <a:lnTo>
                    <a:pt x="2033" y="177"/>
                  </a:lnTo>
                  <a:lnTo>
                    <a:pt x="1916" y="220"/>
                  </a:lnTo>
                  <a:lnTo>
                    <a:pt x="1800" y="257"/>
                  </a:lnTo>
                  <a:lnTo>
                    <a:pt x="1706" y="300"/>
                  </a:lnTo>
                  <a:lnTo>
                    <a:pt x="1636" y="343"/>
                  </a:lnTo>
                  <a:lnTo>
                    <a:pt x="1589" y="391"/>
                  </a:lnTo>
                  <a:lnTo>
                    <a:pt x="1566" y="440"/>
                  </a:lnTo>
                  <a:lnTo>
                    <a:pt x="1543" y="488"/>
                  </a:lnTo>
                  <a:lnTo>
                    <a:pt x="1543" y="531"/>
                  </a:lnTo>
                  <a:lnTo>
                    <a:pt x="1566" y="579"/>
                  </a:lnTo>
                  <a:lnTo>
                    <a:pt x="1613" y="627"/>
                  </a:lnTo>
                  <a:lnTo>
                    <a:pt x="1683" y="676"/>
                  </a:lnTo>
                  <a:lnTo>
                    <a:pt x="1776" y="724"/>
                  </a:lnTo>
                  <a:lnTo>
                    <a:pt x="2033" y="847"/>
                  </a:lnTo>
                  <a:lnTo>
                    <a:pt x="2267" y="970"/>
                  </a:lnTo>
                  <a:lnTo>
                    <a:pt x="2454" y="1094"/>
                  </a:lnTo>
                  <a:lnTo>
                    <a:pt x="2594" y="1212"/>
                  </a:lnTo>
                  <a:lnTo>
                    <a:pt x="2711" y="1330"/>
                  </a:lnTo>
                  <a:lnTo>
                    <a:pt x="2781" y="1442"/>
                  </a:lnTo>
                  <a:lnTo>
                    <a:pt x="2828" y="1555"/>
                  </a:lnTo>
                  <a:lnTo>
                    <a:pt x="2851" y="1667"/>
                  </a:lnTo>
                  <a:lnTo>
                    <a:pt x="2851" y="1775"/>
                  </a:lnTo>
                  <a:lnTo>
                    <a:pt x="2828" y="1882"/>
                  </a:lnTo>
                  <a:lnTo>
                    <a:pt x="2781" y="1984"/>
                  </a:lnTo>
                  <a:lnTo>
                    <a:pt x="2734" y="2080"/>
                  </a:lnTo>
                  <a:lnTo>
                    <a:pt x="2641" y="2177"/>
                  </a:lnTo>
                  <a:lnTo>
                    <a:pt x="2547" y="2268"/>
                  </a:lnTo>
                  <a:lnTo>
                    <a:pt x="2430" y="2353"/>
                  </a:lnTo>
                  <a:lnTo>
                    <a:pt x="2314" y="2439"/>
                  </a:lnTo>
                  <a:lnTo>
                    <a:pt x="2033" y="2595"/>
                  </a:lnTo>
                  <a:lnTo>
                    <a:pt x="1753" y="2739"/>
                  </a:lnTo>
                  <a:lnTo>
                    <a:pt x="1473" y="2857"/>
                  </a:lnTo>
                  <a:lnTo>
                    <a:pt x="1192" y="2965"/>
                  </a:lnTo>
                  <a:lnTo>
                    <a:pt x="959" y="3045"/>
                  </a:lnTo>
                  <a:lnTo>
                    <a:pt x="748" y="3109"/>
                  </a:lnTo>
                  <a:lnTo>
                    <a:pt x="561" y="3158"/>
                  </a:lnTo>
                  <a:lnTo>
                    <a:pt x="421" y="3200"/>
                  </a:lnTo>
                  <a:lnTo>
                    <a:pt x="304" y="3238"/>
                  </a:lnTo>
                  <a:lnTo>
                    <a:pt x="211" y="3286"/>
                  </a:lnTo>
                  <a:lnTo>
                    <a:pt x="118" y="3329"/>
                  </a:lnTo>
                  <a:lnTo>
                    <a:pt x="71" y="3372"/>
                  </a:lnTo>
                  <a:lnTo>
                    <a:pt x="24" y="3420"/>
                  </a:lnTo>
                  <a:lnTo>
                    <a:pt x="1" y="3469"/>
                  </a:lnTo>
                  <a:lnTo>
                    <a:pt x="1" y="3517"/>
                  </a:lnTo>
                  <a:lnTo>
                    <a:pt x="24" y="3565"/>
                  </a:lnTo>
                  <a:lnTo>
                    <a:pt x="71" y="3608"/>
                  </a:lnTo>
                  <a:lnTo>
                    <a:pt x="141" y="3656"/>
                  </a:lnTo>
                  <a:lnTo>
                    <a:pt x="211" y="3699"/>
                  </a:lnTo>
                  <a:lnTo>
                    <a:pt x="304" y="3742"/>
                  </a:lnTo>
                  <a:lnTo>
                    <a:pt x="421" y="3785"/>
                  </a:lnTo>
                  <a:lnTo>
                    <a:pt x="561" y="3822"/>
                  </a:lnTo>
                  <a:lnTo>
                    <a:pt x="725" y="3860"/>
                  </a:lnTo>
                  <a:lnTo>
                    <a:pt x="889" y="3887"/>
                  </a:lnTo>
                  <a:lnTo>
                    <a:pt x="1075" y="3919"/>
                  </a:lnTo>
                  <a:lnTo>
                    <a:pt x="1262" y="3940"/>
                  </a:lnTo>
                  <a:lnTo>
                    <a:pt x="1449" y="3956"/>
                  </a:lnTo>
                  <a:lnTo>
                    <a:pt x="1660" y="3972"/>
                  </a:lnTo>
                  <a:lnTo>
                    <a:pt x="1846" y="3978"/>
                  </a:lnTo>
                  <a:lnTo>
                    <a:pt x="2057" y="3983"/>
                  </a:lnTo>
                  <a:lnTo>
                    <a:pt x="2267" y="3983"/>
                  </a:lnTo>
                  <a:lnTo>
                    <a:pt x="2477" y="3978"/>
                  </a:lnTo>
                  <a:lnTo>
                    <a:pt x="2687" y="3972"/>
                  </a:lnTo>
                  <a:lnTo>
                    <a:pt x="2874" y="3956"/>
                  </a:lnTo>
                  <a:lnTo>
                    <a:pt x="3061" y="3940"/>
                  </a:lnTo>
                  <a:lnTo>
                    <a:pt x="3248" y="3913"/>
                  </a:lnTo>
                  <a:lnTo>
                    <a:pt x="3435" y="3887"/>
                  </a:lnTo>
                  <a:lnTo>
                    <a:pt x="3599" y="3860"/>
                  </a:lnTo>
                  <a:lnTo>
                    <a:pt x="3762" y="3822"/>
                  </a:lnTo>
                  <a:lnTo>
                    <a:pt x="4089" y="3731"/>
                  </a:lnTo>
                  <a:lnTo>
                    <a:pt x="4393" y="3635"/>
                  </a:lnTo>
                  <a:lnTo>
                    <a:pt x="4767" y="3511"/>
                  </a:lnTo>
                  <a:lnTo>
                    <a:pt x="5187" y="3361"/>
                  </a:lnTo>
                  <a:lnTo>
                    <a:pt x="5608" y="3179"/>
                  </a:lnTo>
                  <a:lnTo>
                    <a:pt x="5818" y="3083"/>
                  </a:lnTo>
                  <a:lnTo>
                    <a:pt x="6028" y="2975"/>
                  </a:lnTo>
                  <a:lnTo>
                    <a:pt x="6215" y="2868"/>
                  </a:lnTo>
                  <a:lnTo>
                    <a:pt x="6402" y="2750"/>
                  </a:lnTo>
                  <a:lnTo>
                    <a:pt x="6589" y="2627"/>
                  </a:lnTo>
                  <a:lnTo>
                    <a:pt x="6753" y="2498"/>
                  </a:lnTo>
                  <a:lnTo>
                    <a:pt x="6893" y="2370"/>
                  </a:lnTo>
                  <a:lnTo>
                    <a:pt x="7010" y="2230"/>
                  </a:lnTo>
                  <a:lnTo>
                    <a:pt x="7103" y="2085"/>
                  </a:lnTo>
                  <a:lnTo>
                    <a:pt x="7150" y="1941"/>
                  </a:lnTo>
                  <a:lnTo>
                    <a:pt x="7196" y="1791"/>
                  </a:lnTo>
                  <a:lnTo>
                    <a:pt x="7196" y="1635"/>
                  </a:lnTo>
                  <a:lnTo>
                    <a:pt x="7150" y="1474"/>
                  </a:lnTo>
                  <a:lnTo>
                    <a:pt x="7080" y="1314"/>
                  </a:lnTo>
                  <a:lnTo>
                    <a:pt x="6963" y="1147"/>
                  </a:lnTo>
                  <a:lnTo>
                    <a:pt x="6799" y="976"/>
                  </a:lnTo>
                  <a:lnTo>
                    <a:pt x="6566" y="804"/>
                  </a:lnTo>
                  <a:lnTo>
                    <a:pt x="6309" y="627"/>
                  </a:lnTo>
                  <a:lnTo>
                    <a:pt x="5982" y="450"/>
                  </a:lnTo>
                  <a:lnTo>
                    <a:pt x="5608" y="268"/>
                  </a:lnTo>
                  <a:lnTo>
                    <a:pt x="5444" y="209"/>
                  </a:lnTo>
                  <a:lnTo>
                    <a:pt x="5257" y="156"/>
                  </a:lnTo>
                  <a:lnTo>
                    <a:pt x="5047" y="113"/>
                  </a:lnTo>
                  <a:lnTo>
                    <a:pt x="4790" y="70"/>
                  </a:lnTo>
                  <a:lnTo>
                    <a:pt x="4533" y="43"/>
                  </a:lnTo>
                  <a:lnTo>
                    <a:pt x="4276" y="22"/>
                  </a:lnTo>
                  <a:lnTo>
                    <a:pt x="3972" y="6"/>
                  </a:lnTo>
                  <a:lnTo>
                    <a:pt x="3692"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47;p44">
              <a:extLst>
                <a:ext uri="{FF2B5EF4-FFF2-40B4-BE49-F238E27FC236}">
                  <a16:creationId xmlns:a16="http://schemas.microsoft.com/office/drawing/2014/main" id="{88DDA94C-7D6D-439E-AE3C-B2CE22CDD47F}"/>
                </a:ext>
              </a:extLst>
            </p:cNvPr>
            <p:cNvSpPr/>
            <p:nvPr/>
          </p:nvSpPr>
          <p:spPr>
            <a:xfrm rot="10800000">
              <a:off x="4929280" y="3592322"/>
              <a:ext cx="69327" cy="155997"/>
            </a:xfrm>
            <a:custGeom>
              <a:avLst/>
              <a:gdLst/>
              <a:ahLst/>
              <a:cxnLst/>
              <a:rect l="l" t="t" r="r" b="b"/>
              <a:pathLst>
                <a:path w="7173" h="3979" extrusionOk="0">
                  <a:moveTo>
                    <a:pt x="3435" y="1"/>
                  </a:moveTo>
                  <a:lnTo>
                    <a:pt x="3178" y="11"/>
                  </a:lnTo>
                  <a:lnTo>
                    <a:pt x="2944" y="27"/>
                  </a:lnTo>
                  <a:lnTo>
                    <a:pt x="2687" y="54"/>
                  </a:lnTo>
                  <a:lnTo>
                    <a:pt x="2500" y="81"/>
                  </a:lnTo>
                  <a:lnTo>
                    <a:pt x="2337" y="108"/>
                  </a:lnTo>
                  <a:lnTo>
                    <a:pt x="2173" y="140"/>
                  </a:lnTo>
                  <a:lnTo>
                    <a:pt x="2033" y="178"/>
                  </a:lnTo>
                  <a:lnTo>
                    <a:pt x="1916" y="215"/>
                  </a:lnTo>
                  <a:lnTo>
                    <a:pt x="1799" y="253"/>
                  </a:lnTo>
                  <a:lnTo>
                    <a:pt x="1706" y="295"/>
                  </a:lnTo>
                  <a:lnTo>
                    <a:pt x="1636" y="344"/>
                  </a:lnTo>
                  <a:lnTo>
                    <a:pt x="1589" y="387"/>
                  </a:lnTo>
                  <a:lnTo>
                    <a:pt x="1542" y="435"/>
                  </a:lnTo>
                  <a:lnTo>
                    <a:pt x="1519" y="483"/>
                  </a:lnTo>
                  <a:lnTo>
                    <a:pt x="1542" y="531"/>
                  </a:lnTo>
                  <a:lnTo>
                    <a:pt x="1566" y="580"/>
                  </a:lnTo>
                  <a:lnTo>
                    <a:pt x="1612" y="622"/>
                  </a:lnTo>
                  <a:lnTo>
                    <a:pt x="1682" y="671"/>
                  </a:lnTo>
                  <a:lnTo>
                    <a:pt x="1776" y="719"/>
                  </a:lnTo>
                  <a:lnTo>
                    <a:pt x="2033" y="842"/>
                  </a:lnTo>
                  <a:lnTo>
                    <a:pt x="2243" y="966"/>
                  </a:lnTo>
                  <a:lnTo>
                    <a:pt x="2430" y="1083"/>
                  </a:lnTo>
                  <a:lnTo>
                    <a:pt x="2570" y="1201"/>
                  </a:lnTo>
                  <a:lnTo>
                    <a:pt x="2687" y="1319"/>
                  </a:lnTo>
                  <a:lnTo>
                    <a:pt x="2780" y="1432"/>
                  </a:lnTo>
                  <a:lnTo>
                    <a:pt x="2827" y="1544"/>
                  </a:lnTo>
                  <a:lnTo>
                    <a:pt x="2851" y="1652"/>
                  </a:lnTo>
                  <a:lnTo>
                    <a:pt x="2851" y="1759"/>
                  </a:lnTo>
                  <a:lnTo>
                    <a:pt x="2827" y="1861"/>
                  </a:lnTo>
                  <a:lnTo>
                    <a:pt x="2780" y="1963"/>
                  </a:lnTo>
                  <a:lnTo>
                    <a:pt x="2734" y="2059"/>
                  </a:lnTo>
                  <a:lnTo>
                    <a:pt x="2640" y="2156"/>
                  </a:lnTo>
                  <a:lnTo>
                    <a:pt x="2547" y="2247"/>
                  </a:lnTo>
                  <a:lnTo>
                    <a:pt x="2453" y="2332"/>
                  </a:lnTo>
                  <a:lnTo>
                    <a:pt x="2337" y="2418"/>
                  </a:lnTo>
                  <a:lnTo>
                    <a:pt x="2080" y="2574"/>
                  </a:lnTo>
                  <a:lnTo>
                    <a:pt x="1799" y="2713"/>
                  </a:lnTo>
                  <a:lnTo>
                    <a:pt x="1495" y="2836"/>
                  </a:lnTo>
                  <a:lnTo>
                    <a:pt x="1215" y="2944"/>
                  </a:lnTo>
                  <a:lnTo>
                    <a:pt x="981" y="3029"/>
                  </a:lnTo>
                  <a:lnTo>
                    <a:pt x="771" y="3094"/>
                  </a:lnTo>
                  <a:lnTo>
                    <a:pt x="538" y="3158"/>
                  </a:lnTo>
                  <a:lnTo>
                    <a:pt x="397" y="3196"/>
                  </a:lnTo>
                  <a:lnTo>
                    <a:pt x="281" y="3238"/>
                  </a:lnTo>
                  <a:lnTo>
                    <a:pt x="187" y="3281"/>
                  </a:lnTo>
                  <a:lnTo>
                    <a:pt x="117" y="3330"/>
                  </a:lnTo>
                  <a:lnTo>
                    <a:pt x="47" y="3372"/>
                  </a:lnTo>
                  <a:lnTo>
                    <a:pt x="24" y="3421"/>
                  </a:lnTo>
                  <a:lnTo>
                    <a:pt x="0" y="3469"/>
                  </a:lnTo>
                  <a:lnTo>
                    <a:pt x="0" y="3517"/>
                  </a:lnTo>
                  <a:lnTo>
                    <a:pt x="24" y="3560"/>
                  </a:lnTo>
                  <a:lnTo>
                    <a:pt x="70" y="3608"/>
                  </a:lnTo>
                  <a:lnTo>
                    <a:pt x="140" y="3651"/>
                  </a:lnTo>
                  <a:lnTo>
                    <a:pt x="211" y="3699"/>
                  </a:lnTo>
                  <a:lnTo>
                    <a:pt x="304" y="3742"/>
                  </a:lnTo>
                  <a:lnTo>
                    <a:pt x="421" y="3780"/>
                  </a:lnTo>
                  <a:lnTo>
                    <a:pt x="561" y="3817"/>
                  </a:lnTo>
                  <a:lnTo>
                    <a:pt x="724" y="3855"/>
                  </a:lnTo>
                  <a:lnTo>
                    <a:pt x="888" y="3887"/>
                  </a:lnTo>
                  <a:lnTo>
                    <a:pt x="1075" y="3914"/>
                  </a:lnTo>
                  <a:lnTo>
                    <a:pt x="1262" y="3935"/>
                  </a:lnTo>
                  <a:lnTo>
                    <a:pt x="1449" y="3951"/>
                  </a:lnTo>
                  <a:lnTo>
                    <a:pt x="1659" y="3967"/>
                  </a:lnTo>
                  <a:lnTo>
                    <a:pt x="1869" y="3978"/>
                  </a:lnTo>
                  <a:lnTo>
                    <a:pt x="2266" y="3978"/>
                  </a:lnTo>
                  <a:lnTo>
                    <a:pt x="2477" y="3973"/>
                  </a:lnTo>
                  <a:lnTo>
                    <a:pt x="2687" y="3967"/>
                  </a:lnTo>
                  <a:lnTo>
                    <a:pt x="2874" y="3951"/>
                  </a:lnTo>
                  <a:lnTo>
                    <a:pt x="3061" y="3935"/>
                  </a:lnTo>
                  <a:lnTo>
                    <a:pt x="3248" y="3914"/>
                  </a:lnTo>
                  <a:lnTo>
                    <a:pt x="3435" y="3887"/>
                  </a:lnTo>
                  <a:lnTo>
                    <a:pt x="3598" y="3855"/>
                  </a:lnTo>
                  <a:lnTo>
                    <a:pt x="3738" y="3817"/>
                  </a:lnTo>
                  <a:lnTo>
                    <a:pt x="4089" y="3726"/>
                  </a:lnTo>
                  <a:lnTo>
                    <a:pt x="4392" y="3630"/>
                  </a:lnTo>
                  <a:lnTo>
                    <a:pt x="4766" y="3506"/>
                  </a:lnTo>
                  <a:lnTo>
                    <a:pt x="5163" y="3356"/>
                  </a:lnTo>
                  <a:lnTo>
                    <a:pt x="5584" y="3179"/>
                  </a:lnTo>
                  <a:lnTo>
                    <a:pt x="5794" y="3078"/>
                  </a:lnTo>
                  <a:lnTo>
                    <a:pt x="6004" y="2976"/>
                  </a:lnTo>
                  <a:lnTo>
                    <a:pt x="6215" y="2863"/>
                  </a:lnTo>
                  <a:lnTo>
                    <a:pt x="6402" y="2745"/>
                  </a:lnTo>
                  <a:lnTo>
                    <a:pt x="6565" y="2622"/>
                  </a:lnTo>
                  <a:lnTo>
                    <a:pt x="6729" y="2493"/>
                  </a:lnTo>
                  <a:lnTo>
                    <a:pt x="6869" y="2365"/>
                  </a:lnTo>
                  <a:lnTo>
                    <a:pt x="6986" y="2225"/>
                  </a:lnTo>
                  <a:lnTo>
                    <a:pt x="7079" y="2086"/>
                  </a:lnTo>
                  <a:lnTo>
                    <a:pt x="7149" y="1936"/>
                  </a:lnTo>
                  <a:lnTo>
                    <a:pt x="7173" y="1786"/>
                  </a:lnTo>
                  <a:lnTo>
                    <a:pt x="7173" y="1630"/>
                  </a:lnTo>
                  <a:lnTo>
                    <a:pt x="7149" y="1469"/>
                  </a:lnTo>
                  <a:lnTo>
                    <a:pt x="7056" y="1309"/>
                  </a:lnTo>
                  <a:lnTo>
                    <a:pt x="6939" y="1142"/>
                  </a:lnTo>
                  <a:lnTo>
                    <a:pt x="6775" y="971"/>
                  </a:lnTo>
                  <a:lnTo>
                    <a:pt x="6565" y="799"/>
                  </a:lnTo>
                  <a:lnTo>
                    <a:pt x="6285" y="628"/>
                  </a:lnTo>
                  <a:lnTo>
                    <a:pt x="5981" y="446"/>
                  </a:lnTo>
                  <a:lnTo>
                    <a:pt x="5607" y="269"/>
                  </a:lnTo>
                  <a:lnTo>
                    <a:pt x="5444" y="204"/>
                  </a:lnTo>
                  <a:lnTo>
                    <a:pt x="5257" y="151"/>
                  </a:lnTo>
                  <a:lnTo>
                    <a:pt x="5023" y="108"/>
                  </a:lnTo>
                  <a:lnTo>
                    <a:pt x="4790" y="70"/>
                  </a:lnTo>
                  <a:lnTo>
                    <a:pt x="4533" y="38"/>
                  </a:lnTo>
                  <a:lnTo>
                    <a:pt x="4252" y="17"/>
                  </a:lnTo>
                  <a:lnTo>
                    <a:pt x="397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48;p44">
              <a:extLst>
                <a:ext uri="{FF2B5EF4-FFF2-40B4-BE49-F238E27FC236}">
                  <a16:creationId xmlns:a16="http://schemas.microsoft.com/office/drawing/2014/main" id="{1DAA1BCC-1CA9-4884-A190-745B9C85B8D8}"/>
                </a:ext>
              </a:extLst>
            </p:cNvPr>
            <p:cNvSpPr/>
            <p:nvPr/>
          </p:nvSpPr>
          <p:spPr>
            <a:xfrm rot="10800000">
              <a:off x="5131820" y="3509952"/>
              <a:ext cx="69559" cy="156193"/>
            </a:xfrm>
            <a:custGeom>
              <a:avLst/>
              <a:gdLst/>
              <a:ahLst/>
              <a:cxnLst/>
              <a:rect l="l" t="t" r="r" b="b"/>
              <a:pathLst>
                <a:path w="7197" h="3984" extrusionOk="0">
                  <a:moveTo>
                    <a:pt x="3692" y="1"/>
                  </a:moveTo>
                  <a:lnTo>
                    <a:pt x="3435" y="6"/>
                  </a:lnTo>
                  <a:lnTo>
                    <a:pt x="3201" y="17"/>
                  </a:lnTo>
                  <a:lnTo>
                    <a:pt x="2944" y="33"/>
                  </a:lnTo>
                  <a:lnTo>
                    <a:pt x="2711" y="60"/>
                  </a:lnTo>
                  <a:lnTo>
                    <a:pt x="2524" y="81"/>
                  </a:lnTo>
                  <a:lnTo>
                    <a:pt x="2337" y="113"/>
                  </a:lnTo>
                  <a:lnTo>
                    <a:pt x="2173" y="145"/>
                  </a:lnTo>
                  <a:lnTo>
                    <a:pt x="2033" y="178"/>
                  </a:lnTo>
                  <a:lnTo>
                    <a:pt x="1916" y="220"/>
                  </a:lnTo>
                  <a:lnTo>
                    <a:pt x="1799" y="258"/>
                  </a:lnTo>
                  <a:lnTo>
                    <a:pt x="1706" y="301"/>
                  </a:lnTo>
                  <a:lnTo>
                    <a:pt x="1636" y="344"/>
                  </a:lnTo>
                  <a:lnTo>
                    <a:pt x="1589" y="392"/>
                  </a:lnTo>
                  <a:lnTo>
                    <a:pt x="1566" y="440"/>
                  </a:lnTo>
                  <a:lnTo>
                    <a:pt x="1542" y="488"/>
                  </a:lnTo>
                  <a:lnTo>
                    <a:pt x="1542" y="531"/>
                  </a:lnTo>
                  <a:lnTo>
                    <a:pt x="1566" y="580"/>
                  </a:lnTo>
                  <a:lnTo>
                    <a:pt x="1613" y="628"/>
                  </a:lnTo>
                  <a:lnTo>
                    <a:pt x="1683" y="676"/>
                  </a:lnTo>
                  <a:lnTo>
                    <a:pt x="1776" y="724"/>
                  </a:lnTo>
                  <a:lnTo>
                    <a:pt x="2033" y="848"/>
                  </a:lnTo>
                  <a:lnTo>
                    <a:pt x="2267" y="971"/>
                  </a:lnTo>
                  <a:lnTo>
                    <a:pt x="2430" y="1094"/>
                  </a:lnTo>
                  <a:lnTo>
                    <a:pt x="2594" y="1212"/>
                  </a:lnTo>
                  <a:lnTo>
                    <a:pt x="2711" y="1330"/>
                  </a:lnTo>
                  <a:lnTo>
                    <a:pt x="2781" y="1443"/>
                  </a:lnTo>
                  <a:lnTo>
                    <a:pt x="2827" y="1561"/>
                  </a:lnTo>
                  <a:lnTo>
                    <a:pt x="2851" y="1668"/>
                  </a:lnTo>
                  <a:lnTo>
                    <a:pt x="2851" y="1775"/>
                  </a:lnTo>
                  <a:lnTo>
                    <a:pt x="2827" y="1882"/>
                  </a:lnTo>
                  <a:lnTo>
                    <a:pt x="2781" y="1984"/>
                  </a:lnTo>
                  <a:lnTo>
                    <a:pt x="2734" y="2081"/>
                  </a:lnTo>
                  <a:lnTo>
                    <a:pt x="2640" y="2177"/>
                  </a:lnTo>
                  <a:lnTo>
                    <a:pt x="2547" y="2268"/>
                  </a:lnTo>
                  <a:lnTo>
                    <a:pt x="2430" y="2359"/>
                  </a:lnTo>
                  <a:lnTo>
                    <a:pt x="2313" y="2440"/>
                  </a:lnTo>
                  <a:lnTo>
                    <a:pt x="2033" y="2601"/>
                  </a:lnTo>
                  <a:lnTo>
                    <a:pt x="1753" y="2740"/>
                  </a:lnTo>
                  <a:lnTo>
                    <a:pt x="1472" y="2863"/>
                  </a:lnTo>
                  <a:lnTo>
                    <a:pt x="1192" y="2965"/>
                  </a:lnTo>
                  <a:lnTo>
                    <a:pt x="935" y="3045"/>
                  </a:lnTo>
                  <a:lnTo>
                    <a:pt x="748" y="3110"/>
                  </a:lnTo>
                  <a:lnTo>
                    <a:pt x="561" y="3163"/>
                  </a:lnTo>
                  <a:lnTo>
                    <a:pt x="421" y="3201"/>
                  </a:lnTo>
                  <a:lnTo>
                    <a:pt x="304" y="3244"/>
                  </a:lnTo>
                  <a:lnTo>
                    <a:pt x="211" y="3287"/>
                  </a:lnTo>
                  <a:lnTo>
                    <a:pt x="117" y="3330"/>
                  </a:lnTo>
                  <a:lnTo>
                    <a:pt x="71" y="3378"/>
                  </a:lnTo>
                  <a:lnTo>
                    <a:pt x="24" y="3421"/>
                  </a:lnTo>
                  <a:lnTo>
                    <a:pt x="0" y="3469"/>
                  </a:lnTo>
                  <a:lnTo>
                    <a:pt x="0" y="3517"/>
                  </a:lnTo>
                  <a:lnTo>
                    <a:pt x="24" y="3565"/>
                  </a:lnTo>
                  <a:lnTo>
                    <a:pt x="71" y="3614"/>
                  </a:lnTo>
                  <a:lnTo>
                    <a:pt x="117" y="3657"/>
                  </a:lnTo>
                  <a:lnTo>
                    <a:pt x="211" y="3699"/>
                  </a:lnTo>
                  <a:lnTo>
                    <a:pt x="304" y="3742"/>
                  </a:lnTo>
                  <a:lnTo>
                    <a:pt x="421" y="3785"/>
                  </a:lnTo>
                  <a:lnTo>
                    <a:pt x="561" y="3823"/>
                  </a:lnTo>
                  <a:lnTo>
                    <a:pt x="725" y="3860"/>
                  </a:lnTo>
                  <a:lnTo>
                    <a:pt x="888" y="3892"/>
                  </a:lnTo>
                  <a:lnTo>
                    <a:pt x="1075" y="3919"/>
                  </a:lnTo>
                  <a:lnTo>
                    <a:pt x="1262" y="3941"/>
                  </a:lnTo>
                  <a:lnTo>
                    <a:pt x="1449" y="3957"/>
                  </a:lnTo>
                  <a:lnTo>
                    <a:pt x="1659" y="3973"/>
                  </a:lnTo>
                  <a:lnTo>
                    <a:pt x="1846" y="3984"/>
                  </a:lnTo>
                  <a:lnTo>
                    <a:pt x="2267" y="3984"/>
                  </a:lnTo>
                  <a:lnTo>
                    <a:pt x="2477" y="3978"/>
                  </a:lnTo>
                  <a:lnTo>
                    <a:pt x="2687" y="3973"/>
                  </a:lnTo>
                  <a:lnTo>
                    <a:pt x="2874" y="3957"/>
                  </a:lnTo>
                  <a:lnTo>
                    <a:pt x="3061" y="3941"/>
                  </a:lnTo>
                  <a:lnTo>
                    <a:pt x="3248" y="3919"/>
                  </a:lnTo>
                  <a:lnTo>
                    <a:pt x="3435" y="3892"/>
                  </a:lnTo>
                  <a:lnTo>
                    <a:pt x="3598" y="3860"/>
                  </a:lnTo>
                  <a:lnTo>
                    <a:pt x="3762" y="3823"/>
                  </a:lnTo>
                  <a:lnTo>
                    <a:pt x="4089" y="3732"/>
                  </a:lnTo>
                  <a:lnTo>
                    <a:pt x="4393" y="3641"/>
                  </a:lnTo>
                  <a:lnTo>
                    <a:pt x="4766" y="3512"/>
                  </a:lnTo>
                  <a:lnTo>
                    <a:pt x="5164" y="3362"/>
                  </a:lnTo>
                  <a:lnTo>
                    <a:pt x="5608" y="3185"/>
                  </a:lnTo>
                  <a:lnTo>
                    <a:pt x="5818" y="3083"/>
                  </a:lnTo>
                  <a:lnTo>
                    <a:pt x="6028" y="2981"/>
                  </a:lnTo>
                  <a:lnTo>
                    <a:pt x="6215" y="2869"/>
                  </a:lnTo>
                  <a:lnTo>
                    <a:pt x="6402" y="2751"/>
                  </a:lnTo>
                  <a:lnTo>
                    <a:pt x="6589" y="2627"/>
                  </a:lnTo>
                  <a:lnTo>
                    <a:pt x="6752" y="2504"/>
                  </a:lnTo>
                  <a:lnTo>
                    <a:pt x="6893" y="2370"/>
                  </a:lnTo>
                  <a:lnTo>
                    <a:pt x="7009" y="2231"/>
                  </a:lnTo>
                  <a:lnTo>
                    <a:pt x="7103" y="2091"/>
                  </a:lnTo>
                  <a:lnTo>
                    <a:pt x="7149" y="1941"/>
                  </a:lnTo>
                  <a:lnTo>
                    <a:pt x="7196" y="1791"/>
                  </a:lnTo>
                  <a:lnTo>
                    <a:pt x="7196" y="1636"/>
                  </a:lnTo>
                  <a:lnTo>
                    <a:pt x="7149" y="1480"/>
                  </a:lnTo>
                  <a:lnTo>
                    <a:pt x="7079" y="1314"/>
                  </a:lnTo>
                  <a:lnTo>
                    <a:pt x="6963" y="1148"/>
                  </a:lnTo>
                  <a:lnTo>
                    <a:pt x="6776" y="982"/>
                  </a:lnTo>
                  <a:lnTo>
                    <a:pt x="6565" y="805"/>
                  </a:lnTo>
                  <a:lnTo>
                    <a:pt x="6308" y="633"/>
                  </a:lnTo>
                  <a:lnTo>
                    <a:pt x="5981" y="451"/>
                  </a:lnTo>
                  <a:lnTo>
                    <a:pt x="5608" y="269"/>
                  </a:lnTo>
                  <a:lnTo>
                    <a:pt x="5444" y="210"/>
                  </a:lnTo>
                  <a:lnTo>
                    <a:pt x="5257" y="156"/>
                  </a:lnTo>
                  <a:lnTo>
                    <a:pt x="5047" y="113"/>
                  </a:lnTo>
                  <a:lnTo>
                    <a:pt x="4790" y="76"/>
                  </a:lnTo>
                  <a:lnTo>
                    <a:pt x="4533" y="44"/>
                  </a:lnTo>
                  <a:lnTo>
                    <a:pt x="4276" y="22"/>
                  </a:lnTo>
                  <a:lnTo>
                    <a:pt x="3972" y="6"/>
                  </a:lnTo>
                  <a:lnTo>
                    <a:pt x="369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749;p44">
              <a:extLst>
                <a:ext uri="{FF2B5EF4-FFF2-40B4-BE49-F238E27FC236}">
                  <a16:creationId xmlns:a16="http://schemas.microsoft.com/office/drawing/2014/main" id="{AFD37016-701A-42E7-9B47-EF035471E40D}"/>
                </a:ext>
              </a:extLst>
            </p:cNvPr>
            <p:cNvSpPr/>
            <p:nvPr/>
          </p:nvSpPr>
          <p:spPr>
            <a:xfrm rot="10800000">
              <a:off x="4947344" y="3392259"/>
              <a:ext cx="69327" cy="156193"/>
            </a:xfrm>
            <a:custGeom>
              <a:avLst/>
              <a:gdLst/>
              <a:ahLst/>
              <a:cxnLst/>
              <a:rect l="l" t="t" r="r" b="b"/>
              <a:pathLst>
                <a:path w="7173" h="3984" extrusionOk="0">
                  <a:moveTo>
                    <a:pt x="3668" y="1"/>
                  </a:moveTo>
                  <a:lnTo>
                    <a:pt x="3435" y="6"/>
                  </a:lnTo>
                  <a:lnTo>
                    <a:pt x="3178" y="17"/>
                  </a:lnTo>
                  <a:lnTo>
                    <a:pt x="2921" y="33"/>
                  </a:lnTo>
                  <a:lnTo>
                    <a:pt x="2687" y="60"/>
                  </a:lnTo>
                  <a:lnTo>
                    <a:pt x="2500" y="81"/>
                  </a:lnTo>
                  <a:lnTo>
                    <a:pt x="2337" y="113"/>
                  </a:lnTo>
                  <a:lnTo>
                    <a:pt x="2173" y="145"/>
                  </a:lnTo>
                  <a:lnTo>
                    <a:pt x="2033" y="183"/>
                  </a:lnTo>
                  <a:lnTo>
                    <a:pt x="1893" y="220"/>
                  </a:lnTo>
                  <a:lnTo>
                    <a:pt x="1799" y="258"/>
                  </a:lnTo>
                  <a:lnTo>
                    <a:pt x="1706" y="301"/>
                  </a:lnTo>
                  <a:lnTo>
                    <a:pt x="1636" y="344"/>
                  </a:lnTo>
                  <a:lnTo>
                    <a:pt x="1566" y="392"/>
                  </a:lnTo>
                  <a:lnTo>
                    <a:pt x="1542" y="440"/>
                  </a:lnTo>
                  <a:lnTo>
                    <a:pt x="1519" y="488"/>
                  </a:lnTo>
                  <a:lnTo>
                    <a:pt x="1519" y="537"/>
                  </a:lnTo>
                  <a:lnTo>
                    <a:pt x="1566" y="580"/>
                  </a:lnTo>
                  <a:lnTo>
                    <a:pt x="1612" y="628"/>
                  </a:lnTo>
                  <a:lnTo>
                    <a:pt x="1659" y="676"/>
                  </a:lnTo>
                  <a:lnTo>
                    <a:pt x="1752" y="724"/>
                  </a:lnTo>
                  <a:lnTo>
                    <a:pt x="2009" y="848"/>
                  </a:lnTo>
                  <a:lnTo>
                    <a:pt x="2243" y="971"/>
                  </a:lnTo>
                  <a:lnTo>
                    <a:pt x="2430" y="1089"/>
                  </a:lnTo>
                  <a:lnTo>
                    <a:pt x="2570" y="1207"/>
                  </a:lnTo>
                  <a:lnTo>
                    <a:pt x="2687" y="1325"/>
                  </a:lnTo>
                  <a:lnTo>
                    <a:pt x="2757" y="1437"/>
                  </a:lnTo>
                  <a:lnTo>
                    <a:pt x="2827" y="1550"/>
                  </a:lnTo>
                  <a:lnTo>
                    <a:pt x="2850" y="1657"/>
                  </a:lnTo>
                  <a:lnTo>
                    <a:pt x="2850" y="1764"/>
                  </a:lnTo>
                  <a:lnTo>
                    <a:pt x="2827" y="1866"/>
                  </a:lnTo>
                  <a:lnTo>
                    <a:pt x="2780" y="1968"/>
                  </a:lnTo>
                  <a:lnTo>
                    <a:pt x="2710" y="2064"/>
                  </a:lnTo>
                  <a:lnTo>
                    <a:pt x="2640" y="2161"/>
                  </a:lnTo>
                  <a:lnTo>
                    <a:pt x="2547" y="2252"/>
                  </a:lnTo>
                  <a:lnTo>
                    <a:pt x="2453" y="2338"/>
                  </a:lnTo>
                  <a:lnTo>
                    <a:pt x="2313" y="2424"/>
                  </a:lnTo>
                  <a:lnTo>
                    <a:pt x="2056" y="2579"/>
                  </a:lnTo>
                  <a:lnTo>
                    <a:pt x="1776" y="2718"/>
                  </a:lnTo>
                  <a:lnTo>
                    <a:pt x="1495" y="2842"/>
                  </a:lnTo>
                  <a:lnTo>
                    <a:pt x="1215" y="2949"/>
                  </a:lnTo>
                  <a:lnTo>
                    <a:pt x="958" y="3035"/>
                  </a:lnTo>
                  <a:lnTo>
                    <a:pt x="748" y="3099"/>
                  </a:lnTo>
                  <a:lnTo>
                    <a:pt x="538" y="3163"/>
                  </a:lnTo>
                  <a:lnTo>
                    <a:pt x="397" y="3201"/>
                  </a:lnTo>
                  <a:lnTo>
                    <a:pt x="281" y="3244"/>
                  </a:lnTo>
                  <a:lnTo>
                    <a:pt x="187" y="3287"/>
                  </a:lnTo>
                  <a:lnTo>
                    <a:pt x="117" y="3330"/>
                  </a:lnTo>
                  <a:lnTo>
                    <a:pt x="47" y="3378"/>
                  </a:lnTo>
                  <a:lnTo>
                    <a:pt x="24" y="3426"/>
                  </a:lnTo>
                  <a:lnTo>
                    <a:pt x="0" y="3474"/>
                  </a:lnTo>
                  <a:lnTo>
                    <a:pt x="0" y="3517"/>
                  </a:lnTo>
                  <a:lnTo>
                    <a:pt x="24" y="3565"/>
                  </a:lnTo>
                  <a:lnTo>
                    <a:pt x="70" y="3614"/>
                  </a:lnTo>
                  <a:lnTo>
                    <a:pt x="117" y="3657"/>
                  </a:lnTo>
                  <a:lnTo>
                    <a:pt x="210" y="3705"/>
                  </a:lnTo>
                  <a:lnTo>
                    <a:pt x="304" y="3748"/>
                  </a:lnTo>
                  <a:lnTo>
                    <a:pt x="421" y="3785"/>
                  </a:lnTo>
                  <a:lnTo>
                    <a:pt x="561" y="3823"/>
                  </a:lnTo>
                  <a:lnTo>
                    <a:pt x="701" y="3860"/>
                  </a:lnTo>
                  <a:lnTo>
                    <a:pt x="888" y="3892"/>
                  </a:lnTo>
                  <a:lnTo>
                    <a:pt x="1052" y="3919"/>
                  </a:lnTo>
                  <a:lnTo>
                    <a:pt x="1262" y="3941"/>
                  </a:lnTo>
                  <a:lnTo>
                    <a:pt x="1449" y="3957"/>
                  </a:lnTo>
                  <a:lnTo>
                    <a:pt x="1636" y="3973"/>
                  </a:lnTo>
                  <a:lnTo>
                    <a:pt x="1846" y="3978"/>
                  </a:lnTo>
                  <a:lnTo>
                    <a:pt x="2056" y="3984"/>
                  </a:lnTo>
                  <a:lnTo>
                    <a:pt x="2266" y="3984"/>
                  </a:lnTo>
                  <a:lnTo>
                    <a:pt x="2453" y="3978"/>
                  </a:lnTo>
                  <a:lnTo>
                    <a:pt x="2664" y="3973"/>
                  </a:lnTo>
                  <a:lnTo>
                    <a:pt x="2874" y="3957"/>
                  </a:lnTo>
                  <a:lnTo>
                    <a:pt x="3061" y="3941"/>
                  </a:lnTo>
                  <a:lnTo>
                    <a:pt x="3248" y="3919"/>
                  </a:lnTo>
                  <a:lnTo>
                    <a:pt x="3411" y="3892"/>
                  </a:lnTo>
                  <a:lnTo>
                    <a:pt x="3575" y="3860"/>
                  </a:lnTo>
                  <a:lnTo>
                    <a:pt x="3738" y="3823"/>
                  </a:lnTo>
                  <a:lnTo>
                    <a:pt x="4065" y="3732"/>
                  </a:lnTo>
                  <a:lnTo>
                    <a:pt x="4369" y="3635"/>
                  </a:lnTo>
                  <a:lnTo>
                    <a:pt x="4743" y="3512"/>
                  </a:lnTo>
                  <a:lnTo>
                    <a:pt x="5163" y="3362"/>
                  </a:lnTo>
                  <a:lnTo>
                    <a:pt x="5584" y="3185"/>
                  </a:lnTo>
                  <a:lnTo>
                    <a:pt x="5794" y="3083"/>
                  </a:lnTo>
                  <a:lnTo>
                    <a:pt x="6004" y="2976"/>
                  </a:lnTo>
                  <a:lnTo>
                    <a:pt x="6191" y="2869"/>
                  </a:lnTo>
                  <a:lnTo>
                    <a:pt x="6378" y="2751"/>
                  </a:lnTo>
                  <a:lnTo>
                    <a:pt x="6565" y="2627"/>
                  </a:lnTo>
                  <a:lnTo>
                    <a:pt x="6729" y="2499"/>
                  </a:lnTo>
                  <a:lnTo>
                    <a:pt x="6869" y="2370"/>
                  </a:lnTo>
                  <a:lnTo>
                    <a:pt x="6986" y="2231"/>
                  </a:lnTo>
                  <a:lnTo>
                    <a:pt x="7079" y="2091"/>
                  </a:lnTo>
                  <a:lnTo>
                    <a:pt x="7149" y="1941"/>
                  </a:lnTo>
                  <a:lnTo>
                    <a:pt x="7173" y="1791"/>
                  </a:lnTo>
                  <a:lnTo>
                    <a:pt x="7173" y="1636"/>
                  </a:lnTo>
                  <a:lnTo>
                    <a:pt x="7126" y="1475"/>
                  </a:lnTo>
                  <a:lnTo>
                    <a:pt x="7056" y="1314"/>
                  </a:lnTo>
                  <a:lnTo>
                    <a:pt x="6939" y="1148"/>
                  </a:lnTo>
                  <a:lnTo>
                    <a:pt x="6775" y="976"/>
                  </a:lnTo>
                  <a:lnTo>
                    <a:pt x="6565" y="805"/>
                  </a:lnTo>
                  <a:lnTo>
                    <a:pt x="6285" y="628"/>
                  </a:lnTo>
                  <a:lnTo>
                    <a:pt x="5958" y="451"/>
                  </a:lnTo>
                  <a:lnTo>
                    <a:pt x="5584" y="274"/>
                  </a:lnTo>
                  <a:lnTo>
                    <a:pt x="5420" y="210"/>
                  </a:lnTo>
                  <a:lnTo>
                    <a:pt x="5233" y="156"/>
                  </a:lnTo>
                  <a:lnTo>
                    <a:pt x="5023" y="113"/>
                  </a:lnTo>
                  <a:lnTo>
                    <a:pt x="4790" y="76"/>
                  </a:lnTo>
                  <a:lnTo>
                    <a:pt x="4533" y="43"/>
                  </a:lnTo>
                  <a:lnTo>
                    <a:pt x="4252" y="22"/>
                  </a:lnTo>
                  <a:lnTo>
                    <a:pt x="3972" y="6"/>
                  </a:lnTo>
                  <a:lnTo>
                    <a:pt x="3668"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750;p44">
              <a:extLst>
                <a:ext uri="{FF2B5EF4-FFF2-40B4-BE49-F238E27FC236}">
                  <a16:creationId xmlns:a16="http://schemas.microsoft.com/office/drawing/2014/main" id="{C4641982-AD1D-4076-83D0-10F74596AF70}"/>
                </a:ext>
              </a:extLst>
            </p:cNvPr>
            <p:cNvSpPr/>
            <p:nvPr/>
          </p:nvSpPr>
          <p:spPr>
            <a:xfrm rot="10800000">
              <a:off x="5105183" y="3973787"/>
              <a:ext cx="69327" cy="156193"/>
            </a:xfrm>
            <a:custGeom>
              <a:avLst/>
              <a:gdLst/>
              <a:ahLst/>
              <a:cxnLst/>
              <a:rect l="l" t="t" r="r" b="b"/>
              <a:pathLst>
                <a:path w="7173" h="3984" extrusionOk="0">
                  <a:moveTo>
                    <a:pt x="3692" y="1"/>
                  </a:moveTo>
                  <a:lnTo>
                    <a:pt x="3435" y="6"/>
                  </a:lnTo>
                  <a:lnTo>
                    <a:pt x="3178" y="11"/>
                  </a:lnTo>
                  <a:lnTo>
                    <a:pt x="2944" y="33"/>
                  </a:lnTo>
                  <a:lnTo>
                    <a:pt x="2711" y="54"/>
                  </a:lnTo>
                  <a:lnTo>
                    <a:pt x="2500" y="81"/>
                  </a:lnTo>
                  <a:lnTo>
                    <a:pt x="2337" y="108"/>
                  </a:lnTo>
                  <a:lnTo>
                    <a:pt x="2173" y="140"/>
                  </a:lnTo>
                  <a:lnTo>
                    <a:pt x="2033" y="178"/>
                  </a:lnTo>
                  <a:lnTo>
                    <a:pt x="1916" y="215"/>
                  </a:lnTo>
                  <a:lnTo>
                    <a:pt x="1800" y="258"/>
                  </a:lnTo>
                  <a:lnTo>
                    <a:pt x="1706" y="301"/>
                  </a:lnTo>
                  <a:lnTo>
                    <a:pt x="1636" y="344"/>
                  </a:lnTo>
                  <a:lnTo>
                    <a:pt x="1589" y="387"/>
                  </a:lnTo>
                  <a:lnTo>
                    <a:pt x="1543" y="435"/>
                  </a:lnTo>
                  <a:lnTo>
                    <a:pt x="1543" y="483"/>
                  </a:lnTo>
                  <a:lnTo>
                    <a:pt x="1543" y="531"/>
                  </a:lnTo>
                  <a:lnTo>
                    <a:pt x="1566" y="580"/>
                  </a:lnTo>
                  <a:lnTo>
                    <a:pt x="1613" y="628"/>
                  </a:lnTo>
                  <a:lnTo>
                    <a:pt x="1683" y="676"/>
                  </a:lnTo>
                  <a:lnTo>
                    <a:pt x="1776" y="719"/>
                  </a:lnTo>
                  <a:lnTo>
                    <a:pt x="2033" y="842"/>
                  </a:lnTo>
                  <a:lnTo>
                    <a:pt x="2243" y="971"/>
                  </a:lnTo>
                  <a:lnTo>
                    <a:pt x="2430" y="1089"/>
                  </a:lnTo>
                  <a:lnTo>
                    <a:pt x="2594" y="1207"/>
                  </a:lnTo>
                  <a:lnTo>
                    <a:pt x="2687" y="1325"/>
                  </a:lnTo>
                  <a:lnTo>
                    <a:pt x="2781" y="1443"/>
                  </a:lnTo>
                  <a:lnTo>
                    <a:pt x="2828" y="1555"/>
                  </a:lnTo>
                  <a:lnTo>
                    <a:pt x="2851" y="1668"/>
                  </a:lnTo>
                  <a:lnTo>
                    <a:pt x="2851" y="1775"/>
                  </a:lnTo>
                  <a:lnTo>
                    <a:pt x="2828" y="1877"/>
                  </a:lnTo>
                  <a:lnTo>
                    <a:pt x="2781" y="1979"/>
                  </a:lnTo>
                  <a:lnTo>
                    <a:pt x="2711" y="2081"/>
                  </a:lnTo>
                  <a:lnTo>
                    <a:pt x="2641" y="2172"/>
                  </a:lnTo>
                  <a:lnTo>
                    <a:pt x="2547" y="2263"/>
                  </a:lnTo>
                  <a:lnTo>
                    <a:pt x="2430" y="2354"/>
                  </a:lnTo>
                  <a:lnTo>
                    <a:pt x="2314" y="2440"/>
                  </a:lnTo>
                  <a:lnTo>
                    <a:pt x="2033" y="2595"/>
                  </a:lnTo>
                  <a:lnTo>
                    <a:pt x="1753" y="2735"/>
                  </a:lnTo>
                  <a:lnTo>
                    <a:pt x="1449" y="2858"/>
                  </a:lnTo>
                  <a:lnTo>
                    <a:pt x="1192" y="2960"/>
                  </a:lnTo>
                  <a:lnTo>
                    <a:pt x="935" y="3046"/>
                  </a:lnTo>
                  <a:lnTo>
                    <a:pt x="748" y="3104"/>
                  </a:lnTo>
                  <a:lnTo>
                    <a:pt x="561" y="3158"/>
                  </a:lnTo>
                  <a:lnTo>
                    <a:pt x="421" y="3196"/>
                  </a:lnTo>
                  <a:lnTo>
                    <a:pt x="304" y="3238"/>
                  </a:lnTo>
                  <a:lnTo>
                    <a:pt x="188" y="3281"/>
                  </a:lnTo>
                  <a:lnTo>
                    <a:pt x="117" y="3330"/>
                  </a:lnTo>
                  <a:lnTo>
                    <a:pt x="47" y="3373"/>
                  </a:lnTo>
                  <a:lnTo>
                    <a:pt x="24" y="3421"/>
                  </a:lnTo>
                  <a:lnTo>
                    <a:pt x="1" y="3469"/>
                  </a:lnTo>
                  <a:lnTo>
                    <a:pt x="1" y="3517"/>
                  </a:lnTo>
                  <a:lnTo>
                    <a:pt x="24" y="3560"/>
                  </a:lnTo>
                  <a:lnTo>
                    <a:pt x="71" y="3608"/>
                  </a:lnTo>
                  <a:lnTo>
                    <a:pt x="117" y="3657"/>
                  </a:lnTo>
                  <a:lnTo>
                    <a:pt x="211" y="3700"/>
                  </a:lnTo>
                  <a:lnTo>
                    <a:pt x="304" y="3742"/>
                  </a:lnTo>
                  <a:lnTo>
                    <a:pt x="421" y="3780"/>
                  </a:lnTo>
                  <a:lnTo>
                    <a:pt x="561" y="3823"/>
                  </a:lnTo>
                  <a:lnTo>
                    <a:pt x="702" y="3855"/>
                  </a:lnTo>
                  <a:lnTo>
                    <a:pt x="888" y="3887"/>
                  </a:lnTo>
                  <a:lnTo>
                    <a:pt x="1052" y="3914"/>
                  </a:lnTo>
                  <a:lnTo>
                    <a:pt x="1239" y="3935"/>
                  </a:lnTo>
                  <a:lnTo>
                    <a:pt x="1449" y="3957"/>
                  </a:lnTo>
                  <a:lnTo>
                    <a:pt x="1636" y="3968"/>
                  </a:lnTo>
                  <a:lnTo>
                    <a:pt x="1846" y="3978"/>
                  </a:lnTo>
                  <a:lnTo>
                    <a:pt x="2057" y="3984"/>
                  </a:lnTo>
                  <a:lnTo>
                    <a:pt x="2267" y="3984"/>
                  </a:lnTo>
                  <a:lnTo>
                    <a:pt x="2477" y="3978"/>
                  </a:lnTo>
                  <a:lnTo>
                    <a:pt x="2664" y="3968"/>
                  </a:lnTo>
                  <a:lnTo>
                    <a:pt x="2874" y="3957"/>
                  </a:lnTo>
                  <a:lnTo>
                    <a:pt x="3061" y="3935"/>
                  </a:lnTo>
                  <a:lnTo>
                    <a:pt x="3248" y="3914"/>
                  </a:lnTo>
                  <a:lnTo>
                    <a:pt x="3435" y="3887"/>
                  </a:lnTo>
                  <a:lnTo>
                    <a:pt x="3599" y="3855"/>
                  </a:lnTo>
                  <a:lnTo>
                    <a:pt x="3739" y="3823"/>
                  </a:lnTo>
                  <a:lnTo>
                    <a:pt x="4089" y="3732"/>
                  </a:lnTo>
                  <a:lnTo>
                    <a:pt x="4393" y="3635"/>
                  </a:lnTo>
                  <a:lnTo>
                    <a:pt x="4767" y="3512"/>
                  </a:lnTo>
                  <a:lnTo>
                    <a:pt x="5164" y="3362"/>
                  </a:lnTo>
                  <a:lnTo>
                    <a:pt x="5584" y="3180"/>
                  </a:lnTo>
                  <a:lnTo>
                    <a:pt x="5795" y="3083"/>
                  </a:lnTo>
                  <a:lnTo>
                    <a:pt x="6005" y="2976"/>
                  </a:lnTo>
                  <a:lnTo>
                    <a:pt x="6215" y="2863"/>
                  </a:lnTo>
                  <a:lnTo>
                    <a:pt x="6402" y="2751"/>
                  </a:lnTo>
                  <a:lnTo>
                    <a:pt x="6566" y="2627"/>
                  </a:lnTo>
                  <a:lnTo>
                    <a:pt x="6729" y="2499"/>
                  </a:lnTo>
                  <a:lnTo>
                    <a:pt x="6869" y="2365"/>
                  </a:lnTo>
                  <a:lnTo>
                    <a:pt x="6986" y="2231"/>
                  </a:lnTo>
                  <a:lnTo>
                    <a:pt x="7080" y="2086"/>
                  </a:lnTo>
                  <a:lnTo>
                    <a:pt x="7150" y="1941"/>
                  </a:lnTo>
                  <a:lnTo>
                    <a:pt x="7173" y="1791"/>
                  </a:lnTo>
                  <a:lnTo>
                    <a:pt x="7173" y="1636"/>
                  </a:lnTo>
                  <a:lnTo>
                    <a:pt x="7150" y="1475"/>
                  </a:lnTo>
                  <a:lnTo>
                    <a:pt x="7056" y="1314"/>
                  </a:lnTo>
                  <a:lnTo>
                    <a:pt x="6939" y="1148"/>
                  </a:lnTo>
                  <a:lnTo>
                    <a:pt x="6776" y="976"/>
                  </a:lnTo>
                  <a:lnTo>
                    <a:pt x="6566" y="805"/>
                  </a:lnTo>
                  <a:lnTo>
                    <a:pt x="6309" y="628"/>
                  </a:lnTo>
                  <a:lnTo>
                    <a:pt x="5982" y="451"/>
                  </a:lnTo>
                  <a:lnTo>
                    <a:pt x="5608" y="269"/>
                  </a:lnTo>
                  <a:lnTo>
                    <a:pt x="5444" y="210"/>
                  </a:lnTo>
                  <a:lnTo>
                    <a:pt x="5257" y="156"/>
                  </a:lnTo>
                  <a:lnTo>
                    <a:pt x="5024" y="108"/>
                  </a:lnTo>
                  <a:lnTo>
                    <a:pt x="4790" y="70"/>
                  </a:lnTo>
                  <a:lnTo>
                    <a:pt x="4533" y="38"/>
                  </a:lnTo>
                  <a:lnTo>
                    <a:pt x="4253" y="17"/>
                  </a:lnTo>
                  <a:lnTo>
                    <a:pt x="3972" y="6"/>
                  </a:lnTo>
                  <a:lnTo>
                    <a:pt x="3692"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751;p44">
              <a:extLst>
                <a:ext uri="{FF2B5EF4-FFF2-40B4-BE49-F238E27FC236}">
                  <a16:creationId xmlns:a16="http://schemas.microsoft.com/office/drawing/2014/main" id="{244D4FEA-8D45-4E12-BCB4-9309ABEF3B33}"/>
                </a:ext>
              </a:extLst>
            </p:cNvPr>
            <p:cNvSpPr/>
            <p:nvPr/>
          </p:nvSpPr>
          <p:spPr>
            <a:xfrm rot="10800000">
              <a:off x="4963379" y="4141898"/>
              <a:ext cx="69327" cy="156193"/>
            </a:xfrm>
            <a:custGeom>
              <a:avLst/>
              <a:gdLst/>
              <a:ahLst/>
              <a:cxnLst/>
              <a:rect l="l" t="t" r="r" b="b"/>
              <a:pathLst>
                <a:path w="7173" h="3984" extrusionOk="0">
                  <a:moveTo>
                    <a:pt x="3692" y="0"/>
                  </a:moveTo>
                  <a:lnTo>
                    <a:pt x="3435" y="5"/>
                  </a:lnTo>
                  <a:lnTo>
                    <a:pt x="3178" y="16"/>
                  </a:lnTo>
                  <a:lnTo>
                    <a:pt x="2944" y="32"/>
                  </a:lnTo>
                  <a:lnTo>
                    <a:pt x="2711" y="59"/>
                  </a:lnTo>
                  <a:lnTo>
                    <a:pt x="2500" y="81"/>
                  </a:lnTo>
                  <a:lnTo>
                    <a:pt x="2337" y="113"/>
                  </a:lnTo>
                  <a:lnTo>
                    <a:pt x="2173" y="145"/>
                  </a:lnTo>
                  <a:lnTo>
                    <a:pt x="2033" y="177"/>
                  </a:lnTo>
                  <a:lnTo>
                    <a:pt x="1916" y="215"/>
                  </a:lnTo>
                  <a:lnTo>
                    <a:pt x="1799" y="257"/>
                  </a:lnTo>
                  <a:lnTo>
                    <a:pt x="1706" y="300"/>
                  </a:lnTo>
                  <a:lnTo>
                    <a:pt x="1636" y="343"/>
                  </a:lnTo>
                  <a:lnTo>
                    <a:pt x="1589" y="391"/>
                  </a:lnTo>
                  <a:lnTo>
                    <a:pt x="1542" y="434"/>
                  </a:lnTo>
                  <a:lnTo>
                    <a:pt x="1542" y="483"/>
                  </a:lnTo>
                  <a:lnTo>
                    <a:pt x="1542" y="531"/>
                  </a:lnTo>
                  <a:lnTo>
                    <a:pt x="1566" y="579"/>
                  </a:lnTo>
                  <a:lnTo>
                    <a:pt x="1613" y="627"/>
                  </a:lnTo>
                  <a:lnTo>
                    <a:pt x="1683" y="676"/>
                  </a:lnTo>
                  <a:lnTo>
                    <a:pt x="1776" y="724"/>
                  </a:lnTo>
                  <a:lnTo>
                    <a:pt x="2033" y="847"/>
                  </a:lnTo>
                  <a:lnTo>
                    <a:pt x="2243" y="965"/>
                  </a:lnTo>
                  <a:lnTo>
                    <a:pt x="2430" y="1088"/>
                  </a:lnTo>
                  <a:lnTo>
                    <a:pt x="2570" y="1206"/>
                  </a:lnTo>
                  <a:lnTo>
                    <a:pt x="2687" y="1319"/>
                  </a:lnTo>
                  <a:lnTo>
                    <a:pt x="2781" y="1437"/>
                  </a:lnTo>
                  <a:lnTo>
                    <a:pt x="2827" y="1544"/>
                  </a:lnTo>
                  <a:lnTo>
                    <a:pt x="2851" y="1657"/>
                  </a:lnTo>
                  <a:lnTo>
                    <a:pt x="2851" y="1764"/>
                  </a:lnTo>
                  <a:lnTo>
                    <a:pt x="2827" y="1866"/>
                  </a:lnTo>
                  <a:lnTo>
                    <a:pt x="2804" y="1967"/>
                  </a:lnTo>
                  <a:lnTo>
                    <a:pt x="2734" y="2064"/>
                  </a:lnTo>
                  <a:lnTo>
                    <a:pt x="2664" y="2160"/>
                  </a:lnTo>
                  <a:lnTo>
                    <a:pt x="2570" y="2252"/>
                  </a:lnTo>
                  <a:lnTo>
                    <a:pt x="2454" y="2337"/>
                  </a:lnTo>
                  <a:lnTo>
                    <a:pt x="2337" y="2423"/>
                  </a:lnTo>
                  <a:lnTo>
                    <a:pt x="2080" y="2579"/>
                  </a:lnTo>
                  <a:lnTo>
                    <a:pt x="1799" y="2718"/>
                  </a:lnTo>
                  <a:lnTo>
                    <a:pt x="1496" y="2841"/>
                  </a:lnTo>
                  <a:lnTo>
                    <a:pt x="1215" y="2948"/>
                  </a:lnTo>
                  <a:lnTo>
                    <a:pt x="982" y="3034"/>
                  </a:lnTo>
                  <a:lnTo>
                    <a:pt x="771" y="3099"/>
                  </a:lnTo>
                  <a:lnTo>
                    <a:pt x="538" y="3163"/>
                  </a:lnTo>
                  <a:lnTo>
                    <a:pt x="398" y="3200"/>
                  </a:lnTo>
                  <a:lnTo>
                    <a:pt x="281" y="3243"/>
                  </a:lnTo>
                  <a:lnTo>
                    <a:pt x="187" y="3286"/>
                  </a:lnTo>
                  <a:lnTo>
                    <a:pt x="117" y="3329"/>
                  </a:lnTo>
                  <a:lnTo>
                    <a:pt x="71" y="3377"/>
                  </a:lnTo>
                  <a:lnTo>
                    <a:pt x="24" y="3426"/>
                  </a:lnTo>
                  <a:lnTo>
                    <a:pt x="0" y="3468"/>
                  </a:lnTo>
                  <a:lnTo>
                    <a:pt x="0" y="3517"/>
                  </a:lnTo>
                  <a:lnTo>
                    <a:pt x="24" y="3565"/>
                  </a:lnTo>
                  <a:lnTo>
                    <a:pt x="71" y="3613"/>
                  </a:lnTo>
                  <a:lnTo>
                    <a:pt x="141" y="3656"/>
                  </a:lnTo>
                  <a:lnTo>
                    <a:pt x="211" y="3699"/>
                  </a:lnTo>
                  <a:lnTo>
                    <a:pt x="304" y="3742"/>
                  </a:lnTo>
                  <a:lnTo>
                    <a:pt x="421" y="3785"/>
                  </a:lnTo>
                  <a:lnTo>
                    <a:pt x="561" y="3822"/>
                  </a:lnTo>
                  <a:lnTo>
                    <a:pt x="725" y="3860"/>
                  </a:lnTo>
                  <a:lnTo>
                    <a:pt x="888" y="3887"/>
                  </a:lnTo>
                  <a:lnTo>
                    <a:pt x="1075" y="3919"/>
                  </a:lnTo>
                  <a:lnTo>
                    <a:pt x="1262" y="3940"/>
                  </a:lnTo>
                  <a:lnTo>
                    <a:pt x="1449" y="3956"/>
                  </a:lnTo>
                  <a:lnTo>
                    <a:pt x="1659" y="3972"/>
                  </a:lnTo>
                  <a:lnTo>
                    <a:pt x="1869" y="3978"/>
                  </a:lnTo>
                  <a:lnTo>
                    <a:pt x="2056" y="3983"/>
                  </a:lnTo>
                  <a:lnTo>
                    <a:pt x="2267" y="3983"/>
                  </a:lnTo>
                  <a:lnTo>
                    <a:pt x="2477" y="3978"/>
                  </a:lnTo>
                  <a:lnTo>
                    <a:pt x="2664" y="3967"/>
                  </a:lnTo>
                  <a:lnTo>
                    <a:pt x="2874" y="3956"/>
                  </a:lnTo>
                  <a:lnTo>
                    <a:pt x="3061" y="3935"/>
                  </a:lnTo>
                  <a:lnTo>
                    <a:pt x="3248" y="3913"/>
                  </a:lnTo>
                  <a:lnTo>
                    <a:pt x="3435" y="3887"/>
                  </a:lnTo>
                  <a:lnTo>
                    <a:pt x="3598" y="3854"/>
                  </a:lnTo>
                  <a:lnTo>
                    <a:pt x="3739" y="3822"/>
                  </a:lnTo>
                  <a:lnTo>
                    <a:pt x="4089" y="3731"/>
                  </a:lnTo>
                  <a:lnTo>
                    <a:pt x="4393" y="3635"/>
                  </a:lnTo>
                  <a:lnTo>
                    <a:pt x="4766" y="3511"/>
                  </a:lnTo>
                  <a:lnTo>
                    <a:pt x="5164" y="3361"/>
                  </a:lnTo>
                  <a:lnTo>
                    <a:pt x="5584" y="3179"/>
                  </a:lnTo>
                  <a:lnTo>
                    <a:pt x="5794" y="3083"/>
                  </a:lnTo>
                  <a:lnTo>
                    <a:pt x="6005" y="2975"/>
                  </a:lnTo>
                  <a:lnTo>
                    <a:pt x="6215" y="2868"/>
                  </a:lnTo>
                  <a:lnTo>
                    <a:pt x="6402" y="2750"/>
                  </a:lnTo>
                  <a:lnTo>
                    <a:pt x="6565" y="2627"/>
                  </a:lnTo>
                  <a:lnTo>
                    <a:pt x="6729" y="2498"/>
                  </a:lnTo>
                  <a:lnTo>
                    <a:pt x="6869" y="2364"/>
                  </a:lnTo>
                  <a:lnTo>
                    <a:pt x="6986" y="2230"/>
                  </a:lnTo>
                  <a:lnTo>
                    <a:pt x="7079" y="2085"/>
                  </a:lnTo>
                  <a:lnTo>
                    <a:pt x="7149" y="1941"/>
                  </a:lnTo>
                  <a:lnTo>
                    <a:pt x="7173" y="1791"/>
                  </a:lnTo>
                  <a:lnTo>
                    <a:pt x="7173" y="1635"/>
                  </a:lnTo>
                  <a:lnTo>
                    <a:pt x="7149" y="1474"/>
                  </a:lnTo>
                  <a:lnTo>
                    <a:pt x="7056" y="1313"/>
                  </a:lnTo>
                  <a:lnTo>
                    <a:pt x="6939" y="1147"/>
                  </a:lnTo>
                  <a:lnTo>
                    <a:pt x="6776" y="976"/>
                  </a:lnTo>
                  <a:lnTo>
                    <a:pt x="6565" y="804"/>
                  </a:lnTo>
                  <a:lnTo>
                    <a:pt x="6308" y="627"/>
                  </a:lnTo>
                  <a:lnTo>
                    <a:pt x="5981" y="450"/>
                  </a:lnTo>
                  <a:lnTo>
                    <a:pt x="5608" y="268"/>
                  </a:lnTo>
                  <a:lnTo>
                    <a:pt x="5444" y="209"/>
                  </a:lnTo>
                  <a:lnTo>
                    <a:pt x="5257" y="156"/>
                  </a:lnTo>
                  <a:lnTo>
                    <a:pt x="5023" y="107"/>
                  </a:lnTo>
                  <a:lnTo>
                    <a:pt x="4790" y="70"/>
                  </a:lnTo>
                  <a:lnTo>
                    <a:pt x="4533" y="43"/>
                  </a:lnTo>
                  <a:lnTo>
                    <a:pt x="4252" y="22"/>
                  </a:lnTo>
                  <a:lnTo>
                    <a:pt x="3972" y="5"/>
                  </a:lnTo>
                  <a:lnTo>
                    <a:pt x="3692" y="0"/>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752;p44">
              <a:extLst>
                <a:ext uri="{FF2B5EF4-FFF2-40B4-BE49-F238E27FC236}">
                  <a16:creationId xmlns:a16="http://schemas.microsoft.com/office/drawing/2014/main" id="{0C39EF9C-4890-455C-83CD-EE527679E981}"/>
                </a:ext>
              </a:extLst>
            </p:cNvPr>
            <p:cNvSpPr/>
            <p:nvPr/>
          </p:nvSpPr>
          <p:spPr>
            <a:xfrm rot="10800000">
              <a:off x="4828349" y="4124059"/>
              <a:ext cx="63006" cy="156820"/>
            </a:xfrm>
            <a:custGeom>
              <a:avLst/>
              <a:gdLst/>
              <a:ahLst/>
              <a:cxnLst/>
              <a:rect l="l" t="t" r="r" b="b"/>
              <a:pathLst>
                <a:path w="6519" h="4000" extrusionOk="0">
                  <a:moveTo>
                    <a:pt x="2524" y="1"/>
                  </a:moveTo>
                  <a:lnTo>
                    <a:pt x="2243" y="6"/>
                  </a:lnTo>
                  <a:lnTo>
                    <a:pt x="1940" y="17"/>
                  </a:lnTo>
                  <a:lnTo>
                    <a:pt x="1659" y="44"/>
                  </a:lnTo>
                  <a:lnTo>
                    <a:pt x="1379" y="76"/>
                  </a:lnTo>
                  <a:lnTo>
                    <a:pt x="1215" y="108"/>
                  </a:lnTo>
                  <a:lnTo>
                    <a:pt x="1052" y="140"/>
                  </a:lnTo>
                  <a:lnTo>
                    <a:pt x="888" y="172"/>
                  </a:lnTo>
                  <a:lnTo>
                    <a:pt x="772" y="210"/>
                  </a:lnTo>
                  <a:lnTo>
                    <a:pt x="655" y="253"/>
                  </a:lnTo>
                  <a:lnTo>
                    <a:pt x="561" y="296"/>
                  </a:lnTo>
                  <a:lnTo>
                    <a:pt x="491" y="338"/>
                  </a:lnTo>
                  <a:lnTo>
                    <a:pt x="421" y="387"/>
                  </a:lnTo>
                  <a:lnTo>
                    <a:pt x="398" y="430"/>
                  </a:lnTo>
                  <a:lnTo>
                    <a:pt x="374" y="478"/>
                  </a:lnTo>
                  <a:lnTo>
                    <a:pt x="374" y="526"/>
                  </a:lnTo>
                  <a:lnTo>
                    <a:pt x="398" y="574"/>
                  </a:lnTo>
                  <a:lnTo>
                    <a:pt x="444" y="623"/>
                  </a:lnTo>
                  <a:lnTo>
                    <a:pt x="515" y="671"/>
                  </a:lnTo>
                  <a:lnTo>
                    <a:pt x="608" y="714"/>
                  </a:lnTo>
                  <a:lnTo>
                    <a:pt x="701" y="757"/>
                  </a:lnTo>
                  <a:lnTo>
                    <a:pt x="1005" y="874"/>
                  </a:lnTo>
                  <a:lnTo>
                    <a:pt x="1286" y="992"/>
                  </a:lnTo>
                  <a:lnTo>
                    <a:pt x="1496" y="1110"/>
                  </a:lnTo>
                  <a:lnTo>
                    <a:pt x="1706" y="1223"/>
                  </a:lnTo>
                  <a:lnTo>
                    <a:pt x="1846" y="1336"/>
                  </a:lnTo>
                  <a:lnTo>
                    <a:pt x="1986" y="1448"/>
                  </a:lnTo>
                  <a:lnTo>
                    <a:pt x="2080" y="1561"/>
                  </a:lnTo>
                  <a:lnTo>
                    <a:pt x="2150" y="1668"/>
                  </a:lnTo>
                  <a:lnTo>
                    <a:pt x="2173" y="1775"/>
                  </a:lnTo>
                  <a:lnTo>
                    <a:pt x="2197" y="1877"/>
                  </a:lnTo>
                  <a:lnTo>
                    <a:pt x="2197" y="1979"/>
                  </a:lnTo>
                  <a:lnTo>
                    <a:pt x="2173" y="2075"/>
                  </a:lnTo>
                  <a:lnTo>
                    <a:pt x="2127" y="2172"/>
                  </a:lnTo>
                  <a:lnTo>
                    <a:pt x="2080" y="2263"/>
                  </a:lnTo>
                  <a:lnTo>
                    <a:pt x="2010" y="2354"/>
                  </a:lnTo>
                  <a:lnTo>
                    <a:pt x="1916" y="2440"/>
                  </a:lnTo>
                  <a:lnTo>
                    <a:pt x="1706" y="2601"/>
                  </a:lnTo>
                  <a:lnTo>
                    <a:pt x="1496" y="2751"/>
                  </a:lnTo>
                  <a:lnTo>
                    <a:pt x="1239" y="2879"/>
                  </a:lnTo>
                  <a:lnTo>
                    <a:pt x="1005" y="2987"/>
                  </a:lnTo>
                  <a:lnTo>
                    <a:pt x="795" y="3078"/>
                  </a:lnTo>
                  <a:lnTo>
                    <a:pt x="608" y="3147"/>
                  </a:lnTo>
                  <a:lnTo>
                    <a:pt x="421" y="3212"/>
                  </a:lnTo>
                  <a:lnTo>
                    <a:pt x="281" y="3255"/>
                  </a:lnTo>
                  <a:lnTo>
                    <a:pt x="187" y="3298"/>
                  </a:lnTo>
                  <a:lnTo>
                    <a:pt x="117" y="3346"/>
                  </a:lnTo>
                  <a:lnTo>
                    <a:pt x="47" y="3389"/>
                  </a:lnTo>
                  <a:lnTo>
                    <a:pt x="1" y="3437"/>
                  </a:lnTo>
                  <a:lnTo>
                    <a:pt x="1" y="3485"/>
                  </a:lnTo>
                  <a:lnTo>
                    <a:pt x="1" y="3533"/>
                  </a:lnTo>
                  <a:lnTo>
                    <a:pt x="24" y="3582"/>
                  </a:lnTo>
                  <a:lnTo>
                    <a:pt x="47" y="3625"/>
                  </a:lnTo>
                  <a:lnTo>
                    <a:pt x="117" y="3673"/>
                  </a:lnTo>
                  <a:lnTo>
                    <a:pt x="187" y="3716"/>
                  </a:lnTo>
                  <a:lnTo>
                    <a:pt x="281" y="3759"/>
                  </a:lnTo>
                  <a:lnTo>
                    <a:pt x="398" y="3801"/>
                  </a:lnTo>
                  <a:lnTo>
                    <a:pt x="538" y="3839"/>
                  </a:lnTo>
                  <a:lnTo>
                    <a:pt x="678" y="3871"/>
                  </a:lnTo>
                  <a:lnTo>
                    <a:pt x="842" y="3903"/>
                  </a:lnTo>
                  <a:lnTo>
                    <a:pt x="1029" y="3930"/>
                  </a:lnTo>
                  <a:lnTo>
                    <a:pt x="1215" y="3957"/>
                  </a:lnTo>
                  <a:lnTo>
                    <a:pt x="1426" y="3973"/>
                  </a:lnTo>
                  <a:lnTo>
                    <a:pt x="1613" y="3989"/>
                  </a:lnTo>
                  <a:lnTo>
                    <a:pt x="1823" y="3994"/>
                  </a:lnTo>
                  <a:lnTo>
                    <a:pt x="2033" y="4000"/>
                  </a:lnTo>
                  <a:lnTo>
                    <a:pt x="2454" y="4000"/>
                  </a:lnTo>
                  <a:lnTo>
                    <a:pt x="2641" y="3989"/>
                  </a:lnTo>
                  <a:lnTo>
                    <a:pt x="2851" y="3978"/>
                  </a:lnTo>
                  <a:lnTo>
                    <a:pt x="3038" y="3957"/>
                  </a:lnTo>
                  <a:lnTo>
                    <a:pt x="3225" y="3935"/>
                  </a:lnTo>
                  <a:lnTo>
                    <a:pt x="3388" y="3909"/>
                  </a:lnTo>
                  <a:lnTo>
                    <a:pt x="3552" y="3882"/>
                  </a:lnTo>
                  <a:lnTo>
                    <a:pt x="3715" y="3844"/>
                  </a:lnTo>
                  <a:lnTo>
                    <a:pt x="3855" y="3807"/>
                  </a:lnTo>
                  <a:lnTo>
                    <a:pt x="4159" y="3710"/>
                  </a:lnTo>
                  <a:lnTo>
                    <a:pt x="4416" y="3608"/>
                  </a:lnTo>
                  <a:lnTo>
                    <a:pt x="4743" y="3480"/>
                  </a:lnTo>
                  <a:lnTo>
                    <a:pt x="5094" y="3319"/>
                  </a:lnTo>
                  <a:lnTo>
                    <a:pt x="5444" y="3131"/>
                  </a:lnTo>
                  <a:lnTo>
                    <a:pt x="5631" y="3029"/>
                  </a:lnTo>
                  <a:lnTo>
                    <a:pt x="5795" y="2922"/>
                  </a:lnTo>
                  <a:lnTo>
                    <a:pt x="5935" y="2804"/>
                  </a:lnTo>
                  <a:lnTo>
                    <a:pt x="6098" y="2686"/>
                  </a:lnTo>
                  <a:lnTo>
                    <a:pt x="6215" y="2563"/>
                  </a:lnTo>
                  <a:lnTo>
                    <a:pt x="6332" y="2429"/>
                  </a:lnTo>
                  <a:lnTo>
                    <a:pt x="6425" y="2295"/>
                  </a:lnTo>
                  <a:lnTo>
                    <a:pt x="6472" y="2156"/>
                  </a:lnTo>
                  <a:lnTo>
                    <a:pt x="6519" y="2011"/>
                  </a:lnTo>
                  <a:lnTo>
                    <a:pt x="6519" y="1866"/>
                  </a:lnTo>
                  <a:lnTo>
                    <a:pt x="6495" y="1716"/>
                  </a:lnTo>
                  <a:lnTo>
                    <a:pt x="6449" y="1561"/>
                  </a:lnTo>
                  <a:lnTo>
                    <a:pt x="6355" y="1400"/>
                  </a:lnTo>
                  <a:lnTo>
                    <a:pt x="6215" y="1239"/>
                  </a:lnTo>
                  <a:lnTo>
                    <a:pt x="6028" y="1078"/>
                  </a:lnTo>
                  <a:lnTo>
                    <a:pt x="5795" y="912"/>
                  </a:lnTo>
                  <a:lnTo>
                    <a:pt x="5514" y="746"/>
                  </a:lnTo>
                  <a:lnTo>
                    <a:pt x="5187" y="574"/>
                  </a:lnTo>
                  <a:lnTo>
                    <a:pt x="4790" y="403"/>
                  </a:lnTo>
                  <a:lnTo>
                    <a:pt x="4346" y="231"/>
                  </a:lnTo>
                  <a:lnTo>
                    <a:pt x="4183" y="178"/>
                  </a:lnTo>
                  <a:lnTo>
                    <a:pt x="3996" y="135"/>
                  </a:lnTo>
                  <a:lnTo>
                    <a:pt x="3785" y="92"/>
                  </a:lnTo>
                  <a:lnTo>
                    <a:pt x="3552" y="60"/>
                  </a:lnTo>
                  <a:lnTo>
                    <a:pt x="3318" y="33"/>
                  </a:lnTo>
                  <a:lnTo>
                    <a:pt x="3061" y="17"/>
                  </a:lnTo>
                  <a:lnTo>
                    <a:pt x="2804" y="6"/>
                  </a:lnTo>
                  <a:lnTo>
                    <a:pt x="2524" y="1"/>
                  </a:lnTo>
                  <a:close/>
                </a:path>
              </a:pathLst>
            </a:custGeom>
            <a:solidFill>
              <a:srgbClr val="251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7035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93450A-7F35-4098-946D-3E8A2987BC04}"/>
              </a:ext>
            </a:extLst>
          </p:cNvPr>
          <p:cNvSpPr/>
          <p:nvPr/>
        </p:nvSpPr>
        <p:spPr>
          <a:xfrm>
            <a:off x="426720" y="416254"/>
            <a:ext cx="8290560"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II. </a:t>
            </a:r>
            <a:r>
              <a:rPr kumimoji="0" lang="en-US" sz="3600" b="1" i="0"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ĐỌC – HIỂU VĂN BẢN</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3200" b="1"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Tác</a:t>
            </a:r>
            <a:r>
              <a:rPr kumimoji="0" lang="en-US" sz="32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giả</a:t>
            </a:r>
            <a:r>
              <a:rPr kumimoji="0" lang="en-US" sz="32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3200" b="1"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tác</a:t>
            </a:r>
            <a:r>
              <a:rPr kumimoji="0" lang="en-US" sz="32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phẩm</a:t>
            </a:r>
            <a:endParaRPr kumimoji="0" lang="en-US" sz="32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32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Kể</a:t>
            </a:r>
            <a:r>
              <a:rPr kumimoji="0" lang="en-US" sz="32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tóm</a:t>
            </a:r>
            <a:r>
              <a:rPr kumimoji="0" lang="en-US" sz="32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tắt</a:t>
            </a:r>
            <a:r>
              <a:rPr kumimoji="0" lang="en-US" sz="32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truyện</a:t>
            </a:r>
            <a:endParaRPr kumimoji="0" lang="en-US" sz="32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sz="3200" b="1" dirty="0" err="1">
                <a:solidFill>
                  <a:prstClr val="black"/>
                </a:solidFill>
                <a:latin typeface="Times New Roman" panose="02020603050405020304" pitchFamily="18" charset="0"/>
                <a:cs typeface="Times New Roman" panose="02020603050405020304" pitchFamily="18" charset="0"/>
              </a:rPr>
              <a:t>Bố</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cục</a:t>
            </a:r>
            <a:r>
              <a:rPr lang="en-US" sz="3200" b="1" dirty="0">
                <a:solidFill>
                  <a:prstClr val="black"/>
                </a:solidFill>
                <a:latin typeface="Times New Roman" panose="02020603050405020304" pitchFamily="18" charset="0"/>
                <a:cs typeface="Times New Roman" panose="02020603050405020304" pitchFamily="18" charset="0"/>
              </a:rPr>
              <a:t>: </a:t>
            </a:r>
            <a:endParaRPr kumimoji="0" lang="vi-VN" sz="32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 Box 9">
            <a:extLst>
              <a:ext uri="{FF2B5EF4-FFF2-40B4-BE49-F238E27FC236}">
                <a16:creationId xmlns:a16="http://schemas.microsoft.com/office/drawing/2014/main" id="{C6248FD5-94F8-4362-AA56-1604BD3A0972}"/>
              </a:ext>
            </a:extLst>
          </p:cNvPr>
          <p:cNvSpPr txBox="1">
            <a:spLocks noChangeArrowheads="1"/>
          </p:cNvSpPr>
          <p:nvPr/>
        </p:nvSpPr>
        <p:spPr bwMode="auto">
          <a:xfrm>
            <a:off x="535576" y="2518241"/>
            <a:ext cx="8743407"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Phần</a:t>
            </a:r>
            <a:r>
              <a:rPr lang="en-US" sz="2400" dirty="0">
                <a:solidFill>
                  <a:schemeClr val="bg1">
                    <a:lumMod val="10000"/>
                  </a:schemeClr>
                </a:solidFill>
                <a:latin typeface="Times New Roman" panose="02020603050405020304" pitchFamily="18" charset="0"/>
                <a:cs typeface="Times New Roman" panose="02020603050405020304" pitchFamily="18" charset="0"/>
              </a:rPr>
              <a:t> 1: </a:t>
            </a:r>
            <a:r>
              <a:rPr lang="vi-VN" sz="2400" dirty="0">
                <a:solidFill>
                  <a:schemeClr val="bg1">
                    <a:lumMod val="10000"/>
                  </a:schemeClr>
                </a:solidFill>
                <a:latin typeface="Times New Roman" panose="02020603050405020304" pitchFamily="18" charset="0"/>
                <a:cs typeface="Times New Roman" panose="02020603050405020304" pitchFamily="18" charset="0"/>
              </a:rPr>
              <a:t>( Đoạn 1) Giới thiệu về hai anh em </a:t>
            </a:r>
            <a:r>
              <a:rPr lang="en-US" sz="2400" dirty="0" err="1">
                <a:solidFill>
                  <a:schemeClr val="bg1">
                    <a:lumMod val="10000"/>
                  </a:schemeClr>
                </a:solidFill>
                <a:latin typeface="Times New Roman" panose="02020603050405020304" pitchFamily="18" charset="0"/>
                <a:cs typeface="Times New Roman" panose="02020603050405020304" pitchFamily="18" charset="0"/>
              </a:rPr>
              <a:t>Khốt</a:t>
            </a:r>
            <a:r>
              <a:rPr lang="vi-VN" sz="2400" dirty="0">
                <a:solidFill>
                  <a:schemeClr val="bg1">
                    <a:lumMod val="10000"/>
                  </a:schemeClr>
                </a:solidFill>
                <a:latin typeface="Times New Roman" panose="02020603050405020304" pitchFamily="18" charset="0"/>
                <a:cs typeface="Times New Roman" panose="02020603050405020304" pitchFamily="18" charset="0"/>
              </a:rPr>
              <a:t> và Kho</a:t>
            </a:r>
            <a:r>
              <a:rPr lang="en-US" sz="2400" dirty="0">
                <a:solidFill>
                  <a:schemeClr val="bg1">
                    <a:lumMod val="10000"/>
                  </a:schemeClr>
                </a:solidFill>
                <a:latin typeface="Times New Roman" panose="02020603050405020304" pitchFamily="18" charset="0"/>
                <a:cs typeface="Times New Roman" panose="02020603050405020304" pitchFamily="18" charset="0"/>
              </a:rPr>
              <a:t>.</a:t>
            </a:r>
            <a:r>
              <a:rPr lang="vi-VN" sz="2400" dirty="0">
                <a:solidFill>
                  <a:schemeClr val="bg1">
                    <a:lumMod val="10000"/>
                  </a:schemeClr>
                </a:solidFill>
                <a:latin typeface="Times New Roman" panose="02020603050405020304" pitchFamily="18" charset="0"/>
                <a:cs typeface="Times New Roman" panose="02020603050405020304" pitchFamily="18" charset="0"/>
              </a:rPr>
              <a:t> </a:t>
            </a:r>
            <a:endParaRPr lang="en-US" sz="2400" dirty="0">
              <a:solidFill>
                <a:schemeClr val="bg1">
                  <a:lumMod val="10000"/>
                </a:schemeClr>
              </a:solidFill>
              <a:latin typeface="Times New Roman" panose="02020603050405020304" pitchFamily="18" charset="0"/>
              <a:cs typeface="Times New Roman" panose="02020603050405020304" pitchFamily="18" charset="0"/>
            </a:endParaRPr>
          </a:p>
          <a:p>
            <a:pPr>
              <a:buNone/>
            </a:pP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Phần</a:t>
            </a:r>
            <a:r>
              <a:rPr lang="en-US" sz="2400" dirty="0">
                <a:solidFill>
                  <a:schemeClr val="bg1">
                    <a:lumMod val="10000"/>
                  </a:schemeClr>
                </a:solidFill>
                <a:latin typeface="Times New Roman" panose="02020603050405020304" pitchFamily="18" charset="0"/>
                <a:cs typeface="Times New Roman" panose="02020603050405020304" pitchFamily="18" charset="0"/>
              </a:rPr>
              <a:t> 2: </a:t>
            </a:r>
            <a:r>
              <a:rPr lang="vi-VN" sz="2400" dirty="0">
                <a:solidFill>
                  <a:schemeClr val="bg1">
                    <a:lumMod val="10000"/>
                  </a:schemeClr>
                </a:solidFill>
                <a:latin typeface="Times New Roman" panose="02020603050405020304" pitchFamily="18" charset="0"/>
                <a:cs typeface="Times New Roman" panose="02020603050405020304" pitchFamily="18" charset="0"/>
              </a:rPr>
              <a:t>( Đoạn 2) </a:t>
            </a:r>
            <a:r>
              <a:rPr lang="en-US" sz="2400" dirty="0" err="1">
                <a:solidFill>
                  <a:schemeClr val="bg1">
                    <a:lumMod val="10000"/>
                  </a:schemeClr>
                </a:solidFill>
                <a:latin typeface="Times New Roman" panose="02020603050405020304" pitchFamily="18" charset="0"/>
                <a:cs typeface="Times New Roman" panose="02020603050405020304" pitchFamily="18" charset="0"/>
              </a:rPr>
              <a:t>Chuyện</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quả</a:t>
            </a:r>
            <a:r>
              <a:rPr lang="vi-VN" sz="2400" dirty="0">
                <a:solidFill>
                  <a:schemeClr val="bg1">
                    <a:lumMod val="10000"/>
                  </a:schemeClr>
                </a:solidFill>
                <a:latin typeface="Times New Roman" panose="02020603050405020304" pitchFamily="18" charset="0"/>
                <a:cs typeface="Times New Roman" panose="02020603050405020304" pitchFamily="18" charset="0"/>
              </a:rPr>
              <a:t> </a:t>
            </a:r>
            <a:r>
              <a:rPr lang="vi-VN" sz="2400" dirty="0" err="1">
                <a:solidFill>
                  <a:schemeClr val="bg1">
                    <a:lumMod val="10000"/>
                  </a:schemeClr>
                </a:solidFill>
                <a:latin typeface="Times New Roman" panose="02020603050405020304" pitchFamily="18" charset="0"/>
                <a:cs typeface="Times New Roman" panose="02020603050405020304" pitchFamily="18" charset="0"/>
              </a:rPr>
              <a:t>bầu</a:t>
            </a:r>
            <a:r>
              <a:rPr lang="vi-VN" sz="2400" dirty="0">
                <a:solidFill>
                  <a:schemeClr val="bg1">
                    <a:lumMod val="10000"/>
                  </a:schemeClr>
                </a:solidFill>
                <a:latin typeface="Times New Roman" panose="02020603050405020304" pitchFamily="18" charset="0"/>
                <a:cs typeface="Times New Roman" panose="02020603050405020304" pitchFamily="18" charset="0"/>
              </a:rPr>
              <a:t> </a:t>
            </a:r>
            <a:r>
              <a:rPr lang="vi-VN" sz="2400" dirty="0" err="1">
                <a:solidFill>
                  <a:schemeClr val="bg1">
                    <a:lumMod val="10000"/>
                  </a:schemeClr>
                </a:solidFill>
                <a:latin typeface="Times New Roman" panose="02020603050405020304" pitchFamily="18" charset="0"/>
                <a:cs typeface="Times New Roman" panose="02020603050405020304" pitchFamily="18" charset="0"/>
              </a:rPr>
              <a:t>vàng</a:t>
            </a:r>
            <a:r>
              <a:rPr lang="vi-VN" sz="2400" dirty="0">
                <a:solidFill>
                  <a:schemeClr val="bg1">
                    <a:lumMod val="10000"/>
                  </a:schemeClr>
                </a:solidFill>
                <a:latin typeface="Times New Roman" panose="02020603050405020304" pitchFamily="18" charset="0"/>
                <a:cs typeface="Times New Roman" panose="02020603050405020304" pitchFamily="18" charset="0"/>
              </a:rPr>
              <a:t> sinh ra các </a:t>
            </a:r>
            <a:r>
              <a:rPr lang="en-US" sz="2400" dirty="0">
                <a:solidFill>
                  <a:schemeClr val="bg1">
                    <a:lumMod val="10000"/>
                  </a:schemeClr>
                </a:solidFill>
                <a:latin typeface="Times New Roman" panose="02020603050405020304" pitchFamily="18" charset="0"/>
                <a:cs typeface="Times New Roman" panose="02020603050405020304" pitchFamily="18" charset="0"/>
              </a:rPr>
              <a:t>con.</a:t>
            </a:r>
          </a:p>
          <a:p>
            <a:pPr>
              <a:buNone/>
            </a:pP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Phần</a:t>
            </a:r>
            <a:r>
              <a:rPr lang="en-US" sz="2400" dirty="0">
                <a:solidFill>
                  <a:schemeClr val="bg1">
                    <a:lumMod val="10000"/>
                  </a:schemeClr>
                </a:solidFill>
                <a:latin typeface="Times New Roman" panose="02020603050405020304" pitchFamily="18" charset="0"/>
                <a:cs typeface="Times New Roman" panose="02020603050405020304" pitchFamily="18" charset="0"/>
              </a:rPr>
              <a:t> 3: </a:t>
            </a:r>
            <a:r>
              <a:rPr lang="vi-VN" sz="2400" dirty="0">
                <a:solidFill>
                  <a:schemeClr val="bg1">
                    <a:lumMod val="10000"/>
                  </a:schemeClr>
                </a:solidFill>
                <a:latin typeface="Times New Roman" panose="02020603050405020304" pitchFamily="18" charset="0"/>
                <a:cs typeface="Times New Roman" panose="02020603050405020304" pitchFamily="18" charset="0"/>
              </a:rPr>
              <a:t>( Đoạn 3) </a:t>
            </a:r>
            <a:r>
              <a:rPr lang="en-US" sz="2400" dirty="0" err="1">
                <a:solidFill>
                  <a:schemeClr val="bg1">
                    <a:lumMod val="10000"/>
                  </a:schemeClr>
                </a:solidFill>
                <a:latin typeface="Times New Roman" panose="02020603050405020304" pitchFamily="18" charset="0"/>
                <a:cs typeface="Times New Roman" panose="02020603050405020304" pitchFamily="18" charset="0"/>
              </a:rPr>
              <a:t>Còn</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lại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Sự</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ra</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đời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của</a:t>
            </a:r>
            <a:r>
              <a:rPr lang="vi-VN" sz="2400" dirty="0">
                <a:solidFill>
                  <a:schemeClr val="bg1">
                    <a:lumMod val="10000"/>
                  </a:schemeClr>
                </a:solidFill>
                <a:latin typeface="Times New Roman" panose="02020603050405020304" pitchFamily="18" charset="0"/>
                <a:cs typeface="Times New Roman" panose="02020603050405020304" pitchFamily="18" charset="0"/>
              </a:rPr>
              <a:t> các dân tộc trong cộng đồng người Việt</a:t>
            </a:r>
            <a:r>
              <a:rPr lang="en-US" sz="2400" dirty="0">
                <a:solidFill>
                  <a:schemeClr val="bg1">
                    <a:lumMod val="10000"/>
                  </a:schemeClr>
                </a:solidFill>
                <a:latin typeface="Times New Roman" panose="02020603050405020304" pitchFamily="18" charset="0"/>
                <a:cs typeface="Times New Roman" panose="02020603050405020304" pitchFamily="18" charset="0"/>
              </a:rPr>
              <a:t>.</a:t>
            </a:r>
            <a:endParaRPr kumimoji="0" lang="en-US" altLang="en-US" sz="2400" b="1" i="0" u="none" strike="noStrike" kern="120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46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0590EF-ECCD-421B-808C-1D0D1F182F37}"/>
              </a:ext>
            </a:extLst>
          </p:cNvPr>
          <p:cNvSpPr/>
          <p:nvPr/>
        </p:nvSpPr>
        <p:spPr>
          <a:xfrm>
            <a:off x="121461" y="0"/>
            <a:ext cx="6284581" cy="1323439"/>
          </a:xfrm>
          <a:prstGeom prst="rect">
            <a:avLst/>
          </a:prstGeom>
        </p:spPr>
        <p:txBody>
          <a:bodyPr wrap="square">
            <a:spAutoFit/>
          </a:bodyPr>
          <a:lstStyle/>
          <a:p>
            <a:r>
              <a:rPr lang="en-US" sz="2800" b="1" dirty="0">
                <a:solidFill>
                  <a:srgbClr val="C00000"/>
                </a:solidFill>
                <a:latin typeface="Times New Roman" panose="02020603050405020304" pitchFamily="18" charset="0"/>
                <a:cs typeface="Times New Roman" panose="02020603050405020304" pitchFamily="18" charset="0"/>
              </a:rPr>
              <a:t>III. PHÂN TÍCH VĂN BẢN</a:t>
            </a:r>
          </a:p>
          <a:p>
            <a:r>
              <a:rPr lang="en-US" sz="2400" b="1" dirty="0">
                <a:solidFill>
                  <a:prstClr val="black"/>
                </a:solidFill>
                <a:latin typeface="Times New Roman" panose="02020603050405020304" pitchFamily="18" charset="0"/>
                <a:cs typeface="Times New Roman" panose="02020603050405020304" pitchFamily="18" charset="0"/>
              </a:rPr>
              <a:t>1. H</a:t>
            </a:r>
            <a:r>
              <a:rPr lang="en-US" sz="2400" b="1" dirty="0">
                <a:latin typeface="Times New Roman" panose="02020603050405020304" pitchFamily="18" charset="0"/>
                <a:cs typeface="Times New Roman" panose="02020603050405020304" pitchFamily="18" charset="0"/>
              </a:rPr>
              <a:t>ai </a:t>
            </a:r>
            <a:r>
              <a:rPr lang="en-US" sz="2400" b="1" dirty="0" err="1">
                <a:latin typeface="Times New Roman" panose="02020603050405020304" pitchFamily="18" charset="0"/>
                <a:cs typeface="Times New Roman" panose="02020603050405020304" pitchFamily="18" charset="0"/>
              </a:rPr>
              <a:t>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Kho</a:t>
            </a:r>
            <a:endParaRPr lang="en-US" sz="2400" dirty="0">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    </a:t>
            </a:r>
            <a:endParaRPr lang="vi-VN"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D4720A7C-2275-4511-9A3C-C9FCE8E44C29}"/>
              </a:ext>
            </a:extLst>
          </p:cNvPr>
          <p:cNvGraphicFramePr>
            <a:graphicFrameLocks noGrp="1"/>
          </p:cNvGraphicFramePr>
          <p:nvPr>
            <p:extLst>
              <p:ext uri="{D42A27DB-BD31-4B8C-83A1-F6EECF244321}">
                <p14:modId xmlns:p14="http://schemas.microsoft.com/office/powerpoint/2010/main" val="2908817512"/>
              </p:ext>
            </p:extLst>
          </p:nvPr>
        </p:nvGraphicFramePr>
        <p:xfrm>
          <a:off x="427091" y="970870"/>
          <a:ext cx="8289817" cy="4050033"/>
        </p:xfrm>
        <a:graphic>
          <a:graphicData uri="http://schemas.openxmlformats.org/drawingml/2006/table">
            <a:tbl>
              <a:tblPr firstRow="1" bandRow="1">
                <a:tableStyleId>{FABFCF23-3B69-468F-B69F-88F6DE6A72F2}</a:tableStyleId>
              </a:tblPr>
              <a:tblGrid>
                <a:gridCol w="2813414">
                  <a:extLst>
                    <a:ext uri="{9D8B030D-6E8A-4147-A177-3AD203B41FA5}">
                      <a16:colId xmlns:a16="http://schemas.microsoft.com/office/drawing/2014/main" val="20000"/>
                    </a:ext>
                  </a:extLst>
                </a:gridCol>
                <a:gridCol w="5476403">
                  <a:extLst>
                    <a:ext uri="{9D8B030D-6E8A-4147-A177-3AD203B41FA5}">
                      <a16:colId xmlns:a16="http://schemas.microsoft.com/office/drawing/2014/main" val="20001"/>
                    </a:ext>
                  </a:extLst>
                </a:gridCol>
              </a:tblGrid>
              <a:tr h="532903">
                <a:tc gridSpan="2">
                  <a:txBody>
                    <a:bodyPr/>
                    <a:lstStyle>
                      <a:lvl1pPr marL="0" algn="l" defTabSz="457200" rtl="0" eaLnBrk="1" latinLnBrk="0" hangingPunct="1">
                        <a:defRPr sz="1800" b="1" kern="1200">
                          <a:solidFill>
                            <a:schemeClr val="lt1"/>
                          </a:solidFill>
                          <a:latin typeface="Lato Light"/>
                        </a:defRPr>
                      </a:lvl1pPr>
                      <a:lvl2pPr marL="457200" algn="l" defTabSz="457200" rtl="0" eaLnBrk="1" latinLnBrk="0" hangingPunct="1">
                        <a:defRPr sz="1800" b="1" kern="1200">
                          <a:solidFill>
                            <a:schemeClr val="lt1"/>
                          </a:solidFill>
                          <a:latin typeface="Lato Light"/>
                        </a:defRPr>
                      </a:lvl2pPr>
                      <a:lvl3pPr marL="914400" algn="l" defTabSz="457200" rtl="0" eaLnBrk="1" latinLnBrk="0" hangingPunct="1">
                        <a:defRPr sz="1800" b="1" kern="1200">
                          <a:solidFill>
                            <a:schemeClr val="lt1"/>
                          </a:solidFill>
                          <a:latin typeface="Lato Light"/>
                        </a:defRPr>
                      </a:lvl3pPr>
                      <a:lvl4pPr marL="1371600" algn="l" defTabSz="457200" rtl="0" eaLnBrk="1" latinLnBrk="0" hangingPunct="1">
                        <a:defRPr sz="1800" b="1" kern="1200">
                          <a:solidFill>
                            <a:schemeClr val="lt1"/>
                          </a:solidFill>
                          <a:latin typeface="Lato Light"/>
                        </a:defRPr>
                      </a:lvl4pPr>
                      <a:lvl5pPr marL="1828800" algn="l" defTabSz="457200" rtl="0" eaLnBrk="1" latinLnBrk="0" hangingPunct="1">
                        <a:defRPr sz="1800" b="1" kern="1200">
                          <a:solidFill>
                            <a:schemeClr val="lt1"/>
                          </a:solidFill>
                          <a:latin typeface="Lato Light"/>
                        </a:defRPr>
                      </a:lvl5pPr>
                      <a:lvl6pPr marL="2286000" algn="l" defTabSz="457200" rtl="0" eaLnBrk="1" latinLnBrk="0" hangingPunct="1">
                        <a:defRPr sz="1800" b="1" kern="1200">
                          <a:solidFill>
                            <a:schemeClr val="lt1"/>
                          </a:solidFill>
                          <a:latin typeface="Lato Light"/>
                        </a:defRPr>
                      </a:lvl6pPr>
                      <a:lvl7pPr marL="2743200" algn="l" defTabSz="457200" rtl="0" eaLnBrk="1" latinLnBrk="0" hangingPunct="1">
                        <a:defRPr sz="1800" b="1" kern="1200">
                          <a:solidFill>
                            <a:schemeClr val="lt1"/>
                          </a:solidFill>
                          <a:latin typeface="Lato Light"/>
                        </a:defRPr>
                      </a:lvl7pPr>
                      <a:lvl8pPr marL="3200400" algn="l" defTabSz="457200" rtl="0" eaLnBrk="1" latinLnBrk="0" hangingPunct="1">
                        <a:defRPr sz="1800" b="1" kern="1200">
                          <a:solidFill>
                            <a:schemeClr val="lt1"/>
                          </a:solidFill>
                          <a:latin typeface="Lato Light"/>
                        </a:defRPr>
                      </a:lvl8pPr>
                      <a:lvl9pPr marL="3657600" algn="l" defTabSz="457200" rtl="0" eaLnBrk="1" latinLnBrk="0" hangingPunct="1">
                        <a:defRPr sz="1800" b="1" kern="1200">
                          <a:solidFill>
                            <a:schemeClr val="lt1"/>
                          </a:solidFill>
                          <a:latin typeface="Lato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PHIẾU BÀI TẬP</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a:lnB w="12700" cap="flat" cmpd="sng" algn="ctr">
                      <a:solidFill>
                        <a:schemeClr val="accent5">
                          <a:lumMod val="50000"/>
                        </a:schemeClr>
                      </a:solidFill>
                      <a:prstDash val="solid"/>
                      <a:round/>
                      <a:headEnd type="none" w="med" len="med"/>
                      <a:tailEnd type="none" w="med" len="med"/>
                    </a:lnB>
                  </a:tcPr>
                </a:tc>
                <a:tc hMerge="1">
                  <a:txBody>
                    <a:bodyPr/>
                    <a:lstStyle/>
                    <a:p>
                      <a:pPr algn="ctr"/>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69473">
                <a:tc>
                  <a:txBody>
                    <a:bodyPr/>
                    <a:lstStyle>
                      <a:lvl1pPr marL="0" algn="l" defTabSz="457200" rtl="0" eaLnBrk="1" latinLnBrk="0" hangingPunct="1">
                        <a:defRPr sz="1800" kern="1200">
                          <a:solidFill>
                            <a:schemeClr val="dk1"/>
                          </a:solidFill>
                          <a:latin typeface="Lato Light"/>
                        </a:defRPr>
                      </a:lvl1pPr>
                      <a:lvl2pPr marL="457200" algn="l" defTabSz="457200" rtl="0" eaLnBrk="1" latinLnBrk="0" hangingPunct="1">
                        <a:defRPr sz="1800" kern="1200">
                          <a:solidFill>
                            <a:schemeClr val="dk1"/>
                          </a:solidFill>
                          <a:latin typeface="Lato Light"/>
                        </a:defRPr>
                      </a:lvl2pPr>
                      <a:lvl3pPr marL="914400" algn="l" defTabSz="457200" rtl="0" eaLnBrk="1" latinLnBrk="0" hangingPunct="1">
                        <a:defRPr sz="1800" kern="1200">
                          <a:solidFill>
                            <a:schemeClr val="dk1"/>
                          </a:solidFill>
                          <a:latin typeface="Lato Light"/>
                        </a:defRPr>
                      </a:lvl3pPr>
                      <a:lvl4pPr marL="1371600" algn="l" defTabSz="457200" rtl="0" eaLnBrk="1" latinLnBrk="0" hangingPunct="1">
                        <a:defRPr sz="1800" kern="1200">
                          <a:solidFill>
                            <a:schemeClr val="dk1"/>
                          </a:solidFill>
                          <a:latin typeface="Lato Light"/>
                        </a:defRPr>
                      </a:lvl4pPr>
                      <a:lvl5pPr marL="1828800" algn="l" defTabSz="457200" rtl="0" eaLnBrk="1" latinLnBrk="0" hangingPunct="1">
                        <a:defRPr sz="1800" kern="1200">
                          <a:solidFill>
                            <a:schemeClr val="dk1"/>
                          </a:solidFill>
                          <a:latin typeface="Lato Light"/>
                        </a:defRPr>
                      </a:lvl5pPr>
                      <a:lvl6pPr marL="2286000" algn="l" defTabSz="457200" rtl="0" eaLnBrk="1" latinLnBrk="0" hangingPunct="1">
                        <a:defRPr sz="1800" kern="1200">
                          <a:solidFill>
                            <a:schemeClr val="dk1"/>
                          </a:solidFill>
                          <a:latin typeface="Lato Light"/>
                        </a:defRPr>
                      </a:lvl6pPr>
                      <a:lvl7pPr marL="2743200" algn="l" defTabSz="457200" rtl="0" eaLnBrk="1" latinLnBrk="0" hangingPunct="1">
                        <a:defRPr sz="1800" kern="1200">
                          <a:solidFill>
                            <a:schemeClr val="dk1"/>
                          </a:solidFill>
                          <a:latin typeface="Lato Light"/>
                        </a:defRPr>
                      </a:lvl7pPr>
                      <a:lvl8pPr marL="3200400" algn="l" defTabSz="457200" rtl="0" eaLnBrk="1" latinLnBrk="0" hangingPunct="1">
                        <a:defRPr sz="1800" kern="1200">
                          <a:solidFill>
                            <a:schemeClr val="dk1"/>
                          </a:solidFill>
                          <a:latin typeface="Lato Light"/>
                        </a:defRPr>
                      </a:lvl8pPr>
                      <a:lvl9pPr marL="3657600" algn="l" defTabSz="457200" rtl="0" eaLnBrk="1" latinLnBrk="0" hangingPunct="1">
                        <a:defRPr sz="1800" kern="1200">
                          <a:solidFill>
                            <a:schemeClr val="dk1"/>
                          </a:solidFill>
                          <a:latin typeface="Lato Light"/>
                        </a:defRPr>
                      </a:lvl9pPr>
                    </a:lstStyle>
                    <a:p>
                      <a:pPr algn="ctr"/>
                      <a:r>
                        <a:rPr lang="en-US" sz="2800" dirty="0" err="1">
                          <a:solidFill>
                            <a:srgbClr val="C00000"/>
                          </a:solidFill>
                          <a:latin typeface="Times New Roman" panose="02020603050405020304" pitchFamily="18" charset="0"/>
                          <a:cs typeface="Times New Roman" panose="02020603050405020304" pitchFamily="18" charset="0"/>
                        </a:rPr>
                        <a:t>Cuộc</a:t>
                      </a:r>
                      <a:r>
                        <a:rPr lang="en-US" sz="2800" baseline="0" dirty="0">
                          <a:solidFill>
                            <a:srgbClr val="C00000"/>
                          </a:solidFill>
                          <a:latin typeface="Times New Roman" panose="02020603050405020304" pitchFamily="18" charset="0"/>
                          <a:cs typeface="Times New Roman" panose="02020603050405020304" pitchFamily="18" charset="0"/>
                        </a:rPr>
                        <a:t> </a:t>
                      </a:r>
                      <a:r>
                        <a:rPr lang="en-US" sz="2800" baseline="0" dirty="0" err="1">
                          <a:solidFill>
                            <a:srgbClr val="C00000"/>
                          </a:solidFill>
                          <a:latin typeface="Times New Roman" panose="02020603050405020304" pitchFamily="18" charset="0"/>
                          <a:cs typeface="Times New Roman" panose="02020603050405020304" pitchFamily="18" charset="0"/>
                        </a:rPr>
                        <a:t>sống</a:t>
                      </a:r>
                      <a:r>
                        <a:rPr lang="en-US" sz="2800" baseline="0" dirty="0">
                          <a:solidFill>
                            <a:srgbClr val="C00000"/>
                          </a:solidFill>
                          <a:latin typeface="Times New Roman" panose="02020603050405020304" pitchFamily="18" charset="0"/>
                          <a:cs typeface="Times New Roman" panose="02020603050405020304" pitchFamily="18" charset="0"/>
                        </a:rPr>
                        <a:t> </a:t>
                      </a:r>
                      <a:r>
                        <a:rPr lang="en-US" sz="2800" baseline="0" dirty="0" err="1">
                          <a:solidFill>
                            <a:srgbClr val="C00000"/>
                          </a:solidFill>
                          <a:latin typeface="Times New Roman" panose="02020603050405020304" pitchFamily="18" charset="0"/>
                          <a:cs typeface="Times New Roman" panose="02020603050405020304" pitchFamily="18" charset="0"/>
                        </a:rPr>
                        <a:t>của</a:t>
                      </a:r>
                      <a:r>
                        <a:rPr lang="en-US" sz="2800" baseline="0" dirty="0">
                          <a:solidFill>
                            <a:srgbClr val="C00000"/>
                          </a:solidFill>
                          <a:latin typeface="Times New Roman" panose="02020603050405020304" pitchFamily="18" charset="0"/>
                          <a:cs typeface="Times New Roman" panose="02020603050405020304" pitchFamily="18" charset="0"/>
                        </a:rPr>
                        <a:t> </a:t>
                      </a:r>
                      <a:r>
                        <a:rPr lang="en-US" sz="2800" baseline="0" dirty="0" err="1">
                          <a:solidFill>
                            <a:srgbClr val="C00000"/>
                          </a:solidFill>
                          <a:latin typeface="Times New Roman" panose="02020603050405020304" pitchFamily="18" charset="0"/>
                          <a:cs typeface="Times New Roman" panose="02020603050405020304" pitchFamily="18" charset="0"/>
                        </a:rPr>
                        <a:t>buôn</a:t>
                      </a:r>
                      <a:r>
                        <a:rPr lang="en-US" sz="2800" baseline="0" dirty="0">
                          <a:solidFill>
                            <a:srgbClr val="C00000"/>
                          </a:solidFill>
                          <a:latin typeface="Times New Roman" panose="02020603050405020304" pitchFamily="18" charset="0"/>
                          <a:cs typeface="Times New Roman" panose="02020603050405020304" pitchFamily="18" charset="0"/>
                        </a:rPr>
                        <a:t> </a:t>
                      </a:r>
                      <a:r>
                        <a:rPr lang="en-US" sz="2800" baseline="0" dirty="0" err="1">
                          <a:solidFill>
                            <a:srgbClr val="C00000"/>
                          </a:solidFill>
                          <a:latin typeface="Times New Roman" panose="02020603050405020304" pitchFamily="18" charset="0"/>
                          <a:cs typeface="Times New Roman" panose="02020603050405020304" pitchFamily="18" charset="0"/>
                        </a:rPr>
                        <a:t>làng</a:t>
                      </a:r>
                      <a:endParaRPr lang="en-US" sz="2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Lato Light"/>
                        </a:defRPr>
                      </a:lvl1pPr>
                      <a:lvl2pPr marL="457200" algn="l" defTabSz="457200" rtl="0" eaLnBrk="1" latinLnBrk="0" hangingPunct="1">
                        <a:defRPr sz="1800" kern="1200">
                          <a:solidFill>
                            <a:schemeClr val="dk1"/>
                          </a:solidFill>
                          <a:latin typeface="Lato Light"/>
                        </a:defRPr>
                      </a:lvl2pPr>
                      <a:lvl3pPr marL="914400" algn="l" defTabSz="457200" rtl="0" eaLnBrk="1" latinLnBrk="0" hangingPunct="1">
                        <a:defRPr sz="1800" kern="1200">
                          <a:solidFill>
                            <a:schemeClr val="dk1"/>
                          </a:solidFill>
                          <a:latin typeface="Lato Light"/>
                        </a:defRPr>
                      </a:lvl3pPr>
                      <a:lvl4pPr marL="1371600" algn="l" defTabSz="457200" rtl="0" eaLnBrk="1" latinLnBrk="0" hangingPunct="1">
                        <a:defRPr sz="1800" kern="1200">
                          <a:solidFill>
                            <a:schemeClr val="dk1"/>
                          </a:solidFill>
                          <a:latin typeface="Lato Light"/>
                        </a:defRPr>
                      </a:lvl4pPr>
                      <a:lvl5pPr marL="1828800" algn="l" defTabSz="457200" rtl="0" eaLnBrk="1" latinLnBrk="0" hangingPunct="1">
                        <a:defRPr sz="1800" kern="1200">
                          <a:solidFill>
                            <a:schemeClr val="dk1"/>
                          </a:solidFill>
                          <a:latin typeface="Lato Light"/>
                        </a:defRPr>
                      </a:lvl5pPr>
                      <a:lvl6pPr marL="2286000" algn="l" defTabSz="457200" rtl="0" eaLnBrk="1" latinLnBrk="0" hangingPunct="1">
                        <a:defRPr sz="1800" kern="1200">
                          <a:solidFill>
                            <a:schemeClr val="dk1"/>
                          </a:solidFill>
                          <a:latin typeface="Lato Light"/>
                        </a:defRPr>
                      </a:lvl6pPr>
                      <a:lvl7pPr marL="2743200" algn="l" defTabSz="457200" rtl="0" eaLnBrk="1" latinLnBrk="0" hangingPunct="1">
                        <a:defRPr sz="1800" kern="1200">
                          <a:solidFill>
                            <a:schemeClr val="dk1"/>
                          </a:solidFill>
                          <a:latin typeface="Lato Light"/>
                        </a:defRPr>
                      </a:lvl7pPr>
                      <a:lvl8pPr marL="3200400" algn="l" defTabSz="457200" rtl="0" eaLnBrk="1" latinLnBrk="0" hangingPunct="1">
                        <a:defRPr sz="1800" kern="1200">
                          <a:solidFill>
                            <a:schemeClr val="dk1"/>
                          </a:solidFill>
                          <a:latin typeface="Lato Light"/>
                        </a:defRPr>
                      </a:lvl8pPr>
                      <a:lvl9pPr marL="3657600" algn="l" defTabSz="457200" rtl="0" eaLnBrk="1" latinLnBrk="0" hangingPunct="1">
                        <a:defRPr sz="1800" kern="1200">
                          <a:solidFill>
                            <a:schemeClr val="dk1"/>
                          </a:solidFill>
                          <a:latin typeface="Lato Light"/>
                        </a:defRPr>
                      </a:lvl9pPr>
                    </a:lstStyle>
                    <a:p>
                      <a:endParaRPr lang="en-US" sz="2800" dirty="0">
                        <a:latin typeface="Times New Roman" pitchFamily="18" charset="0"/>
                        <a:cs typeface="Times New Roman" pitchFamily="18"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69473">
                <a:tc>
                  <a:txBody>
                    <a:bodyPr/>
                    <a:lstStyle>
                      <a:lvl1pPr marL="0" algn="l" defTabSz="457200" rtl="0" eaLnBrk="1" latinLnBrk="0" hangingPunct="1">
                        <a:defRPr sz="1800" kern="1200">
                          <a:solidFill>
                            <a:schemeClr val="dk1"/>
                          </a:solidFill>
                          <a:latin typeface="Lato Light"/>
                        </a:defRPr>
                      </a:lvl1pPr>
                      <a:lvl2pPr marL="457200" algn="l" defTabSz="457200" rtl="0" eaLnBrk="1" latinLnBrk="0" hangingPunct="1">
                        <a:defRPr sz="1800" kern="1200">
                          <a:solidFill>
                            <a:schemeClr val="dk1"/>
                          </a:solidFill>
                          <a:latin typeface="Lato Light"/>
                        </a:defRPr>
                      </a:lvl2pPr>
                      <a:lvl3pPr marL="914400" algn="l" defTabSz="457200" rtl="0" eaLnBrk="1" latinLnBrk="0" hangingPunct="1">
                        <a:defRPr sz="1800" kern="1200">
                          <a:solidFill>
                            <a:schemeClr val="dk1"/>
                          </a:solidFill>
                          <a:latin typeface="Lato Light"/>
                        </a:defRPr>
                      </a:lvl3pPr>
                      <a:lvl4pPr marL="1371600" algn="l" defTabSz="457200" rtl="0" eaLnBrk="1" latinLnBrk="0" hangingPunct="1">
                        <a:defRPr sz="1800" kern="1200">
                          <a:solidFill>
                            <a:schemeClr val="dk1"/>
                          </a:solidFill>
                          <a:latin typeface="Lato Light"/>
                        </a:defRPr>
                      </a:lvl4pPr>
                      <a:lvl5pPr marL="1828800" algn="l" defTabSz="457200" rtl="0" eaLnBrk="1" latinLnBrk="0" hangingPunct="1">
                        <a:defRPr sz="1800" kern="1200">
                          <a:solidFill>
                            <a:schemeClr val="dk1"/>
                          </a:solidFill>
                          <a:latin typeface="Lato Light"/>
                        </a:defRPr>
                      </a:lvl5pPr>
                      <a:lvl6pPr marL="2286000" algn="l" defTabSz="457200" rtl="0" eaLnBrk="1" latinLnBrk="0" hangingPunct="1">
                        <a:defRPr sz="1800" kern="1200">
                          <a:solidFill>
                            <a:schemeClr val="dk1"/>
                          </a:solidFill>
                          <a:latin typeface="Lato Light"/>
                        </a:defRPr>
                      </a:lvl6pPr>
                      <a:lvl7pPr marL="2743200" algn="l" defTabSz="457200" rtl="0" eaLnBrk="1" latinLnBrk="0" hangingPunct="1">
                        <a:defRPr sz="1800" kern="1200">
                          <a:solidFill>
                            <a:schemeClr val="dk1"/>
                          </a:solidFill>
                          <a:latin typeface="Lato Light"/>
                        </a:defRPr>
                      </a:lvl7pPr>
                      <a:lvl8pPr marL="3200400" algn="l" defTabSz="457200" rtl="0" eaLnBrk="1" latinLnBrk="0" hangingPunct="1">
                        <a:defRPr sz="1800" kern="1200">
                          <a:solidFill>
                            <a:schemeClr val="dk1"/>
                          </a:solidFill>
                          <a:latin typeface="Lato Light"/>
                        </a:defRPr>
                      </a:lvl8pPr>
                      <a:lvl9pPr marL="3657600" algn="l" defTabSz="457200" rtl="0" eaLnBrk="1" latinLnBrk="0" hangingPunct="1">
                        <a:defRPr sz="1800" kern="1200">
                          <a:solidFill>
                            <a:schemeClr val="dk1"/>
                          </a:solidFill>
                          <a:latin typeface="Lato Light"/>
                        </a:defRPr>
                      </a:lvl9pPr>
                    </a:lstStyle>
                    <a:p>
                      <a:pPr algn="ctr"/>
                      <a:r>
                        <a:rPr lang="en-US" sz="2800" baseline="0" dirty="0" err="1">
                          <a:solidFill>
                            <a:srgbClr val="00B0F0"/>
                          </a:solidFill>
                          <a:latin typeface="Times New Roman" panose="02020603050405020304" pitchFamily="18" charset="0"/>
                          <a:cs typeface="Times New Roman" panose="02020603050405020304" pitchFamily="18" charset="0"/>
                        </a:rPr>
                        <a:t>Sự</a:t>
                      </a:r>
                      <a:r>
                        <a:rPr lang="en-US" sz="2800" baseline="0" dirty="0">
                          <a:solidFill>
                            <a:srgbClr val="00B0F0"/>
                          </a:solidFill>
                          <a:latin typeface="Times New Roman" panose="02020603050405020304" pitchFamily="18" charset="0"/>
                          <a:cs typeface="Times New Roman" panose="02020603050405020304" pitchFamily="18" charset="0"/>
                        </a:rPr>
                        <a:t> </a:t>
                      </a:r>
                      <a:r>
                        <a:rPr lang="en-US" sz="2800" baseline="0" dirty="0" err="1">
                          <a:solidFill>
                            <a:srgbClr val="00B0F0"/>
                          </a:solidFill>
                          <a:latin typeface="Times New Roman" panose="02020603050405020304" pitchFamily="18" charset="0"/>
                          <a:cs typeface="Times New Roman" panose="02020603050405020304" pitchFamily="18" charset="0"/>
                        </a:rPr>
                        <a:t>cố</a:t>
                      </a:r>
                      <a:r>
                        <a:rPr lang="en-US" sz="2800" baseline="0" dirty="0">
                          <a:solidFill>
                            <a:srgbClr val="00B0F0"/>
                          </a:solidFill>
                          <a:latin typeface="Times New Roman" panose="02020603050405020304" pitchFamily="18" charset="0"/>
                          <a:cs typeface="Times New Roman" panose="02020603050405020304" pitchFamily="18" charset="0"/>
                        </a:rPr>
                        <a:t> </a:t>
                      </a:r>
                      <a:r>
                        <a:rPr lang="en-US" sz="2800" baseline="0" dirty="0" err="1">
                          <a:solidFill>
                            <a:srgbClr val="00B0F0"/>
                          </a:solidFill>
                          <a:latin typeface="Times New Roman" panose="02020603050405020304" pitchFamily="18" charset="0"/>
                          <a:cs typeface="Times New Roman" panose="02020603050405020304" pitchFamily="18" charset="0"/>
                        </a:rPr>
                        <a:t>bất</a:t>
                      </a:r>
                      <a:r>
                        <a:rPr lang="en-US" sz="2800" baseline="0" dirty="0">
                          <a:solidFill>
                            <a:srgbClr val="00B0F0"/>
                          </a:solidFill>
                          <a:latin typeface="Times New Roman" panose="02020603050405020304" pitchFamily="18" charset="0"/>
                          <a:cs typeface="Times New Roman" panose="02020603050405020304" pitchFamily="18" charset="0"/>
                        </a:rPr>
                        <a:t> </a:t>
                      </a:r>
                      <a:r>
                        <a:rPr lang="en-US" sz="2800" baseline="0" dirty="0" err="1">
                          <a:solidFill>
                            <a:srgbClr val="00B0F0"/>
                          </a:solidFill>
                          <a:latin typeface="Times New Roman" panose="02020603050405020304" pitchFamily="18" charset="0"/>
                          <a:cs typeface="Times New Roman" panose="02020603050405020304" pitchFamily="18" charset="0"/>
                        </a:rPr>
                        <a:t>ngờ</a:t>
                      </a:r>
                      <a:r>
                        <a:rPr lang="en-US" sz="2800" baseline="0" dirty="0">
                          <a:solidFill>
                            <a:srgbClr val="00B0F0"/>
                          </a:solidFill>
                          <a:latin typeface="Times New Roman" panose="02020603050405020304" pitchFamily="18" charset="0"/>
                          <a:cs typeface="Times New Roman" panose="02020603050405020304" pitchFamily="18" charset="0"/>
                        </a:rPr>
                        <a:t> </a:t>
                      </a:r>
                      <a:r>
                        <a:rPr lang="en-US" sz="2800" baseline="0" dirty="0" err="1">
                          <a:solidFill>
                            <a:srgbClr val="00B0F0"/>
                          </a:solidFill>
                          <a:latin typeface="Times New Roman" panose="02020603050405020304" pitchFamily="18" charset="0"/>
                          <a:cs typeface="Times New Roman" panose="02020603050405020304" pitchFamily="18" charset="0"/>
                        </a:rPr>
                        <a:t>về</a:t>
                      </a:r>
                      <a:r>
                        <a:rPr lang="en-US" sz="2800" baseline="0" dirty="0">
                          <a:solidFill>
                            <a:srgbClr val="00B0F0"/>
                          </a:solidFill>
                          <a:latin typeface="Times New Roman" panose="02020603050405020304" pitchFamily="18" charset="0"/>
                          <a:cs typeface="Times New Roman" panose="02020603050405020304" pitchFamily="18" charset="0"/>
                        </a:rPr>
                        <a:t> </a:t>
                      </a:r>
                      <a:r>
                        <a:rPr lang="en-US" sz="2800" baseline="0" dirty="0" err="1">
                          <a:solidFill>
                            <a:srgbClr val="00B0F0"/>
                          </a:solidFill>
                          <a:latin typeface="Times New Roman" panose="02020603050405020304" pitchFamily="18" charset="0"/>
                          <a:cs typeface="Times New Roman" panose="02020603050405020304" pitchFamily="18" charset="0"/>
                        </a:rPr>
                        <a:t>thời</a:t>
                      </a:r>
                      <a:r>
                        <a:rPr lang="en-US" sz="2800" baseline="0" dirty="0">
                          <a:solidFill>
                            <a:srgbClr val="00B0F0"/>
                          </a:solidFill>
                          <a:latin typeface="Times New Roman" panose="02020603050405020304" pitchFamily="18" charset="0"/>
                          <a:cs typeface="Times New Roman" panose="02020603050405020304" pitchFamily="18" charset="0"/>
                        </a:rPr>
                        <a:t> </a:t>
                      </a:r>
                      <a:r>
                        <a:rPr lang="en-US" sz="2800" baseline="0" dirty="0" err="1">
                          <a:solidFill>
                            <a:srgbClr val="00B0F0"/>
                          </a:solidFill>
                          <a:latin typeface="Times New Roman" panose="02020603050405020304" pitchFamily="18" charset="0"/>
                          <a:cs typeface="Times New Roman" panose="02020603050405020304" pitchFamily="18" charset="0"/>
                        </a:rPr>
                        <a:t>tiết</a:t>
                      </a:r>
                      <a:endParaRPr lang="en-US" sz="2800" baseline="0" dirty="0">
                        <a:solidFill>
                          <a:srgbClr val="00B0F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Lato Light"/>
                        </a:defRPr>
                      </a:lvl1pPr>
                      <a:lvl2pPr marL="457200" algn="l" defTabSz="457200" rtl="0" eaLnBrk="1" latinLnBrk="0" hangingPunct="1">
                        <a:defRPr sz="1800" kern="1200">
                          <a:solidFill>
                            <a:schemeClr val="dk1"/>
                          </a:solidFill>
                          <a:latin typeface="Lato Light"/>
                        </a:defRPr>
                      </a:lvl2pPr>
                      <a:lvl3pPr marL="914400" algn="l" defTabSz="457200" rtl="0" eaLnBrk="1" latinLnBrk="0" hangingPunct="1">
                        <a:defRPr sz="1800" kern="1200">
                          <a:solidFill>
                            <a:schemeClr val="dk1"/>
                          </a:solidFill>
                          <a:latin typeface="Lato Light"/>
                        </a:defRPr>
                      </a:lvl3pPr>
                      <a:lvl4pPr marL="1371600" algn="l" defTabSz="457200" rtl="0" eaLnBrk="1" latinLnBrk="0" hangingPunct="1">
                        <a:defRPr sz="1800" kern="1200">
                          <a:solidFill>
                            <a:schemeClr val="dk1"/>
                          </a:solidFill>
                          <a:latin typeface="Lato Light"/>
                        </a:defRPr>
                      </a:lvl4pPr>
                      <a:lvl5pPr marL="1828800" algn="l" defTabSz="457200" rtl="0" eaLnBrk="1" latinLnBrk="0" hangingPunct="1">
                        <a:defRPr sz="1800" kern="1200">
                          <a:solidFill>
                            <a:schemeClr val="dk1"/>
                          </a:solidFill>
                          <a:latin typeface="Lato Light"/>
                        </a:defRPr>
                      </a:lvl5pPr>
                      <a:lvl6pPr marL="2286000" algn="l" defTabSz="457200" rtl="0" eaLnBrk="1" latinLnBrk="0" hangingPunct="1">
                        <a:defRPr sz="1800" kern="1200">
                          <a:solidFill>
                            <a:schemeClr val="dk1"/>
                          </a:solidFill>
                          <a:latin typeface="Lato Light"/>
                        </a:defRPr>
                      </a:lvl6pPr>
                      <a:lvl7pPr marL="2743200" algn="l" defTabSz="457200" rtl="0" eaLnBrk="1" latinLnBrk="0" hangingPunct="1">
                        <a:defRPr sz="1800" kern="1200">
                          <a:solidFill>
                            <a:schemeClr val="dk1"/>
                          </a:solidFill>
                          <a:latin typeface="Lato Light"/>
                        </a:defRPr>
                      </a:lvl7pPr>
                      <a:lvl8pPr marL="3200400" algn="l" defTabSz="457200" rtl="0" eaLnBrk="1" latinLnBrk="0" hangingPunct="1">
                        <a:defRPr sz="1800" kern="1200">
                          <a:solidFill>
                            <a:schemeClr val="dk1"/>
                          </a:solidFill>
                          <a:latin typeface="Lato Light"/>
                        </a:defRPr>
                      </a:lvl8pPr>
                      <a:lvl9pPr marL="3657600" algn="l" defTabSz="457200" rtl="0" eaLnBrk="1" latinLnBrk="0" hangingPunct="1">
                        <a:defRPr sz="1800" kern="1200">
                          <a:solidFill>
                            <a:schemeClr val="dk1"/>
                          </a:solidFill>
                          <a:latin typeface="Lato Light"/>
                        </a:defRPr>
                      </a:lvl9pPr>
                    </a:lstStyle>
                    <a:p>
                      <a:endParaRPr lang="en-US" sz="2800" dirty="0">
                        <a:latin typeface="Times New Roman" pitchFamily="18" charset="0"/>
                        <a:cs typeface="Times New Roman" pitchFamily="18"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636273">
                <a:tc>
                  <a:txBody>
                    <a:bodyPr/>
                    <a:lstStyle>
                      <a:lvl1pPr marL="0" algn="l" defTabSz="457200" rtl="0" eaLnBrk="1" latinLnBrk="0" hangingPunct="1">
                        <a:defRPr sz="1800" kern="1200">
                          <a:solidFill>
                            <a:schemeClr val="dk1"/>
                          </a:solidFill>
                          <a:latin typeface="Lato Light"/>
                        </a:defRPr>
                      </a:lvl1pPr>
                      <a:lvl2pPr marL="457200" algn="l" defTabSz="457200" rtl="0" eaLnBrk="1" latinLnBrk="0" hangingPunct="1">
                        <a:defRPr sz="1800" kern="1200">
                          <a:solidFill>
                            <a:schemeClr val="dk1"/>
                          </a:solidFill>
                          <a:latin typeface="Lato Light"/>
                        </a:defRPr>
                      </a:lvl2pPr>
                      <a:lvl3pPr marL="914400" algn="l" defTabSz="457200" rtl="0" eaLnBrk="1" latinLnBrk="0" hangingPunct="1">
                        <a:defRPr sz="1800" kern="1200">
                          <a:solidFill>
                            <a:schemeClr val="dk1"/>
                          </a:solidFill>
                          <a:latin typeface="Lato Light"/>
                        </a:defRPr>
                      </a:lvl3pPr>
                      <a:lvl4pPr marL="1371600" algn="l" defTabSz="457200" rtl="0" eaLnBrk="1" latinLnBrk="0" hangingPunct="1">
                        <a:defRPr sz="1800" kern="1200">
                          <a:solidFill>
                            <a:schemeClr val="dk1"/>
                          </a:solidFill>
                          <a:latin typeface="Lato Light"/>
                        </a:defRPr>
                      </a:lvl4pPr>
                      <a:lvl5pPr marL="1828800" algn="l" defTabSz="457200" rtl="0" eaLnBrk="1" latinLnBrk="0" hangingPunct="1">
                        <a:defRPr sz="1800" kern="1200">
                          <a:solidFill>
                            <a:schemeClr val="dk1"/>
                          </a:solidFill>
                          <a:latin typeface="Lato Light"/>
                        </a:defRPr>
                      </a:lvl5pPr>
                      <a:lvl6pPr marL="2286000" algn="l" defTabSz="457200" rtl="0" eaLnBrk="1" latinLnBrk="0" hangingPunct="1">
                        <a:defRPr sz="1800" kern="1200">
                          <a:solidFill>
                            <a:schemeClr val="dk1"/>
                          </a:solidFill>
                          <a:latin typeface="Lato Light"/>
                        </a:defRPr>
                      </a:lvl6pPr>
                      <a:lvl7pPr marL="2743200" algn="l" defTabSz="457200" rtl="0" eaLnBrk="1" latinLnBrk="0" hangingPunct="1">
                        <a:defRPr sz="1800" kern="1200">
                          <a:solidFill>
                            <a:schemeClr val="dk1"/>
                          </a:solidFill>
                          <a:latin typeface="Lato Light"/>
                        </a:defRPr>
                      </a:lvl7pPr>
                      <a:lvl8pPr marL="3200400" algn="l" defTabSz="457200" rtl="0" eaLnBrk="1" latinLnBrk="0" hangingPunct="1">
                        <a:defRPr sz="1800" kern="1200">
                          <a:solidFill>
                            <a:schemeClr val="dk1"/>
                          </a:solidFill>
                          <a:latin typeface="Lato Light"/>
                        </a:defRPr>
                      </a:lvl8pPr>
                      <a:lvl9pPr marL="3657600" algn="l" defTabSz="457200" rtl="0" eaLnBrk="1" latinLnBrk="0" hangingPunct="1">
                        <a:defRPr sz="1800" kern="1200">
                          <a:solidFill>
                            <a:schemeClr val="dk1"/>
                          </a:solidFill>
                          <a:latin typeface="Lato Light"/>
                        </a:defRPr>
                      </a:lvl9pPr>
                    </a:lstStyle>
                    <a:p>
                      <a:pPr algn="ctr"/>
                      <a:r>
                        <a:rPr lang="en-US" sz="2800" dirty="0" err="1">
                          <a:solidFill>
                            <a:srgbClr val="7030A0"/>
                          </a:solidFill>
                          <a:latin typeface="Times New Roman" panose="02020603050405020304" pitchFamily="18" charset="0"/>
                          <a:cs typeface="Times New Roman" panose="02020603050405020304" pitchFamily="18" charset="0"/>
                        </a:rPr>
                        <a:t>Hậu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quả</a:t>
                      </a:r>
                      <a:endParaRPr lang="en-US" sz="2800" dirty="0">
                        <a:solidFill>
                          <a:srgbClr val="7030A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Lato Light"/>
                        </a:defRPr>
                      </a:lvl1pPr>
                      <a:lvl2pPr marL="457200" algn="l" defTabSz="457200" rtl="0" eaLnBrk="1" latinLnBrk="0" hangingPunct="1">
                        <a:defRPr sz="1800" kern="1200">
                          <a:solidFill>
                            <a:schemeClr val="dk1"/>
                          </a:solidFill>
                          <a:latin typeface="Lato Light"/>
                        </a:defRPr>
                      </a:lvl2pPr>
                      <a:lvl3pPr marL="914400" algn="l" defTabSz="457200" rtl="0" eaLnBrk="1" latinLnBrk="0" hangingPunct="1">
                        <a:defRPr sz="1800" kern="1200">
                          <a:solidFill>
                            <a:schemeClr val="dk1"/>
                          </a:solidFill>
                          <a:latin typeface="Lato Light"/>
                        </a:defRPr>
                      </a:lvl3pPr>
                      <a:lvl4pPr marL="1371600" algn="l" defTabSz="457200" rtl="0" eaLnBrk="1" latinLnBrk="0" hangingPunct="1">
                        <a:defRPr sz="1800" kern="1200">
                          <a:solidFill>
                            <a:schemeClr val="dk1"/>
                          </a:solidFill>
                          <a:latin typeface="Lato Light"/>
                        </a:defRPr>
                      </a:lvl4pPr>
                      <a:lvl5pPr marL="1828800" algn="l" defTabSz="457200" rtl="0" eaLnBrk="1" latinLnBrk="0" hangingPunct="1">
                        <a:defRPr sz="1800" kern="1200">
                          <a:solidFill>
                            <a:schemeClr val="dk1"/>
                          </a:solidFill>
                          <a:latin typeface="Lato Light"/>
                        </a:defRPr>
                      </a:lvl5pPr>
                      <a:lvl6pPr marL="2286000" algn="l" defTabSz="457200" rtl="0" eaLnBrk="1" latinLnBrk="0" hangingPunct="1">
                        <a:defRPr sz="1800" kern="1200">
                          <a:solidFill>
                            <a:schemeClr val="dk1"/>
                          </a:solidFill>
                          <a:latin typeface="Lato Light"/>
                        </a:defRPr>
                      </a:lvl6pPr>
                      <a:lvl7pPr marL="2743200" algn="l" defTabSz="457200" rtl="0" eaLnBrk="1" latinLnBrk="0" hangingPunct="1">
                        <a:defRPr sz="1800" kern="1200">
                          <a:solidFill>
                            <a:schemeClr val="dk1"/>
                          </a:solidFill>
                          <a:latin typeface="Lato Light"/>
                        </a:defRPr>
                      </a:lvl7pPr>
                      <a:lvl8pPr marL="3200400" algn="l" defTabSz="457200" rtl="0" eaLnBrk="1" latinLnBrk="0" hangingPunct="1">
                        <a:defRPr sz="1800" kern="1200">
                          <a:solidFill>
                            <a:schemeClr val="dk1"/>
                          </a:solidFill>
                          <a:latin typeface="Lato Light"/>
                        </a:defRPr>
                      </a:lvl8pPr>
                      <a:lvl9pPr marL="3657600" algn="l" defTabSz="457200" rtl="0" eaLnBrk="1" latinLnBrk="0" hangingPunct="1">
                        <a:defRPr sz="1800" kern="1200">
                          <a:solidFill>
                            <a:schemeClr val="dk1"/>
                          </a:solidFill>
                          <a:latin typeface="Lato Light"/>
                        </a:defRPr>
                      </a:lvl9pPr>
                    </a:lstStyle>
                    <a:p>
                      <a:endParaRPr lang="en-US" sz="2800" dirty="0">
                        <a:latin typeface="Times New Roman" pitchFamily="18" charset="0"/>
                        <a:cs typeface="Times New Roman" pitchFamily="18"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869473">
                <a:tc>
                  <a:txBody>
                    <a:bodyPr/>
                    <a:lstStyle>
                      <a:lvl1pPr marL="0" algn="l" defTabSz="457200" rtl="0" eaLnBrk="1" latinLnBrk="0" hangingPunct="1">
                        <a:defRPr sz="1800" kern="1200">
                          <a:solidFill>
                            <a:schemeClr val="dk1"/>
                          </a:solidFill>
                          <a:latin typeface="Lato Light"/>
                        </a:defRPr>
                      </a:lvl1pPr>
                      <a:lvl2pPr marL="457200" algn="l" defTabSz="457200" rtl="0" eaLnBrk="1" latinLnBrk="0" hangingPunct="1">
                        <a:defRPr sz="1800" kern="1200">
                          <a:solidFill>
                            <a:schemeClr val="dk1"/>
                          </a:solidFill>
                          <a:latin typeface="Lato Light"/>
                        </a:defRPr>
                      </a:lvl2pPr>
                      <a:lvl3pPr marL="914400" algn="l" defTabSz="457200" rtl="0" eaLnBrk="1" latinLnBrk="0" hangingPunct="1">
                        <a:defRPr sz="1800" kern="1200">
                          <a:solidFill>
                            <a:schemeClr val="dk1"/>
                          </a:solidFill>
                          <a:latin typeface="Lato Light"/>
                        </a:defRPr>
                      </a:lvl3pPr>
                      <a:lvl4pPr marL="1371600" algn="l" defTabSz="457200" rtl="0" eaLnBrk="1" latinLnBrk="0" hangingPunct="1">
                        <a:defRPr sz="1800" kern="1200">
                          <a:solidFill>
                            <a:schemeClr val="dk1"/>
                          </a:solidFill>
                          <a:latin typeface="Lato Light"/>
                        </a:defRPr>
                      </a:lvl4pPr>
                      <a:lvl5pPr marL="1828800" algn="l" defTabSz="457200" rtl="0" eaLnBrk="1" latinLnBrk="0" hangingPunct="1">
                        <a:defRPr sz="1800" kern="1200">
                          <a:solidFill>
                            <a:schemeClr val="dk1"/>
                          </a:solidFill>
                          <a:latin typeface="Lato Light"/>
                        </a:defRPr>
                      </a:lvl5pPr>
                      <a:lvl6pPr marL="2286000" algn="l" defTabSz="457200" rtl="0" eaLnBrk="1" latinLnBrk="0" hangingPunct="1">
                        <a:defRPr sz="1800" kern="1200">
                          <a:solidFill>
                            <a:schemeClr val="dk1"/>
                          </a:solidFill>
                          <a:latin typeface="Lato Light"/>
                        </a:defRPr>
                      </a:lvl6pPr>
                      <a:lvl7pPr marL="2743200" algn="l" defTabSz="457200" rtl="0" eaLnBrk="1" latinLnBrk="0" hangingPunct="1">
                        <a:defRPr sz="1800" kern="1200">
                          <a:solidFill>
                            <a:schemeClr val="dk1"/>
                          </a:solidFill>
                          <a:latin typeface="Lato Light"/>
                        </a:defRPr>
                      </a:lvl7pPr>
                      <a:lvl8pPr marL="3200400" algn="l" defTabSz="457200" rtl="0" eaLnBrk="1" latinLnBrk="0" hangingPunct="1">
                        <a:defRPr sz="1800" kern="1200">
                          <a:solidFill>
                            <a:schemeClr val="dk1"/>
                          </a:solidFill>
                          <a:latin typeface="Lato Light"/>
                        </a:defRPr>
                      </a:lvl8pPr>
                      <a:lvl9pPr marL="3657600" algn="l" defTabSz="457200" rtl="0" eaLnBrk="1" latinLnBrk="0" hangingPunct="1">
                        <a:defRPr sz="1800" kern="1200">
                          <a:solidFill>
                            <a:schemeClr val="dk1"/>
                          </a:solidFill>
                          <a:latin typeface="Lato Light"/>
                        </a:defRPr>
                      </a:lvl9pPr>
                    </a:lstStyle>
                    <a:p>
                      <a:pPr algn="ctr"/>
                      <a:r>
                        <a:rPr lang="en-US" sz="2800" dirty="0" err="1">
                          <a:solidFill>
                            <a:schemeClr val="accent6">
                              <a:lumMod val="50000"/>
                            </a:schemeClr>
                          </a:solidFill>
                          <a:latin typeface="Times New Roman" panose="02020603050405020304" pitchFamily="18" charset="0"/>
                          <a:cs typeface="Times New Roman" panose="02020603050405020304" pitchFamily="18" charset="0"/>
                        </a:rPr>
                        <a:t>Số</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phận</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hai</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anh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em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Khốt</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a:t>
                      </a:r>
                      <a:r>
                        <a:rPr lang="en-US" sz="2800" baseline="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baseline="0" dirty="0">
                          <a:solidFill>
                            <a:schemeClr val="accent6">
                              <a:lumMod val="50000"/>
                            </a:schemeClr>
                          </a:solidFill>
                          <a:latin typeface="Times New Roman" panose="02020603050405020304" pitchFamily="18" charset="0"/>
                          <a:cs typeface="Times New Roman" panose="02020603050405020304" pitchFamily="18" charset="0"/>
                        </a:rPr>
                        <a:t> Kho</a:t>
                      </a:r>
                      <a:endParaRPr lang="en-US" sz="2800" dirty="0">
                        <a:solidFill>
                          <a:schemeClr val="accent6">
                            <a:lumMod val="5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Lato Light"/>
                        </a:defRPr>
                      </a:lvl1pPr>
                      <a:lvl2pPr marL="457200" algn="l" defTabSz="457200" rtl="0" eaLnBrk="1" latinLnBrk="0" hangingPunct="1">
                        <a:defRPr sz="1800" kern="1200">
                          <a:solidFill>
                            <a:schemeClr val="dk1"/>
                          </a:solidFill>
                          <a:latin typeface="Lato Light"/>
                        </a:defRPr>
                      </a:lvl2pPr>
                      <a:lvl3pPr marL="914400" algn="l" defTabSz="457200" rtl="0" eaLnBrk="1" latinLnBrk="0" hangingPunct="1">
                        <a:defRPr sz="1800" kern="1200">
                          <a:solidFill>
                            <a:schemeClr val="dk1"/>
                          </a:solidFill>
                          <a:latin typeface="Lato Light"/>
                        </a:defRPr>
                      </a:lvl3pPr>
                      <a:lvl4pPr marL="1371600" algn="l" defTabSz="457200" rtl="0" eaLnBrk="1" latinLnBrk="0" hangingPunct="1">
                        <a:defRPr sz="1800" kern="1200">
                          <a:solidFill>
                            <a:schemeClr val="dk1"/>
                          </a:solidFill>
                          <a:latin typeface="Lato Light"/>
                        </a:defRPr>
                      </a:lvl4pPr>
                      <a:lvl5pPr marL="1828800" algn="l" defTabSz="457200" rtl="0" eaLnBrk="1" latinLnBrk="0" hangingPunct="1">
                        <a:defRPr sz="1800" kern="1200">
                          <a:solidFill>
                            <a:schemeClr val="dk1"/>
                          </a:solidFill>
                          <a:latin typeface="Lato Light"/>
                        </a:defRPr>
                      </a:lvl5pPr>
                      <a:lvl6pPr marL="2286000" algn="l" defTabSz="457200" rtl="0" eaLnBrk="1" latinLnBrk="0" hangingPunct="1">
                        <a:defRPr sz="1800" kern="1200">
                          <a:solidFill>
                            <a:schemeClr val="dk1"/>
                          </a:solidFill>
                          <a:latin typeface="Lato Light"/>
                        </a:defRPr>
                      </a:lvl6pPr>
                      <a:lvl7pPr marL="2743200" algn="l" defTabSz="457200" rtl="0" eaLnBrk="1" latinLnBrk="0" hangingPunct="1">
                        <a:defRPr sz="1800" kern="1200">
                          <a:solidFill>
                            <a:schemeClr val="dk1"/>
                          </a:solidFill>
                          <a:latin typeface="Lato Light"/>
                        </a:defRPr>
                      </a:lvl7pPr>
                      <a:lvl8pPr marL="3200400" algn="l" defTabSz="457200" rtl="0" eaLnBrk="1" latinLnBrk="0" hangingPunct="1">
                        <a:defRPr sz="1800" kern="1200">
                          <a:solidFill>
                            <a:schemeClr val="dk1"/>
                          </a:solidFill>
                          <a:latin typeface="Lato Light"/>
                        </a:defRPr>
                      </a:lvl8pPr>
                      <a:lvl9pPr marL="3657600" algn="l" defTabSz="457200" rtl="0" eaLnBrk="1" latinLnBrk="0" hangingPunct="1">
                        <a:defRPr sz="1800" kern="1200">
                          <a:solidFill>
                            <a:schemeClr val="dk1"/>
                          </a:solidFill>
                          <a:latin typeface="Lato Light"/>
                        </a:defRPr>
                      </a:lvl9pPr>
                    </a:lstStyle>
                    <a:p>
                      <a:endParaRPr lang="en-US" sz="2800" dirty="0">
                        <a:latin typeface="Times New Roman" pitchFamily="18" charset="0"/>
                        <a:cs typeface="Times New Roman" pitchFamily="18"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5">
            <a:extLst>
              <a:ext uri="{FF2B5EF4-FFF2-40B4-BE49-F238E27FC236}">
                <a16:creationId xmlns:a16="http://schemas.microsoft.com/office/drawing/2014/main" id="{050DFA19-5218-41DB-B1FD-51D77193CBCF}"/>
              </a:ext>
            </a:extLst>
          </p:cNvPr>
          <p:cNvPicPr>
            <a:picLocks noChangeAspect="1"/>
          </p:cNvPicPr>
          <p:nvPr/>
        </p:nvPicPr>
        <p:blipFill>
          <a:blip r:embed="rId2"/>
          <a:stretch>
            <a:fillRect/>
          </a:stretch>
        </p:blipFill>
        <p:spPr>
          <a:xfrm>
            <a:off x="7481454" y="0"/>
            <a:ext cx="1541084" cy="1576387"/>
          </a:xfrm>
          <a:prstGeom prst="rect">
            <a:avLst/>
          </a:prstGeom>
        </p:spPr>
      </p:pic>
    </p:spTree>
    <p:extLst>
      <p:ext uri="{BB962C8B-B14F-4D97-AF65-F5344CB8AC3E}">
        <p14:creationId xmlns:p14="http://schemas.microsoft.com/office/powerpoint/2010/main" val="334729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68968"/>
            <a:ext cx="8448174" cy="4427621"/>
          </a:xfrm>
          <a:ln w="28575">
            <a:solidFill>
              <a:srgbClr val="0070C0"/>
            </a:solidFill>
          </a:ln>
        </p:spPr>
        <p:txBody>
          <a:bodyPr>
            <a:noAutofit/>
          </a:bodyPr>
          <a:lstStyle/>
          <a:p>
            <a:pPr marL="0" indent="0" algn="just">
              <a:buNone/>
            </a:pPr>
            <a:r>
              <a:rPr lang="en-US" sz="2200" dirty="0">
                <a:solidFill>
                  <a:schemeClr val="bg1">
                    <a:lumMod val="10000"/>
                  </a:schemeClr>
                </a:solidFill>
                <a:latin typeface="+mj-lt"/>
              </a:rPr>
              <a:t>     </a:t>
            </a:r>
            <a:r>
              <a:rPr lang="vi-VN" sz="2200" dirty="0">
                <a:solidFill>
                  <a:schemeClr val="bg1">
                    <a:lumMod val="10000"/>
                  </a:schemeClr>
                </a:solidFill>
                <a:latin typeface="+mj-lt"/>
              </a:rPr>
              <a:t> Thuở ấy, các dân tộc Tây Nguyên sống chung cùng một buôn làng. Nhà nào cũng có cối giã gạo, đàn t’rưng, cồng chiêng, trâu bò, heo gà đầy đàn, đầy sân. Cuộc sống của buôn làng đang vui tươi êm ấm thì bỗng nhiên trời làm cho mưa to gió lớn, sấm chớp ầm ầm, nước từ bốn phía đổ về trắng xoá mặt đất. Buôn làng của người Tây Nguyên chìm trong mặt nước. Người và các loài động vật bị nước lũ cuốn đi gần hết, chỉ còn lại hai anh em Khốt và Kho (Khốt là anh trai, Kho là em gái). Hai người ngồi trong một trái bầu khô để lánh nạn. Dòng nước đưa trái bầu cùng với hai anh em Khốt và Kho đi khắp nơi. Ngày này qua ngày khác, tháng này qua tháng nọ, họ cứ lênh đênh trên biển nước mênh mông.</a:t>
            </a:r>
            <a:endParaRPr lang="en-US" sz="2200" dirty="0">
              <a:solidFill>
                <a:schemeClr val="bg1">
                  <a:lumMod val="10000"/>
                </a:schemeClr>
              </a:solidFill>
              <a:latin typeface="+mj-lt"/>
            </a:endParaRPr>
          </a:p>
        </p:txBody>
      </p:sp>
    </p:spTree>
    <p:extLst>
      <p:ext uri="{BB962C8B-B14F-4D97-AF65-F5344CB8AC3E}">
        <p14:creationId xmlns:p14="http://schemas.microsoft.com/office/powerpoint/2010/main" val="2143715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20842"/>
            <a:ext cx="8560468" cy="4652211"/>
          </a:xfrm>
          <a:ln w="28575">
            <a:solidFill>
              <a:srgbClr val="0070C0"/>
            </a:solidFill>
          </a:ln>
        </p:spPr>
        <p:txBody>
          <a:bodyPr>
            <a:noAutofit/>
          </a:bodyPr>
          <a:lstStyle/>
          <a:p>
            <a:pPr marL="0" indent="0" algn="just">
              <a:buNone/>
            </a:pPr>
            <a:r>
              <a:rPr lang="en-US" sz="2000" dirty="0">
                <a:solidFill>
                  <a:schemeClr val="bg1">
                    <a:lumMod val="10000"/>
                  </a:schemeClr>
                </a:solidFill>
                <a:latin typeface="+mj-lt"/>
              </a:rPr>
              <a:t>  </a:t>
            </a:r>
            <a:r>
              <a:rPr lang="vi-VN" sz="2000" dirty="0">
                <a:solidFill>
                  <a:schemeClr val="bg1">
                    <a:lumMod val="10000"/>
                  </a:schemeClr>
                </a:solidFill>
                <a:latin typeface="+mj-lt"/>
              </a:rPr>
              <a:t> Một buổi sáng ngủ dậy, hai anh em Khốt và Kho thấy trái bầu không động đậy nữa, họ liền mở nắp trái bầu đứng dậy nhìn xem thì thấy trái bầu nằm trên một khoảng đất khá rộng. Hai anh em vô cùng vui sướng, họ bước ra khỏi trái bầu và tìm một cái hang gần đó làm nơi trú ngụ. Trong khoảng không gian bao la mù mịt ấy, không có một tiếng chim kêu, vượn hót, không có một bóng cây xanh. Tuy vậy, anh em Khốt và Kho vẫn vui sướng vì gió mưa đã hết và ánh sáng mặt trời đang sưởi ấm khắp nơi. Họ lục tìm các thứ mang theo coi có gì ăn được không, nhưng tìm mãi chỉ thấy một hạt bầu, một hạt bắp và một hạt thóc mà thôi. Hai anh em đem gieo những hạt giống ấy xuống một đám đất ngay trước cửa hang. Sáng hôm sau ngủ dậy, hai anh em vô cùng ngạc nhiên bởi vì trước mắt họ là một rẫy lúa chín vàng, một rẫy bắp trĩu quả và một rẫy bầu lá xanh phủ kín mặt đất. Thế là hai anh em Khốt và Kho có lúa và bắp để sống. </a:t>
            </a:r>
            <a:endParaRPr lang="en-US" sz="2000" dirty="0">
              <a:solidFill>
                <a:schemeClr val="bg1">
                  <a:lumMod val="10000"/>
                </a:schemeClr>
              </a:solidFill>
              <a:latin typeface="+mj-lt"/>
            </a:endParaRPr>
          </a:p>
        </p:txBody>
      </p:sp>
    </p:spTree>
    <p:extLst>
      <p:ext uri="{BB962C8B-B14F-4D97-AF65-F5344CB8AC3E}">
        <p14:creationId xmlns:p14="http://schemas.microsoft.com/office/powerpoint/2010/main" val="4210787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B17FC8-76EA-4B15-A4C0-6F3289FF3939}"/>
              </a:ext>
            </a:extLst>
          </p:cNvPr>
          <p:cNvSpPr/>
          <p:nvPr/>
        </p:nvSpPr>
        <p:spPr>
          <a:xfrm>
            <a:off x="78487" y="12069"/>
            <a:ext cx="6141606"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III. PHÂN TÍCH VĂN BẢN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Hai </a:t>
            </a:r>
            <a:r>
              <a:rPr kumimoji="0" lang="en-US" sz="2000" b="1"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anh</a:t>
            </a:r>
            <a:r>
              <a:rPr kumimoji="0" lang="en-US" sz="20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0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Khốt</a:t>
            </a:r>
            <a:r>
              <a:rPr kumimoji="0" lang="en-US" sz="20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0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Kho</a:t>
            </a:r>
            <a:endParaRPr kumimoji="0" lang="en-US" sz="2000" b="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e 4">
            <a:extLst>
              <a:ext uri="{FF2B5EF4-FFF2-40B4-BE49-F238E27FC236}">
                <a16:creationId xmlns:a16="http://schemas.microsoft.com/office/drawing/2014/main" id="{DFCBA33A-CB34-415D-A0BC-06D87C599628}"/>
              </a:ext>
            </a:extLst>
          </p:cNvPr>
          <p:cNvGraphicFramePr>
            <a:graphicFrameLocks noGrp="1"/>
          </p:cNvGraphicFramePr>
          <p:nvPr>
            <p:extLst>
              <p:ext uri="{D42A27DB-BD31-4B8C-83A1-F6EECF244321}">
                <p14:modId xmlns:p14="http://schemas.microsoft.com/office/powerpoint/2010/main" val="2665341437"/>
              </p:ext>
            </p:extLst>
          </p:nvPr>
        </p:nvGraphicFramePr>
        <p:xfrm>
          <a:off x="264951" y="937578"/>
          <a:ext cx="8614098" cy="3303196"/>
        </p:xfrm>
        <a:graphic>
          <a:graphicData uri="http://schemas.openxmlformats.org/drawingml/2006/table">
            <a:tbl>
              <a:tblPr firstRow="1" bandRow="1">
                <a:tableStyleId>{35758FB7-9AC5-4552-8A53-C91805E547FA}</a:tableStyleId>
              </a:tblPr>
              <a:tblGrid>
                <a:gridCol w="1918644">
                  <a:extLst>
                    <a:ext uri="{9D8B030D-6E8A-4147-A177-3AD203B41FA5}">
                      <a16:colId xmlns:a16="http://schemas.microsoft.com/office/drawing/2014/main" val="20000"/>
                    </a:ext>
                  </a:extLst>
                </a:gridCol>
                <a:gridCol w="6695454">
                  <a:extLst>
                    <a:ext uri="{9D8B030D-6E8A-4147-A177-3AD203B41FA5}">
                      <a16:colId xmlns:a16="http://schemas.microsoft.com/office/drawing/2014/main" val="20001"/>
                    </a:ext>
                  </a:extLst>
                </a:gridCol>
              </a:tblGrid>
              <a:tr h="529715">
                <a:tc gridSpan="2">
                  <a:txBody>
                    <a:bodyPr/>
                    <a:lstStyle>
                      <a:lvl1pPr marL="0" algn="l" defTabSz="457200" rtl="0" eaLnBrk="1" latinLnBrk="0" hangingPunct="1">
                        <a:defRPr sz="1800" b="1" kern="1200">
                          <a:solidFill>
                            <a:schemeClr val="lt1"/>
                          </a:solidFill>
                          <a:latin typeface="Lato Light"/>
                        </a:defRPr>
                      </a:lvl1pPr>
                      <a:lvl2pPr marL="457200" algn="l" defTabSz="457200" rtl="0" eaLnBrk="1" latinLnBrk="0" hangingPunct="1">
                        <a:defRPr sz="1800" b="1" kern="1200">
                          <a:solidFill>
                            <a:schemeClr val="lt1"/>
                          </a:solidFill>
                          <a:latin typeface="Lato Light"/>
                        </a:defRPr>
                      </a:lvl2pPr>
                      <a:lvl3pPr marL="914400" algn="l" defTabSz="457200" rtl="0" eaLnBrk="1" latinLnBrk="0" hangingPunct="1">
                        <a:defRPr sz="1800" b="1" kern="1200">
                          <a:solidFill>
                            <a:schemeClr val="lt1"/>
                          </a:solidFill>
                          <a:latin typeface="Lato Light"/>
                        </a:defRPr>
                      </a:lvl3pPr>
                      <a:lvl4pPr marL="1371600" algn="l" defTabSz="457200" rtl="0" eaLnBrk="1" latinLnBrk="0" hangingPunct="1">
                        <a:defRPr sz="1800" b="1" kern="1200">
                          <a:solidFill>
                            <a:schemeClr val="lt1"/>
                          </a:solidFill>
                          <a:latin typeface="Lato Light"/>
                        </a:defRPr>
                      </a:lvl4pPr>
                      <a:lvl5pPr marL="1828800" algn="l" defTabSz="457200" rtl="0" eaLnBrk="1" latinLnBrk="0" hangingPunct="1">
                        <a:defRPr sz="1800" b="1" kern="1200">
                          <a:solidFill>
                            <a:schemeClr val="lt1"/>
                          </a:solidFill>
                          <a:latin typeface="Lato Light"/>
                        </a:defRPr>
                      </a:lvl5pPr>
                      <a:lvl6pPr marL="2286000" algn="l" defTabSz="457200" rtl="0" eaLnBrk="1" latinLnBrk="0" hangingPunct="1">
                        <a:defRPr sz="1800" b="1" kern="1200">
                          <a:solidFill>
                            <a:schemeClr val="lt1"/>
                          </a:solidFill>
                          <a:latin typeface="Lato Light"/>
                        </a:defRPr>
                      </a:lvl6pPr>
                      <a:lvl7pPr marL="2743200" algn="l" defTabSz="457200" rtl="0" eaLnBrk="1" latinLnBrk="0" hangingPunct="1">
                        <a:defRPr sz="1800" b="1" kern="1200">
                          <a:solidFill>
                            <a:schemeClr val="lt1"/>
                          </a:solidFill>
                          <a:latin typeface="Lato Light"/>
                        </a:defRPr>
                      </a:lvl7pPr>
                      <a:lvl8pPr marL="3200400" algn="l" defTabSz="457200" rtl="0" eaLnBrk="1" latinLnBrk="0" hangingPunct="1">
                        <a:defRPr sz="1800" b="1" kern="1200">
                          <a:solidFill>
                            <a:schemeClr val="lt1"/>
                          </a:solidFill>
                          <a:latin typeface="Lato Light"/>
                        </a:defRPr>
                      </a:lvl8pPr>
                      <a:lvl9pPr marL="3657600" algn="l" defTabSz="457200" rtl="0" eaLnBrk="1" latinLnBrk="0" hangingPunct="1">
                        <a:defRPr sz="1800" b="1" kern="1200">
                          <a:solidFill>
                            <a:schemeClr val="lt1"/>
                          </a:solidFill>
                          <a:latin typeface="Lato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a:ln>
                            <a:noFill/>
                          </a:ln>
                          <a:solidFill>
                            <a:srgbClr val="002060"/>
                          </a:solidFill>
                          <a:effectLst/>
                          <a:uLnTx/>
                          <a:uFillTx/>
                          <a:latin typeface="Segoe UI Semibold" panose="020B0702040204020203" pitchFamily="34" charset="0"/>
                          <a:cs typeface="Segoe UI Semibold" panose="020B0702040204020203" pitchFamily="34" charset="0"/>
                        </a:rPr>
                        <a:t>PHIẾU BÀI TẬP</a:t>
                      </a:r>
                      <a:endParaRPr kumimoji="0" lang="en-US" sz="3200" b="1" i="0" u="none" strike="noStrike" kern="1200" cap="none" spc="0" normalizeH="0" baseline="0" noProof="0" dirty="0">
                        <a:ln>
                          <a:noFill/>
                        </a:ln>
                        <a:solidFill>
                          <a:srgbClr val="002060"/>
                        </a:solidFill>
                        <a:effectLst/>
                        <a:uLnTx/>
                        <a:uFillTx/>
                        <a:latin typeface="Segoe UI Semibold" panose="020B0702040204020203" pitchFamily="34" charset="0"/>
                        <a:ea typeface="+mn-ea"/>
                        <a:cs typeface="Segoe UI Semibold" panose="020B0702040204020203" pitchFamily="34" charset="0"/>
                      </a:endParaRPr>
                    </a:p>
                  </a:txBody>
                  <a:tcPr/>
                </a:tc>
                <a:tc hMerge="1">
                  <a:txBody>
                    <a:bodyPr/>
                    <a:lstStyle/>
                    <a:p>
                      <a:pPr algn="ctr"/>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362038">
                <a:tc>
                  <a:txBody>
                    <a:bodyPr/>
                    <a:lstStyle>
                      <a:lvl1pPr marL="0" algn="l" defTabSz="457200" rtl="0" eaLnBrk="1" latinLnBrk="0" hangingPunct="1">
                        <a:defRPr sz="1800" kern="1200">
                          <a:solidFill>
                            <a:schemeClr val="dk1"/>
                          </a:solidFill>
                          <a:latin typeface="Lato Light"/>
                        </a:defRPr>
                      </a:lvl1pPr>
                      <a:lvl2pPr marL="457200" algn="l" defTabSz="457200" rtl="0" eaLnBrk="1" latinLnBrk="0" hangingPunct="1">
                        <a:defRPr sz="1800" kern="1200">
                          <a:solidFill>
                            <a:schemeClr val="dk1"/>
                          </a:solidFill>
                          <a:latin typeface="Lato Light"/>
                        </a:defRPr>
                      </a:lvl2pPr>
                      <a:lvl3pPr marL="914400" algn="l" defTabSz="457200" rtl="0" eaLnBrk="1" latinLnBrk="0" hangingPunct="1">
                        <a:defRPr sz="1800" kern="1200">
                          <a:solidFill>
                            <a:schemeClr val="dk1"/>
                          </a:solidFill>
                          <a:latin typeface="Lato Light"/>
                        </a:defRPr>
                      </a:lvl3pPr>
                      <a:lvl4pPr marL="1371600" algn="l" defTabSz="457200" rtl="0" eaLnBrk="1" latinLnBrk="0" hangingPunct="1">
                        <a:defRPr sz="1800" kern="1200">
                          <a:solidFill>
                            <a:schemeClr val="dk1"/>
                          </a:solidFill>
                          <a:latin typeface="Lato Light"/>
                        </a:defRPr>
                      </a:lvl4pPr>
                      <a:lvl5pPr marL="1828800" algn="l" defTabSz="457200" rtl="0" eaLnBrk="1" latinLnBrk="0" hangingPunct="1">
                        <a:defRPr sz="1800" kern="1200">
                          <a:solidFill>
                            <a:schemeClr val="dk1"/>
                          </a:solidFill>
                          <a:latin typeface="Lato Light"/>
                        </a:defRPr>
                      </a:lvl5pPr>
                      <a:lvl6pPr marL="2286000" algn="l" defTabSz="457200" rtl="0" eaLnBrk="1" latinLnBrk="0" hangingPunct="1">
                        <a:defRPr sz="1800" kern="1200">
                          <a:solidFill>
                            <a:schemeClr val="dk1"/>
                          </a:solidFill>
                          <a:latin typeface="Lato Light"/>
                        </a:defRPr>
                      </a:lvl6pPr>
                      <a:lvl7pPr marL="2743200" algn="l" defTabSz="457200" rtl="0" eaLnBrk="1" latinLnBrk="0" hangingPunct="1">
                        <a:defRPr sz="1800" kern="1200">
                          <a:solidFill>
                            <a:schemeClr val="dk1"/>
                          </a:solidFill>
                          <a:latin typeface="Lato Light"/>
                        </a:defRPr>
                      </a:lvl7pPr>
                      <a:lvl8pPr marL="3200400" algn="l" defTabSz="457200" rtl="0" eaLnBrk="1" latinLnBrk="0" hangingPunct="1">
                        <a:defRPr sz="1800" kern="1200">
                          <a:solidFill>
                            <a:schemeClr val="dk1"/>
                          </a:solidFill>
                          <a:latin typeface="Lato Light"/>
                        </a:defRPr>
                      </a:lvl8pPr>
                      <a:lvl9pPr marL="3657600" algn="l" defTabSz="457200" rtl="0" eaLnBrk="1" latinLnBrk="0" hangingPunct="1">
                        <a:defRPr sz="1800" kern="1200">
                          <a:solidFill>
                            <a:schemeClr val="dk1"/>
                          </a:solidFill>
                          <a:latin typeface="Lato Light"/>
                        </a:defRPr>
                      </a:lvl9pPr>
                    </a:lstStyle>
                    <a:p>
                      <a:pPr algn="ctr"/>
                      <a:r>
                        <a:rPr lang="en-US" sz="2400" b="1" dirty="0" err="1">
                          <a:solidFill>
                            <a:srgbClr val="C00000"/>
                          </a:solidFill>
                        </a:rPr>
                        <a:t>Cuộc</a:t>
                      </a:r>
                      <a:r>
                        <a:rPr lang="en-US" sz="2400" b="1" baseline="0" dirty="0">
                          <a:solidFill>
                            <a:srgbClr val="C00000"/>
                          </a:solidFill>
                        </a:rPr>
                        <a:t> </a:t>
                      </a:r>
                      <a:r>
                        <a:rPr lang="en-US" sz="2400" b="1" baseline="0" dirty="0" err="1">
                          <a:solidFill>
                            <a:srgbClr val="C00000"/>
                          </a:solidFill>
                        </a:rPr>
                        <a:t>sống</a:t>
                      </a:r>
                      <a:r>
                        <a:rPr lang="en-US" sz="2400" b="1" baseline="0" dirty="0">
                          <a:solidFill>
                            <a:srgbClr val="C00000"/>
                          </a:solidFill>
                        </a:rPr>
                        <a:t> </a:t>
                      </a:r>
                      <a:r>
                        <a:rPr lang="en-US" sz="2400" b="1" baseline="0" dirty="0" err="1">
                          <a:solidFill>
                            <a:srgbClr val="C00000"/>
                          </a:solidFill>
                        </a:rPr>
                        <a:t>của</a:t>
                      </a:r>
                      <a:r>
                        <a:rPr lang="en-US" sz="2400" b="1" baseline="0" dirty="0">
                          <a:solidFill>
                            <a:srgbClr val="C00000"/>
                          </a:solidFill>
                        </a:rPr>
                        <a:t> </a:t>
                      </a:r>
                      <a:r>
                        <a:rPr lang="en-US" sz="2400" b="1" baseline="0" dirty="0" err="1">
                          <a:solidFill>
                            <a:srgbClr val="C00000"/>
                          </a:solidFill>
                        </a:rPr>
                        <a:t>buôn</a:t>
                      </a:r>
                      <a:r>
                        <a:rPr lang="en-US" sz="2400" b="1" baseline="0" dirty="0">
                          <a:solidFill>
                            <a:srgbClr val="C00000"/>
                          </a:solidFill>
                        </a:rPr>
                        <a:t> </a:t>
                      </a:r>
                      <a:r>
                        <a:rPr lang="en-US" sz="2400" b="1" baseline="0" dirty="0" err="1">
                          <a:solidFill>
                            <a:srgbClr val="C00000"/>
                          </a:solidFill>
                        </a:rPr>
                        <a:t>làng</a:t>
                      </a:r>
                      <a:endParaRPr lang="en-US" sz="2400" b="1" dirty="0">
                        <a:solidFill>
                          <a:srgbClr val="C00000"/>
                        </a:solidFill>
                        <a:latin typeface="Times New Roman" pitchFamily="18" charset="0"/>
                        <a:cs typeface="Times New Roman" pitchFamily="18" charset="0"/>
                      </a:endParaRPr>
                    </a:p>
                  </a:txBody>
                  <a:tcPr/>
                </a:tc>
                <a:tc>
                  <a:txBody>
                    <a:bodyPr/>
                    <a:lstStyle>
                      <a:lvl1pPr marL="0" algn="l" defTabSz="457200" rtl="0" eaLnBrk="1" latinLnBrk="0" hangingPunct="1">
                        <a:defRPr sz="1800" kern="1200">
                          <a:solidFill>
                            <a:schemeClr val="dk1"/>
                          </a:solidFill>
                          <a:latin typeface="Lato Light"/>
                        </a:defRPr>
                      </a:lvl1pPr>
                      <a:lvl2pPr marL="457200" algn="l" defTabSz="457200" rtl="0" eaLnBrk="1" latinLnBrk="0" hangingPunct="1">
                        <a:defRPr sz="1800" kern="1200">
                          <a:solidFill>
                            <a:schemeClr val="dk1"/>
                          </a:solidFill>
                          <a:latin typeface="Lato Light"/>
                        </a:defRPr>
                      </a:lvl2pPr>
                      <a:lvl3pPr marL="914400" algn="l" defTabSz="457200" rtl="0" eaLnBrk="1" latinLnBrk="0" hangingPunct="1">
                        <a:defRPr sz="1800" kern="1200">
                          <a:solidFill>
                            <a:schemeClr val="dk1"/>
                          </a:solidFill>
                          <a:latin typeface="Lato Light"/>
                        </a:defRPr>
                      </a:lvl3pPr>
                      <a:lvl4pPr marL="1371600" algn="l" defTabSz="457200" rtl="0" eaLnBrk="1" latinLnBrk="0" hangingPunct="1">
                        <a:defRPr sz="1800" kern="1200">
                          <a:solidFill>
                            <a:schemeClr val="dk1"/>
                          </a:solidFill>
                          <a:latin typeface="Lato Light"/>
                        </a:defRPr>
                      </a:lvl4pPr>
                      <a:lvl5pPr marL="1828800" algn="l" defTabSz="457200" rtl="0" eaLnBrk="1" latinLnBrk="0" hangingPunct="1">
                        <a:defRPr sz="1800" kern="1200">
                          <a:solidFill>
                            <a:schemeClr val="dk1"/>
                          </a:solidFill>
                          <a:latin typeface="Lato Light"/>
                        </a:defRPr>
                      </a:lvl5pPr>
                      <a:lvl6pPr marL="2286000" algn="l" defTabSz="457200" rtl="0" eaLnBrk="1" latinLnBrk="0" hangingPunct="1">
                        <a:defRPr sz="1800" kern="1200">
                          <a:solidFill>
                            <a:schemeClr val="dk1"/>
                          </a:solidFill>
                          <a:latin typeface="Lato Light"/>
                        </a:defRPr>
                      </a:lvl6pPr>
                      <a:lvl7pPr marL="2743200" algn="l" defTabSz="457200" rtl="0" eaLnBrk="1" latinLnBrk="0" hangingPunct="1">
                        <a:defRPr sz="1800" kern="1200">
                          <a:solidFill>
                            <a:schemeClr val="dk1"/>
                          </a:solidFill>
                          <a:latin typeface="Lato Light"/>
                        </a:defRPr>
                      </a:lvl7pPr>
                      <a:lvl8pPr marL="3200400" algn="l" defTabSz="457200" rtl="0" eaLnBrk="1" latinLnBrk="0" hangingPunct="1">
                        <a:defRPr sz="1800" kern="1200">
                          <a:solidFill>
                            <a:schemeClr val="dk1"/>
                          </a:solidFill>
                          <a:latin typeface="Lato Light"/>
                        </a:defRPr>
                      </a:lvl8pPr>
                      <a:lvl9pPr marL="3657600" algn="l" defTabSz="457200" rtl="0" eaLnBrk="1" latinLnBrk="0" hangingPunct="1">
                        <a:defRPr sz="1800" kern="1200">
                          <a:solidFill>
                            <a:schemeClr val="dk1"/>
                          </a:solidFill>
                          <a:latin typeface="Lato Light"/>
                        </a:defRPr>
                      </a:lvl9p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362038">
                <a:tc>
                  <a:txBody>
                    <a:bodyPr/>
                    <a:lstStyle>
                      <a:lvl1pPr marL="0" algn="l" defTabSz="457200" rtl="0" eaLnBrk="1" latinLnBrk="0" hangingPunct="1">
                        <a:defRPr sz="1800" kern="1200">
                          <a:solidFill>
                            <a:schemeClr val="dk1"/>
                          </a:solidFill>
                          <a:latin typeface="Lato Light"/>
                        </a:defRPr>
                      </a:lvl1pPr>
                      <a:lvl2pPr marL="457200" algn="l" defTabSz="457200" rtl="0" eaLnBrk="1" latinLnBrk="0" hangingPunct="1">
                        <a:defRPr sz="1800" kern="1200">
                          <a:solidFill>
                            <a:schemeClr val="dk1"/>
                          </a:solidFill>
                          <a:latin typeface="Lato Light"/>
                        </a:defRPr>
                      </a:lvl2pPr>
                      <a:lvl3pPr marL="914400" algn="l" defTabSz="457200" rtl="0" eaLnBrk="1" latinLnBrk="0" hangingPunct="1">
                        <a:defRPr sz="1800" kern="1200">
                          <a:solidFill>
                            <a:schemeClr val="dk1"/>
                          </a:solidFill>
                          <a:latin typeface="Lato Light"/>
                        </a:defRPr>
                      </a:lvl3pPr>
                      <a:lvl4pPr marL="1371600" algn="l" defTabSz="457200" rtl="0" eaLnBrk="1" latinLnBrk="0" hangingPunct="1">
                        <a:defRPr sz="1800" kern="1200">
                          <a:solidFill>
                            <a:schemeClr val="dk1"/>
                          </a:solidFill>
                          <a:latin typeface="Lato Light"/>
                        </a:defRPr>
                      </a:lvl4pPr>
                      <a:lvl5pPr marL="1828800" algn="l" defTabSz="457200" rtl="0" eaLnBrk="1" latinLnBrk="0" hangingPunct="1">
                        <a:defRPr sz="1800" kern="1200">
                          <a:solidFill>
                            <a:schemeClr val="dk1"/>
                          </a:solidFill>
                          <a:latin typeface="Lato Light"/>
                        </a:defRPr>
                      </a:lvl5pPr>
                      <a:lvl6pPr marL="2286000" algn="l" defTabSz="457200" rtl="0" eaLnBrk="1" latinLnBrk="0" hangingPunct="1">
                        <a:defRPr sz="1800" kern="1200">
                          <a:solidFill>
                            <a:schemeClr val="dk1"/>
                          </a:solidFill>
                          <a:latin typeface="Lato Light"/>
                        </a:defRPr>
                      </a:lvl6pPr>
                      <a:lvl7pPr marL="2743200" algn="l" defTabSz="457200" rtl="0" eaLnBrk="1" latinLnBrk="0" hangingPunct="1">
                        <a:defRPr sz="1800" kern="1200">
                          <a:solidFill>
                            <a:schemeClr val="dk1"/>
                          </a:solidFill>
                          <a:latin typeface="Lato Light"/>
                        </a:defRPr>
                      </a:lvl7pPr>
                      <a:lvl8pPr marL="3200400" algn="l" defTabSz="457200" rtl="0" eaLnBrk="1" latinLnBrk="0" hangingPunct="1">
                        <a:defRPr sz="1800" kern="1200">
                          <a:solidFill>
                            <a:schemeClr val="dk1"/>
                          </a:solidFill>
                          <a:latin typeface="Lato Light"/>
                        </a:defRPr>
                      </a:lvl8pPr>
                      <a:lvl9pPr marL="3657600" algn="l" defTabSz="457200" rtl="0" eaLnBrk="1" latinLnBrk="0" hangingPunct="1">
                        <a:defRPr sz="1800" kern="1200">
                          <a:solidFill>
                            <a:schemeClr val="dk1"/>
                          </a:solidFill>
                          <a:latin typeface="Lato Light"/>
                        </a:defRPr>
                      </a:lvl9pPr>
                    </a:lstStyle>
                    <a:p>
                      <a:pPr algn="ctr"/>
                      <a:r>
                        <a:rPr lang="en-US" sz="2400" b="1" baseline="0" dirty="0" err="1">
                          <a:solidFill>
                            <a:srgbClr val="00B0F0"/>
                          </a:solidFill>
                        </a:rPr>
                        <a:t>Sự</a:t>
                      </a:r>
                      <a:r>
                        <a:rPr lang="en-US" sz="2400" b="1" baseline="0" dirty="0">
                          <a:solidFill>
                            <a:srgbClr val="00B0F0"/>
                          </a:solidFill>
                        </a:rPr>
                        <a:t> </a:t>
                      </a:r>
                      <a:r>
                        <a:rPr lang="en-US" sz="2400" b="1" baseline="0" dirty="0" err="1">
                          <a:solidFill>
                            <a:srgbClr val="00B0F0"/>
                          </a:solidFill>
                        </a:rPr>
                        <a:t>cố</a:t>
                      </a:r>
                      <a:r>
                        <a:rPr lang="en-US" sz="2400" b="1" baseline="0" dirty="0">
                          <a:solidFill>
                            <a:srgbClr val="00B0F0"/>
                          </a:solidFill>
                        </a:rPr>
                        <a:t> </a:t>
                      </a:r>
                      <a:r>
                        <a:rPr lang="en-US" sz="2400" b="1" baseline="0" dirty="0" err="1">
                          <a:solidFill>
                            <a:srgbClr val="00B0F0"/>
                          </a:solidFill>
                        </a:rPr>
                        <a:t>bất</a:t>
                      </a:r>
                      <a:r>
                        <a:rPr lang="en-US" sz="2400" b="1" baseline="0" dirty="0">
                          <a:solidFill>
                            <a:srgbClr val="00B0F0"/>
                          </a:solidFill>
                        </a:rPr>
                        <a:t> </a:t>
                      </a:r>
                      <a:r>
                        <a:rPr lang="en-US" sz="2400" b="1" baseline="0" dirty="0" err="1">
                          <a:solidFill>
                            <a:srgbClr val="00B0F0"/>
                          </a:solidFill>
                        </a:rPr>
                        <a:t>ngờ</a:t>
                      </a:r>
                      <a:r>
                        <a:rPr lang="en-US" sz="2400" b="1" baseline="0" dirty="0">
                          <a:solidFill>
                            <a:srgbClr val="00B0F0"/>
                          </a:solidFill>
                        </a:rPr>
                        <a:t> </a:t>
                      </a:r>
                      <a:r>
                        <a:rPr lang="en-US" sz="2400" b="1" baseline="0" dirty="0" err="1">
                          <a:solidFill>
                            <a:srgbClr val="00B0F0"/>
                          </a:solidFill>
                        </a:rPr>
                        <a:t>về</a:t>
                      </a:r>
                      <a:r>
                        <a:rPr lang="en-US" sz="2400" b="1" baseline="0" dirty="0">
                          <a:solidFill>
                            <a:srgbClr val="00B0F0"/>
                          </a:solidFill>
                        </a:rPr>
                        <a:t> </a:t>
                      </a:r>
                      <a:r>
                        <a:rPr lang="en-US" sz="2400" b="1" baseline="0" dirty="0" err="1">
                          <a:solidFill>
                            <a:srgbClr val="00B0F0"/>
                          </a:solidFill>
                        </a:rPr>
                        <a:t>thời</a:t>
                      </a:r>
                      <a:r>
                        <a:rPr lang="en-US" sz="2400" b="1" baseline="0" dirty="0">
                          <a:solidFill>
                            <a:srgbClr val="00B0F0"/>
                          </a:solidFill>
                        </a:rPr>
                        <a:t> </a:t>
                      </a:r>
                      <a:r>
                        <a:rPr lang="en-US" sz="2400" b="1" baseline="0" dirty="0" err="1">
                          <a:solidFill>
                            <a:srgbClr val="00B0F0"/>
                          </a:solidFill>
                        </a:rPr>
                        <a:t>tiết</a:t>
                      </a:r>
                      <a:endParaRPr lang="en-US" sz="2400" b="1" baseline="0" dirty="0">
                        <a:solidFill>
                          <a:srgbClr val="00B0F0"/>
                        </a:solidFill>
                        <a:latin typeface="Times New Roman" pitchFamily="18" charset="0"/>
                        <a:cs typeface="Times New Roman" pitchFamily="18" charset="0"/>
                      </a:endParaRPr>
                    </a:p>
                  </a:txBody>
                  <a:tcPr/>
                </a:tc>
                <a:tc>
                  <a:txBody>
                    <a:bodyPr/>
                    <a:lstStyle>
                      <a:lvl1pPr marL="0" algn="l" defTabSz="457200" rtl="0" eaLnBrk="1" latinLnBrk="0" hangingPunct="1">
                        <a:defRPr sz="1800" kern="1200">
                          <a:solidFill>
                            <a:schemeClr val="dk1"/>
                          </a:solidFill>
                          <a:latin typeface="Lato Light"/>
                        </a:defRPr>
                      </a:lvl1pPr>
                      <a:lvl2pPr marL="457200" algn="l" defTabSz="457200" rtl="0" eaLnBrk="1" latinLnBrk="0" hangingPunct="1">
                        <a:defRPr sz="1800" kern="1200">
                          <a:solidFill>
                            <a:schemeClr val="dk1"/>
                          </a:solidFill>
                          <a:latin typeface="Lato Light"/>
                        </a:defRPr>
                      </a:lvl2pPr>
                      <a:lvl3pPr marL="914400" algn="l" defTabSz="457200" rtl="0" eaLnBrk="1" latinLnBrk="0" hangingPunct="1">
                        <a:defRPr sz="1800" kern="1200">
                          <a:solidFill>
                            <a:schemeClr val="dk1"/>
                          </a:solidFill>
                          <a:latin typeface="Lato Light"/>
                        </a:defRPr>
                      </a:lvl3pPr>
                      <a:lvl4pPr marL="1371600" algn="l" defTabSz="457200" rtl="0" eaLnBrk="1" latinLnBrk="0" hangingPunct="1">
                        <a:defRPr sz="1800" kern="1200">
                          <a:solidFill>
                            <a:schemeClr val="dk1"/>
                          </a:solidFill>
                          <a:latin typeface="Lato Light"/>
                        </a:defRPr>
                      </a:lvl4pPr>
                      <a:lvl5pPr marL="1828800" algn="l" defTabSz="457200" rtl="0" eaLnBrk="1" latinLnBrk="0" hangingPunct="1">
                        <a:defRPr sz="1800" kern="1200">
                          <a:solidFill>
                            <a:schemeClr val="dk1"/>
                          </a:solidFill>
                          <a:latin typeface="Lato Light"/>
                        </a:defRPr>
                      </a:lvl5pPr>
                      <a:lvl6pPr marL="2286000" algn="l" defTabSz="457200" rtl="0" eaLnBrk="1" latinLnBrk="0" hangingPunct="1">
                        <a:defRPr sz="1800" kern="1200">
                          <a:solidFill>
                            <a:schemeClr val="dk1"/>
                          </a:solidFill>
                          <a:latin typeface="Lato Light"/>
                        </a:defRPr>
                      </a:lvl6pPr>
                      <a:lvl7pPr marL="2743200" algn="l" defTabSz="457200" rtl="0" eaLnBrk="1" latinLnBrk="0" hangingPunct="1">
                        <a:defRPr sz="1800" kern="1200">
                          <a:solidFill>
                            <a:schemeClr val="dk1"/>
                          </a:solidFill>
                          <a:latin typeface="Lato Light"/>
                        </a:defRPr>
                      </a:lvl7pPr>
                      <a:lvl8pPr marL="3200400" algn="l" defTabSz="457200" rtl="0" eaLnBrk="1" latinLnBrk="0" hangingPunct="1">
                        <a:defRPr sz="1800" kern="1200">
                          <a:solidFill>
                            <a:schemeClr val="dk1"/>
                          </a:solidFill>
                          <a:latin typeface="Lato Light"/>
                        </a:defRPr>
                      </a:lvl8pPr>
                      <a:lvl9pPr marL="3657600" algn="l" defTabSz="457200" rtl="0" eaLnBrk="1" latinLnBrk="0" hangingPunct="1">
                        <a:defRPr sz="1800" kern="1200">
                          <a:solidFill>
                            <a:schemeClr val="dk1"/>
                          </a:solidFill>
                          <a:latin typeface="Lato Light"/>
                        </a:defRPr>
                      </a:lvl9p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pic>
        <p:nvPicPr>
          <p:cNvPr id="6" name="Picture 5">
            <a:extLst>
              <a:ext uri="{FF2B5EF4-FFF2-40B4-BE49-F238E27FC236}">
                <a16:creationId xmlns:a16="http://schemas.microsoft.com/office/drawing/2014/main" id="{C68FDE70-9A44-4787-AFDC-DC663576A766}"/>
              </a:ext>
            </a:extLst>
          </p:cNvPr>
          <p:cNvPicPr>
            <a:picLocks noChangeAspect="1"/>
          </p:cNvPicPr>
          <p:nvPr/>
        </p:nvPicPr>
        <p:blipFill>
          <a:blip r:embed="rId2"/>
          <a:stretch>
            <a:fillRect/>
          </a:stretch>
        </p:blipFill>
        <p:spPr>
          <a:xfrm>
            <a:off x="7389067" y="12069"/>
            <a:ext cx="1506024" cy="1576387"/>
          </a:xfrm>
          <a:prstGeom prst="rect">
            <a:avLst/>
          </a:prstGeom>
        </p:spPr>
      </p:pic>
      <p:sp>
        <p:nvSpPr>
          <p:cNvPr id="7" name="TextBox 6">
            <a:extLst>
              <a:ext uri="{FF2B5EF4-FFF2-40B4-BE49-F238E27FC236}">
                <a16:creationId xmlns:a16="http://schemas.microsoft.com/office/drawing/2014/main" id="{08ECBF0D-5239-4C10-BCEC-7500BDDACE8C}"/>
              </a:ext>
            </a:extLst>
          </p:cNvPr>
          <p:cNvSpPr txBox="1"/>
          <p:nvPr/>
        </p:nvSpPr>
        <p:spPr>
          <a:xfrm>
            <a:off x="2229364" y="1588456"/>
            <a:ext cx="6657706" cy="1200329"/>
          </a:xfrm>
          <a:prstGeom prst="rect">
            <a:avLst/>
          </a:prstGeom>
          <a:noFill/>
        </p:spPr>
        <p:txBody>
          <a:bodyPr wrap="square" rtlCol="0">
            <a:spAutoFit/>
          </a:bodyPr>
          <a:lstStyle/>
          <a:p>
            <a:r>
              <a:rPr lang="en-US" sz="2400" dirty="0">
                <a:solidFill>
                  <a:srgbClr val="C00000"/>
                </a:solidFill>
                <a:latin typeface="Times New Roman" panose="02020603050405020304" pitchFamily="18" charset="0"/>
              </a:rPr>
              <a:t>C</a:t>
            </a:r>
            <a:r>
              <a:rPr lang="vi-VN" sz="2400" dirty="0" err="1">
                <a:solidFill>
                  <a:srgbClr val="C00000"/>
                </a:solidFill>
                <a:latin typeface="Times New Roman" panose="02020603050405020304" pitchFamily="18" charset="0"/>
              </a:rPr>
              <a:t>ác</a:t>
            </a:r>
            <a:r>
              <a:rPr lang="vi-VN" sz="2400" dirty="0">
                <a:solidFill>
                  <a:srgbClr val="C00000"/>
                </a:solidFill>
                <a:latin typeface="Times New Roman" panose="02020603050405020304" pitchFamily="18" charset="0"/>
              </a:rPr>
              <a:t> dân tộc Tây Nguyên sống chung</a:t>
            </a:r>
            <a:r>
              <a:rPr lang="en-US" sz="2400" dirty="0">
                <a:solidFill>
                  <a:srgbClr val="C00000"/>
                </a:solidFill>
                <a:latin typeface="Times New Roman" panose="02020603050405020304" pitchFamily="18" charset="0"/>
              </a:rPr>
              <a:t>, </a:t>
            </a:r>
            <a:r>
              <a:rPr lang="vi-VN" sz="2400" dirty="0">
                <a:solidFill>
                  <a:srgbClr val="C00000"/>
                </a:solidFill>
                <a:latin typeface="Times New Roman" panose="02020603050405020304" pitchFamily="18" charset="0"/>
              </a:rPr>
              <a:t>vui tươi êm ấm </a:t>
            </a:r>
            <a:r>
              <a:rPr lang="en-US" sz="2400" dirty="0">
                <a:solidFill>
                  <a:srgbClr val="C00000"/>
                </a:solidFill>
                <a:latin typeface="Times New Roman" panose="02020603050405020304" pitchFamily="18" charset="0"/>
              </a:rPr>
              <a:t>(</a:t>
            </a:r>
            <a:r>
              <a:rPr lang="vi-VN" sz="2400" dirty="0">
                <a:solidFill>
                  <a:srgbClr val="C00000"/>
                </a:solidFill>
                <a:latin typeface="Times New Roman" panose="02020603050405020304" pitchFamily="18" charset="0"/>
              </a:rPr>
              <a:t>Nhà nào cũng có cối giã gạo, đàn t’rưng, cồng chiêng, trâu bò</a:t>
            </a:r>
            <a:r>
              <a:rPr lang="vi-VN" sz="2400">
                <a:solidFill>
                  <a:srgbClr val="C00000"/>
                </a:solidFill>
                <a:latin typeface="Times New Roman" panose="02020603050405020304" pitchFamily="18" charset="0"/>
              </a:rPr>
              <a:t>, heo</a:t>
            </a:r>
            <a:r>
              <a:rPr lang="en-US" sz="2400">
                <a:solidFill>
                  <a:srgbClr val="C00000"/>
                </a:solidFill>
                <a:latin typeface="Times New Roman" panose="02020603050405020304" pitchFamily="18" charset="0"/>
              </a:rPr>
              <a:t>,</a:t>
            </a:r>
            <a:r>
              <a:rPr lang="vi-VN" sz="2400">
                <a:solidFill>
                  <a:srgbClr val="C00000"/>
                </a:solidFill>
                <a:latin typeface="Times New Roman" panose="02020603050405020304" pitchFamily="18" charset="0"/>
              </a:rPr>
              <a:t> </a:t>
            </a:r>
            <a:r>
              <a:rPr lang="vi-VN" sz="2400" dirty="0">
                <a:solidFill>
                  <a:srgbClr val="C00000"/>
                </a:solidFill>
                <a:latin typeface="Times New Roman" panose="02020603050405020304" pitchFamily="18" charset="0"/>
              </a:rPr>
              <a:t>gà đầy đàn, đầy sân</a:t>
            </a:r>
            <a:r>
              <a:rPr lang="en-US" sz="2400" dirty="0">
                <a:solidFill>
                  <a:srgbClr val="C00000"/>
                </a:solidFill>
                <a:latin typeface="Times New Roman" panose="02020603050405020304" pitchFamily="18" charset="0"/>
              </a:rPr>
              <a:t>)</a:t>
            </a:r>
            <a:endParaRPr lang="en-US" sz="2400" dirty="0">
              <a:solidFill>
                <a:srgbClr val="C0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9013B475-08E1-4501-82EB-3D3490C0B70E}"/>
              </a:ext>
            </a:extLst>
          </p:cNvPr>
          <p:cNvSpPr txBox="1"/>
          <p:nvPr/>
        </p:nvSpPr>
        <p:spPr>
          <a:xfrm>
            <a:off x="2229364" y="3099281"/>
            <a:ext cx="6483523" cy="830997"/>
          </a:xfrm>
          <a:prstGeom prst="rect">
            <a:avLst/>
          </a:prstGeom>
          <a:noFill/>
        </p:spPr>
        <p:txBody>
          <a:bodyPr wrap="square" rtlCol="0">
            <a:spAutoFit/>
          </a:bodyPr>
          <a:lstStyle/>
          <a:p>
            <a:r>
              <a:rPr lang="en-US" sz="2400" dirty="0">
                <a:solidFill>
                  <a:srgbClr val="0070C0"/>
                </a:solidFill>
                <a:latin typeface="Times New Roman" panose="02020603050405020304" pitchFamily="18" charset="0"/>
              </a:rPr>
              <a:t>T</a:t>
            </a:r>
            <a:r>
              <a:rPr lang="vi-VN" sz="2400" dirty="0" err="1">
                <a:solidFill>
                  <a:srgbClr val="0070C0"/>
                </a:solidFill>
                <a:latin typeface="Times New Roman" panose="02020603050405020304" pitchFamily="18" charset="0"/>
              </a:rPr>
              <a:t>rời</a:t>
            </a:r>
            <a:r>
              <a:rPr lang="vi-VN" sz="2400" dirty="0">
                <a:solidFill>
                  <a:srgbClr val="0070C0"/>
                </a:solidFill>
                <a:latin typeface="Times New Roman" panose="02020603050405020304" pitchFamily="18" charset="0"/>
              </a:rPr>
              <a:t> mưa to gió lớn, sấm chớp ầm ầm, nước từ bốn phía đổ về trắng xoá mặt đất. </a:t>
            </a:r>
            <a:endParaRPr lang="en-US" sz="2400" dirty="0">
              <a:solidFill>
                <a:srgbClr val="0070C0"/>
              </a:solidFill>
            </a:endParaRPr>
          </a:p>
        </p:txBody>
      </p:sp>
    </p:spTree>
    <p:extLst>
      <p:ext uri="{BB962C8B-B14F-4D97-AF65-F5344CB8AC3E}">
        <p14:creationId xmlns:p14="http://schemas.microsoft.com/office/powerpoint/2010/main" val="119998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FF90F8F-E566-8E30-263E-A399B286316E}"/>
              </a:ext>
            </a:extLst>
          </p:cNvPr>
          <p:cNvPicPr>
            <a:picLocks noChangeAspect="1"/>
          </p:cNvPicPr>
          <p:nvPr/>
        </p:nvPicPr>
        <p:blipFill>
          <a:blip r:embed="rId2"/>
          <a:stretch>
            <a:fillRect/>
          </a:stretch>
        </p:blipFill>
        <p:spPr>
          <a:xfrm>
            <a:off x="29609" y="48868"/>
            <a:ext cx="2740738" cy="5094632"/>
          </a:xfrm>
          <a:prstGeom prst="rect">
            <a:avLst/>
          </a:prstGeom>
        </p:spPr>
      </p:pic>
      <p:sp>
        <p:nvSpPr>
          <p:cNvPr id="18" name="Oval Callout 14">
            <a:extLst>
              <a:ext uri="{FF2B5EF4-FFF2-40B4-BE49-F238E27FC236}">
                <a16:creationId xmlns:a16="http://schemas.microsoft.com/office/drawing/2014/main" id="{DB7E9B25-7B72-2940-E1E4-5CB06592DC87}"/>
              </a:ext>
            </a:extLst>
          </p:cNvPr>
          <p:cNvSpPr/>
          <p:nvPr/>
        </p:nvSpPr>
        <p:spPr>
          <a:xfrm>
            <a:off x="2941414" y="0"/>
            <a:ext cx="3296047" cy="1325131"/>
          </a:xfrm>
          <a:prstGeom prst="wedgeEllipseCallout">
            <a:avLst>
              <a:gd name="adj1" fmla="val -107566"/>
              <a:gd name="adj2" fmla="val -1061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Những</a:t>
            </a:r>
            <a:r>
              <a:rPr kumimoji="0" lang="en-US"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cặp</a:t>
            </a:r>
            <a:r>
              <a:rPr kumimoji="0" lang="en-US"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vi-VN"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đi về vùng rừng núi phía Bắc trùng điệp</a:t>
            </a:r>
            <a:r>
              <a:rPr kumimoji="0" lang="en-US"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h</a:t>
            </a:r>
            <a:r>
              <a:rPr kumimoji="0" lang="vi-VN" b="0" i="0" u="none" strike="noStrike" kern="0" cap="none" spc="0" normalizeH="0" baseline="0" noProof="0" dirty="0">
                <a:ln>
                  <a:noFill/>
                </a:ln>
                <a:solidFill>
                  <a:srgbClr val="FFFF00"/>
                </a:solidFill>
                <a:effectLst/>
                <a:uLnTx/>
                <a:uFillTx/>
                <a:latin typeface="Times New Roman" panose="02020603050405020304" pitchFamily="18" charset="0"/>
                <a:ea typeface="+mn-ea"/>
                <a:cs typeface="+mn-cs"/>
              </a:rPr>
              <a:t>ọ là tổ tiên của các dân tộc Mông, Dao, Tày, Nùng, Thái,... ngày nay. </a:t>
            </a:r>
            <a:endParaRPr kumimoji="0" lang="en-US" b="0" i="0" u="none" strike="noStrike" kern="0" cap="none" spc="0" normalizeH="0" baseline="0" noProof="0" dirty="0">
              <a:ln>
                <a:noFill/>
              </a:ln>
              <a:solidFill>
                <a:srgbClr val="FFFF00"/>
              </a:solidFill>
              <a:effectLst/>
              <a:uLnTx/>
              <a:uFillTx/>
              <a:latin typeface="Trebuchet MS" panose="020B0603020202020204"/>
              <a:ea typeface="+mn-ea"/>
              <a:cs typeface="+mn-cs"/>
            </a:endParaRPr>
          </a:p>
        </p:txBody>
      </p:sp>
      <p:sp>
        <p:nvSpPr>
          <p:cNvPr id="19" name="Cloud Callout 17">
            <a:extLst>
              <a:ext uri="{FF2B5EF4-FFF2-40B4-BE49-F238E27FC236}">
                <a16:creationId xmlns:a16="http://schemas.microsoft.com/office/drawing/2014/main" id="{05BABE44-1BB0-B311-7122-0336883E28D1}"/>
              </a:ext>
            </a:extLst>
          </p:cNvPr>
          <p:cNvSpPr/>
          <p:nvPr/>
        </p:nvSpPr>
        <p:spPr>
          <a:xfrm>
            <a:off x="2585783" y="1893633"/>
            <a:ext cx="3900058" cy="1396754"/>
          </a:xfrm>
          <a:prstGeom prst="cloudCallout">
            <a:avLst>
              <a:gd name="adj1" fmla="val -66730"/>
              <a:gd name="adj2" fmla="val -2873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Những</a:t>
            </a:r>
            <a:r>
              <a:rPr kumimoji="0" lang="en-US"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cặp</a:t>
            </a:r>
            <a:r>
              <a:rPr kumimoji="0" lang="en-US"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a:t>
            </a:r>
            <a:r>
              <a:rPr kumimoji="0" lang="en-US"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về</a:t>
            </a:r>
            <a:r>
              <a:rPr kumimoji="0" lang="en-US"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vi-VN"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phía Bắc gần hơn, họ là tổ tiên của các dân tộc ít người miền Trung: Kơ Tu, Vân Kiều, Tà Ôi,...</a:t>
            </a:r>
            <a:endParaRPr kumimoji="0" lang="en-US"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Rounded Rectangular Callout 18">
            <a:extLst>
              <a:ext uri="{FF2B5EF4-FFF2-40B4-BE49-F238E27FC236}">
                <a16:creationId xmlns:a16="http://schemas.microsoft.com/office/drawing/2014/main" id="{5DAE45CB-75B6-557E-05EE-18EA1886E931}"/>
              </a:ext>
            </a:extLst>
          </p:cNvPr>
          <p:cNvSpPr/>
          <p:nvPr/>
        </p:nvSpPr>
        <p:spPr>
          <a:xfrm>
            <a:off x="3148339" y="3636304"/>
            <a:ext cx="3227295" cy="1125441"/>
          </a:xfrm>
          <a:prstGeom prst="wedgeRoundRectCallout">
            <a:avLst>
              <a:gd name="adj1" fmla="val -80772"/>
              <a:gd name="adj2" fmla="val -5357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Những </a:t>
            </a:r>
            <a:r>
              <a:rPr kumimoji="0" lang="en-US"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cặp</a:t>
            </a:r>
            <a:r>
              <a:rPr kumimoji="0" lang="en-US"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sinh ra sau cùng đi về vùng núi phía Nam hùng vĩ, họ là tổ tiên các dân tộc Tây Nguyên: Jrai, Êđê, Ba na, Xơ đăng, Kơ Ho, Mạ,... </a:t>
            </a:r>
            <a:endParaRPr kumimoji="0" lang="en-US"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21" name="Picture 20">
            <a:extLst>
              <a:ext uri="{FF2B5EF4-FFF2-40B4-BE49-F238E27FC236}">
                <a16:creationId xmlns:a16="http://schemas.microsoft.com/office/drawing/2014/main" id="{5051048D-D031-9DC1-DCD5-7AFF2DB6A722}"/>
              </a:ext>
            </a:extLst>
          </p:cNvPr>
          <p:cNvPicPr>
            <a:picLocks noChangeAspect="1"/>
          </p:cNvPicPr>
          <p:nvPr/>
        </p:nvPicPr>
        <p:blipFill>
          <a:blip r:embed="rId3"/>
          <a:stretch>
            <a:fillRect/>
          </a:stretch>
        </p:blipFill>
        <p:spPr>
          <a:xfrm>
            <a:off x="6485841" y="87038"/>
            <a:ext cx="2594008" cy="1730472"/>
          </a:xfrm>
          <a:prstGeom prst="rect">
            <a:avLst/>
          </a:prstGeom>
        </p:spPr>
      </p:pic>
      <p:pic>
        <p:nvPicPr>
          <p:cNvPr id="22" name="Picture 21">
            <a:extLst>
              <a:ext uri="{FF2B5EF4-FFF2-40B4-BE49-F238E27FC236}">
                <a16:creationId xmlns:a16="http://schemas.microsoft.com/office/drawing/2014/main" id="{AFCCC570-E9BD-D44E-68F1-6F61D3139BF8}"/>
              </a:ext>
            </a:extLst>
          </p:cNvPr>
          <p:cNvPicPr>
            <a:picLocks noChangeAspect="1"/>
          </p:cNvPicPr>
          <p:nvPr/>
        </p:nvPicPr>
        <p:blipFill>
          <a:blip r:embed="rId4"/>
          <a:stretch>
            <a:fillRect/>
          </a:stretch>
        </p:blipFill>
        <p:spPr>
          <a:xfrm>
            <a:off x="6485841" y="1893633"/>
            <a:ext cx="2594007" cy="1601991"/>
          </a:xfrm>
          <a:prstGeom prst="rect">
            <a:avLst/>
          </a:prstGeom>
        </p:spPr>
      </p:pic>
      <p:pic>
        <p:nvPicPr>
          <p:cNvPr id="23" name="Picture 22">
            <a:extLst>
              <a:ext uri="{FF2B5EF4-FFF2-40B4-BE49-F238E27FC236}">
                <a16:creationId xmlns:a16="http://schemas.microsoft.com/office/drawing/2014/main" id="{59920A2C-531A-1D80-4A14-0BC8C9FC6351}"/>
              </a:ext>
            </a:extLst>
          </p:cNvPr>
          <p:cNvPicPr>
            <a:picLocks noChangeAspect="1"/>
          </p:cNvPicPr>
          <p:nvPr/>
        </p:nvPicPr>
        <p:blipFill>
          <a:blip r:embed="rId5"/>
          <a:stretch>
            <a:fillRect/>
          </a:stretch>
        </p:blipFill>
        <p:spPr>
          <a:xfrm>
            <a:off x="6549993" y="3636304"/>
            <a:ext cx="2594007" cy="1507196"/>
          </a:xfrm>
          <a:prstGeom prst="rect">
            <a:avLst/>
          </a:prstGeom>
        </p:spPr>
      </p:pic>
      <p:sp>
        <p:nvSpPr>
          <p:cNvPr id="24" name="Vertical Scroll 13">
            <a:extLst>
              <a:ext uri="{FF2B5EF4-FFF2-40B4-BE49-F238E27FC236}">
                <a16:creationId xmlns:a16="http://schemas.microsoft.com/office/drawing/2014/main" id="{900CE2D3-4F67-2884-430B-7761565A7D4D}"/>
              </a:ext>
            </a:extLst>
          </p:cNvPr>
          <p:cNvSpPr/>
          <p:nvPr/>
        </p:nvSpPr>
        <p:spPr>
          <a:xfrm>
            <a:off x="-40455" y="1893633"/>
            <a:ext cx="1440433" cy="2359992"/>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latin typeface="Times New Roman" panose="02020603050405020304" pitchFamily="18" charset="0"/>
                <a:cs typeface="Times New Roman" panose="02020603050405020304" pitchFamily="18" charset="0"/>
              </a:rPr>
              <a:t>Hai người ra đầu tiên đi </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về</a:t>
            </a:r>
            <a:r>
              <a:rPr lang="en-US" dirty="0">
                <a:solidFill>
                  <a:srgbClr val="FFFF00"/>
                </a:solidFill>
                <a:latin typeface="Times New Roman" panose="02020603050405020304" pitchFamily="18" charset="0"/>
                <a:cs typeface="Times New Roman" panose="02020603050405020304" pitchFamily="18" charset="0"/>
              </a:rPr>
              <a:t> </a:t>
            </a:r>
            <a:r>
              <a:rPr lang="vi-VN" dirty="0">
                <a:solidFill>
                  <a:srgbClr val="FFFF00"/>
                </a:solidFill>
                <a:latin typeface="Times New Roman" panose="02020603050405020304" pitchFamily="18" charset="0"/>
                <a:cs typeface="Times New Roman" panose="02020603050405020304" pitchFamily="18" charset="0"/>
              </a:rPr>
              <a:t>đồng bằng và Biển Đông bao la lộng gió. Họ là tổ tiên của người Kinh bây giờ</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4972F184-38F1-D0BE-5895-3AD6783B3818}"/>
              </a:ext>
            </a:extLst>
          </p:cNvPr>
          <p:cNvPicPr>
            <a:picLocks noChangeAspect="1"/>
          </p:cNvPicPr>
          <p:nvPr/>
        </p:nvPicPr>
        <p:blipFill>
          <a:blip r:embed="rId6"/>
          <a:stretch>
            <a:fillRect/>
          </a:stretch>
        </p:blipFill>
        <p:spPr>
          <a:xfrm>
            <a:off x="107897" y="688720"/>
            <a:ext cx="1224640" cy="1204913"/>
          </a:xfrm>
          <a:prstGeom prst="rect">
            <a:avLst/>
          </a:prstGeom>
        </p:spPr>
      </p:pic>
    </p:spTree>
    <p:extLst>
      <p:ext uri="{BB962C8B-B14F-4D97-AF65-F5344CB8AC3E}">
        <p14:creationId xmlns:p14="http://schemas.microsoft.com/office/powerpoint/2010/main" val="293454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C76002-DDD4-45C0-BB3E-8CCF4C9202E3}"/>
              </a:ext>
            </a:extLst>
          </p:cNvPr>
          <p:cNvSpPr/>
          <p:nvPr/>
        </p:nvSpPr>
        <p:spPr>
          <a:xfrm>
            <a:off x="1027045" y="503108"/>
            <a:ext cx="792368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BÀI TẬP</a:t>
            </a:r>
            <a:endParaRPr kumimoji="0" lang="en-US" sz="2800" b="1" i="0" u="none" strike="noStrike" kern="1200" cap="none" spc="0" normalizeH="0" baseline="0" noProof="0" dirty="0">
              <a:ln>
                <a:noFill/>
              </a:ln>
              <a:solidFill>
                <a:srgbClr val="FF0000"/>
              </a:solidFill>
              <a:effectLst/>
              <a:uLnTx/>
              <a:uFillTx/>
              <a:latin typeface="Lato Light"/>
              <a:ea typeface="+mn-ea"/>
            </a:endParaRPr>
          </a:p>
        </p:txBody>
      </p:sp>
      <p:graphicFrame>
        <p:nvGraphicFramePr>
          <p:cNvPr id="4" name="Table 3">
            <a:extLst>
              <a:ext uri="{FF2B5EF4-FFF2-40B4-BE49-F238E27FC236}">
                <a16:creationId xmlns:a16="http://schemas.microsoft.com/office/drawing/2014/main" id="{B6542527-A243-4081-A7FC-7BB56A632854}"/>
              </a:ext>
            </a:extLst>
          </p:cNvPr>
          <p:cNvGraphicFramePr>
            <a:graphicFrameLocks noGrp="1"/>
          </p:cNvGraphicFramePr>
          <p:nvPr>
            <p:extLst>
              <p:ext uri="{D42A27DB-BD31-4B8C-83A1-F6EECF244321}">
                <p14:modId xmlns:p14="http://schemas.microsoft.com/office/powerpoint/2010/main" val="3984926787"/>
              </p:ext>
            </p:extLst>
          </p:nvPr>
        </p:nvGraphicFramePr>
        <p:xfrm>
          <a:off x="610156" y="1026328"/>
          <a:ext cx="7923688" cy="3504439"/>
        </p:xfrm>
        <a:graphic>
          <a:graphicData uri="http://schemas.openxmlformats.org/drawingml/2006/table">
            <a:tbl>
              <a:tblPr firstRow="1" bandRow="1">
                <a:tableStyleId>{7DF18680-E054-41AD-8BC1-D1AEF772440D}</a:tableStyleId>
              </a:tblPr>
              <a:tblGrid>
                <a:gridCol w="1764867">
                  <a:extLst>
                    <a:ext uri="{9D8B030D-6E8A-4147-A177-3AD203B41FA5}">
                      <a16:colId xmlns:a16="http://schemas.microsoft.com/office/drawing/2014/main" val="20000"/>
                    </a:ext>
                  </a:extLst>
                </a:gridCol>
                <a:gridCol w="6158821">
                  <a:extLst>
                    <a:ext uri="{9D8B030D-6E8A-4147-A177-3AD203B41FA5}">
                      <a16:colId xmlns:a16="http://schemas.microsoft.com/office/drawing/2014/main" val="20001"/>
                    </a:ext>
                  </a:extLst>
                </a:gridCol>
              </a:tblGrid>
              <a:tr h="578359">
                <a:tc gridSpan="2">
                  <a:txBody>
                    <a:bodyPr/>
                    <a:lstStyle/>
                    <a:p>
                      <a:pPr algn="ctr"/>
                      <a:r>
                        <a:rPr lang="en-US" sz="2800" dirty="0" err="1">
                          <a:solidFill>
                            <a:srgbClr val="002060"/>
                          </a:solidFill>
                        </a:rPr>
                        <a:t>Truyện</a:t>
                      </a:r>
                      <a:r>
                        <a:rPr lang="en-US" sz="2800" baseline="0" dirty="0">
                          <a:solidFill>
                            <a:srgbClr val="002060"/>
                          </a:solidFill>
                        </a:rPr>
                        <a:t> </a:t>
                      </a:r>
                      <a:r>
                        <a:rPr lang="en-US" sz="2800" baseline="0" dirty="0" err="1">
                          <a:solidFill>
                            <a:srgbClr val="002060"/>
                          </a:solidFill>
                        </a:rPr>
                        <a:t>dân</a:t>
                      </a:r>
                      <a:r>
                        <a:rPr lang="en-US" sz="2800" baseline="0" dirty="0">
                          <a:solidFill>
                            <a:srgbClr val="002060"/>
                          </a:solidFill>
                        </a:rPr>
                        <a:t> </a:t>
                      </a:r>
                      <a:r>
                        <a:rPr lang="en-US" sz="2800" baseline="0" dirty="0" err="1">
                          <a:solidFill>
                            <a:srgbClr val="002060"/>
                          </a:solidFill>
                        </a:rPr>
                        <a:t>gian</a:t>
                      </a:r>
                      <a:r>
                        <a:rPr lang="en-US" sz="2800" baseline="0" dirty="0">
                          <a:solidFill>
                            <a:srgbClr val="002060"/>
                          </a:solidFill>
                        </a:rPr>
                        <a:t> </a:t>
                      </a:r>
                      <a:r>
                        <a:rPr lang="en-US" sz="2800" baseline="0" dirty="0" err="1">
                          <a:solidFill>
                            <a:srgbClr val="002060"/>
                          </a:solidFill>
                        </a:rPr>
                        <a:t>các</a:t>
                      </a:r>
                      <a:r>
                        <a:rPr lang="en-US" sz="2800" baseline="0" dirty="0">
                          <a:solidFill>
                            <a:srgbClr val="002060"/>
                          </a:solidFill>
                        </a:rPr>
                        <a:t> </a:t>
                      </a:r>
                      <a:r>
                        <a:rPr lang="en-US" sz="2800" baseline="0" dirty="0" err="1">
                          <a:solidFill>
                            <a:srgbClr val="002060"/>
                          </a:solidFill>
                        </a:rPr>
                        <a:t>dân</a:t>
                      </a:r>
                      <a:r>
                        <a:rPr lang="en-US" sz="2800" baseline="0" dirty="0">
                          <a:solidFill>
                            <a:srgbClr val="002060"/>
                          </a:solidFill>
                        </a:rPr>
                        <a:t> </a:t>
                      </a:r>
                      <a:r>
                        <a:rPr lang="en-US" sz="2800" baseline="0" dirty="0" err="1">
                          <a:solidFill>
                            <a:srgbClr val="002060"/>
                          </a:solidFill>
                        </a:rPr>
                        <a:t>tộc</a:t>
                      </a:r>
                      <a:r>
                        <a:rPr lang="en-US" sz="2800" baseline="0" dirty="0">
                          <a:solidFill>
                            <a:srgbClr val="002060"/>
                          </a:solidFill>
                        </a:rPr>
                        <a:t> ở </a:t>
                      </a:r>
                      <a:r>
                        <a:rPr lang="en-US" sz="2800" baseline="0" dirty="0" err="1">
                          <a:solidFill>
                            <a:srgbClr val="002060"/>
                          </a:solidFill>
                        </a:rPr>
                        <a:t>ĐắkLắk</a:t>
                      </a:r>
                      <a:endParaRPr lang="en-US" sz="2800" dirty="0">
                        <a:solidFill>
                          <a:srgbClr val="002060"/>
                        </a:solidFill>
                        <a:latin typeface="Times New Roman" pitchFamily="18" charset="0"/>
                        <a:cs typeface="Times New Roman" pitchFamily="18" charset="0"/>
                      </a:endParaRPr>
                    </a:p>
                  </a:txBody>
                  <a:tcPr/>
                </a:tc>
                <a:tc hMerge="1">
                  <a:txBody>
                    <a:bodyPr/>
                    <a:lstStyle/>
                    <a:p>
                      <a:pPr algn="ctr"/>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35274">
                <a:tc>
                  <a:txBody>
                    <a:bodyPr/>
                    <a:lstStyle/>
                    <a:p>
                      <a:pPr algn="ctr"/>
                      <a:r>
                        <a:rPr lang="en-US" sz="2800" dirty="0" err="1">
                          <a:solidFill>
                            <a:schemeClr val="accent5">
                              <a:lumMod val="50000"/>
                            </a:schemeClr>
                          </a:solidFill>
                        </a:rPr>
                        <a:t>Các</a:t>
                      </a:r>
                      <a:r>
                        <a:rPr lang="en-US" sz="2800" baseline="0" dirty="0">
                          <a:solidFill>
                            <a:schemeClr val="accent5">
                              <a:lumMod val="50000"/>
                            </a:schemeClr>
                          </a:solidFill>
                        </a:rPr>
                        <a:t> </a:t>
                      </a:r>
                      <a:r>
                        <a:rPr lang="en-US" sz="2800" baseline="0" dirty="0" err="1">
                          <a:solidFill>
                            <a:schemeClr val="accent5">
                              <a:lumMod val="50000"/>
                            </a:schemeClr>
                          </a:solidFill>
                        </a:rPr>
                        <a:t>dân</a:t>
                      </a:r>
                      <a:r>
                        <a:rPr lang="en-US" sz="2800" baseline="0" dirty="0">
                          <a:solidFill>
                            <a:schemeClr val="accent5">
                              <a:lumMod val="50000"/>
                            </a:schemeClr>
                          </a:solidFill>
                        </a:rPr>
                        <a:t> </a:t>
                      </a:r>
                      <a:r>
                        <a:rPr lang="en-US" sz="2800" baseline="0" dirty="0" err="1">
                          <a:solidFill>
                            <a:schemeClr val="accent5">
                              <a:lumMod val="50000"/>
                            </a:schemeClr>
                          </a:solidFill>
                        </a:rPr>
                        <a:t>tộc</a:t>
                      </a:r>
                      <a:endParaRPr lang="en-US" sz="2800" dirty="0">
                        <a:solidFill>
                          <a:schemeClr val="accent5">
                            <a:lumMod val="50000"/>
                          </a:schemeClr>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68205">
                <a:tc>
                  <a:txBody>
                    <a:bodyPr/>
                    <a:lstStyle/>
                    <a:p>
                      <a:pPr algn="ctr"/>
                      <a:r>
                        <a:rPr lang="en-US" sz="2800" baseline="0" dirty="0" err="1">
                          <a:solidFill>
                            <a:schemeClr val="accent5">
                              <a:lumMod val="50000"/>
                            </a:schemeClr>
                          </a:solidFill>
                        </a:rPr>
                        <a:t>Thể</a:t>
                      </a:r>
                      <a:r>
                        <a:rPr lang="en-US" sz="2800" baseline="0" dirty="0">
                          <a:solidFill>
                            <a:schemeClr val="accent5">
                              <a:lumMod val="50000"/>
                            </a:schemeClr>
                          </a:solidFill>
                        </a:rPr>
                        <a:t> </a:t>
                      </a:r>
                      <a:r>
                        <a:rPr lang="en-US" sz="2800" baseline="0" dirty="0" err="1">
                          <a:solidFill>
                            <a:schemeClr val="accent5">
                              <a:lumMod val="50000"/>
                            </a:schemeClr>
                          </a:solidFill>
                        </a:rPr>
                        <a:t>loại</a:t>
                      </a:r>
                      <a:endParaRPr lang="en-US" sz="2800" baseline="0" dirty="0">
                        <a:solidFill>
                          <a:schemeClr val="accent5">
                            <a:lumMod val="50000"/>
                          </a:schemeClr>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835274">
                <a:tc>
                  <a:txBody>
                    <a:bodyPr/>
                    <a:lstStyle/>
                    <a:p>
                      <a:pPr algn="ctr"/>
                      <a:r>
                        <a:rPr lang="en-US" sz="2800" dirty="0" err="1">
                          <a:solidFill>
                            <a:schemeClr val="accent5">
                              <a:lumMod val="50000"/>
                            </a:schemeClr>
                          </a:solidFill>
                        </a:rPr>
                        <a:t>Nội</a:t>
                      </a:r>
                      <a:r>
                        <a:rPr lang="en-US" sz="2800" dirty="0">
                          <a:solidFill>
                            <a:schemeClr val="accent5">
                              <a:lumMod val="50000"/>
                            </a:schemeClr>
                          </a:solidFill>
                        </a:rPr>
                        <a:t> dung </a:t>
                      </a:r>
                      <a:r>
                        <a:rPr lang="en-US" sz="2800" dirty="0" err="1">
                          <a:solidFill>
                            <a:schemeClr val="accent5">
                              <a:lumMod val="50000"/>
                            </a:schemeClr>
                          </a:solidFill>
                        </a:rPr>
                        <a:t>phản</a:t>
                      </a:r>
                      <a:r>
                        <a:rPr lang="en-US" sz="2800" baseline="0" dirty="0">
                          <a:solidFill>
                            <a:schemeClr val="accent5">
                              <a:lumMod val="50000"/>
                            </a:schemeClr>
                          </a:solidFill>
                        </a:rPr>
                        <a:t> </a:t>
                      </a:r>
                      <a:r>
                        <a:rPr lang="en-US" sz="2800" baseline="0" dirty="0" err="1">
                          <a:solidFill>
                            <a:schemeClr val="accent5">
                              <a:lumMod val="50000"/>
                            </a:schemeClr>
                          </a:solidFill>
                        </a:rPr>
                        <a:t>ánh</a:t>
                      </a:r>
                      <a:endParaRPr lang="en-US" sz="2800" dirty="0">
                        <a:solidFill>
                          <a:schemeClr val="accent5">
                            <a:lumMod val="50000"/>
                          </a:schemeClr>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468205">
                <a:tc>
                  <a:txBody>
                    <a:bodyPr/>
                    <a:lstStyle/>
                    <a:p>
                      <a:pPr algn="ctr"/>
                      <a:r>
                        <a:rPr lang="en-US" sz="2800" dirty="0" err="1">
                          <a:solidFill>
                            <a:schemeClr val="accent5">
                              <a:lumMod val="50000"/>
                            </a:schemeClr>
                          </a:solidFill>
                        </a:rPr>
                        <a:t>Giá</a:t>
                      </a:r>
                      <a:r>
                        <a:rPr lang="en-US" sz="2800" baseline="0" dirty="0">
                          <a:solidFill>
                            <a:schemeClr val="accent5">
                              <a:lumMod val="50000"/>
                            </a:schemeClr>
                          </a:solidFill>
                        </a:rPr>
                        <a:t> </a:t>
                      </a:r>
                      <a:r>
                        <a:rPr lang="en-US" sz="2800" baseline="0" dirty="0" err="1">
                          <a:solidFill>
                            <a:schemeClr val="accent5">
                              <a:lumMod val="50000"/>
                            </a:schemeClr>
                          </a:solidFill>
                        </a:rPr>
                        <a:t>trị</a:t>
                      </a:r>
                      <a:r>
                        <a:rPr lang="en-US" sz="2800" baseline="0" dirty="0">
                          <a:solidFill>
                            <a:schemeClr val="accent5">
                              <a:lumMod val="50000"/>
                            </a:schemeClr>
                          </a:solidFill>
                        </a:rPr>
                        <a:t> </a:t>
                      </a:r>
                      <a:endParaRPr lang="en-US" sz="2800" dirty="0">
                        <a:solidFill>
                          <a:schemeClr val="accent5">
                            <a:lumMod val="50000"/>
                          </a:schemeClr>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9C065EE2-12E0-48DD-84D8-93D700EA99E3}"/>
              </a:ext>
            </a:extLst>
          </p:cNvPr>
          <p:cNvSpPr txBox="1"/>
          <p:nvPr/>
        </p:nvSpPr>
        <p:spPr>
          <a:xfrm>
            <a:off x="235502" y="41443"/>
            <a:ext cx="871523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srgbClr val="FF0000"/>
                </a:solidFill>
                <a:latin typeface="Times New Roman" panose="02020603050405020304" pitchFamily="18" charset="0"/>
                <a:cs typeface="Times New Roman" panose="02020603050405020304" pitchFamily="18" charset="0"/>
              </a:rPr>
              <a:t>I</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Khái</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quát</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về</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truyện</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dân</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gian</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một</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số</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dân</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tộc</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ở </a:t>
            </a:r>
            <a:r>
              <a:rPr kumimoji="0" lang="en-US" sz="2400" b="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Đắk</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Lắk</a:t>
            </a:r>
            <a:r>
              <a:rPr kumimoji="0" lang="en-US" sz="2400" b="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grpSp>
        <p:nvGrpSpPr>
          <p:cNvPr id="6" name="Google Shape;841;p47">
            <a:extLst>
              <a:ext uri="{FF2B5EF4-FFF2-40B4-BE49-F238E27FC236}">
                <a16:creationId xmlns:a16="http://schemas.microsoft.com/office/drawing/2014/main" id="{1F04A42C-AB50-4088-9067-E57C4398E3A9}"/>
              </a:ext>
            </a:extLst>
          </p:cNvPr>
          <p:cNvGrpSpPr/>
          <p:nvPr/>
        </p:nvGrpSpPr>
        <p:grpSpPr>
          <a:xfrm>
            <a:off x="7222825" y="3688004"/>
            <a:ext cx="2091923" cy="1688986"/>
            <a:chOff x="6762751" y="3335150"/>
            <a:chExt cx="2574041" cy="2078241"/>
          </a:xfrm>
        </p:grpSpPr>
        <p:sp>
          <p:nvSpPr>
            <p:cNvPr id="7" name="Google Shape;842;p47">
              <a:extLst>
                <a:ext uri="{FF2B5EF4-FFF2-40B4-BE49-F238E27FC236}">
                  <a16:creationId xmlns:a16="http://schemas.microsoft.com/office/drawing/2014/main" id="{2275FC8A-49A5-4A13-A850-CABE2A603531}"/>
                </a:ext>
              </a:extLst>
            </p:cNvPr>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43;p47">
              <a:extLst>
                <a:ext uri="{FF2B5EF4-FFF2-40B4-BE49-F238E27FC236}">
                  <a16:creationId xmlns:a16="http://schemas.microsoft.com/office/drawing/2014/main" id="{CA4C82AE-2D5D-4F6D-9CD3-8C6B5731F6DB}"/>
                </a:ext>
              </a:extLst>
            </p:cNvPr>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44;p47">
              <a:extLst>
                <a:ext uri="{FF2B5EF4-FFF2-40B4-BE49-F238E27FC236}">
                  <a16:creationId xmlns:a16="http://schemas.microsoft.com/office/drawing/2014/main" id="{F1ABC230-30F9-4115-BF30-AB9757089217}"/>
                </a:ext>
              </a:extLst>
            </p:cNvPr>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5;p47">
              <a:extLst>
                <a:ext uri="{FF2B5EF4-FFF2-40B4-BE49-F238E27FC236}">
                  <a16:creationId xmlns:a16="http://schemas.microsoft.com/office/drawing/2014/main" id="{AAE838F0-0CAA-4C2C-8387-BBB0C43C8F41}"/>
                </a:ext>
              </a:extLst>
            </p:cNvPr>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6;p47">
              <a:extLst>
                <a:ext uri="{FF2B5EF4-FFF2-40B4-BE49-F238E27FC236}">
                  <a16:creationId xmlns:a16="http://schemas.microsoft.com/office/drawing/2014/main" id="{67738E12-FA3A-477C-9E95-93B53F1A4B52}"/>
                </a:ext>
              </a:extLst>
            </p:cNvPr>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7;p47">
              <a:extLst>
                <a:ext uri="{FF2B5EF4-FFF2-40B4-BE49-F238E27FC236}">
                  <a16:creationId xmlns:a16="http://schemas.microsoft.com/office/drawing/2014/main" id="{634875D9-6863-4D0C-BDA8-C4574AB4DD3D}"/>
                </a:ext>
              </a:extLst>
            </p:cNvPr>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8;p47">
              <a:extLst>
                <a:ext uri="{FF2B5EF4-FFF2-40B4-BE49-F238E27FC236}">
                  <a16:creationId xmlns:a16="http://schemas.microsoft.com/office/drawing/2014/main" id="{922EB08B-E629-4F2D-B287-F45A9631E095}"/>
                </a:ext>
              </a:extLst>
            </p:cNvPr>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9;p47">
              <a:extLst>
                <a:ext uri="{FF2B5EF4-FFF2-40B4-BE49-F238E27FC236}">
                  <a16:creationId xmlns:a16="http://schemas.microsoft.com/office/drawing/2014/main" id="{FA4092F1-974A-4E04-9A8A-7054E182C445}"/>
                </a:ext>
              </a:extLst>
            </p:cNvPr>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0;p47">
              <a:extLst>
                <a:ext uri="{FF2B5EF4-FFF2-40B4-BE49-F238E27FC236}">
                  <a16:creationId xmlns:a16="http://schemas.microsoft.com/office/drawing/2014/main" id="{E5854768-F9A2-4003-8699-98770FC985FA}"/>
                </a:ext>
              </a:extLst>
            </p:cNvPr>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1;p47">
              <a:extLst>
                <a:ext uri="{FF2B5EF4-FFF2-40B4-BE49-F238E27FC236}">
                  <a16:creationId xmlns:a16="http://schemas.microsoft.com/office/drawing/2014/main" id="{4F14FB39-0315-4EC1-8D20-1B76447F855C}"/>
                </a:ext>
              </a:extLst>
            </p:cNvPr>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2;p47">
              <a:extLst>
                <a:ext uri="{FF2B5EF4-FFF2-40B4-BE49-F238E27FC236}">
                  <a16:creationId xmlns:a16="http://schemas.microsoft.com/office/drawing/2014/main" id="{2743C86B-4D45-4B30-ACD5-383C64F6E70F}"/>
                </a:ext>
              </a:extLst>
            </p:cNvPr>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8792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86DBD0-CC72-42B7-A6A8-5CAEE3ECD627}"/>
              </a:ext>
            </a:extLst>
          </p:cNvPr>
          <p:cNvSpPr/>
          <p:nvPr/>
        </p:nvSpPr>
        <p:spPr>
          <a:xfrm>
            <a:off x="1488199" y="165992"/>
            <a:ext cx="668527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BÀI TẬP</a:t>
            </a:r>
            <a:endParaRPr kumimoji="0" lang="en-US" sz="4800" b="1" i="0" u="none" strike="noStrike" kern="1200" cap="none" spc="0" normalizeH="0" baseline="0" noProof="0" dirty="0">
              <a:ln>
                <a:noFill/>
              </a:ln>
              <a:solidFill>
                <a:srgbClr val="FF0000"/>
              </a:solidFill>
              <a:effectLst/>
              <a:uLnTx/>
              <a:uFillTx/>
              <a:latin typeface="Lato Light"/>
              <a:ea typeface="+mn-ea"/>
              <a:cs typeface="+mn-cs"/>
            </a:endParaRPr>
          </a:p>
        </p:txBody>
      </p:sp>
      <p:graphicFrame>
        <p:nvGraphicFramePr>
          <p:cNvPr id="5" name="Table 4">
            <a:extLst>
              <a:ext uri="{FF2B5EF4-FFF2-40B4-BE49-F238E27FC236}">
                <a16:creationId xmlns:a16="http://schemas.microsoft.com/office/drawing/2014/main" id="{43A432A8-6044-4971-BC84-81BD6D7E935E}"/>
              </a:ext>
            </a:extLst>
          </p:cNvPr>
          <p:cNvGraphicFramePr>
            <a:graphicFrameLocks noGrp="1"/>
          </p:cNvGraphicFramePr>
          <p:nvPr>
            <p:extLst>
              <p:ext uri="{D42A27DB-BD31-4B8C-83A1-F6EECF244321}">
                <p14:modId xmlns:p14="http://schemas.microsoft.com/office/powerpoint/2010/main" val="2242317775"/>
              </p:ext>
            </p:extLst>
          </p:nvPr>
        </p:nvGraphicFramePr>
        <p:xfrm>
          <a:off x="242371" y="812323"/>
          <a:ext cx="8659258" cy="4303229"/>
        </p:xfrm>
        <a:graphic>
          <a:graphicData uri="http://schemas.openxmlformats.org/drawingml/2006/table">
            <a:tbl>
              <a:tblPr firstRow="1" bandRow="1">
                <a:tableStyleId>{7DF18680-E054-41AD-8BC1-D1AEF772440D}</a:tableStyleId>
              </a:tblPr>
              <a:tblGrid>
                <a:gridCol w="1928703">
                  <a:extLst>
                    <a:ext uri="{9D8B030D-6E8A-4147-A177-3AD203B41FA5}">
                      <a16:colId xmlns:a16="http://schemas.microsoft.com/office/drawing/2014/main" val="20000"/>
                    </a:ext>
                  </a:extLst>
                </a:gridCol>
                <a:gridCol w="6730555">
                  <a:extLst>
                    <a:ext uri="{9D8B030D-6E8A-4147-A177-3AD203B41FA5}">
                      <a16:colId xmlns:a16="http://schemas.microsoft.com/office/drawing/2014/main" val="20001"/>
                    </a:ext>
                  </a:extLst>
                </a:gridCol>
              </a:tblGrid>
              <a:tr h="856886">
                <a:tc gridSpan="2">
                  <a:txBody>
                    <a:bodyPr/>
                    <a:lstStyle/>
                    <a:p>
                      <a:pPr algn="ctr"/>
                      <a:r>
                        <a:rPr lang="en-US" sz="2400" dirty="0" err="1">
                          <a:solidFill>
                            <a:schemeClr val="accent5">
                              <a:lumMod val="50000"/>
                            </a:schemeClr>
                          </a:solidFill>
                        </a:rPr>
                        <a:t>Truyện</a:t>
                      </a:r>
                      <a:r>
                        <a:rPr lang="en-US" sz="2400" baseline="0" dirty="0">
                          <a:solidFill>
                            <a:schemeClr val="accent5">
                              <a:lumMod val="50000"/>
                            </a:schemeClr>
                          </a:solidFill>
                        </a:rPr>
                        <a:t> </a:t>
                      </a:r>
                      <a:r>
                        <a:rPr lang="en-US" sz="2400" baseline="0" dirty="0" err="1">
                          <a:solidFill>
                            <a:schemeClr val="accent5">
                              <a:lumMod val="50000"/>
                            </a:schemeClr>
                          </a:solidFill>
                        </a:rPr>
                        <a:t>dân</a:t>
                      </a:r>
                      <a:r>
                        <a:rPr lang="en-US" sz="2400" baseline="0" dirty="0">
                          <a:solidFill>
                            <a:schemeClr val="accent5">
                              <a:lumMod val="50000"/>
                            </a:schemeClr>
                          </a:solidFill>
                        </a:rPr>
                        <a:t> </a:t>
                      </a:r>
                      <a:r>
                        <a:rPr lang="en-US" sz="2400" baseline="0" dirty="0" err="1">
                          <a:solidFill>
                            <a:schemeClr val="accent5">
                              <a:lumMod val="50000"/>
                            </a:schemeClr>
                          </a:solidFill>
                        </a:rPr>
                        <a:t>gian</a:t>
                      </a:r>
                      <a:r>
                        <a:rPr lang="en-US" sz="2400" baseline="0" dirty="0">
                          <a:solidFill>
                            <a:schemeClr val="accent5">
                              <a:lumMod val="50000"/>
                            </a:schemeClr>
                          </a:solidFill>
                        </a:rPr>
                        <a:t> </a:t>
                      </a:r>
                      <a:r>
                        <a:rPr lang="en-US" sz="2400" baseline="0" dirty="0" err="1">
                          <a:solidFill>
                            <a:schemeClr val="accent5">
                              <a:lumMod val="50000"/>
                            </a:schemeClr>
                          </a:solidFill>
                        </a:rPr>
                        <a:t>các</a:t>
                      </a:r>
                      <a:r>
                        <a:rPr lang="en-US" sz="2400" baseline="0" dirty="0">
                          <a:solidFill>
                            <a:schemeClr val="accent5">
                              <a:lumMod val="50000"/>
                            </a:schemeClr>
                          </a:solidFill>
                        </a:rPr>
                        <a:t> </a:t>
                      </a:r>
                      <a:r>
                        <a:rPr lang="en-US" sz="2400" baseline="0" dirty="0" err="1">
                          <a:solidFill>
                            <a:schemeClr val="accent5">
                              <a:lumMod val="50000"/>
                            </a:schemeClr>
                          </a:solidFill>
                        </a:rPr>
                        <a:t>dân</a:t>
                      </a:r>
                      <a:r>
                        <a:rPr lang="en-US" sz="2400" baseline="0" dirty="0">
                          <a:solidFill>
                            <a:schemeClr val="accent5">
                              <a:lumMod val="50000"/>
                            </a:schemeClr>
                          </a:solidFill>
                        </a:rPr>
                        <a:t> </a:t>
                      </a:r>
                      <a:r>
                        <a:rPr lang="en-US" sz="2400" baseline="0" dirty="0" err="1">
                          <a:solidFill>
                            <a:schemeClr val="accent5">
                              <a:lumMod val="50000"/>
                            </a:schemeClr>
                          </a:solidFill>
                        </a:rPr>
                        <a:t>tộc</a:t>
                      </a:r>
                      <a:r>
                        <a:rPr lang="en-US" sz="2400" baseline="0" dirty="0">
                          <a:solidFill>
                            <a:schemeClr val="accent5">
                              <a:lumMod val="50000"/>
                            </a:schemeClr>
                          </a:solidFill>
                        </a:rPr>
                        <a:t> ở </a:t>
                      </a:r>
                      <a:r>
                        <a:rPr lang="en-US" sz="2400" baseline="0" dirty="0" err="1">
                          <a:solidFill>
                            <a:schemeClr val="accent5">
                              <a:lumMod val="50000"/>
                            </a:schemeClr>
                          </a:solidFill>
                        </a:rPr>
                        <a:t>ĐắkLắk</a:t>
                      </a:r>
                      <a:endParaRPr lang="en-US" sz="2400" dirty="0">
                        <a:solidFill>
                          <a:schemeClr val="accent5">
                            <a:lumMod val="50000"/>
                          </a:schemeClr>
                        </a:solidFill>
                        <a:latin typeface="Times New Roman" pitchFamily="18" charset="0"/>
                        <a:cs typeface="Times New Roman" pitchFamily="18" charset="0"/>
                      </a:endParaRPr>
                    </a:p>
                  </a:txBody>
                  <a:tcPr/>
                </a:tc>
                <a:tc hMerge="1">
                  <a:txBody>
                    <a:bodyPr/>
                    <a:lstStyle/>
                    <a:p>
                      <a:pPr algn="ctr"/>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740980">
                <a:tc>
                  <a:txBody>
                    <a:bodyPr/>
                    <a:lstStyle/>
                    <a:p>
                      <a:pPr algn="ctr"/>
                      <a:r>
                        <a:rPr lang="en-US" sz="2400" b="1" dirty="0" err="1">
                          <a:solidFill>
                            <a:schemeClr val="accent5">
                              <a:lumMod val="50000"/>
                            </a:schemeClr>
                          </a:solidFill>
                        </a:rPr>
                        <a:t>Các</a:t>
                      </a:r>
                      <a:r>
                        <a:rPr lang="en-US" sz="2400" b="1" baseline="0" dirty="0">
                          <a:solidFill>
                            <a:schemeClr val="accent5">
                              <a:lumMod val="50000"/>
                            </a:schemeClr>
                          </a:solidFill>
                        </a:rPr>
                        <a:t> </a:t>
                      </a:r>
                      <a:r>
                        <a:rPr lang="en-US" sz="2400" b="1" baseline="0" dirty="0" err="1">
                          <a:solidFill>
                            <a:schemeClr val="accent5">
                              <a:lumMod val="50000"/>
                            </a:schemeClr>
                          </a:solidFill>
                        </a:rPr>
                        <a:t>dân</a:t>
                      </a:r>
                      <a:r>
                        <a:rPr lang="en-US" sz="2400" b="1" baseline="0" dirty="0">
                          <a:solidFill>
                            <a:schemeClr val="accent5">
                              <a:lumMod val="50000"/>
                            </a:schemeClr>
                          </a:solidFill>
                        </a:rPr>
                        <a:t> </a:t>
                      </a:r>
                      <a:r>
                        <a:rPr lang="en-US" sz="2400" b="1" baseline="0" dirty="0" err="1">
                          <a:solidFill>
                            <a:schemeClr val="accent5">
                              <a:lumMod val="50000"/>
                            </a:schemeClr>
                          </a:solidFill>
                        </a:rPr>
                        <a:t>tộc</a:t>
                      </a:r>
                      <a:endParaRPr lang="en-US" sz="2400" b="1" dirty="0">
                        <a:solidFill>
                          <a:schemeClr val="accent5">
                            <a:lumMod val="50000"/>
                          </a:schemeClr>
                        </a:solidFill>
                        <a:latin typeface="Times New Roman" pitchFamily="18" charset="0"/>
                        <a:cs typeface="Times New Roman" pitchFamily="18" charset="0"/>
                      </a:endParaRPr>
                    </a:p>
                  </a:txBody>
                  <a:tcPr/>
                </a:tc>
                <a:tc>
                  <a:txBody>
                    <a:bodyPr/>
                    <a:lstStyle/>
                    <a:p>
                      <a:r>
                        <a:rPr kumimoji="0" lang="vi-VN" sz="2400" b="0" u="none" strike="noStrike" kern="1200" cap="none" spc="0" normalizeH="0" baseline="0" noProof="0" dirty="0">
                          <a:ln>
                            <a:noFill/>
                          </a:ln>
                          <a:solidFill>
                            <a:schemeClr val="bg2"/>
                          </a:solidFill>
                          <a:effectLst/>
                          <a:uLnTx/>
                          <a:uFillTx/>
                        </a:rPr>
                        <a:t>Êđê, Mnông, Jrai,... </a:t>
                      </a:r>
                      <a:endParaRPr lang="en-US" sz="2400" dirty="0">
                        <a:solidFill>
                          <a:schemeClr val="bg2"/>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693683">
                <a:tc>
                  <a:txBody>
                    <a:bodyPr/>
                    <a:lstStyle/>
                    <a:p>
                      <a:pPr algn="ctr"/>
                      <a:r>
                        <a:rPr lang="en-US" sz="2400" b="1" baseline="0" dirty="0" err="1">
                          <a:solidFill>
                            <a:schemeClr val="accent5">
                              <a:lumMod val="50000"/>
                            </a:schemeClr>
                          </a:solidFill>
                        </a:rPr>
                        <a:t>Thể</a:t>
                      </a:r>
                      <a:r>
                        <a:rPr lang="en-US" sz="2400" b="1" baseline="0" dirty="0">
                          <a:solidFill>
                            <a:schemeClr val="accent5">
                              <a:lumMod val="50000"/>
                            </a:schemeClr>
                          </a:solidFill>
                        </a:rPr>
                        <a:t> </a:t>
                      </a:r>
                      <a:r>
                        <a:rPr lang="en-US" sz="2400" b="1" baseline="0" dirty="0" err="1">
                          <a:solidFill>
                            <a:schemeClr val="accent5">
                              <a:lumMod val="50000"/>
                            </a:schemeClr>
                          </a:solidFill>
                        </a:rPr>
                        <a:t>loại</a:t>
                      </a:r>
                      <a:endParaRPr lang="en-US" sz="2400" b="1" baseline="0" dirty="0">
                        <a:solidFill>
                          <a:schemeClr val="accent5">
                            <a:lumMod val="50000"/>
                          </a:schemeClr>
                        </a:solidFill>
                        <a:latin typeface="Times New Roman" pitchFamily="18" charset="0"/>
                        <a:cs typeface="Times New Roman" pitchFamily="18" charset="0"/>
                      </a:endParaRPr>
                    </a:p>
                  </a:txBody>
                  <a:tcPr/>
                </a:tc>
                <a:tc>
                  <a:txBody>
                    <a:bodyPr/>
                    <a:lstStyle/>
                    <a:p>
                      <a:r>
                        <a:rPr kumimoji="0" lang="en-US" sz="2400" b="0" u="none" strike="noStrike" kern="1200" cap="none" spc="0" normalizeH="0" baseline="0" noProof="0" dirty="0">
                          <a:ln>
                            <a:noFill/>
                          </a:ln>
                          <a:solidFill>
                            <a:schemeClr val="bg2"/>
                          </a:solidFill>
                          <a:effectLst/>
                          <a:uLnTx/>
                          <a:uFillTx/>
                        </a:rPr>
                        <a:t>T</a:t>
                      </a:r>
                      <a:r>
                        <a:rPr kumimoji="0" lang="vi-VN" sz="2400" b="0" u="none" strike="noStrike" kern="1200" cap="none" spc="0" normalizeH="0" baseline="0" noProof="0" dirty="0" err="1">
                          <a:ln>
                            <a:noFill/>
                          </a:ln>
                          <a:solidFill>
                            <a:schemeClr val="bg2"/>
                          </a:solidFill>
                          <a:effectLst/>
                          <a:uLnTx/>
                          <a:uFillTx/>
                        </a:rPr>
                        <a:t>hần</a:t>
                      </a:r>
                      <a:r>
                        <a:rPr kumimoji="0" lang="vi-VN" sz="2400" b="0" u="none" strike="noStrike" kern="1200" cap="none" spc="0" normalizeH="0" baseline="0" noProof="0" dirty="0">
                          <a:ln>
                            <a:noFill/>
                          </a:ln>
                          <a:solidFill>
                            <a:schemeClr val="bg2"/>
                          </a:solidFill>
                          <a:effectLst/>
                          <a:uLnTx/>
                          <a:uFillTx/>
                        </a:rPr>
                        <a:t> thoại, truyền thuyết, cổ tích, ngụ ngôn,... </a:t>
                      </a:r>
                      <a:endParaRPr lang="en-US" sz="2400" dirty="0">
                        <a:solidFill>
                          <a:schemeClr val="bg2"/>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93683">
                <a:tc>
                  <a:txBody>
                    <a:bodyPr/>
                    <a:lstStyle/>
                    <a:p>
                      <a:pPr algn="ctr"/>
                      <a:r>
                        <a:rPr lang="en-US" sz="2400" b="1" dirty="0" err="1">
                          <a:solidFill>
                            <a:schemeClr val="accent5">
                              <a:lumMod val="50000"/>
                            </a:schemeClr>
                          </a:solidFill>
                        </a:rPr>
                        <a:t>Nội</a:t>
                      </a:r>
                      <a:r>
                        <a:rPr lang="en-US" sz="2400" b="1" dirty="0">
                          <a:solidFill>
                            <a:schemeClr val="accent5">
                              <a:lumMod val="50000"/>
                            </a:schemeClr>
                          </a:solidFill>
                        </a:rPr>
                        <a:t> dung </a:t>
                      </a:r>
                      <a:r>
                        <a:rPr lang="en-US" sz="2400" b="1" dirty="0" err="1">
                          <a:solidFill>
                            <a:schemeClr val="accent5">
                              <a:lumMod val="50000"/>
                            </a:schemeClr>
                          </a:solidFill>
                        </a:rPr>
                        <a:t>phản</a:t>
                      </a:r>
                      <a:r>
                        <a:rPr lang="en-US" sz="2400" b="1" baseline="0" dirty="0">
                          <a:solidFill>
                            <a:schemeClr val="accent5">
                              <a:lumMod val="50000"/>
                            </a:schemeClr>
                          </a:solidFill>
                        </a:rPr>
                        <a:t> </a:t>
                      </a:r>
                      <a:r>
                        <a:rPr lang="en-US" sz="2400" b="1" baseline="0" dirty="0" err="1">
                          <a:solidFill>
                            <a:schemeClr val="accent5">
                              <a:lumMod val="50000"/>
                            </a:schemeClr>
                          </a:solidFill>
                        </a:rPr>
                        <a:t>ánh</a:t>
                      </a:r>
                      <a:endParaRPr lang="en-US" sz="2400" b="1" dirty="0">
                        <a:solidFill>
                          <a:schemeClr val="accent5">
                            <a:lumMod val="50000"/>
                          </a:schemeClr>
                        </a:solidFill>
                        <a:latin typeface="Times New Roman" pitchFamily="18" charset="0"/>
                        <a:cs typeface="Times New Roman" pitchFamily="18" charset="0"/>
                      </a:endParaRPr>
                    </a:p>
                  </a:txBody>
                  <a:tcPr/>
                </a:tc>
                <a:tc>
                  <a:txBody>
                    <a:bodyPr/>
                    <a:lstStyle/>
                    <a:p>
                      <a:pPr algn="just"/>
                      <a:r>
                        <a:rPr kumimoji="0" lang="en-US" sz="2400" b="0" u="none" strike="noStrike" kern="1200" cap="none" spc="0" normalizeH="0" baseline="0" noProof="0" dirty="0">
                          <a:ln>
                            <a:noFill/>
                          </a:ln>
                          <a:solidFill>
                            <a:schemeClr val="bg2"/>
                          </a:solidFill>
                          <a:effectLst/>
                          <a:uLnTx/>
                          <a:uFillTx/>
                        </a:rPr>
                        <a:t>N</a:t>
                      </a:r>
                      <a:r>
                        <a:rPr kumimoji="0" lang="vi-VN" sz="2400" b="0" u="none" strike="noStrike" kern="1200" cap="none" spc="0" normalizeH="0" baseline="0" noProof="0" dirty="0" err="1">
                          <a:ln>
                            <a:noFill/>
                          </a:ln>
                          <a:solidFill>
                            <a:schemeClr val="bg2"/>
                          </a:solidFill>
                          <a:effectLst/>
                          <a:uLnTx/>
                          <a:uFillTx/>
                        </a:rPr>
                        <a:t>guồn</a:t>
                      </a:r>
                      <a:r>
                        <a:rPr kumimoji="0" lang="vi-VN" sz="2400" b="0" u="none" strike="noStrike" kern="1200" cap="none" spc="0" normalizeH="0" baseline="0" noProof="0" dirty="0">
                          <a:ln>
                            <a:noFill/>
                          </a:ln>
                          <a:solidFill>
                            <a:schemeClr val="bg2"/>
                          </a:solidFill>
                          <a:effectLst/>
                          <a:uLnTx/>
                          <a:uFillTx/>
                        </a:rPr>
                        <a:t> gốc của loài người, chuyện về các vị thần, các mâu thuẫn trong xã hội, các phong tục tập quán đến các câu chuyện về loài vật</a:t>
                      </a:r>
                      <a:endParaRPr lang="en-US" sz="2400" dirty="0">
                        <a:solidFill>
                          <a:schemeClr val="bg2"/>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693683">
                <a:tc>
                  <a:txBody>
                    <a:bodyPr/>
                    <a:lstStyle/>
                    <a:p>
                      <a:pPr algn="ctr"/>
                      <a:r>
                        <a:rPr lang="en-US" sz="2400" b="1" dirty="0" err="1">
                          <a:solidFill>
                            <a:schemeClr val="accent5">
                              <a:lumMod val="50000"/>
                            </a:schemeClr>
                          </a:solidFill>
                        </a:rPr>
                        <a:t>Giá</a:t>
                      </a:r>
                      <a:r>
                        <a:rPr lang="en-US" sz="2400" b="1" baseline="0" dirty="0">
                          <a:solidFill>
                            <a:schemeClr val="accent5">
                              <a:lumMod val="50000"/>
                            </a:schemeClr>
                          </a:solidFill>
                        </a:rPr>
                        <a:t> </a:t>
                      </a:r>
                      <a:r>
                        <a:rPr lang="en-US" sz="2400" b="1" baseline="0" dirty="0" err="1">
                          <a:solidFill>
                            <a:schemeClr val="accent5">
                              <a:lumMod val="50000"/>
                            </a:schemeClr>
                          </a:solidFill>
                        </a:rPr>
                        <a:t>trị</a:t>
                      </a:r>
                      <a:r>
                        <a:rPr lang="en-US" sz="2400" b="1" baseline="0" dirty="0">
                          <a:solidFill>
                            <a:schemeClr val="accent5">
                              <a:lumMod val="50000"/>
                            </a:schemeClr>
                          </a:solidFill>
                        </a:rPr>
                        <a:t> </a:t>
                      </a:r>
                      <a:endParaRPr lang="en-US" sz="2400" b="1" dirty="0">
                        <a:solidFill>
                          <a:schemeClr val="accent5">
                            <a:lumMod val="50000"/>
                          </a:schemeClr>
                        </a:solidFill>
                        <a:latin typeface="Times New Roman" pitchFamily="18" charset="0"/>
                        <a:cs typeface="Times New Roman" pitchFamily="18" charset="0"/>
                      </a:endParaRPr>
                    </a:p>
                  </a:txBody>
                  <a:tcPr/>
                </a:tc>
                <a:tc>
                  <a:txBody>
                    <a:bodyPr/>
                    <a:lstStyle/>
                    <a:p>
                      <a:pPr algn="just"/>
                      <a:r>
                        <a:rPr kumimoji="0" lang="en-US" sz="2400" b="0" u="none" strike="noStrike" kern="1200" cap="none" spc="0" normalizeH="0" baseline="0" noProof="0" dirty="0">
                          <a:ln>
                            <a:noFill/>
                          </a:ln>
                          <a:solidFill>
                            <a:schemeClr val="bg2"/>
                          </a:solidFill>
                          <a:effectLst/>
                          <a:uLnTx/>
                          <a:uFillTx/>
                        </a:rPr>
                        <a:t>N</a:t>
                      </a:r>
                      <a:r>
                        <a:rPr kumimoji="0" lang="vi-VN" sz="2400" b="0" u="none" strike="noStrike" kern="1200" cap="none" spc="0" normalizeH="0" baseline="0" noProof="0" dirty="0" err="1">
                          <a:ln>
                            <a:noFill/>
                          </a:ln>
                          <a:solidFill>
                            <a:schemeClr val="bg2"/>
                          </a:solidFill>
                          <a:effectLst/>
                          <a:uLnTx/>
                          <a:uFillTx/>
                        </a:rPr>
                        <a:t>ét</a:t>
                      </a:r>
                      <a:r>
                        <a:rPr kumimoji="0" lang="vi-VN" sz="2400" b="0" u="none" strike="noStrike" kern="1200" cap="none" spc="0" normalizeH="0" baseline="0" noProof="0" dirty="0">
                          <a:ln>
                            <a:noFill/>
                          </a:ln>
                          <a:solidFill>
                            <a:schemeClr val="bg2"/>
                          </a:solidFill>
                          <a:effectLst/>
                          <a:uLnTx/>
                          <a:uFillTx/>
                        </a:rPr>
                        <a:t> đẹp tinh thần</a:t>
                      </a:r>
                      <a:r>
                        <a:rPr kumimoji="0" lang="en-US" sz="2400" b="0" u="none" strike="noStrike" kern="1200" cap="none" spc="0" normalizeH="0" baseline="0" noProof="0" dirty="0">
                          <a:ln>
                            <a:noFill/>
                          </a:ln>
                          <a:solidFill>
                            <a:schemeClr val="bg2"/>
                          </a:solidFill>
                          <a:effectLst/>
                          <a:uLnTx/>
                          <a:uFillTx/>
                        </a:rPr>
                        <a:t>,</a:t>
                      </a:r>
                      <a:r>
                        <a:rPr kumimoji="0" lang="vi-VN" sz="2400" b="0" u="none" strike="noStrike" kern="1200" cap="none" spc="0" normalizeH="0" baseline="0" noProof="0" dirty="0">
                          <a:ln>
                            <a:noFill/>
                          </a:ln>
                          <a:solidFill>
                            <a:schemeClr val="bg2"/>
                          </a:solidFill>
                          <a:effectLst/>
                          <a:uLnTx/>
                          <a:uFillTx/>
                        </a:rPr>
                        <a:t> giá trị văn hoá đặc sắc</a:t>
                      </a:r>
                      <a:r>
                        <a:rPr kumimoji="0" lang="en-US" sz="2400" b="0" u="none" strike="noStrike" kern="1200" cap="none" spc="0" normalizeH="0" baseline="0" noProof="0" dirty="0">
                          <a:ln>
                            <a:noFill/>
                          </a:ln>
                          <a:solidFill>
                            <a:schemeClr val="bg2"/>
                          </a:solidFill>
                          <a:effectLst/>
                          <a:uLnTx/>
                          <a:uFillTx/>
                        </a:rPr>
                        <a:t>, </a:t>
                      </a:r>
                      <a:r>
                        <a:rPr kumimoji="0" lang="vi-VN" sz="2400" b="0" u="none" strike="noStrike" kern="1200" cap="none" spc="0" normalizeH="0" baseline="0" noProof="0" dirty="0">
                          <a:ln>
                            <a:noFill/>
                          </a:ln>
                          <a:solidFill>
                            <a:schemeClr val="bg2"/>
                          </a:solidFill>
                          <a:effectLst/>
                          <a:uLnTx/>
                          <a:uFillTx/>
                        </a:rPr>
                        <a:t>những ước mơ, khát vọng </a:t>
                      </a:r>
                      <a:endParaRPr lang="en-US" sz="2400" dirty="0">
                        <a:solidFill>
                          <a:schemeClr val="bg2"/>
                        </a:solidFill>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grpSp>
        <p:nvGrpSpPr>
          <p:cNvPr id="6" name="Google Shape;841;p47">
            <a:extLst>
              <a:ext uri="{FF2B5EF4-FFF2-40B4-BE49-F238E27FC236}">
                <a16:creationId xmlns:a16="http://schemas.microsoft.com/office/drawing/2014/main" id="{E32BC688-11C2-44B4-81FC-8EE91D87CBBA}"/>
              </a:ext>
            </a:extLst>
          </p:cNvPr>
          <p:cNvGrpSpPr/>
          <p:nvPr/>
        </p:nvGrpSpPr>
        <p:grpSpPr>
          <a:xfrm rot="11394903">
            <a:off x="-400720" y="-216836"/>
            <a:ext cx="2091923" cy="1688986"/>
            <a:chOff x="6762751" y="3335150"/>
            <a:chExt cx="2574041" cy="2078241"/>
          </a:xfrm>
        </p:grpSpPr>
        <p:sp>
          <p:nvSpPr>
            <p:cNvPr id="7" name="Google Shape;842;p47">
              <a:extLst>
                <a:ext uri="{FF2B5EF4-FFF2-40B4-BE49-F238E27FC236}">
                  <a16:creationId xmlns:a16="http://schemas.microsoft.com/office/drawing/2014/main" id="{970CCDEE-147F-43D2-9F3D-65E2167F8045}"/>
                </a:ext>
              </a:extLst>
            </p:cNvPr>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43;p47">
              <a:extLst>
                <a:ext uri="{FF2B5EF4-FFF2-40B4-BE49-F238E27FC236}">
                  <a16:creationId xmlns:a16="http://schemas.microsoft.com/office/drawing/2014/main" id="{D311EE50-33BD-4824-B641-6BD3E46852E1}"/>
                </a:ext>
              </a:extLst>
            </p:cNvPr>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44;p47">
              <a:extLst>
                <a:ext uri="{FF2B5EF4-FFF2-40B4-BE49-F238E27FC236}">
                  <a16:creationId xmlns:a16="http://schemas.microsoft.com/office/drawing/2014/main" id="{328F1851-4662-4093-A29C-6DAA41498D86}"/>
                </a:ext>
              </a:extLst>
            </p:cNvPr>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5;p47">
              <a:extLst>
                <a:ext uri="{FF2B5EF4-FFF2-40B4-BE49-F238E27FC236}">
                  <a16:creationId xmlns:a16="http://schemas.microsoft.com/office/drawing/2014/main" id="{4D8600B8-9B4E-452B-A37B-AFFF7E02C227}"/>
                </a:ext>
              </a:extLst>
            </p:cNvPr>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6;p47">
              <a:extLst>
                <a:ext uri="{FF2B5EF4-FFF2-40B4-BE49-F238E27FC236}">
                  <a16:creationId xmlns:a16="http://schemas.microsoft.com/office/drawing/2014/main" id="{50D9D94B-CF9B-4329-8858-808253278CE7}"/>
                </a:ext>
              </a:extLst>
            </p:cNvPr>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7;p47">
              <a:extLst>
                <a:ext uri="{FF2B5EF4-FFF2-40B4-BE49-F238E27FC236}">
                  <a16:creationId xmlns:a16="http://schemas.microsoft.com/office/drawing/2014/main" id="{2021D075-8305-40ED-8F96-770DA30B5075}"/>
                </a:ext>
              </a:extLst>
            </p:cNvPr>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8;p47">
              <a:extLst>
                <a:ext uri="{FF2B5EF4-FFF2-40B4-BE49-F238E27FC236}">
                  <a16:creationId xmlns:a16="http://schemas.microsoft.com/office/drawing/2014/main" id="{55163AF9-14D0-47D6-AEA0-C06CE74ECFBA}"/>
                </a:ext>
              </a:extLst>
            </p:cNvPr>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9;p47">
              <a:extLst>
                <a:ext uri="{FF2B5EF4-FFF2-40B4-BE49-F238E27FC236}">
                  <a16:creationId xmlns:a16="http://schemas.microsoft.com/office/drawing/2014/main" id="{1D8942A8-0FC0-4A0A-A47E-88B0B31F5447}"/>
                </a:ext>
              </a:extLst>
            </p:cNvPr>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0;p47">
              <a:extLst>
                <a:ext uri="{FF2B5EF4-FFF2-40B4-BE49-F238E27FC236}">
                  <a16:creationId xmlns:a16="http://schemas.microsoft.com/office/drawing/2014/main" id="{79CA213D-2300-4195-A068-2FEE5727DF7B}"/>
                </a:ext>
              </a:extLst>
            </p:cNvPr>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1;p47">
              <a:extLst>
                <a:ext uri="{FF2B5EF4-FFF2-40B4-BE49-F238E27FC236}">
                  <a16:creationId xmlns:a16="http://schemas.microsoft.com/office/drawing/2014/main" id="{480D183D-8BE8-46BD-92F8-EAD03E08638F}"/>
                </a:ext>
              </a:extLst>
            </p:cNvPr>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2;p47">
              <a:extLst>
                <a:ext uri="{FF2B5EF4-FFF2-40B4-BE49-F238E27FC236}">
                  <a16:creationId xmlns:a16="http://schemas.microsoft.com/office/drawing/2014/main" id="{5DB8E784-873C-43E8-98EB-BB0D5C7FD24E}"/>
                </a:ext>
              </a:extLst>
            </p:cNvPr>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1894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F4E19B-714E-447F-B354-A910379C08E5}"/>
              </a:ext>
            </a:extLst>
          </p:cNvPr>
          <p:cNvPicPr>
            <a:picLocks noChangeAspect="1"/>
          </p:cNvPicPr>
          <p:nvPr/>
        </p:nvPicPr>
        <p:blipFill>
          <a:blip r:embed="rId2"/>
          <a:stretch>
            <a:fillRect/>
          </a:stretch>
        </p:blipFill>
        <p:spPr>
          <a:xfrm>
            <a:off x="727113" y="925417"/>
            <a:ext cx="8121214" cy="3616066"/>
          </a:xfrm>
          <a:prstGeom prst="rect">
            <a:avLst/>
          </a:prstGeom>
        </p:spPr>
      </p:pic>
      <p:sp>
        <p:nvSpPr>
          <p:cNvPr id="5" name="Rectangle 4">
            <a:extLst>
              <a:ext uri="{FF2B5EF4-FFF2-40B4-BE49-F238E27FC236}">
                <a16:creationId xmlns:a16="http://schemas.microsoft.com/office/drawing/2014/main" id="{4B60D52F-F727-466D-8ED3-B43849987CC4}"/>
              </a:ext>
            </a:extLst>
          </p:cNvPr>
          <p:cNvSpPr/>
          <p:nvPr/>
        </p:nvSpPr>
        <p:spPr>
          <a:xfrm>
            <a:off x="827313" y="286770"/>
            <a:ext cx="7646836" cy="1754326"/>
          </a:xfrm>
          <a:prstGeom prst="rect">
            <a:avLst/>
          </a:prstGeom>
        </p:spPr>
        <p:txBody>
          <a:bodyPr wrap="square">
            <a:sp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II. ĐỌC – HIỂU VĂN BẢN</a:t>
            </a:r>
          </a:p>
          <a:p>
            <a:endParaRPr lang="vi-VN" sz="3600" dirty="0">
              <a:solidFill>
                <a:prstClr val="black"/>
              </a:solidFill>
              <a:latin typeface="Times New Roman" panose="02020603050405020304" pitchFamily="18" charset="0"/>
              <a:cs typeface="Times New Roman" panose="02020603050405020304" pitchFamily="18" charset="0"/>
            </a:endParaRPr>
          </a:p>
          <a:p>
            <a:r>
              <a:rPr lang="en-US" sz="3600" dirty="0">
                <a:solidFill>
                  <a:prstClr val="black"/>
                </a:solidFill>
                <a:latin typeface="Times New Roman" panose="02020603050405020304" pitchFamily="18" charset="0"/>
                <a:cs typeface="Times New Roman" panose="02020603050405020304" pitchFamily="18" charset="0"/>
              </a:rPr>
              <a:t>    </a:t>
            </a:r>
            <a:endParaRPr lang="vi-VN" sz="3600" dirty="0">
              <a:solidFill>
                <a:prstClr val="black"/>
              </a:solidFill>
              <a:latin typeface="Times New Roman" panose="02020603050405020304" pitchFamily="18" charset="0"/>
              <a:cs typeface="Times New Roman" panose="02020603050405020304" pitchFamily="18" charset="0"/>
            </a:endParaRPr>
          </a:p>
        </p:txBody>
      </p:sp>
      <p:grpSp>
        <p:nvGrpSpPr>
          <p:cNvPr id="6" name="Google Shape;841;p47">
            <a:extLst>
              <a:ext uri="{FF2B5EF4-FFF2-40B4-BE49-F238E27FC236}">
                <a16:creationId xmlns:a16="http://schemas.microsoft.com/office/drawing/2014/main" id="{A0E14967-FCD2-428B-8294-D48974682BC3}"/>
              </a:ext>
            </a:extLst>
          </p:cNvPr>
          <p:cNvGrpSpPr/>
          <p:nvPr/>
        </p:nvGrpSpPr>
        <p:grpSpPr>
          <a:xfrm>
            <a:off x="7254723" y="3696990"/>
            <a:ext cx="2091923" cy="1688986"/>
            <a:chOff x="6762751" y="3335150"/>
            <a:chExt cx="2574041" cy="2078241"/>
          </a:xfrm>
        </p:grpSpPr>
        <p:sp>
          <p:nvSpPr>
            <p:cNvPr id="7" name="Google Shape;842;p47">
              <a:extLst>
                <a:ext uri="{FF2B5EF4-FFF2-40B4-BE49-F238E27FC236}">
                  <a16:creationId xmlns:a16="http://schemas.microsoft.com/office/drawing/2014/main" id="{04303FF0-7451-4BD3-A38E-2607ED39EDCC}"/>
                </a:ext>
              </a:extLst>
            </p:cNvPr>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43;p47">
              <a:extLst>
                <a:ext uri="{FF2B5EF4-FFF2-40B4-BE49-F238E27FC236}">
                  <a16:creationId xmlns:a16="http://schemas.microsoft.com/office/drawing/2014/main" id="{48D2AF91-2940-485C-BEAB-302ED79FF882}"/>
                </a:ext>
              </a:extLst>
            </p:cNvPr>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44;p47">
              <a:extLst>
                <a:ext uri="{FF2B5EF4-FFF2-40B4-BE49-F238E27FC236}">
                  <a16:creationId xmlns:a16="http://schemas.microsoft.com/office/drawing/2014/main" id="{117B137E-7C5B-4CFD-8345-AE28015B5FB0}"/>
                </a:ext>
              </a:extLst>
            </p:cNvPr>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5;p47">
              <a:extLst>
                <a:ext uri="{FF2B5EF4-FFF2-40B4-BE49-F238E27FC236}">
                  <a16:creationId xmlns:a16="http://schemas.microsoft.com/office/drawing/2014/main" id="{26496E7D-9085-4DF0-B9DF-DDBF7C472A9C}"/>
                </a:ext>
              </a:extLst>
            </p:cNvPr>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6;p47">
              <a:extLst>
                <a:ext uri="{FF2B5EF4-FFF2-40B4-BE49-F238E27FC236}">
                  <a16:creationId xmlns:a16="http://schemas.microsoft.com/office/drawing/2014/main" id="{6A9FEEE5-72C0-433C-8975-491F29DB4655}"/>
                </a:ext>
              </a:extLst>
            </p:cNvPr>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7;p47">
              <a:extLst>
                <a:ext uri="{FF2B5EF4-FFF2-40B4-BE49-F238E27FC236}">
                  <a16:creationId xmlns:a16="http://schemas.microsoft.com/office/drawing/2014/main" id="{4E14A74D-8753-421B-ACFE-E2631BDC26D5}"/>
                </a:ext>
              </a:extLst>
            </p:cNvPr>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8;p47">
              <a:extLst>
                <a:ext uri="{FF2B5EF4-FFF2-40B4-BE49-F238E27FC236}">
                  <a16:creationId xmlns:a16="http://schemas.microsoft.com/office/drawing/2014/main" id="{9BB7344D-4DD2-4559-BCC5-2569B40B2466}"/>
                </a:ext>
              </a:extLst>
            </p:cNvPr>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9;p47">
              <a:extLst>
                <a:ext uri="{FF2B5EF4-FFF2-40B4-BE49-F238E27FC236}">
                  <a16:creationId xmlns:a16="http://schemas.microsoft.com/office/drawing/2014/main" id="{CA29A01B-5218-4323-8C1C-4F36EE3CA035}"/>
                </a:ext>
              </a:extLst>
            </p:cNvPr>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0;p47">
              <a:extLst>
                <a:ext uri="{FF2B5EF4-FFF2-40B4-BE49-F238E27FC236}">
                  <a16:creationId xmlns:a16="http://schemas.microsoft.com/office/drawing/2014/main" id="{E81839E1-E7DA-4C1C-BA50-5F18CE03CEC9}"/>
                </a:ext>
              </a:extLst>
            </p:cNvPr>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1;p47">
              <a:extLst>
                <a:ext uri="{FF2B5EF4-FFF2-40B4-BE49-F238E27FC236}">
                  <a16:creationId xmlns:a16="http://schemas.microsoft.com/office/drawing/2014/main" id="{70192094-981E-4BFF-A7C5-D0B7962530B3}"/>
                </a:ext>
              </a:extLst>
            </p:cNvPr>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2;p47">
              <a:extLst>
                <a:ext uri="{FF2B5EF4-FFF2-40B4-BE49-F238E27FC236}">
                  <a16:creationId xmlns:a16="http://schemas.microsoft.com/office/drawing/2014/main" id="{202F7F67-65D5-4E4D-BE59-7792446DFA96}"/>
                </a:ext>
              </a:extLst>
            </p:cNvPr>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6460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53A13-8DB4-47FA-B000-5F21DBB0B382}"/>
              </a:ext>
            </a:extLst>
          </p:cNvPr>
          <p:cNvSpPr txBox="1">
            <a:spLocks/>
          </p:cNvSpPr>
          <p:nvPr/>
        </p:nvSpPr>
        <p:spPr>
          <a:xfrm>
            <a:off x="469231" y="481264"/>
            <a:ext cx="8205537" cy="4299284"/>
          </a:xfrm>
          <a:prstGeom prst="rect">
            <a:avLst/>
          </a:prstGeom>
          <a:ln/>
        </p:spPr>
        <p:style>
          <a:lnRef idx="2">
            <a:schemeClr val="accent2"/>
          </a:lnRef>
          <a:fillRef idx="1">
            <a:schemeClr val="lt1"/>
          </a:fillRef>
          <a:effectRef idx="0">
            <a:schemeClr val="accent2"/>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dirty="0">
                <a:latin typeface="+mj-lt"/>
              </a:rPr>
              <a:t>     </a:t>
            </a:r>
            <a:r>
              <a:rPr lang="vi-VN" sz="2400" dirty="0">
                <a:latin typeface="+mj-lt"/>
              </a:rPr>
              <a:t> </a:t>
            </a:r>
            <a:r>
              <a:rPr lang="vi-VN" sz="2400" dirty="0" err="1">
                <a:latin typeface="+mj-lt"/>
              </a:rPr>
              <a:t>Thuở</a:t>
            </a:r>
            <a:r>
              <a:rPr lang="vi-VN" sz="2400" dirty="0">
                <a:latin typeface="+mj-lt"/>
              </a:rPr>
              <a:t> </a:t>
            </a:r>
            <a:r>
              <a:rPr lang="vi-VN" sz="2400" dirty="0" err="1">
                <a:latin typeface="+mj-lt"/>
              </a:rPr>
              <a:t>ấy</a:t>
            </a:r>
            <a:r>
              <a:rPr lang="vi-VN" sz="2400" dirty="0">
                <a:latin typeface="+mj-lt"/>
              </a:rPr>
              <a:t>, </a:t>
            </a:r>
            <a:r>
              <a:rPr lang="vi-VN" sz="2400" dirty="0" err="1">
                <a:latin typeface="+mj-lt"/>
              </a:rPr>
              <a:t>các</a:t>
            </a:r>
            <a:r>
              <a:rPr lang="vi-VN" sz="2400" dirty="0">
                <a:latin typeface="+mj-lt"/>
              </a:rPr>
              <a:t> dân </a:t>
            </a:r>
            <a:r>
              <a:rPr lang="vi-VN" sz="2400" dirty="0" err="1">
                <a:latin typeface="+mj-lt"/>
              </a:rPr>
              <a:t>tộc</a:t>
            </a:r>
            <a:r>
              <a:rPr lang="vi-VN" sz="2400" dirty="0">
                <a:latin typeface="+mj-lt"/>
              </a:rPr>
              <a:t> Tây Nguyên </a:t>
            </a:r>
            <a:r>
              <a:rPr lang="vi-VN" sz="2400" dirty="0" err="1">
                <a:latin typeface="+mj-lt"/>
              </a:rPr>
              <a:t>sống</a:t>
            </a:r>
            <a:r>
              <a:rPr lang="vi-VN" sz="2400" dirty="0">
                <a:latin typeface="+mj-lt"/>
              </a:rPr>
              <a:t> chung </a:t>
            </a:r>
            <a:r>
              <a:rPr lang="vi-VN" sz="2400" dirty="0" err="1">
                <a:latin typeface="+mj-lt"/>
              </a:rPr>
              <a:t>cùng</a:t>
            </a:r>
            <a:r>
              <a:rPr lang="vi-VN" sz="2400" dirty="0">
                <a:latin typeface="+mj-lt"/>
              </a:rPr>
              <a:t> </a:t>
            </a:r>
            <a:r>
              <a:rPr lang="vi-VN" sz="2400" dirty="0" err="1">
                <a:latin typeface="+mj-lt"/>
              </a:rPr>
              <a:t>một</a:t>
            </a:r>
            <a:r>
              <a:rPr lang="vi-VN" sz="2400" dirty="0">
                <a:latin typeface="+mj-lt"/>
              </a:rPr>
              <a:t> buôn </a:t>
            </a:r>
            <a:r>
              <a:rPr lang="vi-VN" sz="2400" dirty="0" err="1">
                <a:latin typeface="+mj-lt"/>
              </a:rPr>
              <a:t>làng</a:t>
            </a:r>
            <a:r>
              <a:rPr lang="vi-VN" sz="2400" dirty="0">
                <a:latin typeface="+mj-lt"/>
              </a:rPr>
              <a:t>. </a:t>
            </a:r>
            <a:r>
              <a:rPr lang="vi-VN" sz="2400" dirty="0" err="1">
                <a:latin typeface="+mj-lt"/>
              </a:rPr>
              <a:t>Nhà</a:t>
            </a:r>
            <a:r>
              <a:rPr lang="vi-VN" sz="2400" dirty="0">
                <a:latin typeface="+mj-lt"/>
              </a:rPr>
              <a:t> </a:t>
            </a:r>
            <a:r>
              <a:rPr lang="vi-VN" sz="2400" dirty="0" err="1">
                <a:latin typeface="+mj-lt"/>
              </a:rPr>
              <a:t>nào</a:t>
            </a:r>
            <a:r>
              <a:rPr lang="vi-VN" sz="2400" dirty="0">
                <a:latin typeface="+mj-lt"/>
              </a:rPr>
              <a:t> </a:t>
            </a:r>
            <a:r>
              <a:rPr lang="vi-VN" sz="2400" dirty="0" err="1">
                <a:latin typeface="+mj-lt"/>
              </a:rPr>
              <a:t>cũng</a:t>
            </a:r>
            <a:r>
              <a:rPr lang="vi-VN" sz="2400" dirty="0">
                <a:latin typeface="+mj-lt"/>
              </a:rPr>
              <a:t> </a:t>
            </a:r>
            <a:r>
              <a:rPr lang="vi-VN" sz="2400" dirty="0" err="1">
                <a:latin typeface="+mj-lt"/>
              </a:rPr>
              <a:t>có</a:t>
            </a:r>
            <a:r>
              <a:rPr lang="vi-VN" sz="2400" dirty="0">
                <a:latin typeface="+mj-lt"/>
              </a:rPr>
              <a:t> </a:t>
            </a:r>
            <a:r>
              <a:rPr lang="vi-VN" sz="2400" dirty="0" err="1">
                <a:latin typeface="+mj-lt"/>
              </a:rPr>
              <a:t>cối</a:t>
            </a:r>
            <a:r>
              <a:rPr lang="vi-VN" sz="2400" dirty="0">
                <a:latin typeface="+mj-lt"/>
              </a:rPr>
              <a:t> </a:t>
            </a:r>
            <a:r>
              <a:rPr lang="vi-VN" sz="2400" dirty="0" err="1">
                <a:latin typeface="+mj-lt"/>
              </a:rPr>
              <a:t>giã</a:t>
            </a:r>
            <a:r>
              <a:rPr lang="vi-VN" sz="2400" dirty="0">
                <a:latin typeface="+mj-lt"/>
              </a:rPr>
              <a:t> </a:t>
            </a:r>
            <a:r>
              <a:rPr lang="vi-VN" sz="2400" dirty="0" err="1">
                <a:latin typeface="+mj-lt"/>
              </a:rPr>
              <a:t>gạo</a:t>
            </a:r>
            <a:r>
              <a:rPr lang="vi-VN" sz="2400" dirty="0">
                <a:latin typeface="+mj-lt"/>
              </a:rPr>
              <a:t>, </a:t>
            </a:r>
            <a:r>
              <a:rPr lang="vi-VN" sz="2400" dirty="0" err="1">
                <a:latin typeface="+mj-lt"/>
              </a:rPr>
              <a:t>đàn</a:t>
            </a:r>
            <a:r>
              <a:rPr lang="vi-VN" sz="2400" dirty="0">
                <a:latin typeface="+mj-lt"/>
              </a:rPr>
              <a:t> </a:t>
            </a:r>
            <a:r>
              <a:rPr lang="vi-VN" sz="2400" dirty="0" err="1">
                <a:latin typeface="+mj-lt"/>
              </a:rPr>
              <a:t>t’rưng</a:t>
            </a:r>
            <a:r>
              <a:rPr lang="vi-VN" sz="2400" dirty="0">
                <a:latin typeface="+mj-lt"/>
              </a:rPr>
              <a:t>, </a:t>
            </a:r>
            <a:r>
              <a:rPr lang="vi-VN" sz="2400" dirty="0" err="1">
                <a:latin typeface="+mj-lt"/>
              </a:rPr>
              <a:t>cồng</a:t>
            </a:r>
            <a:r>
              <a:rPr lang="vi-VN" sz="2400" dirty="0">
                <a:latin typeface="+mj-lt"/>
              </a:rPr>
              <a:t> chiêng, trâu </a:t>
            </a:r>
            <a:r>
              <a:rPr lang="vi-VN" sz="2400" dirty="0" err="1">
                <a:latin typeface="+mj-lt"/>
              </a:rPr>
              <a:t>bò</a:t>
            </a:r>
            <a:r>
              <a:rPr lang="vi-VN" sz="2400" dirty="0">
                <a:latin typeface="+mj-lt"/>
              </a:rPr>
              <a:t>, heo </a:t>
            </a:r>
            <a:r>
              <a:rPr lang="vi-VN" sz="2400" dirty="0" err="1">
                <a:latin typeface="+mj-lt"/>
              </a:rPr>
              <a:t>gà</a:t>
            </a:r>
            <a:r>
              <a:rPr lang="vi-VN" sz="2400" dirty="0">
                <a:latin typeface="+mj-lt"/>
              </a:rPr>
              <a:t> </a:t>
            </a:r>
            <a:r>
              <a:rPr lang="vi-VN" sz="2400" dirty="0" err="1">
                <a:latin typeface="+mj-lt"/>
              </a:rPr>
              <a:t>đầy</a:t>
            </a:r>
            <a:r>
              <a:rPr lang="vi-VN" sz="2400" dirty="0">
                <a:latin typeface="+mj-lt"/>
              </a:rPr>
              <a:t> </a:t>
            </a:r>
            <a:r>
              <a:rPr lang="vi-VN" sz="2400" dirty="0" err="1">
                <a:latin typeface="+mj-lt"/>
              </a:rPr>
              <a:t>đàn</a:t>
            </a:r>
            <a:r>
              <a:rPr lang="vi-VN" sz="2400" dirty="0">
                <a:latin typeface="+mj-lt"/>
              </a:rPr>
              <a:t>, </a:t>
            </a:r>
            <a:r>
              <a:rPr lang="vi-VN" sz="2400" dirty="0" err="1">
                <a:latin typeface="+mj-lt"/>
              </a:rPr>
              <a:t>đầy</a:t>
            </a:r>
            <a:r>
              <a:rPr lang="vi-VN" sz="2400" dirty="0">
                <a:latin typeface="+mj-lt"/>
              </a:rPr>
              <a:t> sân. </a:t>
            </a:r>
            <a:r>
              <a:rPr lang="vi-VN" sz="2400" dirty="0" err="1">
                <a:latin typeface="+mj-lt"/>
              </a:rPr>
              <a:t>Cuộc</a:t>
            </a:r>
            <a:r>
              <a:rPr lang="vi-VN" sz="2400" dirty="0">
                <a:latin typeface="+mj-lt"/>
              </a:rPr>
              <a:t> </a:t>
            </a:r>
            <a:r>
              <a:rPr lang="vi-VN" sz="2400" dirty="0" err="1">
                <a:latin typeface="+mj-lt"/>
              </a:rPr>
              <a:t>sống</a:t>
            </a:r>
            <a:r>
              <a:rPr lang="vi-VN" sz="2400" dirty="0">
                <a:latin typeface="+mj-lt"/>
              </a:rPr>
              <a:t> </a:t>
            </a:r>
            <a:r>
              <a:rPr lang="vi-VN" sz="2400" dirty="0" err="1">
                <a:latin typeface="+mj-lt"/>
              </a:rPr>
              <a:t>của</a:t>
            </a:r>
            <a:r>
              <a:rPr lang="vi-VN" sz="2400" dirty="0">
                <a:latin typeface="+mj-lt"/>
              </a:rPr>
              <a:t> buôn </a:t>
            </a:r>
            <a:r>
              <a:rPr lang="vi-VN" sz="2400" dirty="0" err="1">
                <a:latin typeface="+mj-lt"/>
              </a:rPr>
              <a:t>làng</a:t>
            </a:r>
            <a:r>
              <a:rPr lang="vi-VN" sz="2400" dirty="0">
                <a:latin typeface="+mj-lt"/>
              </a:rPr>
              <a:t> đang vui tươi êm </a:t>
            </a:r>
            <a:r>
              <a:rPr lang="vi-VN" sz="2400" dirty="0" err="1">
                <a:latin typeface="+mj-lt"/>
              </a:rPr>
              <a:t>ấm</a:t>
            </a:r>
            <a:r>
              <a:rPr lang="vi-VN" sz="2400" dirty="0">
                <a:latin typeface="+mj-lt"/>
              </a:rPr>
              <a:t> </a:t>
            </a:r>
            <a:r>
              <a:rPr lang="vi-VN" sz="2400" dirty="0" err="1">
                <a:latin typeface="+mj-lt"/>
              </a:rPr>
              <a:t>thì</a:t>
            </a:r>
            <a:r>
              <a:rPr lang="vi-VN" sz="2400" dirty="0">
                <a:latin typeface="+mj-lt"/>
              </a:rPr>
              <a:t> </a:t>
            </a:r>
            <a:r>
              <a:rPr lang="vi-VN" sz="2400" dirty="0" err="1">
                <a:latin typeface="+mj-lt"/>
              </a:rPr>
              <a:t>bỗng</a:t>
            </a:r>
            <a:r>
              <a:rPr lang="vi-VN" sz="2400" dirty="0">
                <a:latin typeface="+mj-lt"/>
              </a:rPr>
              <a:t> nhiên </a:t>
            </a:r>
            <a:r>
              <a:rPr lang="vi-VN" sz="2400" dirty="0" err="1">
                <a:latin typeface="+mj-lt"/>
              </a:rPr>
              <a:t>trời</a:t>
            </a:r>
            <a:r>
              <a:rPr lang="vi-VN" sz="2400" dirty="0">
                <a:latin typeface="+mj-lt"/>
              </a:rPr>
              <a:t> </a:t>
            </a:r>
            <a:r>
              <a:rPr lang="vi-VN" sz="2400" dirty="0" err="1">
                <a:latin typeface="+mj-lt"/>
              </a:rPr>
              <a:t>làm</a:t>
            </a:r>
            <a:r>
              <a:rPr lang="vi-VN" sz="2400" dirty="0">
                <a:latin typeface="+mj-lt"/>
              </a:rPr>
              <a:t> cho mưa to </a:t>
            </a:r>
            <a:r>
              <a:rPr lang="vi-VN" sz="2400" dirty="0" err="1">
                <a:latin typeface="+mj-lt"/>
              </a:rPr>
              <a:t>gió</a:t>
            </a:r>
            <a:r>
              <a:rPr lang="vi-VN" sz="2400" dirty="0">
                <a:latin typeface="+mj-lt"/>
              </a:rPr>
              <a:t> </a:t>
            </a:r>
            <a:r>
              <a:rPr lang="vi-VN" sz="2400" dirty="0" err="1">
                <a:latin typeface="+mj-lt"/>
              </a:rPr>
              <a:t>lớn</a:t>
            </a:r>
            <a:r>
              <a:rPr lang="vi-VN" sz="2400" dirty="0">
                <a:latin typeface="+mj-lt"/>
              </a:rPr>
              <a:t>, </a:t>
            </a:r>
            <a:r>
              <a:rPr lang="vi-VN" sz="2400" dirty="0" err="1">
                <a:latin typeface="+mj-lt"/>
              </a:rPr>
              <a:t>sấm</a:t>
            </a:r>
            <a:r>
              <a:rPr lang="vi-VN" sz="2400" dirty="0">
                <a:latin typeface="+mj-lt"/>
              </a:rPr>
              <a:t> </a:t>
            </a:r>
            <a:r>
              <a:rPr lang="vi-VN" sz="2400" dirty="0" err="1">
                <a:latin typeface="+mj-lt"/>
              </a:rPr>
              <a:t>chớp</a:t>
            </a:r>
            <a:r>
              <a:rPr lang="vi-VN" sz="2400" dirty="0">
                <a:latin typeface="+mj-lt"/>
              </a:rPr>
              <a:t> </a:t>
            </a:r>
            <a:r>
              <a:rPr lang="vi-VN" sz="2400" dirty="0" err="1">
                <a:latin typeface="+mj-lt"/>
              </a:rPr>
              <a:t>ầm</a:t>
            </a:r>
            <a:r>
              <a:rPr lang="vi-VN" sz="2400" dirty="0">
                <a:latin typeface="+mj-lt"/>
              </a:rPr>
              <a:t> </a:t>
            </a:r>
            <a:r>
              <a:rPr lang="vi-VN" sz="2400" dirty="0" err="1">
                <a:latin typeface="+mj-lt"/>
              </a:rPr>
              <a:t>ầm</a:t>
            </a:r>
            <a:r>
              <a:rPr lang="vi-VN" sz="2400" dirty="0">
                <a:latin typeface="+mj-lt"/>
              </a:rPr>
              <a:t>, </a:t>
            </a:r>
            <a:r>
              <a:rPr lang="vi-VN" sz="2400" dirty="0" err="1">
                <a:latin typeface="+mj-lt"/>
              </a:rPr>
              <a:t>nước</a:t>
            </a:r>
            <a:r>
              <a:rPr lang="vi-VN" sz="2400" dirty="0">
                <a:latin typeface="+mj-lt"/>
              </a:rPr>
              <a:t> </a:t>
            </a:r>
            <a:r>
              <a:rPr lang="vi-VN" sz="2400" dirty="0" err="1">
                <a:latin typeface="+mj-lt"/>
              </a:rPr>
              <a:t>từ</a:t>
            </a:r>
            <a:r>
              <a:rPr lang="vi-VN" sz="2400" dirty="0">
                <a:latin typeface="+mj-lt"/>
              </a:rPr>
              <a:t> </a:t>
            </a:r>
            <a:r>
              <a:rPr lang="vi-VN" sz="2400" dirty="0" err="1">
                <a:latin typeface="+mj-lt"/>
              </a:rPr>
              <a:t>bốn</a:t>
            </a:r>
            <a:r>
              <a:rPr lang="vi-VN" sz="2400" dirty="0">
                <a:latin typeface="+mj-lt"/>
              </a:rPr>
              <a:t> </a:t>
            </a:r>
            <a:r>
              <a:rPr lang="vi-VN" sz="2400" dirty="0" err="1">
                <a:latin typeface="+mj-lt"/>
              </a:rPr>
              <a:t>phía</a:t>
            </a:r>
            <a:r>
              <a:rPr lang="vi-VN" sz="2400" dirty="0">
                <a:latin typeface="+mj-lt"/>
              </a:rPr>
              <a:t> </a:t>
            </a:r>
            <a:r>
              <a:rPr lang="vi-VN" sz="2400" dirty="0" err="1">
                <a:latin typeface="+mj-lt"/>
              </a:rPr>
              <a:t>đổ</a:t>
            </a:r>
            <a:r>
              <a:rPr lang="vi-VN" sz="2400" dirty="0">
                <a:latin typeface="+mj-lt"/>
              </a:rPr>
              <a:t> </a:t>
            </a:r>
            <a:r>
              <a:rPr lang="vi-VN" sz="2400" dirty="0" err="1">
                <a:latin typeface="+mj-lt"/>
              </a:rPr>
              <a:t>về</a:t>
            </a:r>
            <a:r>
              <a:rPr lang="vi-VN" sz="2400" dirty="0">
                <a:latin typeface="+mj-lt"/>
              </a:rPr>
              <a:t> </a:t>
            </a:r>
            <a:r>
              <a:rPr lang="vi-VN" sz="2400" dirty="0" err="1">
                <a:latin typeface="+mj-lt"/>
              </a:rPr>
              <a:t>trắng</a:t>
            </a:r>
            <a:r>
              <a:rPr lang="vi-VN" sz="2400" dirty="0">
                <a:latin typeface="+mj-lt"/>
              </a:rPr>
              <a:t> </a:t>
            </a:r>
            <a:r>
              <a:rPr lang="vi-VN" sz="2400" dirty="0" err="1">
                <a:latin typeface="+mj-lt"/>
              </a:rPr>
              <a:t>xoá</a:t>
            </a:r>
            <a:r>
              <a:rPr lang="vi-VN" sz="2400" dirty="0">
                <a:latin typeface="+mj-lt"/>
              </a:rPr>
              <a:t> </a:t>
            </a:r>
            <a:r>
              <a:rPr lang="vi-VN" sz="2400" dirty="0" err="1">
                <a:latin typeface="+mj-lt"/>
              </a:rPr>
              <a:t>mặt</a:t>
            </a:r>
            <a:r>
              <a:rPr lang="vi-VN" sz="2400" dirty="0">
                <a:latin typeface="+mj-lt"/>
              </a:rPr>
              <a:t> </a:t>
            </a:r>
            <a:r>
              <a:rPr lang="vi-VN" sz="2400" dirty="0" err="1">
                <a:latin typeface="+mj-lt"/>
              </a:rPr>
              <a:t>đất</a:t>
            </a:r>
            <a:r>
              <a:rPr lang="vi-VN" sz="2400" dirty="0">
                <a:latin typeface="+mj-lt"/>
              </a:rPr>
              <a:t>. Buôn </a:t>
            </a:r>
            <a:r>
              <a:rPr lang="vi-VN" sz="2400" dirty="0" err="1">
                <a:latin typeface="+mj-lt"/>
              </a:rPr>
              <a:t>làng</a:t>
            </a:r>
            <a:r>
              <a:rPr lang="vi-VN" sz="2400" dirty="0">
                <a:latin typeface="+mj-lt"/>
              </a:rPr>
              <a:t> </a:t>
            </a:r>
            <a:r>
              <a:rPr lang="vi-VN" sz="2400" dirty="0" err="1">
                <a:latin typeface="+mj-lt"/>
              </a:rPr>
              <a:t>của</a:t>
            </a:r>
            <a:r>
              <a:rPr lang="vi-VN" sz="2400" dirty="0">
                <a:latin typeface="+mj-lt"/>
              </a:rPr>
              <a:t> </a:t>
            </a:r>
            <a:r>
              <a:rPr lang="vi-VN" sz="2400" dirty="0" err="1">
                <a:latin typeface="+mj-lt"/>
              </a:rPr>
              <a:t>người</a:t>
            </a:r>
            <a:r>
              <a:rPr lang="vi-VN" sz="2400" dirty="0">
                <a:latin typeface="+mj-lt"/>
              </a:rPr>
              <a:t> Tây Nguyên </a:t>
            </a:r>
            <a:r>
              <a:rPr lang="vi-VN" sz="2400" dirty="0" err="1">
                <a:latin typeface="+mj-lt"/>
              </a:rPr>
              <a:t>chìm</a:t>
            </a:r>
            <a:r>
              <a:rPr lang="vi-VN" sz="2400" dirty="0">
                <a:latin typeface="+mj-lt"/>
              </a:rPr>
              <a:t> trong </a:t>
            </a:r>
            <a:r>
              <a:rPr lang="vi-VN" sz="2400" dirty="0" err="1">
                <a:latin typeface="+mj-lt"/>
              </a:rPr>
              <a:t>mặt</a:t>
            </a:r>
            <a:r>
              <a:rPr lang="vi-VN" sz="2400" dirty="0">
                <a:latin typeface="+mj-lt"/>
              </a:rPr>
              <a:t> </a:t>
            </a:r>
            <a:r>
              <a:rPr lang="vi-VN" sz="2400" dirty="0" err="1">
                <a:latin typeface="+mj-lt"/>
              </a:rPr>
              <a:t>nước</a:t>
            </a:r>
            <a:r>
              <a:rPr lang="vi-VN" sz="2400" dirty="0">
                <a:latin typeface="+mj-lt"/>
              </a:rPr>
              <a:t>. </a:t>
            </a:r>
            <a:r>
              <a:rPr lang="vi-VN" sz="2400" dirty="0" err="1">
                <a:latin typeface="+mj-lt"/>
              </a:rPr>
              <a:t>Người</a:t>
            </a:r>
            <a:r>
              <a:rPr lang="vi-VN" sz="2400" dirty="0">
                <a:latin typeface="+mj-lt"/>
              </a:rPr>
              <a:t> </a:t>
            </a:r>
            <a:r>
              <a:rPr lang="vi-VN" sz="2400" dirty="0" err="1">
                <a:latin typeface="+mj-lt"/>
              </a:rPr>
              <a:t>và</a:t>
            </a:r>
            <a:r>
              <a:rPr lang="vi-VN" sz="2400" dirty="0">
                <a:latin typeface="+mj-lt"/>
              </a:rPr>
              <a:t> </a:t>
            </a:r>
            <a:r>
              <a:rPr lang="vi-VN" sz="2400" dirty="0" err="1">
                <a:latin typeface="+mj-lt"/>
              </a:rPr>
              <a:t>các</a:t>
            </a:r>
            <a:r>
              <a:rPr lang="vi-VN" sz="2400" dirty="0">
                <a:latin typeface="+mj-lt"/>
              </a:rPr>
              <a:t> </a:t>
            </a:r>
            <a:r>
              <a:rPr lang="vi-VN" sz="2400" dirty="0" err="1">
                <a:latin typeface="+mj-lt"/>
              </a:rPr>
              <a:t>loài</a:t>
            </a:r>
            <a:r>
              <a:rPr lang="vi-VN" sz="2400" dirty="0">
                <a:latin typeface="+mj-lt"/>
              </a:rPr>
              <a:t> </a:t>
            </a:r>
            <a:r>
              <a:rPr lang="vi-VN" sz="2400" dirty="0" err="1">
                <a:latin typeface="+mj-lt"/>
              </a:rPr>
              <a:t>động</a:t>
            </a:r>
            <a:r>
              <a:rPr lang="vi-VN" sz="2400" dirty="0">
                <a:latin typeface="+mj-lt"/>
              </a:rPr>
              <a:t> </a:t>
            </a:r>
            <a:r>
              <a:rPr lang="vi-VN" sz="2400" dirty="0" err="1">
                <a:latin typeface="+mj-lt"/>
              </a:rPr>
              <a:t>vật</a:t>
            </a:r>
            <a:r>
              <a:rPr lang="vi-VN" sz="2400" dirty="0">
                <a:latin typeface="+mj-lt"/>
              </a:rPr>
              <a:t> </a:t>
            </a:r>
            <a:r>
              <a:rPr lang="vi-VN" sz="2400" dirty="0" err="1">
                <a:latin typeface="+mj-lt"/>
              </a:rPr>
              <a:t>bị</a:t>
            </a:r>
            <a:r>
              <a:rPr lang="vi-VN" sz="2400" dirty="0">
                <a:latin typeface="+mj-lt"/>
              </a:rPr>
              <a:t> </a:t>
            </a:r>
            <a:r>
              <a:rPr lang="vi-VN" sz="2400" dirty="0" err="1">
                <a:latin typeface="+mj-lt"/>
              </a:rPr>
              <a:t>nước</a:t>
            </a:r>
            <a:r>
              <a:rPr lang="vi-VN" sz="2400" dirty="0">
                <a:latin typeface="+mj-lt"/>
              </a:rPr>
              <a:t> </a:t>
            </a:r>
            <a:r>
              <a:rPr lang="vi-VN" sz="2400" dirty="0" err="1">
                <a:latin typeface="+mj-lt"/>
              </a:rPr>
              <a:t>lũ</a:t>
            </a:r>
            <a:r>
              <a:rPr lang="vi-VN" sz="2400" dirty="0">
                <a:latin typeface="+mj-lt"/>
              </a:rPr>
              <a:t> </a:t>
            </a:r>
            <a:r>
              <a:rPr lang="vi-VN" sz="2400" dirty="0" err="1">
                <a:latin typeface="+mj-lt"/>
              </a:rPr>
              <a:t>cuốn</a:t>
            </a:r>
            <a:r>
              <a:rPr lang="vi-VN" sz="2400" dirty="0">
                <a:latin typeface="+mj-lt"/>
              </a:rPr>
              <a:t> đi </a:t>
            </a:r>
            <a:r>
              <a:rPr lang="vi-VN" sz="2400" dirty="0" err="1">
                <a:latin typeface="+mj-lt"/>
              </a:rPr>
              <a:t>gần</a:t>
            </a:r>
            <a:r>
              <a:rPr lang="vi-VN" sz="2400" dirty="0">
                <a:latin typeface="+mj-lt"/>
              </a:rPr>
              <a:t> </a:t>
            </a:r>
            <a:r>
              <a:rPr lang="vi-VN" sz="2400" dirty="0" err="1">
                <a:latin typeface="+mj-lt"/>
              </a:rPr>
              <a:t>hết</a:t>
            </a:r>
            <a:r>
              <a:rPr lang="vi-VN" sz="2400" dirty="0">
                <a:latin typeface="+mj-lt"/>
              </a:rPr>
              <a:t>, </a:t>
            </a:r>
            <a:r>
              <a:rPr lang="vi-VN" sz="2400" dirty="0" err="1">
                <a:latin typeface="+mj-lt"/>
              </a:rPr>
              <a:t>chỉ</a:t>
            </a:r>
            <a:r>
              <a:rPr lang="vi-VN" sz="2400" dirty="0">
                <a:latin typeface="+mj-lt"/>
              </a:rPr>
              <a:t> </a:t>
            </a:r>
            <a:r>
              <a:rPr lang="vi-VN" sz="2400" dirty="0" err="1">
                <a:latin typeface="+mj-lt"/>
              </a:rPr>
              <a:t>còn</a:t>
            </a:r>
            <a:r>
              <a:rPr lang="vi-VN" sz="2400" dirty="0">
                <a:latin typeface="+mj-lt"/>
              </a:rPr>
              <a:t> </a:t>
            </a:r>
            <a:r>
              <a:rPr lang="vi-VN" sz="2400" dirty="0" err="1">
                <a:latin typeface="+mj-lt"/>
              </a:rPr>
              <a:t>lại</a:t>
            </a:r>
            <a:r>
              <a:rPr lang="vi-VN" sz="2400" dirty="0">
                <a:latin typeface="+mj-lt"/>
              </a:rPr>
              <a:t> hai anh em </a:t>
            </a:r>
            <a:r>
              <a:rPr lang="vi-VN" sz="2400" dirty="0" err="1">
                <a:latin typeface="+mj-lt"/>
              </a:rPr>
              <a:t>Khốt</a:t>
            </a:r>
            <a:r>
              <a:rPr lang="vi-VN" sz="2400" dirty="0">
                <a:latin typeface="+mj-lt"/>
              </a:rPr>
              <a:t> </a:t>
            </a:r>
            <a:r>
              <a:rPr lang="vi-VN" sz="2400" dirty="0" err="1">
                <a:latin typeface="+mj-lt"/>
              </a:rPr>
              <a:t>và</a:t>
            </a:r>
            <a:r>
              <a:rPr lang="vi-VN" sz="2400" dirty="0">
                <a:latin typeface="+mj-lt"/>
              </a:rPr>
              <a:t> Kho (</a:t>
            </a:r>
            <a:r>
              <a:rPr lang="vi-VN" sz="2400" dirty="0" err="1">
                <a:latin typeface="+mj-lt"/>
              </a:rPr>
              <a:t>Khốt</a:t>
            </a:r>
            <a:r>
              <a:rPr lang="vi-VN" sz="2400" dirty="0">
                <a:latin typeface="+mj-lt"/>
              </a:rPr>
              <a:t> </a:t>
            </a:r>
            <a:r>
              <a:rPr lang="vi-VN" sz="2400" dirty="0" err="1">
                <a:latin typeface="+mj-lt"/>
              </a:rPr>
              <a:t>là</a:t>
            </a:r>
            <a:r>
              <a:rPr lang="vi-VN" sz="2400" dirty="0">
                <a:latin typeface="+mj-lt"/>
              </a:rPr>
              <a:t> anh trai, Kho </a:t>
            </a:r>
            <a:r>
              <a:rPr lang="vi-VN" sz="2400" dirty="0" err="1">
                <a:latin typeface="+mj-lt"/>
              </a:rPr>
              <a:t>là</a:t>
            </a:r>
            <a:r>
              <a:rPr lang="vi-VN" sz="2400" dirty="0">
                <a:latin typeface="+mj-lt"/>
              </a:rPr>
              <a:t> em </a:t>
            </a:r>
            <a:r>
              <a:rPr lang="vi-VN" sz="2400" dirty="0" err="1">
                <a:latin typeface="+mj-lt"/>
              </a:rPr>
              <a:t>gái</a:t>
            </a:r>
            <a:r>
              <a:rPr lang="vi-VN" sz="2400" dirty="0">
                <a:latin typeface="+mj-lt"/>
              </a:rPr>
              <a:t>). Hai </a:t>
            </a:r>
            <a:r>
              <a:rPr lang="vi-VN" sz="2400" dirty="0" err="1">
                <a:latin typeface="+mj-lt"/>
              </a:rPr>
              <a:t>người</a:t>
            </a:r>
            <a:r>
              <a:rPr lang="vi-VN" sz="2400" dirty="0">
                <a:latin typeface="+mj-lt"/>
              </a:rPr>
              <a:t> </a:t>
            </a:r>
            <a:r>
              <a:rPr lang="vi-VN" sz="2400" dirty="0" err="1">
                <a:latin typeface="+mj-lt"/>
              </a:rPr>
              <a:t>ngồi</a:t>
            </a:r>
            <a:r>
              <a:rPr lang="vi-VN" sz="2400" dirty="0">
                <a:latin typeface="+mj-lt"/>
              </a:rPr>
              <a:t> trong </a:t>
            </a:r>
            <a:r>
              <a:rPr lang="vi-VN" sz="2400" dirty="0" err="1">
                <a:latin typeface="+mj-lt"/>
              </a:rPr>
              <a:t>một</a:t>
            </a:r>
            <a:r>
              <a:rPr lang="vi-VN" sz="2400" dirty="0">
                <a:latin typeface="+mj-lt"/>
              </a:rPr>
              <a:t> </a:t>
            </a:r>
            <a:r>
              <a:rPr lang="vi-VN" sz="2400" dirty="0" err="1">
                <a:latin typeface="+mj-lt"/>
              </a:rPr>
              <a:t>trái</a:t>
            </a:r>
            <a:r>
              <a:rPr lang="vi-VN" sz="2400" dirty="0">
                <a:latin typeface="+mj-lt"/>
              </a:rPr>
              <a:t> </a:t>
            </a:r>
            <a:r>
              <a:rPr lang="vi-VN" sz="2400" dirty="0" err="1">
                <a:latin typeface="+mj-lt"/>
              </a:rPr>
              <a:t>bầu</a:t>
            </a:r>
            <a:r>
              <a:rPr lang="vi-VN" sz="2400" dirty="0">
                <a:latin typeface="+mj-lt"/>
              </a:rPr>
              <a:t> khô </a:t>
            </a:r>
            <a:r>
              <a:rPr lang="vi-VN" sz="2400" dirty="0" err="1">
                <a:latin typeface="+mj-lt"/>
              </a:rPr>
              <a:t>để</a:t>
            </a:r>
            <a:r>
              <a:rPr lang="vi-VN" sz="2400" dirty="0">
                <a:latin typeface="+mj-lt"/>
              </a:rPr>
              <a:t> </a:t>
            </a:r>
            <a:r>
              <a:rPr lang="vi-VN" sz="2400" dirty="0" err="1">
                <a:latin typeface="+mj-lt"/>
              </a:rPr>
              <a:t>lánh</a:t>
            </a:r>
            <a:r>
              <a:rPr lang="vi-VN" sz="2400" dirty="0">
                <a:latin typeface="+mj-lt"/>
              </a:rPr>
              <a:t> </a:t>
            </a:r>
            <a:r>
              <a:rPr lang="vi-VN" sz="2400" dirty="0" err="1">
                <a:latin typeface="+mj-lt"/>
              </a:rPr>
              <a:t>nạn</a:t>
            </a:r>
            <a:r>
              <a:rPr lang="vi-VN" sz="2400" dirty="0">
                <a:latin typeface="+mj-lt"/>
              </a:rPr>
              <a:t>. </a:t>
            </a:r>
            <a:r>
              <a:rPr lang="vi-VN" sz="2400" dirty="0" err="1">
                <a:latin typeface="+mj-lt"/>
              </a:rPr>
              <a:t>Dòng</a:t>
            </a:r>
            <a:r>
              <a:rPr lang="vi-VN" sz="2400" dirty="0">
                <a:latin typeface="+mj-lt"/>
              </a:rPr>
              <a:t> </a:t>
            </a:r>
            <a:r>
              <a:rPr lang="vi-VN" sz="2400" dirty="0" err="1">
                <a:latin typeface="+mj-lt"/>
              </a:rPr>
              <a:t>nước</a:t>
            </a:r>
            <a:r>
              <a:rPr lang="vi-VN" sz="2400" dirty="0">
                <a:latin typeface="+mj-lt"/>
              </a:rPr>
              <a:t> đưa </a:t>
            </a:r>
            <a:r>
              <a:rPr lang="vi-VN" sz="2400" dirty="0" err="1">
                <a:latin typeface="+mj-lt"/>
              </a:rPr>
              <a:t>trái</a:t>
            </a:r>
            <a:r>
              <a:rPr lang="vi-VN" sz="2400" dirty="0">
                <a:latin typeface="+mj-lt"/>
              </a:rPr>
              <a:t> </a:t>
            </a:r>
            <a:r>
              <a:rPr lang="vi-VN" sz="2400" dirty="0" err="1">
                <a:latin typeface="+mj-lt"/>
              </a:rPr>
              <a:t>bầu</a:t>
            </a:r>
            <a:r>
              <a:rPr lang="vi-VN" sz="2400" dirty="0">
                <a:latin typeface="+mj-lt"/>
              </a:rPr>
              <a:t> </a:t>
            </a:r>
            <a:r>
              <a:rPr lang="vi-VN" sz="2400" dirty="0" err="1">
                <a:latin typeface="+mj-lt"/>
              </a:rPr>
              <a:t>cùng</a:t>
            </a:r>
            <a:r>
              <a:rPr lang="vi-VN" sz="2400" dirty="0">
                <a:latin typeface="+mj-lt"/>
              </a:rPr>
              <a:t> </a:t>
            </a:r>
            <a:r>
              <a:rPr lang="vi-VN" sz="2400" dirty="0" err="1">
                <a:latin typeface="+mj-lt"/>
              </a:rPr>
              <a:t>với</a:t>
            </a:r>
            <a:r>
              <a:rPr lang="vi-VN" sz="2400" dirty="0">
                <a:latin typeface="+mj-lt"/>
              </a:rPr>
              <a:t> hai anh em </a:t>
            </a:r>
            <a:r>
              <a:rPr lang="vi-VN" sz="2400" dirty="0" err="1">
                <a:latin typeface="+mj-lt"/>
              </a:rPr>
              <a:t>Khốt</a:t>
            </a:r>
            <a:r>
              <a:rPr lang="vi-VN" sz="2400" dirty="0">
                <a:latin typeface="+mj-lt"/>
              </a:rPr>
              <a:t> </a:t>
            </a:r>
            <a:r>
              <a:rPr lang="vi-VN" sz="2400" dirty="0" err="1">
                <a:latin typeface="+mj-lt"/>
              </a:rPr>
              <a:t>và</a:t>
            </a:r>
            <a:r>
              <a:rPr lang="vi-VN" sz="2400" dirty="0">
                <a:latin typeface="+mj-lt"/>
              </a:rPr>
              <a:t> Kho đi </a:t>
            </a:r>
            <a:r>
              <a:rPr lang="vi-VN" sz="2400" dirty="0" err="1">
                <a:latin typeface="+mj-lt"/>
              </a:rPr>
              <a:t>khắp</a:t>
            </a:r>
            <a:r>
              <a:rPr lang="vi-VN" sz="2400" dirty="0">
                <a:latin typeface="+mj-lt"/>
              </a:rPr>
              <a:t> nơi. </a:t>
            </a:r>
            <a:r>
              <a:rPr lang="vi-VN" sz="2400" dirty="0" err="1">
                <a:latin typeface="+mj-lt"/>
              </a:rPr>
              <a:t>Ngày</a:t>
            </a:r>
            <a:r>
              <a:rPr lang="vi-VN" sz="2400" dirty="0">
                <a:latin typeface="+mj-lt"/>
              </a:rPr>
              <a:t> </a:t>
            </a:r>
            <a:r>
              <a:rPr lang="vi-VN" sz="2400" dirty="0" err="1">
                <a:latin typeface="+mj-lt"/>
              </a:rPr>
              <a:t>này</a:t>
            </a:r>
            <a:r>
              <a:rPr lang="vi-VN" sz="2400" dirty="0">
                <a:latin typeface="+mj-lt"/>
              </a:rPr>
              <a:t> qua </a:t>
            </a:r>
            <a:r>
              <a:rPr lang="vi-VN" sz="2400" dirty="0" err="1">
                <a:latin typeface="+mj-lt"/>
              </a:rPr>
              <a:t>ngày</a:t>
            </a:r>
            <a:r>
              <a:rPr lang="vi-VN" sz="2400" dirty="0">
                <a:latin typeface="+mj-lt"/>
              </a:rPr>
              <a:t> </a:t>
            </a:r>
            <a:r>
              <a:rPr lang="vi-VN" sz="2400" dirty="0" err="1">
                <a:latin typeface="+mj-lt"/>
              </a:rPr>
              <a:t>khác</a:t>
            </a:r>
            <a:r>
              <a:rPr lang="vi-VN" sz="2400" dirty="0">
                <a:latin typeface="+mj-lt"/>
              </a:rPr>
              <a:t>, </a:t>
            </a:r>
            <a:r>
              <a:rPr lang="vi-VN" sz="2400" dirty="0" err="1">
                <a:latin typeface="+mj-lt"/>
              </a:rPr>
              <a:t>tháng</a:t>
            </a:r>
            <a:r>
              <a:rPr lang="vi-VN" sz="2400" dirty="0">
                <a:latin typeface="+mj-lt"/>
              </a:rPr>
              <a:t> </a:t>
            </a:r>
            <a:r>
              <a:rPr lang="vi-VN" sz="2400" dirty="0" err="1">
                <a:latin typeface="+mj-lt"/>
              </a:rPr>
              <a:t>này</a:t>
            </a:r>
            <a:r>
              <a:rPr lang="vi-VN" sz="2400" dirty="0">
                <a:latin typeface="+mj-lt"/>
              </a:rPr>
              <a:t> qua </a:t>
            </a:r>
            <a:r>
              <a:rPr lang="vi-VN" sz="2400" dirty="0" err="1">
                <a:latin typeface="+mj-lt"/>
              </a:rPr>
              <a:t>tháng</a:t>
            </a:r>
            <a:r>
              <a:rPr lang="vi-VN" sz="2400" dirty="0">
                <a:latin typeface="+mj-lt"/>
              </a:rPr>
              <a:t> </a:t>
            </a:r>
            <a:r>
              <a:rPr lang="vi-VN" sz="2400" dirty="0" err="1">
                <a:latin typeface="+mj-lt"/>
              </a:rPr>
              <a:t>nọ</a:t>
            </a:r>
            <a:r>
              <a:rPr lang="vi-VN" sz="2400" dirty="0">
                <a:latin typeface="+mj-lt"/>
              </a:rPr>
              <a:t>, </a:t>
            </a:r>
            <a:r>
              <a:rPr lang="vi-VN" sz="2400" dirty="0" err="1">
                <a:latin typeface="+mj-lt"/>
              </a:rPr>
              <a:t>họ</a:t>
            </a:r>
            <a:r>
              <a:rPr lang="vi-VN" sz="2400" dirty="0">
                <a:latin typeface="+mj-lt"/>
              </a:rPr>
              <a:t> </a:t>
            </a:r>
            <a:r>
              <a:rPr lang="vi-VN" sz="2400" dirty="0" err="1">
                <a:latin typeface="+mj-lt"/>
              </a:rPr>
              <a:t>cứ</a:t>
            </a:r>
            <a:r>
              <a:rPr lang="vi-VN" sz="2400" dirty="0">
                <a:latin typeface="+mj-lt"/>
              </a:rPr>
              <a:t> lênh đênh trên </a:t>
            </a:r>
            <a:r>
              <a:rPr lang="vi-VN" sz="2400" dirty="0" err="1">
                <a:latin typeface="+mj-lt"/>
              </a:rPr>
              <a:t>biển</a:t>
            </a:r>
            <a:r>
              <a:rPr lang="vi-VN" sz="2400" dirty="0">
                <a:latin typeface="+mj-lt"/>
              </a:rPr>
              <a:t> </a:t>
            </a:r>
            <a:r>
              <a:rPr lang="vi-VN" sz="2400" dirty="0" err="1">
                <a:latin typeface="+mj-lt"/>
              </a:rPr>
              <a:t>nước</a:t>
            </a:r>
            <a:r>
              <a:rPr lang="vi-VN" sz="2400" dirty="0">
                <a:latin typeface="+mj-lt"/>
              </a:rPr>
              <a:t> mênh mông.</a:t>
            </a:r>
            <a:endParaRPr lang="en-US" sz="2400" dirty="0">
              <a:latin typeface="+mj-lt"/>
            </a:endParaRPr>
          </a:p>
        </p:txBody>
      </p:sp>
    </p:spTree>
    <p:extLst>
      <p:ext uri="{BB962C8B-B14F-4D97-AF65-F5344CB8AC3E}">
        <p14:creationId xmlns:p14="http://schemas.microsoft.com/office/powerpoint/2010/main" val="248173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53A13-8DB4-47FA-B000-5F21DBB0B382}"/>
              </a:ext>
            </a:extLst>
          </p:cNvPr>
          <p:cNvSpPr txBox="1">
            <a:spLocks/>
          </p:cNvSpPr>
          <p:nvPr/>
        </p:nvSpPr>
        <p:spPr>
          <a:xfrm>
            <a:off x="381000" y="522043"/>
            <a:ext cx="8382000" cy="4099413"/>
          </a:xfrm>
          <a:prstGeom prst="rect">
            <a:avLst/>
          </a:prstGeom>
          <a:ln/>
        </p:spPr>
        <p:style>
          <a:lnRef idx="2">
            <a:schemeClr val="accent2"/>
          </a:lnRef>
          <a:fillRef idx="1">
            <a:schemeClr val="lt1"/>
          </a:fillRef>
          <a:effectRef idx="0">
            <a:schemeClr val="accent2"/>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400" dirty="0" err="1">
                <a:latin typeface="+mj-lt"/>
              </a:rPr>
              <a:t>Một</a:t>
            </a:r>
            <a:r>
              <a:rPr lang="vi-VN" sz="2400" dirty="0">
                <a:latin typeface="+mj-lt"/>
              </a:rPr>
              <a:t> </a:t>
            </a:r>
            <a:r>
              <a:rPr lang="vi-VN" sz="2400" dirty="0" err="1">
                <a:latin typeface="+mj-lt"/>
              </a:rPr>
              <a:t>buổi</a:t>
            </a:r>
            <a:r>
              <a:rPr lang="vi-VN" sz="2400" dirty="0">
                <a:latin typeface="+mj-lt"/>
              </a:rPr>
              <a:t> </a:t>
            </a:r>
            <a:r>
              <a:rPr lang="vi-VN" sz="2400" dirty="0" err="1">
                <a:latin typeface="+mj-lt"/>
              </a:rPr>
              <a:t>sáng</a:t>
            </a:r>
            <a:r>
              <a:rPr lang="vi-VN" sz="2400" dirty="0">
                <a:latin typeface="+mj-lt"/>
              </a:rPr>
              <a:t> </a:t>
            </a:r>
            <a:r>
              <a:rPr lang="vi-VN" sz="2400" dirty="0" err="1">
                <a:latin typeface="+mj-lt"/>
              </a:rPr>
              <a:t>ngủ</a:t>
            </a:r>
            <a:r>
              <a:rPr lang="vi-VN" sz="2400" dirty="0">
                <a:latin typeface="+mj-lt"/>
              </a:rPr>
              <a:t> </a:t>
            </a:r>
            <a:r>
              <a:rPr lang="vi-VN" sz="2400" dirty="0" err="1">
                <a:latin typeface="+mj-lt"/>
              </a:rPr>
              <a:t>dậy</a:t>
            </a:r>
            <a:r>
              <a:rPr lang="vi-VN" sz="2400" dirty="0">
                <a:latin typeface="+mj-lt"/>
              </a:rPr>
              <a:t>, hai anh em </a:t>
            </a:r>
            <a:r>
              <a:rPr lang="vi-VN" sz="2400" dirty="0" err="1">
                <a:latin typeface="+mj-lt"/>
              </a:rPr>
              <a:t>Khốt</a:t>
            </a:r>
            <a:r>
              <a:rPr lang="vi-VN" sz="2400" dirty="0">
                <a:latin typeface="+mj-lt"/>
              </a:rPr>
              <a:t> </a:t>
            </a:r>
            <a:r>
              <a:rPr lang="vi-VN" sz="2400" dirty="0" err="1">
                <a:latin typeface="+mj-lt"/>
              </a:rPr>
              <a:t>và</a:t>
            </a:r>
            <a:r>
              <a:rPr lang="vi-VN" sz="2400" dirty="0">
                <a:latin typeface="+mj-lt"/>
              </a:rPr>
              <a:t> Kho </a:t>
            </a:r>
            <a:r>
              <a:rPr lang="vi-VN" sz="2400" dirty="0" err="1">
                <a:latin typeface="+mj-lt"/>
              </a:rPr>
              <a:t>thấy</a:t>
            </a:r>
            <a:r>
              <a:rPr lang="vi-VN" sz="2400" dirty="0">
                <a:latin typeface="+mj-lt"/>
              </a:rPr>
              <a:t> </a:t>
            </a:r>
            <a:r>
              <a:rPr lang="vi-VN" sz="2400" dirty="0" err="1">
                <a:latin typeface="+mj-lt"/>
              </a:rPr>
              <a:t>trái</a:t>
            </a:r>
            <a:r>
              <a:rPr lang="vi-VN" sz="2400" dirty="0">
                <a:latin typeface="+mj-lt"/>
              </a:rPr>
              <a:t> </a:t>
            </a:r>
            <a:r>
              <a:rPr lang="vi-VN" sz="2400" dirty="0" err="1">
                <a:latin typeface="+mj-lt"/>
              </a:rPr>
              <a:t>bầu</a:t>
            </a:r>
            <a:r>
              <a:rPr lang="vi-VN" sz="2400" dirty="0">
                <a:latin typeface="+mj-lt"/>
              </a:rPr>
              <a:t> không </a:t>
            </a:r>
            <a:r>
              <a:rPr lang="vi-VN" sz="2400" dirty="0" err="1">
                <a:latin typeface="+mj-lt"/>
              </a:rPr>
              <a:t>động</a:t>
            </a:r>
            <a:r>
              <a:rPr lang="vi-VN" sz="2400" dirty="0">
                <a:latin typeface="+mj-lt"/>
              </a:rPr>
              <a:t> </a:t>
            </a:r>
            <a:r>
              <a:rPr lang="vi-VN" sz="2400" dirty="0" err="1">
                <a:latin typeface="+mj-lt"/>
              </a:rPr>
              <a:t>đậy</a:t>
            </a:r>
            <a:r>
              <a:rPr lang="vi-VN" sz="2400" dirty="0">
                <a:latin typeface="+mj-lt"/>
              </a:rPr>
              <a:t> </a:t>
            </a:r>
            <a:r>
              <a:rPr lang="vi-VN" sz="2400" dirty="0" err="1">
                <a:latin typeface="+mj-lt"/>
              </a:rPr>
              <a:t>nữa</a:t>
            </a:r>
            <a:r>
              <a:rPr lang="vi-VN" sz="2400" dirty="0">
                <a:latin typeface="+mj-lt"/>
              </a:rPr>
              <a:t>, </a:t>
            </a:r>
            <a:r>
              <a:rPr lang="vi-VN" sz="2400" dirty="0" err="1">
                <a:latin typeface="+mj-lt"/>
              </a:rPr>
              <a:t>họ</a:t>
            </a:r>
            <a:r>
              <a:rPr lang="vi-VN" sz="2400" dirty="0">
                <a:latin typeface="+mj-lt"/>
              </a:rPr>
              <a:t> </a:t>
            </a:r>
            <a:r>
              <a:rPr lang="vi-VN" sz="2400" dirty="0" err="1">
                <a:latin typeface="+mj-lt"/>
              </a:rPr>
              <a:t>liền</a:t>
            </a:r>
            <a:r>
              <a:rPr lang="vi-VN" sz="2400" dirty="0">
                <a:latin typeface="+mj-lt"/>
              </a:rPr>
              <a:t> </a:t>
            </a:r>
            <a:r>
              <a:rPr lang="vi-VN" sz="2400" dirty="0" err="1">
                <a:latin typeface="+mj-lt"/>
              </a:rPr>
              <a:t>mở</a:t>
            </a:r>
            <a:r>
              <a:rPr lang="vi-VN" sz="2400" dirty="0">
                <a:latin typeface="+mj-lt"/>
              </a:rPr>
              <a:t> </a:t>
            </a:r>
            <a:r>
              <a:rPr lang="vi-VN" sz="2400" dirty="0" err="1">
                <a:latin typeface="+mj-lt"/>
              </a:rPr>
              <a:t>nắp</a:t>
            </a:r>
            <a:r>
              <a:rPr lang="vi-VN" sz="2400" dirty="0">
                <a:latin typeface="+mj-lt"/>
              </a:rPr>
              <a:t> </a:t>
            </a:r>
            <a:r>
              <a:rPr lang="vi-VN" sz="2400" dirty="0" err="1">
                <a:latin typeface="+mj-lt"/>
              </a:rPr>
              <a:t>trái</a:t>
            </a:r>
            <a:r>
              <a:rPr lang="vi-VN" sz="2400" dirty="0">
                <a:latin typeface="+mj-lt"/>
              </a:rPr>
              <a:t> </a:t>
            </a:r>
            <a:r>
              <a:rPr lang="vi-VN" sz="2400" dirty="0" err="1">
                <a:latin typeface="+mj-lt"/>
              </a:rPr>
              <a:t>bầu</a:t>
            </a:r>
            <a:r>
              <a:rPr lang="vi-VN" sz="2400" dirty="0">
                <a:latin typeface="+mj-lt"/>
              </a:rPr>
              <a:t> </a:t>
            </a:r>
            <a:r>
              <a:rPr lang="vi-VN" sz="2400" dirty="0" err="1">
                <a:latin typeface="+mj-lt"/>
              </a:rPr>
              <a:t>đứng</a:t>
            </a:r>
            <a:r>
              <a:rPr lang="vi-VN" sz="2400" dirty="0">
                <a:latin typeface="+mj-lt"/>
              </a:rPr>
              <a:t> </a:t>
            </a:r>
            <a:r>
              <a:rPr lang="vi-VN" sz="2400" dirty="0" err="1">
                <a:latin typeface="+mj-lt"/>
              </a:rPr>
              <a:t>dậy</a:t>
            </a:r>
            <a:r>
              <a:rPr lang="vi-VN" sz="2400" dirty="0">
                <a:latin typeface="+mj-lt"/>
              </a:rPr>
              <a:t> </a:t>
            </a:r>
            <a:r>
              <a:rPr lang="vi-VN" sz="2400" dirty="0" err="1">
                <a:latin typeface="+mj-lt"/>
              </a:rPr>
              <a:t>nhìn</a:t>
            </a:r>
            <a:r>
              <a:rPr lang="vi-VN" sz="2400" dirty="0">
                <a:latin typeface="+mj-lt"/>
              </a:rPr>
              <a:t> xem </a:t>
            </a:r>
            <a:r>
              <a:rPr lang="vi-VN" sz="2400" dirty="0" err="1">
                <a:latin typeface="+mj-lt"/>
              </a:rPr>
              <a:t>thì</a:t>
            </a:r>
            <a:r>
              <a:rPr lang="vi-VN" sz="2400" dirty="0">
                <a:latin typeface="+mj-lt"/>
              </a:rPr>
              <a:t> </a:t>
            </a:r>
            <a:r>
              <a:rPr lang="vi-VN" sz="2400" dirty="0" err="1">
                <a:latin typeface="+mj-lt"/>
              </a:rPr>
              <a:t>thấy</a:t>
            </a:r>
            <a:r>
              <a:rPr lang="vi-VN" sz="2400" dirty="0">
                <a:latin typeface="+mj-lt"/>
              </a:rPr>
              <a:t> </a:t>
            </a:r>
            <a:r>
              <a:rPr lang="vi-VN" sz="2400" dirty="0" err="1">
                <a:latin typeface="+mj-lt"/>
              </a:rPr>
              <a:t>trái</a:t>
            </a:r>
            <a:r>
              <a:rPr lang="vi-VN" sz="2400" dirty="0">
                <a:latin typeface="+mj-lt"/>
              </a:rPr>
              <a:t> </a:t>
            </a:r>
            <a:r>
              <a:rPr lang="vi-VN" sz="2400" dirty="0" err="1">
                <a:latin typeface="+mj-lt"/>
              </a:rPr>
              <a:t>bầu</a:t>
            </a:r>
            <a:r>
              <a:rPr lang="vi-VN" sz="2400" dirty="0">
                <a:latin typeface="+mj-lt"/>
              </a:rPr>
              <a:t> </a:t>
            </a:r>
            <a:r>
              <a:rPr lang="vi-VN" sz="2400" dirty="0" err="1">
                <a:latin typeface="+mj-lt"/>
              </a:rPr>
              <a:t>nằm</a:t>
            </a:r>
            <a:r>
              <a:rPr lang="vi-VN" sz="2400" dirty="0">
                <a:latin typeface="+mj-lt"/>
              </a:rPr>
              <a:t> trên </a:t>
            </a:r>
            <a:r>
              <a:rPr lang="vi-VN" sz="2400" dirty="0" err="1">
                <a:latin typeface="+mj-lt"/>
              </a:rPr>
              <a:t>một</a:t>
            </a:r>
            <a:r>
              <a:rPr lang="vi-VN" sz="2400" dirty="0">
                <a:latin typeface="+mj-lt"/>
              </a:rPr>
              <a:t> </a:t>
            </a:r>
            <a:r>
              <a:rPr lang="vi-VN" sz="2400" dirty="0" err="1">
                <a:latin typeface="+mj-lt"/>
              </a:rPr>
              <a:t>khoảng</a:t>
            </a:r>
            <a:r>
              <a:rPr lang="vi-VN" sz="2400" dirty="0">
                <a:latin typeface="+mj-lt"/>
              </a:rPr>
              <a:t> </a:t>
            </a:r>
            <a:r>
              <a:rPr lang="vi-VN" sz="2400" dirty="0" err="1">
                <a:latin typeface="+mj-lt"/>
              </a:rPr>
              <a:t>đất</a:t>
            </a:r>
            <a:r>
              <a:rPr lang="vi-VN" sz="2400" dirty="0">
                <a:latin typeface="+mj-lt"/>
              </a:rPr>
              <a:t> </a:t>
            </a:r>
            <a:r>
              <a:rPr lang="vi-VN" sz="2400" dirty="0" err="1">
                <a:latin typeface="+mj-lt"/>
              </a:rPr>
              <a:t>khá</a:t>
            </a:r>
            <a:r>
              <a:rPr lang="vi-VN" sz="2400" dirty="0">
                <a:latin typeface="+mj-lt"/>
              </a:rPr>
              <a:t> </a:t>
            </a:r>
            <a:r>
              <a:rPr lang="vi-VN" sz="2400" dirty="0" err="1">
                <a:latin typeface="+mj-lt"/>
              </a:rPr>
              <a:t>rộng</a:t>
            </a:r>
            <a:r>
              <a:rPr lang="vi-VN" sz="2400" dirty="0">
                <a:latin typeface="+mj-lt"/>
              </a:rPr>
              <a:t>. Hai anh em vô </a:t>
            </a:r>
            <a:r>
              <a:rPr lang="vi-VN" sz="2400" dirty="0" err="1">
                <a:latin typeface="+mj-lt"/>
              </a:rPr>
              <a:t>cùng</a:t>
            </a:r>
            <a:r>
              <a:rPr lang="vi-VN" sz="2400" dirty="0">
                <a:latin typeface="+mj-lt"/>
              </a:rPr>
              <a:t> vui </a:t>
            </a:r>
            <a:r>
              <a:rPr lang="vi-VN" sz="2400" dirty="0" err="1">
                <a:latin typeface="+mj-lt"/>
              </a:rPr>
              <a:t>sướng</a:t>
            </a:r>
            <a:r>
              <a:rPr lang="vi-VN" sz="2400" dirty="0">
                <a:latin typeface="+mj-lt"/>
              </a:rPr>
              <a:t>, </a:t>
            </a:r>
            <a:r>
              <a:rPr lang="vi-VN" sz="2400" dirty="0" err="1">
                <a:latin typeface="+mj-lt"/>
              </a:rPr>
              <a:t>họ</a:t>
            </a:r>
            <a:r>
              <a:rPr lang="vi-VN" sz="2400" dirty="0">
                <a:latin typeface="+mj-lt"/>
              </a:rPr>
              <a:t> </a:t>
            </a:r>
            <a:r>
              <a:rPr lang="vi-VN" sz="2400" dirty="0" err="1">
                <a:latin typeface="+mj-lt"/>
              </a:rPr>
              <a:t>bước</a:t>
            </a:r>
            <a:r>
              <a:rPr lang="vi-VN" sz="2400" dirty="0">
                <a:latin typeface="+mj-lt"/>
              </a:rPr>
              <a:t> ra </a:t>
            </a:r>
            <a:r>
              <a:rPr lang="vi-VN" sz="2400" dirty="0" err="1">
                <a:latin typeface="+mj-lt"/>
              </a:rPr>
              <a:t>khỏi</a:t>
            </a:r>
            <a:r>
              <a:rPr lang="vi-VN" sz="2400" dirty="0">
                <a:latin typeface="+mj-lt"/>
              </a:rPr>
              <a:t> </a:t>
            </a:r>
            <a:r>
              <a:rPr lang="vi-VN" sz="2400" dirty="0" err="1">
                <a:latin typeface="+mj-lt"/>
              </a:rPr>
              <a:t>trái</a:t>
            </a:r>
            <a:r>
              <a:rPr lang="vi-VN" sz="2400" dirty="0">
                <a:latin typeface="+mj-lt"/>
              </a:rPr>
              <a:t> </a:t>
            </a:r>
            <a:r>
              <a:rPr lang="vi-VN" sz="2400" dirty="0" err="1">
                <a:latin typeface="+mj-lt"/>
              </a:rPr>
              <a:t>bầu</a:t>
            </a:r>
            <a:r>
              <a:rPr lang="vi-VN" sz="2400" dirty="0">
                <a:latin typeface="+mj-lt"/>
              </a:rPr>
              <a:t> </a:t>
            </a:r>
            <a:r>
              <a:rPr lang="vi-VN" sz="2400" dirty="0" err="1">
                <a:latin typeface="+mj-lt"/>
              </a:rPr>
              <a:t>và</a:t>
            </a:r>
            <a:r>
              <a:rPr lang="vi-VN" sz="2400" dirty="0">
                <a:latin typeface="+mj-lt"/>
              </a:rPr>
              <a:t> </a:t>
            </a:r>
            <a:r>
              <a:rPr lang="vi-VN" sz="2400" dirty="0" err="1">
                <a:latin typeface="+mj-lt"/>
              </a:rPr>
              <a:t>tìm</a:t>
            </a:r>
            <a:r>
              <a:rPr lang="vi-VN" sz="2400" dirty="0">
                <a:latin typeface="+mj-lt"/>
              </a:rPr>
              <a:t> </a:t>
            </a:r>
            <a:r>
              <a:rPr lang="vi-VN" sz="2400" dirty="0" err="1">
                <a:latin typeface="+mj-lt"/>
              </a:rPr>
              <a:t>một</a:t>
            </a:r>
            <a:r>
              <a:rPr lang="vi-VN" sz="2400" dirty="0">
                <a:latin typeface="+mj-lt"/>
              </a:rPr>
              <a:t> </a:t>
            </a:r>
            <a:r>
              <a:rPr lang="vi-VN" sz="2400" dirty="0" err="1">
                <a:latin typeface="+mj-lt"/>
              </a:rPr>
              <a:t>cái</a:t>
            </a:r>
            <a:r>
              <a:rPr lang="vi-VN" sz="2400" dirty="0">
                <a:latin typeface="+mj-lt"/>
              </a:rPr>
              <a:t> hang </a:t>
            </a:r>
            <a:r>
              <a:rPr lang="vi-VN" sz="2400" dirty="0" err="1">
                <a:latin typeface="+mj-lt"/>
              </a:rPr>
              <a:t>gần</a:t>
            </a:r>
            <a:r>
              <a:rPr lang="vi-VN" sz="2400" dirty="0">
                <a:latin typeface="+mj-lt"/>
              </a:rPr>
              <a:t> </a:t>
            </a:r>
            <a:r>
              <a:rPr lang="vi-VN" sz="2400" dirty="0" err="1">
                <a:latin typeface="+mj-lt"/>
              </a:rPr>
              <a:t>đó</a:t>
            </a:r>
            <a:r>
              <a:rPr lang="vi-VN" sz="2400" dirty="0">
                <a:latin typeface="+mj-lt"/>
              </a:rPr>
              <a:t> </a:t>
            </a:r>
            <a:r>
              <a:rPr lang="vi-VN" sz="2400" dirty="0" err="1">
                <a:latin typeface="+mj-lt"/>
              </a:rPr>
              <a:t>làm</a:t>
            </a:r>
            <a:r>
              <a:rPr lang="vi-VN" sz="2400" dirty="0">
                <a:latin typeface="+mj-lt"/>
              </a:rPr>
              <a:t> nơi </a:t>
            </a:r>
            <a:r>
              <a:rPr lang="vi-VN" sz="2400" dirty="0" err="1">
                <a:latin typeface="+mj-lt"/>
              </a:rPr>
              <a:t>trú</a:t>
            </a:r>
            <a:r>
              <a:rPr lang="vi-VN" sz="2400" dirty="0">
                <a:latin typeface="+mj-lt"/>
              </a:rPr>
              <a:t> </a:t>
            </a:r>
            <a:r>
              <a:rPr lang="vi-VN" sz="2400" dirty="0" err="1">
                <a:latin typeface="+mj-lt"/>
              </a:rPr>
              <a:t>ngụ</a:t>
            </a:r>
            <a:r>
              <a:rPr lang="vi-VN" sz="2400" dirty="0">
                <a:latin typeface="+mj-lt"/>
              </a:rPr>
              <a:t>. Trong </a:t>
            </a:r>
            <a:r>
              <a:rPr lang="vi-VN" sz="2400" dirty="0" err="1">
                <a:latin typeface="+mj-lt"/>
              </a:rPr>
              <a:t>khoảng</a:t>
            </a:r>
            <a:r>
              <a:rPr lang="vi-VN" sz="2400" dirty="0">
                <a:latin typeface="+mj-lt"/>
              </a:rPr>
              <a:t> không gian bao la </a:t>
            </a:r>
            <a:r>
              <a:rPr lang="vi-VN" sz="2400" dirty="0" err="1">
                <a:latin typeface="+mj-lt"/>
              </a:rPr>
              <a:t>mù</a:t>
            </a:r>
            <a:r>
              <a:rPr lang="vi-VN" sz="2400" dirty="0">
                <a:latin typeface="+mj-lt"/>
              </a:rPr>
              <a:t> </a:t>
            </a:r>
            <a:r>
              <a:rPr lang="vi-VN" sz="2400" dirty="0" err="1">
                <a:latin typeface="+mj-lt"/>
              </a:rPr>
              <a:t>mịt</a:t>
            </a:r>
            <a:r>
              <a:rPr lang="vi-VN" sz="2400" dirty="0">
                <a:latin typeface="+mj-lt"/>
              </a:rPr>
              <a:t> </a:t>
            </a:r>
            <a:r>
              <a:rPr lang="vi-VN" sz="2400" dirty="0" err="1">
                <a:latin typeface="+mj-lt"/>
              </a:rPr>
              <a:t>ấy</a:t>
            </a:r>
            <a:r>
              <a:rPr lang="vi-VN" sz="2400" dirty="0">
                <a:latin typeface="+mj-lt"/>
              </a:rPr>
              <a:t>, không </a:t>
            </a:r>
            <a:r>
              <a:rPr lang="vi-VN" sz="2400" dirty="0" err="1">
                <a:latin typeface="+mj-lt"/>
              </a:rPr>
              <a:t>có</a:t>
            </a:r>
            <a:r>
              <a:rPr lang="vi-VN" sz="2400" dirty="0">
                <a:latin typeface="+mj-lt"/>
              </a:rPr>
              <a:t> </a:t>
            </a:r>
            <a:r>
              <a:rPr lang="vi-VN" sz="2400" dirty="0" err="1">
                <a:latin typeface="+mj-lt"/>
              </a:rPr>
              <a:t>một</a:t>
            </a:r>
            <a:r>
              <a:rPr lang="vi-VN" sz="2400" dirty="0">
                <a:latin typeface="+mj-lt"/>
              </a:rPr>
              <a:t> </a:t>
            </a:r>
            <a:r>
              <a:rPr lang="vi-VN" sz="2400" dirty="0" err="1">
                <a:latin typeface="+mj-lt"/>
              </a:rPr>
              <a:t>tiếng</a:t>
            </a:r>
            <a:r>
              <a:rPr lang="vi-VN" sz="2400" dirty="0">
                <a:latin typeface="+mj-lt"/>
              </a:rPr>
              <a:t> chim kêu, </a:t>
            </a:r>
            <a:r>
              <a:rPr lang="vi-VN" sz="2400" dirty="0" err="1">
                <a:latin typeface="+mj-lt"/>
              </a:rPr>
              <a:t>vượn</a:t>
            </a:r>
            <a:r>
              <a:rPr lang="vi-VN" sz="2400" dirty="0">
                <a:latin typeface="+mj-lt"/>
              </a:rPr>
              <a:t> </a:t>
            </a:r>
            <a:r>
              <a:rPr lang="vi-VN" sz="2400" dirty="0" err="1">
                <a:latin typeface="+mj-lt"/>
              </a:rPr>
              <a:t>hót</a:t>
            </a:r>
            <a:r>
              <a:rPr lang="vi-VN" sz="2400" dirty="0">
                <a:latin typeface="+mj-lt"/>
              </a:rPr>
              <a:t>, không </a:t>
            </a:r>
            <a:r>
              <a:rPr lang="vi-VN" sz="2400" dirty="0" err="1">
                <a:latin typeface="+mj-lt"/>
              </a:rPr>
              <a:t>có</a:t>
            </a:r>
            <a:r>
              <a:rPr lang="vi-VN" sz="2400" dirty="0">
                <a:latin typeface="+mj-lt"/>
              </a:rPr>
              <a:t> </a:t>
            </a:r>
            <a:r>
              <a:rPr lang="vi-VN" sz="2400" dirty="0" err="1">
                <a:latin typeface="+mj-lt"/>
              </a:rPr>
              <a:t>một</a:t>
            </a:r>
            <a:r>
              <a:rPr lang="vi-VN" sz="2400" dirty="0">
                <a:latin typeface="+mj-lt"/>
              </a:rPr>
              <a:t> </a:t>
            </a:r>
            <a:r>
              <a:rPr lang="vi-VN" sz="2400" dirty="0" err="1">
                <a:latin typeface="+mj-lt"/>
              </a:rPr>
              <a:t>bóng</a:t>
            </a:r>
            <a:r>
              <a:rPr lang="vi-VN" sz="2400" dirty="0">
                <a:latin typeface="+mj-lt"/>
              </a:rPr>
              <a:t> cây xanh. Tuy </a:t>
            </a:r>
            <a:r>
              <a:rPr lang="vi-VN" sz="2400" dirty="0" err="1">
                <a:latin typeface="+mj-lt"/>
              </a:rPr>
              <a:t>vậy</a:t>
            </a:r>
            <a:r>
              <a:rPr lang="vi-VN" sz="2400" dirty="0">
                <a:latin typeface="+mj-lt"/>
              </a:rPr>
              <a:t>, anh em </a:t>
            </a:r>
            <a:r>
              <a:rPr lang="vi-VN" sz="2400" dirty="0" err="1">
                <a:latin typeface="+mj-lt"/>
              </a:rPr>
              <a:t>Khốt</a:t>
            </a:r>
            <a:r>
              <a:rPr lang="vi-VN" sz="2400" dirty="0">
                <a:latin typeface="+mj-lt"/>
              </a:rPr>
              <a:t> </a:t>
            </a:r>
            <a:r>
              <a:rPr lang="vi-VN" sz="2400" dirty="0" err="1">
                <a:latin typeface="+mj-lt"/>
              </a:rPr>
              <a:t>và</a:t>
            </a:r>
            <a:r>
              <a:rPr lang="vi-VN" sz="2400" dirty="0">
                <a:latin typeface="+mj-lt"/>
              </a:rPr>
              <a:t> Kho </a:t>
            </a:r>
            <a:r>
              <a:rPr lang="vi-VN" sz="2400" dirty="0" err="1">
                <a:latin typeface="+mj-lt"/>
              </a:rPr>
              <a:t>vẫn</a:t>
            </a:r>
            <a:r>
              <a:rPr lang="vi-VN" sz="2400" dirty="0">
                <a:latin typeface="+mj-lt"/>
              </a:rPr>
              <a:t> vui </a:t>
            </a:r>
            <a:r>
              <a:rPr lang="vi-VN" sz="2400" dirty="0" err="1">
                <a:latin typeface="+mj-lt"/>
              </a:rPr>
              <a:t>sướng</a:t>
            </a:r>
            <a:r>
              <a:rPr lang="vi-VN" sz="2400" dirty="0">
                <a:latin typeface="+mj-lt"/>
              </a:rPr>
              <a:t> </a:t>
            </a:r>
            <a:r>
              <a:rPr lang="vi-VN" sz="2400" dirty="0" err="1">
                <a:latin typeface="+mj-lt"/>
              </a:rPr>
              <a:t>vì</a:t>
            </a:r>
            <a:r>
              <a:rPr lang="vi-VN" sz="2400" dirty="0">
                <a:latin typeface="+mj-lt"/>
              </a:rPr>
              <a:t> </a:t>
            </a:r>
            <a:r>
              <a:rPr lang="vi-VN" sz="2400" dirty="0" err="1">
                <a:latin typeface="+mj-lt"/>
              </a:rPr>
              <a:t>gió</a:t>
            </a:r>
            <a:r>
              <a:rPr lang="vi-VN" sz="2400" dirty="0">
                <a:latin typeface="+mj-lt"/>
              </a:rPr>
              <a:t> mưa </a:t>
            </a:r>
            <a:r>
              <a:rPr lang="vi-VN" sz="2400" dirty="0" err="1">
                <a:latin typeface="+mj-lt"/>
              </a:rPr>
              <a:t>đã</a:t>
            </a:r>
            <a:r>
              <a:rPr lang="vi-VN" sz="2400" dirty="0">
                <a:latin typeface="+mj-lt"/>
              </a:rPr>
              <a:t> </a:t>
            </a:r>
            <a:r>
              <a:rPr lang="vi-VN" sz="2400" dirty="0" err="1">
                <a:latin typeface="+mj-lt"/>
              </a:rPr>
              <a:t>hết</a:t>
            </a:r>
            <a:r>
              <a:rPr lang="vi-VN" sz="2400" dirty="0">
                <a:latin typeface="+mj-lt"/>
              </a:rPr>
              <a:t> </a:t>
            </a:r>
            <a:r>
              <a:rPr lang="vi-VN" sz="2400" dirty="0" err="1">
                <a:latin typeface="+mj-lt"/>
              </a:rPr>
              <a:t>và</a:t>
            </a:r>
            <a:r>
              <a:rPr lang="vi-VN" sz="2400" dirty="0">
                <a:latin typeface="+mj-lt"/>
              </a:rPr>
              <a:t> </a:t>
            </a:r>
            <a:r>
              <a:rPr lang="vi-VN" sz="2400" dirty="0" err="1">
                <a:latin typeface="+mj-lt"/>
              </a:rPr>
              <a:t>ánh</a:t>
            </a:r>
            <a:r>
              <a:rPr lang="vi-VN" sz="2400" dirty="0">
                <a:latin typeface="+mj-lt"/>
              </a:rPr>
              <a:t> </a:t>
            </a:r>
            <a:r>
              <a:rPr lang="vi-VN" sz="2400" dirty="0" err="1">
                <a:latin typeface="+mj-lt"/>
              </a:rPr>
              <a:t>sáng</a:t>
            </a:r>
            <a:r>
              <a:rPr lang="vi-VN" sz="2400" dirty="0">
                <a:latin typeface="+mj-lt"/>
              </a:rPr>
              <a:t> </a:t>
            </a:r>
            <a:r>
              <a:rPr lang="vi-VN" sz="2400" dirty="0" err="1">
                <a:latin typeface="+mj-lt"/>
              </a:rPr>
              <a:t>mặt</a:t>
            </a:r>
            <a:r>
              <a:rPr lang="vi-VN" sz="2400" dirty="0">
                <a:latin typeface="+mj-lt"/>
              </a:rPr>
              <a:t> </a:t>
            </a:r>
            <a:r>
              <a:rPr lang="vi-VN" sz="2400" dirty="0" err="1">
                <a:latin typeface="+mj-lt"/>
              </a:rPr>
              <a:t>trời</a:t>
            </a:r>
            <a:r>
              <a:rPr lang="vi-VN" sz="2400" dirty="0">
                <a:latin typeface="+mj-lt"/>
              </a:rPr>
              <a:t> đang </a:t>
            </a:r>
            <a:r>
              <a:rPr lang="vi-VN" sz="2400" dirty="0" err="1">
                <a:latin typeface="+mj-lt"/>
              </a:rPr>
              <a:t>sưởi</a:t>
            </a:r>
            <a:r>
              <a:rPr lang="vi-VN" sz="2400" dirty="0">
                <a:latin typeface="+mj-lt"/>
              </a:rPr>
              <a:t> </a:t>
            </a:r>
            <a:r>
              <a:rPr lang="vi-VN" sz="2400" dirty="0" err="1">
                <a:latin typeface="+mj-lt"/>
              </a:rPr>
              <a:t>ấm</a:t>
            </a:r>
            <a:r>
              <a:rPr lang="vi-VN" sz="2400" dirty="0">
                <a:latin typeface="+mj-lt"/>
              </a:rPr>
              <a:t> </a:t>
            </a:r>
            <a:r>
              <a:rPr lang="vi-VN" sz="2400" dirty="0" err="1">
                <a:latin typeface="+mj-lt"/>
              </a:rPr>
              <a:t>khắp</a:t>
            </a:r>
            <a:r>
              <a:rPr lang="vi-VN" sz="2400" dirty="0">
                <a:latin typeface="+mj-lt"/>
              </a:rPr>
              <a:t> nơi. </a:t>
            </a:r>
            <a:r>
              <a:rPr lang="vi-VN" sz="2400" dirty="0" err="1">
                <a:latin typeface="+mj-lt"/>
              </a:rPr>
              <a:t>Họ</a:t>
            </a:r>
            <a:r>
              <a:rPr lang="vi-VN" sz="2400" dirty="0">
                <a:latin typeface="+mj-lt"/>
              </a:rPr>
              <a:t> </a:t>
            </a:r>
            <a:r>
              <a:rPr lang="vi-VN" sz="2400" dirty="0" err="1">
                <a:latin typeface="+mj-lt"/>
              </a:rPr>
              <a:t>lục</a:t>
            </a:r>
            <a:r>
              <a:rPr lang="vi-VN" sz="2400" dirty="0">
                <a:latin typeface="+mj-lt"/>
              </a:rPr>
              <a:t> </a:t>
            </a:r>
            <a:r>
              <a:rPr lang="vi-VN" sz="2400" dirty="0" err="1">
                <a:latin typeface="+mj-lt"/>
              </a:rPr>
              <a:t>tìm</a:t>
            </a:r>
            <a:r>
              <a:rPr lang="vi-VN" sz="2400" dirty="0">
                <a:latin typeface="+mj-lt"/>
              </a:rPr>
              <a:t> </a:t>
            </a:r>
            <a:r>
              <a:rPr lang="vi-VN" sz="2400" dirty="0" err="1">
                <a:latin typeface="+mj-lt"/>
              </a:rPr>
              <a:t>các</a:t>
            </a:r>
            <a:r>
              <a:rPr lang="vi-VN" sz="2400" dirty="0">
                <a:latin typeface="+mj-lt"/>
              </a:rPr>
              <a:t> </a:t>
            </a:r>
            <a:r>
              <a:rPr lang="vi-VN" sz="2400" dirty="0" err="1">
                <a:latin typeface="+mj-lt"/>
              </a:rPr>
              <a:t>thứ</a:t>
            </a:r>
            <a:r>
              <a:rPr lang="vi-VN" sz="2400" dirty="0">
                <a:latin typeface="+mj-lt"/>
              </a:rPr>
              <a:t> mang theo coi </a:t>
            </a:r>
            <a:r>
              <a:rPr lang="vi-VN" sz="2400" dirty="0" err="1">
                <a:latin typeface="+mj-lt"/>
              </a:rPr>
              <a:t>có</a:t>
            </a:r>
            <a:r>
              <a:rPr lang="vi-VN" sz="2400" dirty="0">
                <a:latin typeface="+mj-lt"/>
              </a:rPr>
              <a:t> </a:t>
            </a:r>
            <a:r>
              <a:rPr lang="vi-VN" sz="2400" dirty="0" err="1">
                <a:latin typeface="+mj-lt"/>
              </a:rPr>
              <a:t>gì</a:t>
            </a:r>
            <a:r>
              <a:rPr lang="vi-VN" sz="2400" dirty="0">
                <a:latin typeface="+mj-lt"/>
              </a:rPr>
              <a:t> ăn </a:t>
            </a:r>
            <a:r>
              <a:rPr lang="vi-VN" sz="2400" dirty="0" err="1">
                <a:latin typeface="+mj-lt"/>
              </a:rPr>
              <a:t>được</a:t>
            </a:r>
            <a:r>
              <a:rPr lang="vi-VN" sz="2400" dirty="0">
                <a:latin typeface="+mj-lt"/>
              </a:rPr>
              <a:t> không, nhưng </a:t>
            </a:r>
            <a:r>
              <a:rPr lang="vi-VN" sz="2400" dirty="0" err="1">
                <a:latin typeface="+mj-lt"/>
              </a:rPr>
              <a:t>tìm</a:t>
            </a:r>
            <a:r>
              <a:rPr lang="vi-VN" sz="2400" dirty="0">
                <a:latin typeface="+mj-lt"/>
              </a:rPr>
              <a:t> </a:t>
            </a:r>
            <a:r>
              <a:rPr lang="vi-VN" sz="2400" dirty="0" err="1">
                <a:latin typeface="+mj-lt"/>
              </a:rPr>
              <a:t>mãi</a:t>
            </a:r>
            <a:r>
              <a:rPr lang="vi-VN" sz="2400" dirty="0">
                <a:latin typeface="+mj-lt"/>
              </a:rPr>
              <a:t> </a:t>
            </a:r>
            <a:r>
              <a:rPr lang="vi-VN" sz="2400" dirty="0" err="1">
                <a:latin typeface="+mj-lt"/>
              </a:rPr>
              <a:t>chỉ</a:t>
            </a:r>
            <a:r>
              <a:rPr lang="vi-VN" sz="2400" dirty="0">
                <a:latin typeface="+mj-lt"/>
              </a:rPr>
              <a:t> </a:t>
            </a:r>
            <a:r>
              <a:rPr lang="vi-VN" sz="2400" dirty="0" err="1">
                <a:latin typeface="+mj-lt"/>
              </a:rPr>
              <a:t>thấy</a:t>
            </a:r>
            <a:r>
              <a:rPr lang="vi-VN" sz="2400" dirty="0">
                <a:latin typeface="+mj-lt"/>
              </a:rPr>
              <a:t> </a:t>
            </a:r>
            <a:r>
              <a:rPr lang="vi-VN" sz="2400" dirty="0" err="1">
                <a:latin typeface="+mj-lt"/>
              </a:rPr>
              <a:t>một</a:t>
            </a:r>
            <a:r>
              <a:rPr lang="vi-VN" sz="2400" dirty="0">
                <a:latin typeface="+mj-lt"/>
              </a:rPr>
              <a:t> </a:t>
            </a:r>
            <a:r>
              <a:rPr lang="vi-VN" sz="2400" dirty="0" err="1">
                <a:latin typeface="+mj-lt"/>
              </a:rPr>
              <a:t>hạt</a:t>
            </a:r>
            <a:r>
              <a:rPr lang="vi-VN" sz="2400" dirty="0">
                <a:latin typeface="+mj-lt"/>
              </a:rPr>
              <a:t> </a:t>
            </a:r>
            <a:r>
              <a:rPr lang="vi-VN" sz="2400" dirty="0" err="1">
                <a:latin typeface="+mj-lt"/>
              </a:rPr>
              <a:t>bầu</a:t>
            </a:r>
            <a:r>
              <a:rPr lang="vi-VN" sz="2400" dirty="0">
                <a:latin typeface="+mj-lt"/>
              </a:rPr>
              <a:t>, </a:t>
            </a:r>
            <a:r>
              <a:rPr lang="vi-VN" sz="2400" dirty="0" err="1">
                <a:latin typeface="+mj-lt"/>
              </a:rPr>
              <a:t>một</a:t>
            </a:r>
            <a:r>
              <a:rPr lang="vi-VN" sz="2400" dirty="0">
                <a:latin typeface="+mj-lt"/>
              </a:rPr>
              <a:t> </a:t>
            </a:r>
            <a:r>
              <a:rPr lang="vi-VN" sz="2400" dirty="0" err="1">
                <a:latin typeface="+mj-lt"/>
              </a:rPr>
              <a:t>hạt</a:t>
            </a:r>
            <a:r>
              <a:rPr lang="vi-VN" sz="2400" dirty="0">
                <a:latin typeface="+mj-lt"/>
              </a:rPr>
              <a:t> </a:t>
            </a:r>
            <a:r>
              <a:rPr lang="vi-VN" sz="2400" dirty="0" err="1">
                <a:latin typeface="+mj-lt"/>
              </a:rPr>
              <a:t>bắp</a:t>
            </a:r>
            <a:r>
              <a:rPr lang="vi-VN" sz="2400" dirty="0">
                <a:latin typeface="+mj-lt"/>
              </a:rPr>
              <a:t> </a:t>
            </a:r>
            <a:r>
              <a:rPr lang="vi-VN" sz="2400" dirty="0" err="1">
                <a:latin typeface="+mj-lt"/>
              </a:rPr>
              <a:t>và</a:t>
            </a:r>
            <a:r>
              <a:rPr lang="vi-VN" sz="2400" dirty="0">
                <a:latin typeface="+mj-lt"/>
              </a:rPr>
              <a:t> </a:t>
            </a:r>
            <a:r>
              <a:rPr lang="vi-VN" sz="2400" dirty="0" err="1">
                <a:latin typeface="+mj-lt"/>
              </a:rPr>
              <a:t>một</a:t>
            </a:r>
            <a:r>
              <a:rPr lang="vi-VN" sz="2400" dirty="0">
                <a:latin typeface="+mj-lt"/>
              </a:rPr>
              <a:t> </a:t>
            </a:r>
            <a:r>
              <a:rPr lang="vi-VN" sz="2400" dirty="0" err="1">
                <a:latin typeface="+mj-lt"/>
              </a:rPr>
              <a:t>hạt</a:t>
            </a:r>
            <a:r>
              <a:rPr lang="vi-VN" sz="2400" dirty="0">
                <a:latin typeface="+mj-lt"/>
              </a:rPr>
              <a:t> </a:t>
            </a:r>
            <a:r>
              <a:rPr lang="vi-VN" sz="2400" dirty="0" err="1">
                <a:latin typeface="+mj-lt"/>
              </a:rPr>
              <a:t>thóc</a:t>
            </a:r>
            <a:r>
              <a:rPr lang="vi-VN" sz="2400" dirty="0">
                <a:latin typeface="+mj-lt"/>
              </a:rPr>
              <a:t> </a:t>
            </a:r>
            <a:r>
              <a:rPr lang="vi-VN" sz="2400" dirty="0" err="1">
                <a:latin typeface="+mj-lt"/>
              </a:rPr>
              <a:t>mà</a:t>
            </a:r>
            <a:r>
              <a:rPr lang="vi-VN" sz="2400" dirty="0">
                <a:latin typeface="+mj-lt"/>
              </a:rPr>
              <a:t> thôi. Hai anh em đem gieo </a:t>
            </a:r>
            <a:r>
              <a:rPr lang="vi-VN" sz="2400" dirty="0" err="1">
                <a:latin typeface="+mj-lt"/>
              </a:rPr>
              <a:t>những</a:t>
            </a:r>
            <a:r>
              <a:rPr lang="vi-VN" sz="2400" dirty="0">
                <a:latin typeface="+mj-lt"/>
              </a:rPr>
              <a:t> </a:t>
            </a:r>
            <a:r>
              <a:rPr lang="vi-VN" sz="2400" dirty="0" err="1">
                <a:latin typeface="+mj-lt"/>
              </a:rPr>
              <a:t>hạt</a:t>
            </a:r>
            <a:r>
              <a:rPr lang="vi-VN" sz="2400" dirty="0">
                <a:latin typeface="+mj-lt"/>
              </a:rPr>
              <a:t> </a:t>
            </a:r>
            <a:r>
              <a:rPr lang="vi-VN" sz="2400" dirty="0" err="1">
                <a:latin typeface="+mj-lt"/>
              </a:rPr>
              <a:t>giống</a:t>
            </a:r>
            <a:r>
              <a:rPr lang="vi-VN" sz="2400" dirty="0">
                <a:latin typeface="+mj-lt"/>
              </a:rPr>
              <a:t> </a:t>
            </a:r>
            <a:r>
              <a:rPr lang="vi-VN" sz="2400" dirty="0" err="1">
                <a:latin typeface="+mj-lt"/>
              </a:rPr>
              <a:t>ấy</a:t>
            </a:r>
            <a:r>
              <a:rPr lang="vi-VN" sz="2400" dirty="0">
                <a:latin typeface="+mj-lt"/>
              </a:rPr>
              <a:t> </a:t>
            </a:r>
            <a:r>
              <a:rPr lang="vi-VN" sz="2400" dirty="0" err="1">
                <a:latin typeface="+mj-lt"/>
              </a:rPr>
              <a:t>xuống</a:t>
            </a:r>
            <a:r>
              <a:rPr lang="vi-VN" sz="2400" dirty="0">
                <a:latin typeface="+mj-lt"/>
              </a:rPr>
              <a:t> </a:t>
            </a:r>
            <a:r>
              <a:rPr lang="vi-VN" sz="2400" dirty="0" err="1">
                <a:latin typeface="+mj-lt"/>
              </a:rPr>
              <a:t>một</a:t>
            </a:r>
            <a:r>
              <a:rPr lang="vi-VN" sz="2400" dirty="0">
                <a:latin typeface="+mj-lt"/>
              </a:rPr>
              <a:t> </a:t>
            </a:r>
            <a:r>
              <a:rPr lang="vi-VN" sz="2400" dirty="0" err="1">
                <a:latin typeface="+mj-lt"/>
              </a:rPr>
              <a:t>đám</a:t>
            </a:r>
            <a:r>
              <a:rPr lang="vi-VN" sz="2400" dirty="0">
                <a:latin typeface="+mj-lt"/>
              </a:rPr>
              <a:t> </a:t>
            </a:r>
            <a:r>
              <a:rPr lang="vi-VN" sz="2400" dirty="0" err="1">
                <a:latin typeface="+mj-lt"/>
              </a:rPr>
              <a:t>đất</a:t>
            </a:r>
            <a:r>
              <a:rPr lang="vi-VN" sz="2400" dirty="0">
                <a:latin typeface="+mj-lt"/>
              </a:rPr>
              <a:t> ngay </a:t>
            </a:r>
            <a:r>
              <a:rPr lang="vi-VN" sz="2400" dirty="0" err="1">
                <a:latin typeface="+mj-lt"/>
              </a:rPr>
              <a:t>trước</a:t>
            </a:r>
            <a:r>
              <a:rPr lang="vi-VN" sz="2400" dirty="0">
                <a:latin typeface="+mj-lt"/>
              </a:rPr>
              <a:t> </a:t>
            </a:r>
            <a:r>
              <a:rPr lang="vi-VN" sz="2400" dirty="0" err="1">
                <a:latin typeface="+mj-lt"/>
              </a:rPr>
              <a:t>cửa</a:t>
            </a:r>
            <a:r>
              <a:rPr lang="vi-VN" sz="2400" dirty="0">
                <a:latin typeface="+mj-lt"/>
              </a:rPr>
              <a:t> hang. </a:t>
            </a:r>
            <a:endParaRPr lang="en-US" sz="2400" dirty="0">
              <a:latin typeface="+mj-lt"/>
            </a:endParaRPr>
          </a:p>
        </p:txBody>
      </p:sp>
    </p:spTree>
    <p:extLst>
      <p:ext uri="{BB962C8B-B14F-4D97-AF65-F5344CB8AC3E}">
        <p14:creationId xmlns:p14="http://schemas.microsoft.com/office/powerpoint/2010/main" val="255155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D0909-AA2F-40E2-9EC2-FF005C7E3B5B}"/>
              </a:ext>
            </a:extLst>
          </p:cNvPr>
          <p:cNvSpPr txBox="1">
            <a:spLocks/>
          </p:cNvSpPr>
          <p:nvPr/>
        </p:nvSpPr>
        <p:spPr>
          <a:xfrm>
            <a:off x="433251" y="417095"/>
            <a:ext cx="8357823" cy="4315326"/>
          </a:xfrm>
          <a:prstGeom prst="rect">
            <a:avLst/>
          </a:prstGeom>
          <a:ln/>
        </p:spPr>
        <p:style>
          <a:lnRef idx="2">
            <a:schemeClr val="accent2"/>
          </a:lnRef>
          <a:fillRef idx="1">
            <a:schemeClr val="lt1"/>
          </a:fillRef>
          <a:effectRef idx="0">
            <a:schemeClr val="accent2"/>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dirty="0">
                <a:latin typeface="+mj-lt"/>
              </a:rPr>
              <a:t>   </a:t>
            </a:r>
            <a:r>
              <a:rPr lang="vi-VN" sz="2400" dirty="0" err="1">
                <a:latin typeface="+mj-lt"/>
              </a:rPr>
              <a:t>Sáng</a:t>
            </a:r>
            <a:r>
              <a:rPr lang="vi-VN" sz="2400" dirty="0">
                <a:latin typeface="+mj-lt"/>
              </a:rPr>
              <a:t> hôm sau </a:t>
            </a:r>
            <a:r>
              <a:rPr lang="vi-VN" sz="2400" dirty="0" err="1">
                <a:latin typeface="+mj-lt"/>
              </a:rPr>
              <a:t>ngủ</a:t>
            </a:r>
            <a:r>
              <a:rPr lang="vi-VN" sz="2400" dirty="0">
                <a:latin typeface="+mj-lt"/>
              </a:rPr>
              <a:t> </a:t>
            </a:r>
            <a:r>
              <a:rPr lang="vi-VN" sz="2400" dirty="0" err="1">
                <a:latin typeface="+mj-lt"/>
              </a:rPr>
              <a:t>dậy</a:t>
            </a:r>
            <a:r>
              <a:rPr lang="vi-VN" sz="2400" dirty="0">
                <a:latin typeface="+mj-lt"/>
              </a:rPr>
              <a:t>, hai anh em vô </a:t>
            </a:r>
            <a:r>
              <a:rPr lang="vi-VN" sz="2400" dirty="0" err="1">
                <a:latin typeface="+mj-lt"/>
              </a:rPr>
              <a:t>cùng</a:t>
            </a:r>
            <a:r>
              <a:rPr lang="vi-VN" sz="2400" dirty="0">
                <a:latin typeface="+mj-lt"/>
              </a:rPr>
              <a:t> </a:t>
            </a:r>
            <a:r>
              <a:rPr lang="vi-VN" sz="2400" dirty="0" err="1">
                <a:latin typeface="+mj-lt"/>
              </a:rPr>
              <a:t>ngạc</a:t>
            </a:r>
            <a:r>
              <a:rPr lang="vi-VN" sz="2400" dirty="0">
                <a:latin typeface="+mj-lt"/>
              </a:rPr>
              <a:t> nhiên </a:t>
            </a:r>
            <a:r>
              <a:rPr lang="vi-VN" sz="2400" dirty="0" err="1">
                <a:latin typeface="+mj-lt"/>
              </a:rPr>
              <a:t>bởi</a:t>
            </a:r>
            <a:r>
              <a:rPr lang="vi-VN" sz="2400" dirty="0">
                <a:latin typeface="+mj-lt"/>
              </a:rPr>
              <a:t> </a:t>
            </a:r>
            <a:r>
              <a:rPr lang="vi-VN" sz="2400" dirty="0" err="1">
                <a:latin typeface="+mj-lt"/>
              </a:rPr>
              <a:t>vì</a:t>
            </a:r>
            <a:r>
              <a:rPr lang="vi-VN" sz="2400" dirty="0">
                <a:latin typeface="+mj-lt"/>
              </a:rPr>
              <a:t> </a:t>
            </a:r>
            <a:r>
              <a:rPr lang="vi-VN" sz="2400" dirty="0" err="1">
                <a:latin typeface="+mj-lt"/>
              </a:rPr>
              <a:t>trước</a:t>
            </a:r>
            <a:r>
              <a:rPr lang="vi-VN" sz="2400" dirty="0">
                <a:latin typeface="+mj-lt"/>
              </a:rPr>
              <a:t> </a:t>
            </a:r>
            <a:r>
              <a:rPr lang="vi-VN" sz="2400" dirty="0" err="1">
                <a:latin typeface="+mj-lt"/>
              </a:rPr>
              <a:t>mắt</a:t>
            </a:r>
            <a:r>
              <a:rPr lang="vi-VN" sz="2400" dirty="0">
                <a:latin typeface="+mj-lt"/>
              </a:rPr>
              <a:t> </a:t>
            </a:r>
            <a:r>
              <a:rPr lang="vi-VN" sz="2400" dirty="0" err="1">
                <a:latin typeface="+mj-lt"/>
              </a:rPr>
              <a:t>họ</a:t>
            </a:r>
            <a:r>
              <a:rPr lang="vi-VN" sz="2400" dirty="0">
                <a:latin typeface="+mj-lt"/>
              </a:rPr>
              <a:t> </a:t>
            </a:r>
            <a:r>
              <a:rPr lang="vi-VN" sz="2400" dirty="0" err="1">
                <a:latin typeface="+mj-lt"/>
              </a:rPr>
              <a:t>là</a:t>
            </a:r>
            <a:r>
              <a:rPr lang="vi-VN" sz="2400" dirty="0">
                <a:latin typeface="+mj-lt"/>
              </a:rPr>
              <a:t> </a:t>
            </a:r>
            <a:r>
              <a:rPr lang="vi-VN" sz="2400" dirty="0" err="1">
                <a:latin typeface="+mj-lt"/>
              </a:rPr>
              <a:t>một</a:t>
            </a:r>
            <a:r>
              <a:rPr lang="vi-VN" sz="2400" dirty="0">
                <a:latin typeface="+mj-lt"/>
              </a:rPr>
              <a:t> </a:t>
            </a:r>
            <a:r>
              <a:rPr lang="vi-VN" sz="2400" dirty="0" err="1">
                <a:latin typeface="+mj-lt"/>
              </a:rPr>
              <a:t>rẫy</a:t>
            </a:r>
            <a:r>
              <a:rPr lang="vi-VN" sz="2400" dirty="0">
                <a:latin typeface="+mj-lt"/>
              </a:rPr>
              <a:t> </a:t>
            </a:r>
            <a:r>
              <a:rPr lang="vi-VN" sz="2400" dirty="0" err="1">
                <a:latin typeface="+mj-lt"/>
              </a:rPr>
              <a:t>lúa</a:t>
            </a:r>
            <a:r>
              <a:rPr lang="vi-VN" sz="2400" dirty="0">
                <a:latin typeface="+mj-lt"/>
              </a:rPr>
              <a:t> </a:t>
            </a:r>
            <a:r>
              <a:rPr lang="vi-VN" sz="2400" dirty="0" err="1">
                <a:latin typeface="+mj-lt"/>
              </a:rPr>
              <a:t>chín</a:t>
            </a:r>
            <a:r>
              <a:rPr lang="vi-VN" sz="2400" dirty="0">
                <a:latin typeface="+mj-lt"/>
              </a:rPr>
              <a:t> </a:t>
            </a:r>
            <a:r>
              <a:rPr lang="vi-VN" sz="2400" dirty="0" err="1">
                <a:latin typeface="+mj-lt"/>
              </a:rPr>
              <a:t>vàng</a:t>
            </a:r>
            <a:r>
              <a:rPr lang="vi-VN" sz="2400" dirty="0">
                <a:latin typeface="+mj-lt"/>
              </a:rPr>
              <a:t>, </a:t>
            </a:r>
            <a:r>
              <a:rPr lang="vi-VN" sz="2400" dirty="0" err="1">
                <a:latin typeface="+mj-lt"/>
              </a:rPr>
              <a:t>một</a:t>
            </a:r>
            <a:r>
              <a:rPr lang="vi-VN" sz="2400" dirty="0">
                <a:latin typeface="+mj-lt"/>
              </a:rPr>
              <a:t> </a:t>
            </a:r>
            <a:r>
              <a:rPr lang="vi-VN" sz="2400" dirty="0" err="1">
                <a:latin typeface="+mj-lt"/>
              </a:rPr>
              <a:t>rẫy</a:t>
            </a:r>
            <a:r>
              <a:rPr lang="vi-VN" sz="2400" dirty="0">
                <a:latin typeface="+mj-lt"/>
              </a:rPr>
              <a:t> </a:t>
            </a:r>
            <a:r>
              <a:rPr lang="vi-VN" sz="2400" dirty="0" err="1">
                <a:latin typeface="+mj-lt"/>
              </a:rPr>
              <a:t>bắp</a:t>
            </a:r>
            <a:r>
              <a:rPr lang="vi-VN" sz="2400" dirty="0">
                <a:latin typeface="+mj-lt"/>
              </a:rPr>
              <a:t> </a:t>
            </a:r>
            <a:r>
              <a:rPr lang="vi-VN" sz="2400" dirty="0" err="1">
                <a:latin typeface="+mj-lt"/>
              </a:rPr>
              <a:t>trĩu</a:t>
            </a:r>
            <a:r>
              <a:rPr lang="vi-VN" sz="2400" dirty="0">
                <a:latin typeface="+mj-lt"/>
              </a:rPr>
              <a:t> </a:t>
            </a:r>
            <a:r>
              <a:rPr lang="vi-VN" sz="2400" dirty="0" err="1">
                <a:latin typeface="+mj-lt"/>
              </a:rPr>
              <a:t>quả</a:t>
            </a:r>
            <a:r>
              <a:rPr lang="vi-VN" sz="2400" dirty="0">
                <a:latin typeface="+mj-lt"/>
              </a:rPr>
              <a:t> </a:t>
            </a:r>
            <a:r>
              <a:rPr lang="vi-VN" sz="2400" dirty="0" err="1">
                <a:latin typeface="+mj-lt"/>
              </a:rPr>
              <a:t>và</a:t>
            </a:r>
            <a:r>
              <a:rPr lang="vi-VN" sz="2400" dirty="0">
                <a:latin typeface="+mj-lt"/>
              </a:rPr>
              <a:t> </a:t>
            </a:r>
            <a:r>
              <a:rPr lang="vi-VN" sz="2400" dirty="0" err="1">
                <a:latin typeface="+mj-lt"/>
              </a:rPr>
              <a:t>một</a:t>
            </a:r>
            <a:r>
              <a:rPr lang="vi-VN" sz="2400" dirty="0">
                <a:latin typeface="+mj-lt"/>
              </a:rPr>
              <a:t> </a:t>
            </a:r>
            <a:r>
              <a:rPr lang="vi-VN" sz="2400" dirty="0" err="1">
                <a:latin typeface="+mj-lt"/>
              </a:rPr>
              <a:t>rẫy</a:t>
            </a:r>
            <a:r>
              <a:rPr lang="vi-VN" sz="2400" dirty="0">
                <a:latin typeface="+mj-lt"/>
              </a:rPr>
              <a:t> </a:t>
            </a:r>
            <a:r>
              <a:rPr lang="vi-VN" sz="2400" dirty="0" err="1">
                <a:latin typeface="+mj-lt"/>
              </a:rPr>
              <a:t>bầu</a:t>
            </a:r>
            <a:r>
              <a:rPr lang="vi-VN" sz="2400" dirty="0">
                <a:latin typeface="+mj-lt"/>
              </a:rPr>
              <a:t> </a:t>
            </a:r>
            <a:r>
              <a:rPr lang="vi-VN" sz="2400" dirty="0" err="1">
                <a:latin typeface="+mj-lt"/>
              </a:rPr>
              <a:t>lá</a:t>
            </a:r>
            <a:r>
              <a:rPr lang="vi-VN" sz="2400" dirty="0">
                <a:latin typeface="+mj-lt"/>
              </a:rPr>
              <a:t> xanh </a:t>
            </a:r>
            <a:r>
              <a:rPr lang="vi-VN" sz="2400" dirty="0" err="1">
                <a:latin typeface="+mj-lt"/>
              </a:rPr>
              <a:t>phủ</a:t>
            </a:r>
            <a:r>
              <a:rPr lang="vi-VN" sz="2400" dirty="0">
                <a:latin typeface="+mj-lt"/>
              </a:rPr>
              <a:t> </a:t>
            </a:r>
            <a:r>
              <a:rPr lang="vi-VN" sz="2400" dirty="0" err="1">
                <a:latin typeface="+mj-lt"/>
              </a:rPr>
              <a:t>kín</a:t>
            </a:r>
            <a:r>
              <a:rPr lang="vi-VN" sz="2400" dirty="0">
                <a:latin typeface="+mj-lt"/>
              </a:rPr>
              <a:t> </a:t>
            </a:r>
            <a:r>
              <a:rPr lang="vi-VN" sz="2400" dirty="0" err="1">
                <a:latin typeface="+mj-lt"/>
              </a:rPr>
              <a:t>mặt</a:t>
            </a:r>
            <a:r>
              <a:rPr lang="vi-VN" sz="2400" dirty="0">
                <a:latin typeface="+mj-lt"/>
              </a:rPr>
              <a:t> </a:t>
            </a:r>
            <a:r>
              <a:rPr lang="vi-VN" sz="2400" dirty="0" err="1">
                <a:latin typeface="+mj-lt"/>
              </a:rPr>
              <a:t>đất</a:t>
            </a:r>
            <a:r>
              <a:rPr lang="vi-VN" sz="2400" dirty="0">
                <a:latin typeface="+mj-lt"/>
              </a:rPr>
              <a:t>. </a:t>
            </a:r>
            <a:r>
              <a:rPr lang="vi-VN" sz="2400" dirty="0" err="1">
                <a:latin typeface="+mj-lt"/>
              </a:rPr>
              <a:t>Thế</a:t>
            </a:r>
            <a:r>
              <a:rPr lang="vi-VN" sz="2400" dirty="0">
                <a:latin typeface="+mj-lt"/>
              </a:rPr>
              <a:t> </a:t>
            </a:r>
            <a:r>
              <a:rPr lang="vi-VN" sz="2400" dirty="0" err="1">
                <a:latin typeface="+mj-lt"/>
              </a:rPr>
              <a:t>là</a:t>
            </a:r>
            <a:r>
              <a:rPr lang="vi-VN" sz="2400" dirty="0">
                <a:latin typeface="+mj-lt"/>
              </a:rPr>
              <a:t> hai anh em </a:t>
            </a:r>
            <a:r>
              <a:rPr lang="vi-VN" sz="2400" dirty="0" err="1">
                <a:latin typeface="+mj-lt"/>
              </a:rPr>
              <a:t>Khốt</a:t>
            </a:r>
            <a:r>
              <a:rPr lang="vi-VN" sz="2400" dirty="0">
                <a:latin typeface="+mj-lt"/>
              </a:rPr>
              <a:t> </a:t>
            </a:r>
            <a:r>
              <a:rPr lang="vi-VN" sz="2400" dirty="0" err="1">
                <a:latin typeface="+mj-lt"/>
              </a:rPr>
              <a:t>và</a:t>
            </a:r>
            <a:r>
              <a:rPr lang="vi-VN" sz="2400" dirty="0">
                <a:latin typeface="+mj-lt"/>
              </a:rPr>
              <a:t> Kho </a:t>
            </a:r>
            <a:r>
              <a:rPr lang="vi-VN" sz="2400" dirty="0" err="1">
                <a:latin typeface="+mj-lt"/>
              </a:rPr>
              <a:t>có</a:t>
            </a:r>
            <a:r>
              <a:rPr lang="vi-VN" sz="2400" dirty="0">
                <a:latin typeface="+mj-lt"/>
              </a:rPr>
              <a:t> </a:t>
            </a:r>
            <a:r>
              <a:rPr lang="vi-VN" sz="2400" dirty="0" err="1">
                <a:latin typeface="+mj-lt"/>
              </a:rPr>
              <a:t>lúa</a:t>
            </a:r>
            <a:r>
              <a:rPr lang="vi-VN" sz="2400" dirty="0">
                <a:latin typeface="+mj-lt"/>
              </a:rPr>
              <a:t> </a:t>
            </a:r>
            <a:r>
              <a:rPr lang="vi-VN" sz="2400" dirty="0" err="1">
                <a:latin typeface="+mj-lt"/>
              </a:rPr>
              <a:t>và</a:t>
            </a:r>
            <a:r>
              <a:rPr lang="vi-VN" sz="2400" dirty="0">
                <a:latin typeface="+mj-lt"/>
              </a:rPr>
              <a:t> </a:t>
            </a:r>
            <a:r>
              <a:rPr lang="vi-VN" sz="2400" dirty="0" err="1">
                <a:latin typeface="+mj-lt"/>
              </a:rPr>
              <a:t>bắp</a:t>
            </a:r>
            <a:r>
              <a:rPr lang="vi-VN" sz="2400" dirty="0">
                <a:latin typeface="+mj-lt"/>
              </a:rPr>
              <a:t> </a:t>
            </a:r>
            <a:r>
              <a:rPr lang="vi-VN" sz="2400" dirty="0" err="1">
                <a:latin typeface="+mj-lt"/>
              </a:rPr>
              <a:t>để</a:t>
            </a:r>
            <a:r>
              <a:rPr lang="vi-VN" sz="2400" dirty="0">
                <a:latin typeface="+mj-lt"/>
              </a:rPr>
              <a:t> </a:t>
            </a:r>
            <a:r>
              <a:rPr lang="vi-VN" sz="2400" dirty="0" err="1">
                <a:latin typeface="+mj-lt"/>
              </a:rPr>
              <a:t>sống</a:t>
            </a:r>
            <a:r>
              <a:rPr lang="vi-VN" sz="2400" dirty="0">
                <a:latin typeface="+mj-lt"/>
              </a:rPr>
              <a:t>. </a:t>
            </a:r>
            <a:r>
              <a:rPr lang="vi-VN" sz="2400" dirty="0" err="1">
                <a:solidFill>
                  <a:prstClr val="black"/>
                </a:solidFill>
                <a:latin typeface="Times New Roman" panose="02020603050405020304" pitchFamily="18" charset="0"/>
              </a:rPr>
              <a:t>Còn</a:t>
            </a:r>
            <a:r>
              <a:rPr lang="vi-VN" sz="2400" dirty="0">
                <a:solidFill>
                  <a:prstClr val="black"/>
                </a:solidFill>
                <a:latin typeface="Times New Roman" panose="02020603050405020304" pitchFamily="18" charset="0"/>
              </a:rPr>
              <a:t> cây </a:t>
            </a:r>
            <a:r>
              <a:rPr lang="vi-VN" sz="2400" dirty="0" err="1">
                <a:solidFill>
                  <a:prstClr val="black"/>
                </a:solidFill>
                <a:latin typeface="Times New Roman" panose="02020603050405020304" pitchFamily="18" charset="0"/>
              </a:rPr>
              <a:t>bầu</a:t>
            </a:r>
            <a:r>
              <a:rPr lang="vi-VN" sz="2400" dirty="0">
                <a:solidFill>
                  <a:prstClr val="black"/>
                </a:solidFill>
                <a:latin typeface="Times New Roman" panose="02020603050405020304" pitchFamily="18" charset="0"/>
              </a:rPr>
              <a:t> </a:t>
            </a:r>
            <a:r>
              <a:rPr lang="vi-VN" sz="2400" dirty="0" err="1">
                <a:solidFill>
                  <a:prstClr val="black"/>
                </a:solidFill>
                <a:latin typeface="Times New Roman" panose="02020603050405020304" pitchFamily="18" charset="0"/>
              </a:rPr>
              <a:t>thì</a:t>
            </a:r>
            <a:r>
              <a:rPr lang="vi-VN" sz="2400" dirty="0">
                <a:solidFill>
                  <a:prstClr val="black"/>
                </a:solidFill>
                <a:latin typeface="Times New Roman" panose="02020603050405020304" pitchFamily="18" charset="0"/>
              </a:rPr>
              <a:t> </a:t>
            </a:r>
            <a:r>
              <a:rPr lang="vi-VN" sz="2400" dirty="0" err="1">
                <a:solidFill>
                  <a:prstClr val="black"/>
                </a:solidFill>
                <a:latin typeface="Times New Roman" panose="02020603050405020304" pitchFamily="18" charset="0"/>
              </a:rPr>
              <a:t>rất</a:t>
            </a:r>
            <a:r>
              <a:rPr lang="vi-VN" sz="2400" dirty="0">
                <a:solidFill>
                  <a:prstClr val="black"/>
                </a:solidFill>
                <a:latin typeface="Times New Roman" panose="02020603050405020304" pitchFamily="18" charset="0"/>
              </a:rPr>
              <a:t> </a:t>
            </a:r>
            <a:r>
              <a:rPr lang="vi-VN" sz="2400" dirty="0" err="1">
                <a:solidFill>
                  <a:prstClr val="black"/>
                </a:solidFill>
                <a:latin typeface="Times New Roman" panose="02020603050405020304" pitchFamily="18" charset="0"/>
              </a:rPr>
              <a:t>lạ</a:t>
            </a:r>
            <a:r>
              <a:rPr lang="vi-VN" sz="2400" dirty="0">
                <a:solidFill>
                  <a:prstClr val="black"/>
                </a:solidFill>
                <a:latin typeface="Times New Roman" panose="02020603050405020304" pitchFamily="18" charset="0"/>
              </a:rPr>
              <a:t>, xanh </a:t>
            </a:r>
            <a:r>
              <a:rPr lang="vi-VN" sz="2400" dirty="0" err="1">
                <a:solidFill>
                  <a:prstClr val="black"/>
                </a:solidFill>
                <a:latin typeface="Times New Roman" panose="02020603050405020304" pitchFamily="18" charset="0"/>
              </a:rPr>
              <a:t>tốt</a:t>
            </a:r>
            <a:r>
              <a:rPr lang="vi-VN" sz="2400" dirty="0">
                <a:solidFill>
                  <a:prstClr val="black"/>
                </a:solidFill>
                <a:latin typeface="Times New Roman" panose="02020603050405020304" pitchFamily="18" charset="0"/>
              </a:rPr>
              <a:t> </a:t>
            </a:r>
            <a:r>
              <a:rPr lang="vi-VN" sz="2400" dirty="0" err="1">
                <a:solidFill>
                  <a:prstClr val="black"/>
                </a:solidFill>
                <a:latin typeface="Times New Roman" panose="02020603050405020304" pitchFamily="18" charset="0"/>
              </a:rPr>
              <a:t>nhường</a:t>
            </a:r>
            <a:r>
              <a:rPr lang="vi-VN" sz="2400" dirty="0">
                <a:solidFill>
                  <a:prstClr val="black"/>
                </a:solidFill>
                <a:latin typeface="Times New Roman" panose="02020603050405020304" pitchFamily="18" charset="0"/>
              </a:rPr>
              <a:t> </a:t>
            </a:r>
            <a:r>
              <a:rPr lang="vi-VN" sz="2400" dirty="0" err="1">
                <a:solidFill>
                  <a:prstClr val="black"/>
                </a:solidFill>
                <a:latin typeface="Times New Roman" panose="02020603050405020304" pitchFamily="18" charset="0"/>
              </a:rPr>
              <a:t>ấy</a:t>
            </a:r>
            <a:r>
              <a:rPr lang="vi-VN" sz="2400" dirty="0">
                <a:solidFill>
                  <a:prstClr val="black"/>
                </a:solidFill>
                <a:latin typeface="Times New Roman" panose="02020603050405020304" pitchFamily="18" charset="0"/>
              </a:rPr>
              <a:t> nhưng </a:t>
            </a:r>
            <a:r>
              <a:rPr lang="vi-VN" sz="2400" dirty="0" err="1">
                <a:solidFill>
                  <a:prstClr val="black"/>
                </a:solidFill>
                <a:latin typeface="Times New Roman" panose="02020603050405020304" pitchFamily="18" charset="0"/>
              </a:rPr>
              <a:t>chỉ</a:t>
            </a:r>
            <a:r>
              <a:rPr lang="vi-VN"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có</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một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trái</a:t>
            </a:r>
            <a:r>
              <a:rPr lang="en-US" sz="2400" dirty="0">
                <a:solidFill>
                  <a:prstClr val="black"/>
                </a:solidFill>
                <a:latin typeface="Times New Roman" panose="02020603050405020304" pitchFamily="18" charset="0"/>
              </a:rPr>
              <a:t> </a:t>
            </a:r>
          </a:p>
          <a:p>
            <a:pPr algn="just"/>
            <a:r>
              <a:rPr lang="vi-VN" sz="2400" dirty="0" err="1">
                <a:latin typeface="+mj-lt"/>
              </a:rPr>
              <a:t>Trái</a:t>
            </a:r>
            <a:r>
              <a:rPr lang="vi-VN" sz="2400" dirty="0">
                <a:latin typeface="+mj-lt"/>
              </a:rPr>
              <a:t> </a:t>
            </a:r>
            <a:r>
              <a:rPr lang="vi-VN" sz="2400" dirty="0" err="1">
                <a:latin typeface="+mj-lt"/>
              </a:rPr>
              <a:t>bầu</a:t>
            </a:r>
            <a:r>
              <a:rPr lang="vi-VN" sz="2400" dirty="0">
                <a:latin typeface="+mj-lt"/>
              </a:rPr>
              <a:t> </a:t>
            </a:r>
            <a:r>
              <a:rPr lang="vi-VN" sz="2400" dirty="0" err="1">
                <a:latin typeface="+mj-lt"/>
              </a:rPr>
              <a:t>lúc</a:t>
            </a:r>
            <a:r>
              <a:rPr lang="vi-VN" sz="2400" dirty="0">
                <a:latin typeface="+mj-lt"/>
              </a:rPr>
              <a:t> </a:t>
            </a:r>
            <a:r>
              <a:rPr lang="vi-VN" sz="2400" dirty="0" err="1">
                <a:latin typeface="+mj-lt"/>
              </a:rPr>
              <a:t>đầu</a:t>
            </a:r>
            <a:r>
              <a:rPr lang="vi-VN" sz="2400" dirty="0">
                <a:latin typeface="+mj-lt"/>
              </a:rPr>
              <a:t> to </a:t>
            </a:r>
            <a:r>
              <a:rPr lang="vi-VN" sz="2400" dirty="0" err="1">
                <a:latin typeface="+mj-lt"/>
              </a:rPr>
              <a:t>bằng</a:t>
            </a:r>
            <a:r>
              <a:rPr lang="vi-VN" sz="2400" dirty="0">
                <a:latin typeface="+mj-lt"/>
              </a:rPr>
              <a:t> </a:t>
            </a:r>
            <a:r>
              <a:rPr lang="vi-VN" sz="2400" dirty="0" err="1">
                <a:latin typeface="+mj-lt"/>
              </a:rPr>
              <a:t>nắm</a:t>
            </a:r>
            <a:r>
              <a:rPr lang="vi-VN" sz="2400" dirty="0">
                <a:latin typeface="+mj-lt"/>
              </a:rPr>
              <a:t> tay, nhưng </a:t>
            </a:r>
            <a:r>
              <a:rPr lang="vi-VN" sz="2400" dirty="0" err="1">
                <a:latin typeface="+mj-lt"/>
              </a:rPr>
              <a:t>chỉ</a:t>
            </a:r>
            <a:r>
              <a:rPr lang="vi-VN" sz="2400" dirty="0">
                <a:latin typeface="+mj-lt"/>
              </a:rPr>
              <a:t> sau </a:t>
            </a:r>
            <a:r>
              <a:rPr lang="vi-VN" sz="2400" dirty="0" err="1">
                <a:latin typeface="+mj-lt"/>
              </a:rPr>
              <a:t>bảy</a:t>
            </a:r>
            <a:r>
              <a:rPr lang="vi-VN" sz="2400" dirty="0">
                <a:latin typeface="+mj-lt"/>
              </a:rPr>
              <a:t> </a:t>
            </a:r>
            <a:r>
              <a:rPr lang="vi-VN" sz="2400" dirty="0" err="1">
                <a:latin typeface="+mj-lt"/>
              </a:rPr>
              <a:t>lần</a:t>
            </a:r>
            <a:r>
              <a:rPr lang="vi-VN" sz="2400" dirty="0">
                <a:latin typeface="+mj-lt"/>
              </a:rPr>
              <a:t> ông </a:t>
            </a:r>
            <a:r>
              <a:rPr lang="vi-VN" sz="2400" dirty="0" err="1">
                <a:latin typeface="+mj-lt"/>
              </a:rPr>
              <a:t>mặt</a:t>
            </a:r>
            <a:r>
              <a:rPr lang="vi-VN" sz="2400" dirty="0">
                <a:latin typeface="+mj-lt"/>
              </a:rPr>
              <a:t> </a:t>
            </a:r>
            <a:r>
              <a:rPr lang="vi-VN" sz="2400" dirty="0" err="1">
                <a:latin typeface="+mj-lt"/>
              </a:rPr>
              <a:t>trời</a:t>
            </a:r>
            <a:r>
              <a:rPr lang="vi-VN" sz="2400" dirty="0">
                <a:latin typeface="+mj-lt"/>
              </a:rPr>
              <a:t> </a:t>
            </a:r>
            <a:r>
              <a:rPr lang="vi-VN" sz="2400" dirty="0" err="1">
                <a:latin typeface="+mj-lt"/>
              </a:rPr>
              <a:t>thức</a:t>
            </a:r>
            <a:r>
              <a:rPr lang="vi-VN" sz="2400" dirty="0">
                <a:latin typeface="+mj-lt"/>
              </a:rPr>
              <a:t> </a:t>
            </a:r>
            <a:r>
              <a:rPr lang="vi-VN" sz="2400" dirty="0" err="1">
                <a:latin typeface="+mj-lt"/>
              </a:rPr>
              <a:t>dậy</a:t>
            </a:r>
            <a:r>
              <a:rPr lang="vi-VN" sz="2400" dirty="0">
                <a:latin typeface="+mj-lt"/>
              </a:rPr>
              <a:t> </a:t>
            </a:r>
            <a:r>
              <a:rPr lang="vi-VN" sz="2400" dirty="0" err="1">
                <a:latin typeface="+mj-lt"/>
              </a:rPr>
              <a:t>và</a:t>
            </a:r>
            <a:r>
              <a:rPr lang="vi-VN" sz="2400" dirty="0">
                <a:latin typeface="+mj-lt"/>
              </a:rPr>
              <a:t> đi </a:t>
            </a:r>
            <a:r>
              <a:rPr lang="vi-VN" sz="2400" dirty="0" err="1">
                <a:latin typeface="+mj-lt"/>
              </a:rPr>
              <a:t>ngủ</a:t>
            </a:r>
            <a:r>
              <a:rPr lang="vi-VN" sz="2400" dirty="0">
                <a:latin typeface="+mj-lt"/>
              </a:rPr>
              <a:t>, </a:t>
            </a:r>
            <a:r>
              <a:rPr lang="vi-VN" sz="2400" dirty="0" err="1">
                <a:latin typeface="+mj-lt"/>
              </a:rPr>
              <a:t>nó</a:t>
            </a:r>
            <a:r>
              <a:rPr lang="vi-VN" sz="2400" dirty="0">
                <a:latin typeface="+mj-lt"/>
              </a:rPr>
              <a:t> </a:t>
            </a:r>
            <a:r>
              <a:rPr lang="vi-VN" sz="2400" dirty="0" err="1">
                <a:latin typeface="+mj-lt"/>
              </a:rPr>
              <a:t>đã</a:t>
            </a:r>
            <a:r>
              <a:rPr lang="vi-VN" sz="2400" dirty="0">
                <a:latin typeface="+mj-lt"/>
              </a:rPr>
              <a:t> to </a:t>
            </a:r>
            <a:r>
              <a:rPr lang="vi-VN" sz="2400" dirty="0" err="1">
                <a:latin typeface="+mj-lt"/>
              </a:rPr>
              <a:t>bằng</a:t>
            </a:r>
            <a:r>
              <a:rPr lang="vi-VN" sz="2400" dirty="0">
                <a:latin typeface="+mj-lt"/>
              </a:rPr>
              <a:t> </a:t>
            </a:r>
            <a:r>
              <a:rPr lang="vi-VN" sz="2400" dirty="0" err="1">
                <a:latin typeface="+mj-lt"/>
              </a:rPr>
              <a:t>quả</a:t>
            </a:r>
            <a:r>
              <a:rPr lang="vi-VN" sz="2400" dirty="0">
                <a:latin typeface="+mj-lt"/>
              </a:rPr>
              <a:t> </a:t>
            </a:r>
            <a:r>
              <a:rPr lang="vi-VN" sz="2400" dirty="0" err="1">
                <a:latin typeface="+mj-lt"/>
              </a:rPr>
              <a:t>đồi</a:t>
            </a:r>
            <a:r>
              <a:rPr lang="vi-VN" sz="2400" dirty="0">
                <a:latin typeface="+mj-lt"/>
              </a:rPr>
              <a:t> </a:t>
            </a:r>
            <a:r>
              <a:rPr lang="vi-VN" sz="2400" dirty="0" err="1">
                <a:latin typeface="+mj-lt"/>
              </a:rPr>
              <a:t>khổng</a:t>
            </a:r>
            <a:r>
              <a:rPr lang="vi-VN" sz="2400" dirty="0">
                <a:latin typeface="+mj-lt"/>
              </a:rPr>
              <a:t> </a:t>
            </a:r>
            <a:r>
              <a:rPr lang="vi-VN" sz="2400" dirty="0" err="1">
                <a:latin typeface="+mj-lt"/>
              </a:rPr>
              <a:t>lồ</a:t>
            </a:r>
            <a:r>
              <a:rPr lang="vi-VN" sz="2400" dirty="0">
                <a:latin typeface="+mj-lt"/>
              </a:rPr>
              <a:t>, </a:t>
            </a:r>
            <a:r>
              <a:rPr lang="vi-VN" sz="2400" dirty="0" err="1">
                <a:latin typeface="+mj-lt"/>
              </a:rPr>
              <a:t>rồi</a:t>
            </a:r>
            <a:r>
              <a:rPr lang="vi-VN" sz="2400" dirty="0">
                <a:latin typeface="+mj-lt"/>
              </a:rPr>
              <a:t> </a:t>
            </a:r>
            <a:r>
              <a:rPr lang="vi-VN" sz="2400" dirty="0" err="1">
                <a:latin typeface="+mj-lt"/>
              </a:rPr>
              <a:t>tự</a:t>
            </a:r>
            <a:r>
              <a:rPr lang="vi-VN" sz="2400" dirty="0">
                <a:latin typeface="+mj-lt"/>
              </a:rPr>
              <a:t> nhiên </a:t>
            </a:r>
            <a:r>
              <a:rPr lang="vi-VN" sz="2400" dirty="0" err="1">
                <a:latin typeface="+mj-lt"/>
              </a:rPr>
              <a:t>lá</a:t>
            </a:r>
            <a:r>
              <a:rPr lang="vi-VN" sz="2400" dirty="0">
                <a:latin typeface="+mj-lt"/>
              </a:rPr>
              <a:t> </a:t>
            </a:r>
            <a:r>
              <a:rPr lang="vi-VN" sz="2400" dirty="0" err="1">
                <a:latin typeface="+mj-lt"/>
              </a:rPr>
              <a:t>và</a:t>
            </a:r>
            <a:r>
              <a:rPr lang="vi-VN" sz="2400" dirty="0">
                <a:latin typeface="+mj-lt"/>
              </a:rPr>
              <a:t> dây </a:t>
            </a:r>
            <a:r>
              <a:rPr lang="vi-VN" sz="2400" dirty="0" err="1">
                <a:latin typeface="+mj-lt"/>
              </a:rPr>
              <a:t>héo</a:t>
            </a:r>
            <a:r>
              <a:rPr lang="vi-VN" sz="2400" dirty="0">
                <a:latin typeface="+mj-lt"/>
              </a:rPr>
              <a:t> </a:t>
            </a:r>
            <a:r>
              <a:rPr lang="vi-VN" sz="2400" dirty="0" err="1">
                <a:latin typeface="+mj-lt"/>
              </a:rPr>
              <a:t>dần</a:t>
            </a:r>
            <a:r>
              <a:rPr lang="vi-VN" sz="2400" dirty="0">
                <a:latin typeface="+mj-lt"/>
              </a:rPr>
              <a:t>. </a:t>
            </a:r>
            <a:r>
              <a:rPr lang="vi-VN" sz="2400" dirty="0" err="1">
                <a:latin typeface="+mj-lt"/>
              </a:rPr>
              <a:t>Thấy</a:t>
            </a:r>
            <a:r>
              <a:rPr lang="vi-VN" sz="2400" dirty="0">
                <a:latin typeface="+mj-lt"/>
              </a:rPr>
              <a:t> </a:t>
            </a:r>
            <a:r>
              <a:rPr lang="vi-VN" sz="2400" dirty="0" err="1">
                <a:latin typeface="+mj-lt"/>
              </a:rPr>
              <a:t>vậy</a:t>
            </a:r>
            <a:r>
              <a:rPr lang="vi-VN" sz="2400" dirty="0">
                <a:latin typeface="+mj-lt"/>
              </a:rPr>
              <a:t>, hai anh em </a:t>
            </a:r>
            <a:r>
              <a:rPr lang="vi-VN" sz="2400" dirty="0" err="1">
                <a:latin typeface="+mj-lt"/>
              </a:rPr>
              <a:t>Khốt</a:t>
            </a:r>
            <a:r>
              <a:rPr lang="vi-VN" sz="2400" dirty="0">
                <a:latin typeface="+mj-lt"/>
              </a:rPr>
              <a:t> </a:t>
            </a:r>
            <a:r>
              <a:rPr lang="vi-VN" sz="2400" dirty="0" err="1">
                <a:latin typeface="+mj-lt"/>
              </a:rPr>
              <a:t>và</a:t>
            </a:r>
            <a:r>
              <a:rPr lang="vi-VN" sz="2400" dirty="0">
                <a:latin typeface="+mj-lt"/>
              </a:rPr>
              <a:t> Kho </a:t>
            </a:r>
            <a:r>
              <a:rPr lang="vi-VN" sz="2400" dirty="0" err="1">
                <a:latin typeface="+mj-lt"/>
              </a:rPr>
              <a:t>rủ</a:t>
            </a:r>
            <a:r>
              <a:rPr lang="vi-VN" sz="2400" dirty="0">
                <a:latin typeface="+mj-lt"/>
              </a:rPr>
              <a:t> nhau ra khiêng </a:t>
            </a:r>
            <a:r>
              <a:rPr lang="vi-VN" sz="2400" dirty="0" err="1">
                <a:latin typeface="+mj-lt"/>
              </a:rPr>
              <a:t>trái</a:t>
            </a:r>
            <a:r>
              <a:rPr lang="vi-VN" sz="2400" dirty="0">
                <a:latin typeface="+mj-lt"/>
              </a:rPr>
              <a:t> </a:t>
            </a:r>
            <a:r>
              <a:rPr lang="vi-VN" sz="2400" dirty="0" err="1">
                <a:latin typeface="+mj-lt"/>
              </a:rPr>
              <a:t>bầu</a:t>
            </a:r>
            <a:r>
              <a:rPr lang="vi-VN" sz="2400" dirty="0">
                <a:latin typeface="+mj-lt"/>
              </a:rPr>
              <a:t> </a:t>
            </a:r>
            <a:r>
              <a:rPr lang="vi-VN" sz="2400" dirty="0" err="1">
                <a:latin typeface="+mj-lt"/>
              </a:rPr>
              <a:t>về</a:t>
            </a:r>
            <a:r>
              <a:rPr lang="vi-VN" sz="2400" dirty="0">
                <a:latin typeface="+mj-lt"/>
              </a:rPr>
              <a:t>, nhưng không </a:t>
            </a:r>
            <a:r>
              <a:rPr lang="vi-VN" sz="2400" dirty="0" err="1">
                <a:latin typeface="+mj-lt"/>
              </a:rPr>
              <a:t>tài</a:t>
            </a:r>
            <a:r>
              <a:rPr lang="vi-VN" sz="2400" dirty="0">
                <a:latin typeface="+mj-lt"/>
              </a:rPr>
              <a:t> </a:t>
            </a:r>
            <a:r>
              <a:rPr lang="vi-VN" sz="2400" dirty="0" err="1">
                <a:latin typeface="+mj-lt"/>
              </a:rPr>
              <a:t>nào</a:t>
            </a:r>
            <a:r>
              <a:rPr lang="vi-VN" sz="2400" dirty="0">
                <a:latin typeface="+mj-lt"/>
              </a:rPr>
              <a:t> </a:t>
            </a:r>
            <a:r>
              <a:rPr lang="vi-VN" sz="2400" dirty="0" err="1">
                <a:latin typeface="+mj-lt"/>
              </a:rPr>
              <a:t>nhấc</a:t>
            </a:r>
            <a:r>
              <a:rPr lang="vi-VN" sz="2400" dirty="0">
                <a:latin typeface="+mj-lt"/>
              </a:rPr>
              <a:t> </a:t>
            </a:r>
            <a:r>
              <a:rPr lang="vi-VN" sz="2400" dirty="0" err="1">
                <a:latin typeface="+mj-lt"/>
              </a:rPr>
              <a:t>nổi</a:t>
            </a:r>
            <a:r>
              <a:rPr lang="vi-VN" sz="2400" dirty="0">
                <a:latin typeface="+mj-lt"/>
              </a:rPr>
              <a:t>. </a:t>
            </a:r>
            <a:r>
              <a:rPr lang="vi-VN" sz="2400" dirty="0" err="1">
                <a:latin typeface="+mj-lt"/>
              </a:rPr>
              <a:t>Họ</a:t>
            </a:r>
            <a:r>
              <a:rPr lang="vi-VN" sz="2400" dirty="0">
                <a:latin typeface="+mj-lt"/>
              </a:rPr>
              <a:t> </a:t>
            </a:r>
            <a:r>
              <a:rPr lang="vi-VN" sz="2400" dirty="0" err="1">
                <a:latin typeface="+mj-lt"/>
              </a:rPr>
              <a:t>bèn</a:t>
            </a:r>
            <a:r>
              <a:rPr lang="vi-VN" sz="2400" dirty="0">
                <a:latin typeface="+mj-lt"/>
              </a:rPr>
              <a:t> </a:t>
            </a:r>
            <a:r>
              <a:rPr lang="vi-VN" sz="2400" dirty="0" err="1">
                <a:latin typeface="+mj-lt"/>
              </a:rPr>
              <a:t>dùng</a:t>
            </a:r>
            <a:r>
              <a:rPr lang="vi-VN" sz="2400" dirty="0">
                <a:latin typeface="+mj-lt"/>
              </a:rPr>
              <a:t> </a:t>
            </a:r>
            <a:r>
              <a:rPr lang="vi-VN" sz="2400" dirty="0" err="1">
                <a:latin typeface="+mj-lt"/>
              </a:rPr>
              <a:t>đá</a:t>
            </a:r>
            <a:r>
              <a:rPr lang="vi-VN" sz="2400" dirty="0">
                <a:latin typeface="+mj-lt"/>
              </a:rPr>
              <a:t> </a:t>
            </a:r>
            <a:r>
              <a:rPr lang="vi-VN" sz="2400" dirty="0" err="1">
                <a:latin typeface="+mj-lt"/>
              </a:rPr>
              <a:t>để</a:t>
            </a:r>
            <a:r>
              <a:rPr lang="vi-VN" sz="2400" dirty="0">
                <a:latin typeface="+mj-lt"/>
              </a:rPr>
              <a:t> </a:t>
            </a:r>
            <a:r>
              <a:rPr lang="vi-VN" sz="2400" dirty="0" err="1">
                <a:latin typeface="+mj-lt"/>
              </a:rPr>
              <a:t>đập</a:t>
            </a:r>
            <a:r>
              <a:rPr lang="vi-VN" sz="2400" dirty="0">
                <a:latin typeface="+mj-lt"/>
              </a:rPr>
              <a:t> </a:t>
            </a:r>
            <a:r>
              <a:rPr lang="vi-VN" sz="2400" dirty="0" err="1">
                <a:latin typeface="+mj-lt"/>
              </a:rPr>
              <a:t>vỡ</a:t>
            </a:r>
            <a:r>
              <a:rPr lang="vi-VN" sz="2400" dirty="0">
                <a:latin typeface="+mj-lt"/>
              </a:rPr>
              <a:t> </a:t>
            </a:r>
            <a:r>
              <a:rPr lang="vi-VN" sz="2400" dirty="0" err="1">
                <a:latin typeface="+mj-lt"/>
              </a:rPr>
              <a:t>trái</a:t>
            </a:r>
            <a:r>
              <a:rPr lang="vi-VN" sz="2400" dirty="0">
                <a:latin typeface="+mj-lt"/>
              </a:rPr>
              <a:t> </a:t>
            </a:r>
            <a:r>
              <a:rPr lang="vi-VN" sz="2400" dirty="0" err="1">
                <a:latin typeface="+mj-lt"/>
              </a:rPr>
              <a:t>bầu</a:t>
            </a:r>
            <a:r>
              <a:rPr lang="vi-VN" sz="2400" dirty="0">
                <a:latin typeface="+mj-lt"/>
              </a:rPr>
              <a:t> ra </a:t>
            </a:r>
            <a:r>
              <a:rPr lang="vi-VN" sz="2400" dirty="0" err="1">
                <a:latin typeface="+mj-lt"/>
              </a:rPr>
              <a:t>từng</a:t>
            </a:r>
            <a:r>
              <a:rPr lang="vi-VN" sz="2400" dirty="0">
                <a:latin typeface="+mj-lt"/>
              </a:rPr>
              <a:t> </a:t>
            </a:r>
            <a:r>
              <a:rPr lang="vi-VN" sz="2400" dirty="0" err="1">
                <a:latin typeface="+mj-lt"/>
              </a:rPr>
              <a:t>miếng</a:t>
            </a:r>
            <a:r>
              <a:rPr lang="vi-VN" sz="2400" dirty="0">
                <a:latin typeface="+mj-lt"/>
              </a:rPr>
              <a:t> </a:t>
            </a:r>
            <a:r>
              <a:rPr lang="vi-VN" sz="2400" dirty="0" err="1">
                <a:latin typeface="+mj-lt"/>
              </a:rPr>
              <a:t>nhỏ</a:t>
            </a:r>
            <a:r>
              <a:rPr lang="vi-VN" sz="2400" dirty="0">
                <a:latin typeface="+mj-lt"/>
              </a:rPr>
              <a:t> cho </a:t>
            </a:r>
            <a:r>
              <a:rPr lang="vi-VN" sz="2400" dirty="0" err="1">
                <a:latin typeface="+mj-lt"/>
              </a:rPr>
              <a:t>dễ</a:t>
            </a:r>
            <a:r>
              <a:rPr lang="vi-VN" sz="2400" dirty="0">
                <a:latin typeface="+mj-lt"/>
              </a:rPr>
              <a:t> mang, nhưng bao nhiêu </a:t>
            </a:r>
            <a:r>
              <a:rPr lang="vi-VN" sz="2400" dirty="0" err="1">
                <a:latin typeface="+mj-lt"/>
              </a:rPr>
              <a:t>hòn</a:t>
            </a:r>
            <a:r>
              <a:rPr lang="vi-VN" sz="2400" dirty="0">
                <a:latin typeface="+mj-lt"/>
              </a:rPr>
              <a:t> </a:t>
            </a:r>
            <a:r>
              <a:rPr lang="vi-VN" sz="2400" dirty="0" err="1">
                <a:latin typeface="+mj-lt"/>
              </a:rPr>
              <a:t>đá</a:t>
            </a:r>
            <a:r>
              <a:rPr lang="vi-VN" sz="2400" dirty="0">
                <a:latin typeface="+mj-lt"/>
              </a:rPr>
              <a:t> </a:t>
            </a:r>
            <a:r>
              <a:rPr lang="vi-VN" sz="2400" dirty="0" err="1">
                <a:latin typeface="+mj-lt"/>
              </a:rPr>
              <a:t>đập</a:t>
            </a:r>
            <a:r>
              <a:rPr lang="vi-VN" sz="2400" dirty="0">
                <a:latin typeface="+mj-lt"/>
              </a:rPr>
              <a:t> </a:t>
            </a:r>
            <a:r>
              <a:rPr lang="vi-VN" sz="2400" dirty="0" err="1">
                <a:latin typeface="+mj-lt"/>
              </a:rPr>
              <a:t>vào</a:t>
            </a:r>
            <a:r>
              <a:rPr lang="vi-VN" sz="2400" dirty="0">
                <a:latin typeface="+mj-lt"/>
              </a:rPr>
              <a:t> </a:t>
            </a:r>
            <a:r>
              <a:rPr lang="vi-VN" sz="2400" dirty="0" err="1">
                <a:latin typeface="+mj-lt"/>
              </a:rPr>
              <a:t>trái</a:t>
            </a:r>
            <a:r>
              <a:rPr lang="vi-VN" sz="2400" dirty="0">
                <a:latin typeface="+mj-lt"/>
              </a:rPr>
              <a:t> </a:t>
            </a:r>
            <a:r>
              <a:rPr lang="vi-VN" sz="2400" dirty="0" err="1">
                <a:latin typeface="+mj-lt"/>
              </a:rPr>
              <a:t>bầu</a:t>
            </a:r>
            <a:r>
              <a:rPr lang="vi-VN" sz="2400" dirty="0">
                <a:latin typeface="+mj-lt"/>
              </a:rPr>
              <a:t> </a:t>
            </a:r>
            <a:r>
              <a:rPr lang="vi-VN" sz="2400" dirty="0" err="1">
                <a:latin typeface="+mj-lt"/>
              </a:rPr>
              <a:t>vẫn</a:t>
            </a:r>
            <a:r>
              <a:rPr lang="vi-VN" sz="2400" dirty="0">
                <a:latin typeface="+mj-lt"/>
              </a:rPr>
              <a:t> trơ như </a:t>
            </a:r>
            <a:r>
              <a:rPr lang="vi-VN" sz="2400" dirty="0" err="1">
                <a:latin typeface="+mj-lt"/>
              </a:rPr>
              <a:t>đá</a:t>
            </a:r>
            <a:r>
              <a:rPr lang="vi-VN" sz="2400" dirty="0">
                <a:latin typeface="+mj-lt"/>
              </a:rPr>
              <a:t>. </a:t>
            </a:r>
            <a:endParaRPr lang="en-US" sz="2400" dirty="0">
              <a:latin typeface="+mj-lt"/>
            </a:endParaRPr>
          </a:p>
        </p:txBody>
      </p:sp>
    </p:spTree>
    <p:extLst>
      <p:ext uri="{BB962C8B-B14F-4D97-AF65-F5344CB8AC3E}">
        <p14:creationId xmlns:p14="http://schemas.microsoft.com/office/powerpoint/2010/main" val="133060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D0909-AA2F-40E2-9EC2-FF005C7E3B5B}"/>
              </a:ext>
            </a:extLst>
          </p:cNvPr>
          <p:cNvSpPr txBox="1">
            <a:spLocks/>
          </p:cNvSpPr>
          <p:nvPr/>
        </p:nvSpPr>
        <p:spPr>
          <a:xfrm>
            <a:off x="433251" y="258081"/>
            <a:ext cx="8470118" cy="4602678"/>
          </a:xfrm>
          <a:prstGeom prst="rect">
            <a:avLst/>
          </a:prstGeom>
          <a:ln/>
        </p:spPr>
        <p:style>
          <a:lnRef idx="2">
            <a:schemeClr val="accent2"/>
          </a:lnRef>
          <a:fillRef idx="1">
            <a:schemeClr val="lt1"/>
          </a:fillRef>
          <a:effectRef idx="0">
            <a:schemeClr val="accent2"/>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dirty="0">
                <a:latin typeface="+mj-lt"/>
              </a:rPr>
              <a:t>   </a:t>
            </a:r>
            <a:r>
              <a:rPr lang="vi-VN" sz="2400" dirty="0" err="1">
                <a:latin typeface="+mj-lt"/>
              </a:rPr>
              <a:t>Cuối</a:t>
            </a:r>
            <a:r>
              <a:rPr lang="vi-VN" sz="2400" dirty="0">
                <a:latin typeface="+mj-lt"/>
              </a:rPr>
              <a:t> </a:t>
            </a:r>
            <a:r>
              <a:rPr lang="vi-VN" sz="2400" dirty="0" err="1">
                <a:latin typeface="+mj-lt"/>
              </a:rPr>
              <a:t>cùng</a:t>
            </a:r>
            <a:r>
              <a:rPr lang="vi-VN" sz="2400" dirty="0">
                <a:latin typeface="+mj-lt"/>
              </a:rPr>
              <a:t> </a:t>
            </a:r>
            <a:r>
              <a:rPr lang="vi-VN" sz="2400" dirty="0" err="1">
                <a:latin typeface="+mj-lt"/>
              </a:rPr>
              <a:t>họ</a:t>
            </a:r>
            <a:r>
              <a:rPr lang="vi-VN" sz="2400" dirty="0">
                <a:latin typeface="+mj-lt"/>
              </a:rPr>
              <a:t> </a:t>
            </a:r>
            <a:r>
              <a:rPr lang="vi-VN" sz="2400" dirty="0" err="1">
                <a:latin typeface="+mj-lt"/>
              </a:rPr>
              <a:t>dùng</a:t>
            </a:r>
            <a:r>
              <a:rPr lang="vi-VN" sz="2400" dirty="0">
                <a:latin typeface="+mj-lt"/>
              </a:rPr>
              <a:t> </a:t>
            </a:r>
            <a:r>
              <a:rPr lang="vi-VN" sz="2400" dirty="0" err="1">
                <a:latin typeface="+mj-lt"/>
              </a:rPr>
              <a:t>lửa</a:t>
            </a:r>
            <a:r>
              <a:rPr lang="vi-VN" sz="2400" dirty="0">
                <a:latin typeface="+mj-lt"/>
              </a:rPr>
              <a:t> </a:t>
            </a:r>
            <a:r>
              <a:rPr lang="vi-VN" sz="2400" dirty="0" err="1">
                <a:latin typeface="+mj-lt"/>
              </a:rPr>
              <a:t>để</a:t>
            </a:r>
            <a:r>
              <a:rPr lang="vi-VN" sz="2400" dirty="0">
                <a:latin typeface="+mj-lt"/>
              </a:rPr>
              <a:t> </a:t>
            </a:r>
            <a:r>
              <a:rPr lang="vi-VN" sz="2400" dirty="0" err="1">
                <a:latin typeface="+mj-lt"/>
              </a:rPr>
              <a:t>đốt</a:t>
            </a:r>
            <a:r>
              <a:rPr lang="vi-VN" sz="2400" dirty="0">
                <a:latin typeface="+mj-lt"/>
              </a:rPr>
              <a:t>. </a:t>
            </a:r>
            <a:r>
              <a:rPr lang="vi-VN" sz="2400" dirty="0" err="1">
                <a:latin typeface="+mj-lt"/>
              </a:rPr>
              <a:t>Ngọn</a:t>
            </a:r>
            <a:r>
              <a:rPr lang="vi-VN" sz="2400" dirty="0">
                <a:latin typeface="+mj-lt"/>
              </a:rPr>
              <a:t> </a:t>
            </a:r>
            <a:r>
              <a:rPr lang="vi-VN" sz="2400" dirty="0" err="1">
                <a:latin typeface="+mj-lt"/>
              </a:rPr>
              <a:t>lửa</a:t>
            </a:r>
            <a:r>
              <a:rPr lang="vi-VN" sz="2400" dirty="0">
                <a:latin typeface="+mj-lt"/>
              </a:rPr>
              <a:t> </a:t>
            </a:r>
            <a:r>
              <a:rPr lang="vi-VN" sz="2400" dirty="0" err="1">
                <a:latin typeface="+mj-lt"/>
              </a:rPr>
              <a:t>bốc</a:t>
            </a:r>
            <a:r>
              <a:rPr lang="vi-VN" sz="2400" dirty="0">
                <a:latin typeface="+mj-lt"/>
              </a:rPr>
              <a:t> cao </a:t>
            </a:r>
            <a:r>
              <a:rPr lang="vi-VN" sz="2400" dirty="0" err="1">
                <a:latin typeface="+mj-lt"/>
              </a:rPr>
              <a:t>cháy</a:t>
            </a:r>
            <a:r>
              <a:rPr lang="vi-VN" sz="2400" dirty="0">
                <a:latin typeface="+mj-lt"/>
              </a:rPr>
              <a:t> </a:t>
            </a:r>
            <a:r>
              <a:rPr lang="vi-VN" sz="2400" dirty="0" err="1">
                <a:latin typeface="+mj-lt"/>
              </a:rPr>
              <a:t>liền</a:t>
            </a:r>
            <a:r>
              <a:rPr lang="vi-VN" sz="2400" dirty="0">
                <a:latin typeface="+mj-lt"/>
              </a:rPr>
              <a:t> </a:t>
            </a:r>
            <a:r>
              <a:rPr lang="vi-VN" sz="2400" dirty="0" err="1">
                <a:latin typeface="+mj-lt"/>
              </a:rPr>
              <a:t>bảy</a:t>
            </a:r>
            <a:r>
              <a:rPr lang="vi-VN" sz="2400" dirty="0">
                <a:latin typeface="+mj-lt"/>
              </a:rPr>
              <a:t> </a:t>
            </a:r>
            <a:r>
              <a:rPr lang="vi-VN" sz="2400" dirty="0" err="1">
                <a:latin typeface="+mj-lt"/>
              </a:rPr>
              <a:t>ngày</a:t>
            </a:r>
            <a:r>
              <a:rPr lang="vi-VN" sz="2400" dirty="0">
                <a:latin typeface="+mj-lt"/>
              </a:rPr>
              <a:t> đêm, </a:t>
            </a:r>
            <a:r>
              <a:rPr lang="vi-VN" sz="2400" dirty="0" err="1">
                <a:latin typeface="+mj-lt"/>
              </a:rPr>
              <a:t>rồi</a:t>
            </a:r>
            <a:r>
              <a:rPr lang="vi-VN" sz="2400" dirty="0">
                <a:latin typeface="+mj-lt"/>
              </a:rPr>
              <a:t> </a:t>
            </a:r>
            <a:r>
              <a:rPr lang="vi-VN" sz="2400" dirty="0" err="1">
                <a:latin typeface="+mj-lt"/>
              </a:rPr>
              <a:t>thình</a:t>
            </a:r>
            <a:r>
              <a:rPr lang="vi-VN" sz="2400" dirty="0">
                <a:latin typeface="+mj-lt"/>
              </a:rPr>
              <a:t> </a:t>
            </a:r>
            <a:r>
              <a:rPr lang="vi-VN" sz="2400" dirty="0" err="1">
                <a:latin typeface="+mj-lt"/>
              </a:rPr>
              <a:t>lình</a:t>
            </a:r>
            <a:r>
              <a:rPr lang="vi-VN" sz="2400" dirty="0">
                <a:latin typeface="+mj-lt"/>
              </a:rPr>
              <a:t> </a:t>
            </a:r>
            <a:r>
              <a:rPr lang="vi-VN" sz="2400" dirty="0" err="1">
                <a:latin typeface="+mj-lt"/>
              </a:rPr>
              <a:t>một</a:t>
            </a:r>
            <a:r>
              <a:rPr lang="vi-VN" sz="2400" dirty="0">
                <a:latin typeface="+mj-lt"/>
              </a:rPr>
              <a:t> </a:t>
            </a:r>
            <a:r>
              <a:rPr lang="vi-VN" sz="2400" dirty="0" err="1">
                <a:latin typeface="+mj-lt"/>
              </a:rPr>
              <a:t>tiếng</a:t>
            </a:r>
            <a:r>
              <a:rPr lang="vi-VN" sz="2400" dirty="0">
                <a:latin typeface="+mj-lt"/>
              </a:rPr>
              <a:t> </a:t>
            </a:r>
            <a:r>
              <a:rPr lang="vi-VN" sz="2400" dirty="0" err="1">
                <a:latin typeface="+mj-lt"/>
              </a:rPr>
              <a:t>nổ</a:t>
            </a:r>
            <a:r>
              <a:rPr lang="vi-VN" sz="2400" dirty="0">
                <a:latin typeface="+mj-lt"/>
              </a:rPr>
              <a:t> như </a:t>
            </a:r>
            <a:r>
              <a:rPr lang="vi-VN" sz="2400" dirty="0" err="1">
                <a:latin typeface="+mj-lt"/>
              </a:rPr>
              <a:t>sấm</a:t>
            </a:r>
            <a:r>
              <a:rPr lang="vi-VN" sz="2400" dirty="0">
                <a:latin typeface="+mj-lt"/>
              </a:rPr>
              <a:t> vang, </a:t>
            </a:r>
            <a:r>
              <a:rPr lang="vi-VN" sz="2400" dirty="0" err="1">
                <a:latin typeface="+mj-lt"/>
              </a:rPr>
              <a:t>bụi</a:t>
            </a:r>
            <a:r>
              <a:rPr lang="vi-VN" sz="2400" dirty="0">
                <a:latin typeface="+mj-lt"/>
              </a:rPr>
              <a:t> </a:t>
            </a:r>
            <a:r>
              <a:rPr lang="vi-VN" sz="2400" dirty="0" err="1">
                <a:latin typeface="+mj-lt"/>
              </a:rPr>
              <a:t>đất</a:t>
            </a:r>
            <a:r>
              <a:rPr lang="vi-VN" sz="2400" dirty="0">
                <a:latin typeface="+mj-lt"/>
              </a:rPr>
              <a:t> tung lên </a:t>
            </a:r>
            <a:r>
              <a:rPr lang="vi-VN" sz="2400" dirty="0" err="1">
                <a:latin typeface="+mj-lt"/>
              </a:rPr>
              <a:t>mù</a:t>
            </a:r>
            <a:r>
              <a:rPr lang="vi-VN" sz="2400" dirty="0">
                <a:latin typeface="+mj-lt"/>
              </a:rPr>
              <a:t> </a:t>
            </a:r>
            <a:r>
              <a:rPr lang="vi-VN" sz="2400" dirty="0" err="1">
                <a:latin typeface="+mj-lt"/>
              </a:rPr>
              <a:t>trời</a:t>
            </a:r>
            <a:r>
              <a:rPr lang="vi-VN" sz="2400" dirty="0">
                <a:latin typeface="+mj-lt"/>
              </a:rPr>
              <a:t>. Khi </a:t>
            </a:r>
            <a:r>
              <a:rPr lang="vi-VN" sz="2400" dirty="0" err="1">
                <a:latin typeface="+mj-lt"/>
              </a:rPr>
              <a:t>ngọn</a:t>
            </a:r>
            <a:r>
              <a:rPr lang="vi-VN" sz="2400" dirty="0">
                <a:latin typeface="+mj-lt"/>
              </a:rPr>
              <a:t> </a:t>
            </a:r>
            <a:r>
              <a:rPr lang="vi-VN" sz="2400" dirty="0" err="1">
                <a:latin typeface="+mj-lt"/>
              </a:rPr>
              <a:t>lửa</a:t>
            </a:r>
            <a:r>
              <a:rPr lang="vi-VN" sz="2400" dirty="0">
                <a:latin typeface="+mj-lt"/>
              </a:rPr>
              <a:t> </a:t>
            </a:r>
            <a:r>
              <a:rPr lang="vi-VN" sz="2400" dirty="0" err="1">
                <a:latin typeface="+mj-lt"/>
              </a:rPr>
              <a:t>đã</a:t>
            </a:r>
            <a:r>
              <a:rPr lang="vi-VN" sz="2400" dirty="0">
                <a:latin typeface="+mj-lt"/>
              </a:rPr>
              <a:t> </a:t>
            </a:r>
            <a:r>
              <a:rPr lang="vi-VN" sz="2400" dirty="0" err="1">
                <a:latin typeface="+mj-lt"/>
              </a:rPr>
              <a:t>tắt</a:t>
            </a:r>
            <a:r>
              <a:rPr lang="vi-VN" sz="2400" dirty="0">
                <a:latin typeface="+mj-lt"/>
              </a:rPr>
              <a:t> </a:t>
            </a:r>
            <a:r>
              <a:rPr lang="vi-VN" sz="2400" dirty="0" err="1">
                <a:latin typeface="+mj-lt"/>
              </a:rPr>
              <a:t>hẳn</a:t>
            </a:r>
            <a:r>
              <a:rPr lang="vi-VN" sz="2400" dirty="0">
                <a:latin typeface="+mj-lt"/>
              </a:rPr>
              <a:t>, </a:t>
            </a:r>
            <a:r>
              <a:rPr lang="vi-VN" sz="2400" dirty="0" err="1">
                <a:latin typeface="+mj-lt"/>
              </a:rPr>
              <a:t>trời</a:t>
            </a:r>
            <a:r>
              <a:rPr lang="vi-VN" sz="2400" dirty="0">
                <a:latin typeface="+mj-lt"/>
              </a:rPr>
              <a:t> </a:t>
            </a:r>
            <a:r>
              <a:rPr lang="vi-VN" sz="2400" dirty="0" err="1">
                <a:latin typeface="+mj-lt"/>
              </a:rPr>
              <a:t>đất</a:t>
            </a:r>
            <a:r>
              <a:rPr lang="vi-VN" sz="2400" dirty="0">
                <a:latin typeface="+mj-lt"/>
              </a:rPr>
              <a:t> </a:t>
            </a:r>
            <a:r>
              <a:rPr lang="vi-VN" sz="2400" dirty="0" err="1">
                <a:latin typeface="+mj-lt"/>
              </a:rPr>
              <a:t>trở</a:t>
            </a:r>
            <a:r>
              <a:rPr lang="vi-VN" sz="2400" dirty="0">
                <a:latin typeface="+mj-lt"/>
              </a:rPr>
              <a:t> </a:t>
            </a:r>
            <a:r>
              <a:rPr lang="vi-VN" sz="2400" dirty="0" err="1">
                <a:latin typeface="+mj-lt"/>
              </a:rPr>
              <a:t>lại</a:t>
            </a:r>
            <a:r>
              <a:rPr lang="vi-VN" sz="2400" dirty="0">
                <a:latin typeface="+mj-lt"/>
              </a:rPr>
              <a:t> </a:t>
            </a:r>
            <a:r>
              <a:rPr lang="vi-VN" sz="2400" dirty="0" err="1">
                <a:latin typeface="+mj-lt"/>
              </a:rPr>
              <a:t>sáng</a:t>
            </a:r>
            <a:r>
              <a:rPr lang="vi-VN" sz="2400" dirty="0">
                <a:latin typeface="+mj-lt"/>
              </a:rPr>
              <a:t> </a:t>
            </a:r>
            <a:r>
              <a:rPr lang="vi-VN" sz="2400" dirty="0" err="1">
                <a:latin typeface="+mj-lt"/>
              </a:rPr>
              <a:t>sủa</a:t>
            </a:r>
            <a:r>
              <a:rPr lang="vi-VN" sz="2400" dirty="0">
                <a:latin typeface="+mj-lt"/>
              </a:rPr>
              <a:t>, hai anh em </a:t>
            </a:r>
            <a:r>
              <a:rPr lang="vi-VN" sz="2400" dirty="0" err="1">
                <a:latin typeface="+mj-lt"/>
              </a:rPr>
              <a:t>Khốt</a:t>
            </a:r>
            <a:r>
              <a:rPr lang="vi-VN" sz="2400" dirty="0">
                <a:latin typeface="+mj-lt"/>
              </a:rPr>
              <a:t> </a:t>
            </a:r>
            <a:r>
              <a:rPr lang="vi-VN" sz="2400" dirty="0" err="1">
                <a:latin typeface="+mj-lt"/>
              </a:rPr>
              <a:t>và</a:t>
            </a:r>
            <a:r>
              <a:rPr lang="vi-VN" sz="2400" dirty="0">
                <a:latin typeface="+mj-lt"/>
              </a:rPr>
              <a:t> Kho </a:t>
            </a:r>
            <a:r>
              <a:rPr lang="vi-VN" sz="2400" dirty="0" err="1">
                <a:latin typeface="+mj-lt"/>
              </a:rPr>
              <a:t>chạy</a:t>
            </a:r>
            <a:r>
              <a:rPr lang="vi-VN" sz="2400" dirty="0">
                <a:latin typeface="+mj-lt"/>
              </a:rPr>
              <a:t> ra xem, </a:t>
            </a:r>
            <a:r>
              <a:rPr lang="vi-VN" sz="2400" dirty="0" err="1">
                <a:latin typeface="+mj-lt"/>
              </a:rPr>
              <a:t>họ</a:t>
            </a:r>
            <a:r>
              <a:rPr lang="vi-VN" sz="2400" dirty="0">
                <a:latin typeface="+mj-lt"/>
              </a:rPr>
              <a:t> </a:t>
            </a:r>
            <a:r>
              <a:rPr lang="vi-VN" sz="2400" dirty="0" err="1">
                <a:latin typeface="+mj-lt"/>
              </a:rPr>
              <a:t>thấy</a:t>
            </a:r>
            <a:r>
              <a:rPr lang="vi-VN" sz="2400" dirty="0">
                <a:latin typeface="+mj-lt"/>
              </a:rPr>
              <a:t> </a:t>
            </a:r>
            <a:r>
              <a:rPr lang="vi-VN" sz="2400" dirty="0" err="1">
                <a:latin typeface="+mj-lt"/>
              </a:rPr>
              <a:t>trái</a:t>
            </a:r>
            <a:r>
              <a:rPr lang="vi-VN" sz="2400" dirty="0">
                <a:latin typeface="+mj-lt"/>
              </a:rPr>
              <a:t> </a:t>
            </a:r>
            <a:r>
              <a:rPr lang="vi-VN" sz="2400" dirty="0" err="1">
                <a:latin typeface="+mj-lt"/>
              </a:rPr>
              <a:t>bầu</a:t>
            </a:r>
            <a:r>
              <a:rPr lang="vi-VN" sz="2400" dirty="0">
                <a:latin typeface="+mj-lt"/>
              </a:rPr>
              <a:t> </a:t>
            </a:r>
            <a:r>
              <a:rPr lang="vi-VN" sz="2400" dirty="0" err="1">
                <a:latin typeface="+mj-lt"/>
              </a:rPr>
              <a:t>thủng</a:t>
            </a:r>
            <a:r>
              <a:rPr lang="vi-VN" sz="2400" dirty="0">
                <a:latin typeface="+mj-lt"/>
              </a:rPr>
              <a:t> </a:t>
            </a:r>
            <a:r>
              <a:rPr lang="vi-VN" sz="2400" dirty="0" err="1">
                <a:latin typeface="+mj-lt"/>
              </a:rPr>
              <a:t>một</a:t>
            </a:r>
            <a:r>
              <a:rPr lang="vi-VN" sz="2400" dirty="0">
                <a:latin typeface="+mj-lt"/>
              </a:rPr>
              <a:t> </a:t>
            </a:r>
            <a:r>
              <a:rPr lang="vi-VN" sz="2400" dirty="0" err="1">
                <a:latin typeface="+mj-lt"/>
              </a:rPr>
              <a:t>lỗ</a:t>
            </a:r>
            <a:r>
              <a:rPr lang="vi-VN" sz="2400" dirty="0">
                <a:latin typeface="+mj-lt"/>
              </a:rPr>
              <a:t> </a:t>
            </a:r>
            <a:r>
              <a:rPr lang="vi-VN" sz="2400" dirty="0" err="1">
                <a:latin typeface="+mj-lt"/>
              </a:rPr>
              <a:t>khá</a:t>
            </a:r>
            <a:r>
              <a:rPr lang="vi-VN" sz="2400" dirty="0">
                <a:latin typeface="+mj-lt"/>
              </a:rPr>
              <a:t> </a:t>
            </a:r>
            <a:r>
              <a:rPr lang="vi-VN" sz="2400" dirty="0" err="1">
                <a:latin typeface="+mj-lt"/>
              </a:rPr>
              <a:t>rộng</a:t>
            </a:r>
            <a:r>
              <a:rPr lang="vi-VN" sz="2400" dirty="0">
                <a:latin typeface="+mj-lt"/>
              </a:rPr>
              <a:t> </a:t>
            </a:r>
            <a:r>
              <a:rPr lang="vi-VN" sz="2400" dirty="0" err="1">
                <a:latin typeface="+mj-lt"/>
              </a:rPr>
              <a:t>và</a:t>
            </a:r>
            <a:r>
              <a:rPr lang="vi-VN" sz="2400" dirty="0">
                <a:latin typeface="+mj-lt"/>
              </a:rPr>
              <a:t> nghe </a:t>
            </a:r>
            <a:r>
              <a:rPr lang="vi-VN" sz="2400" dirty="0" err="1">
                <a:latin typeface="+mj-lt"/>
              </a:rPr>
              <a:t>có</a:t>
            </a:r>
            <a:r>
              <a:rPr lang="vi-VN" sz="2400" dirty="0">
                <a:latin typeface="+mj-lt"/>
              </a:rPr>
              <a:t> </a:t>
            </a:r>
            <a:r>
              <a:rPr lang="vi-VN" sz="2400" dirty="0" err="1">
                <a:latin typeface="+mj-lt"/>
              </a:rPr>
              <a:t>người</a:t>
            </a:r>
            <a:r>
              <a:rPr lang="vi-VN" sz="2400" dirty="0">
                <a:latin typeface="+mj-lt"/>
              </a:rPr>
              <a:t> </a:t>
            </a:r>
            <a:r>
              <a:rPr lang="vi-VN" sz="2400" dirty="0" err="1">
                <a:latin typeface="+mj-lt"/>
              </a:rPr>
              <a:t>nói</a:t>
            </a:r>
            <a:r>
              <a:rPr lang="vi-VN" sz="2400" dirty="0">
                <a:latin typeface="+mj-lt"/>
              </a:rPr>
              <a:t> </a:t>
            </a:r>
            <a:r>
              <a:rPr lang="vi-VN" sz="2400" dirty="0" err="1">
                <a:latin typeface="+mj-lt"/>
              </a:rPr>
              <a:t>tiếng</a:t>
            </a:r>
            <a:r>
              <a:rPr lang="vi-VN" sz="2400" dirty="0">
                <a:latin typeface="+mj-lt"/>
              </a:rPr>
              <a:t> </a:t>
            </a:r>
            <a:r>
              <a:rPr lang="vi-VN" sz="2400" dirty="0" err="1">
                <a:latin typeface="+mj-lt"/>
              </a:rPr>
              <a:t>rì</a:t>
            </a:r>
            <a:r>
              <a:rPr lang="vi-VN" sz="2400" dirty="0">
                <a:latin typeface="+mj-lt"/>
              </a:rPr>
              <a:t> </a:t>
            </a:r>
            <a:r>
              <a:rPr lang="vi-VN" sz="2400" dirty="0" err="1">
                <a:latin typeface="+mj-lt"/>
              </a:rPr>
              <a:t>rầm</a:t>
            </a:r>
            <a:r>
              <a:rPr lang="vi-VN" sz="2400" dirty="0">
                <a:latin typeface="+mj-lt"/>
              </a:rPr>
              <a:t> trong </a:t>
            </a:r>
            <a:r>
              <a:rPr lang="vi-VN" sz="2400" dirty="0" err="1">
                <a:latin typeface="+mj-lt"/>
              </a:rPr>
              <a:t>đó</a:t>
            </a:r>
            <a:r>
              <a:rPr lang="vi-VN" sz="2400" dirty="0">
                <a:latin typeface="+mj-lt"/>
              </a:rPr>
              <a:t>. </a:t>
            </a:r>
            <a:r>
              <a:rPr lang="vi-VN" sz="2400" dirty="0" err="1">
                <a:latin typeface="+mj-lt"/>
              </a:rPr>
              <a:t>Bất</a:t>
            </a:r>
            <a:r>
              <a:rPr lang="vi-VN" sz="2400" dirty="0">
                <a:latin typeface="+mj-lt"/>
              </a:rPr>
              <a:t> </a:t>
            </a:r>
            <a:r>
              <a:rPr lang="vi-VN" sz="2400" dirty="0" err="1">
                <a:latin typeface="+mj-lt"/>
              </a:rPr>
              <a:t>thần</a:t>
            </a:r>
            <a:r>
              <a:rPr lang="vi-VN" sz="2400" dirty="0">
                <a:latin typeface="+mj-lt"/>
              </a:rPr>
              <a:t> </a:t>
            </a:r>
            <a:r>
              <a:rPr lang="vi-VN" sz="2400" dirty="0" err="1">
                <a:latin typeface="+mj-lt"/>
              </a:rPr>
              <a:t>có</a:t>
            </a:r>
            <a:r>
              <a:rPr lang="vi-VN" sz="2400" dirty="0">
                <a:latin typeface="+mj-lt"/>
              </a:rPr>
              <a:t> hai </a:t>
            </a:r>
            <a:r>
              <a:rPr lang="vi-VN" sz="2400" dirty="0" err="1">
                <a:latin typeface="+mj-lt"/>
              </a:rPr>
              <a:t>người</a:t>
            </a:r>
            <a:r>
              <a:rPr lang="vi-VN" sz="2400" dirty="0">
                <a:latin typeface="+mj-lt"/>
              </a:rPr>
              <a:t> trong </a:t>
            </a:r>
            <a:r>
              <a:rPr lang="vi-VN" sz="2400" dirty="0" err="1">
                <a:latin typeface="+mj-lt"/>
              </a:rPr>
              <a:t>ruột</a:t>
            </a:r>
            <a:r>
              <a:rPr lang="vi-VN" sz="2400" dirty="0">
                <a:latin typeface="+mj-lt"/>
              </a:rPr>
              <a:t> </a:t>
            </a:r>
            <a:r>
              <a:rPr lang="vi-VN" sz="2400" dirty="0" err="1">
                <a:latin typeface="+mj-lt"/>
              </a:rPr>
              <a:t>trái</a:t>
            </a:r>
            <a:r>
              <a:rPr lang="vi-VN" sz="2400" dirty="0">
                <a:latin typeface="+mj-lt"/>
              </a:rPr>
              <a:t> </a:t>
            </a:r>
            <a:r>
              <a:rPr lang="vi-VN" sz="2400" dirty="0" err="1">
                <a:latin typeface="+mj-lt"/>
              </a:rPr>
              <a:t>bầu</a:t>
            </a:r>
            <a:r>
              <a:rPr lang="vi-VN" sz="2400" dirty="0">
                <a:latin typeface="+mj-lt"/>
              </a:rPr>
              <a:t> chui ra, </a:t>
            </a:r>
            <a:r>
              <a:rPr lang="vi-VN" sz="2400" dirty="0" err="1">
                <a:latin typeface="+mj-lt"/>
              </a:rPr>
              <a:t>rồi</a:t>
            </a:r>
            <a:r>
              <a:rPr lang="vi-VN" sz="2400" dirty="0">
                <a:latin typeface="+mj-lt"/>
              </a:rPr>
              <a:t> </a:t>
            </a:r>
            <a:r>
              <a:rPr lang="vi-VN" sz="2400" dirty="0" err="1">
                <a:latin typeface="+mj-lt"/>
              </a:rPr>
              <a:t>tiếp</a:t>
            </a:r>
            <a:r>
              <a:rPr lang="vi-VN" sz="2400" dirty="0">
                <a:latin typeface="+mj-lt"/>
              </a:rPr>
              <a:t> </a:t>
            </a:r>
            <a:r>
              <a:rPr lang="vi-VN" sz="2400" dirty="0" err="1">
                <a:latin typeface="+mj-lt"/>
              </a:rPr>
              <a:t>đến</a:t>
            </a:r>
            <a:r>
              <a:rPr lang="vi-VN" sz="2400" dirty="0">
                <a:latin typeface="+mj-lt"/>
              </a:rPr>
              <a:t> hai </a:t>
            </a:r>
            <a:r>
              <a:rPr lang="vi-VN" sz="2400" dirty="0" err="1">
                <a:latin typeface="+mj-lt"/>
              </a:rPr>
              <a:t>người</a:t>
            </a:r>
            <a:r>
              <a:rPr lang="vi-VN" sz="2400" dirty="0">
                <a:latin typeface="+mj-lt"/>
              </a:rPr>
              <a:t> </a:t>
            </a:r>
            <a:r>
              <a:rPr lang="vi-VN" sz="2400" dirty="0" err="1">
                <a:latin typeface="+mj-lt"/>
              </a:rPr>
              <a:t>nữa</a:t>
            </a:r>
            <a:r>
              <a:rPr lang="vi-VN" sz="2400" dirty="0">
                <a:latin typeface="+mj-lt"/>
              </a:rPr>
              <a:t>, </a:t>
            </a:r>
            <a:r>
              <a:rPr lang="vi-VN" sz="2400" dirty="0" err="1">
                <a:latin typeface="+mj-lt"/>
              </a:rPr>
              <a:t>cứ</a:t>
            </a:r>
            <a:r>
              <a:rPr lang="vi-VN" sz="2400" dirty="0">
                <a:latin typeface="+mj-lt"/>
              </a:rPr>
              <a:t> </a:t>
            </a:r>
            <a:r>
              <a:rPr lang="vi-VN" sz="2400" dirty="0" err="1">
                <a:latin typeface="+mj-lt"/>
              </a:rPr>
              <a:t>thế</a:t>
            </a:r>
            <a:r>
              <a:rPr lang="vi-VN" sz="2400" dirty="0">
                <a:latin typeface="+mj-lt"/>
              </a:rPr>
              <a:t> </a:t>
            </a:r>
            <a:r>
              <a:rPr lang="vi-VN" sz="2400" dirty="0" err="1">
                <a:latin typeface="+mj-lt"/>
              </a:rPr>
              <a:t>từng</a:t>
            </a:r>
            <a:r>
              <a:rPr lang="vi-VN" sz="2400" dirty="0">
                <a:latin typeface="+mj-lt"/>
              </a:rPr>
              <a:t> đôi </a:t>
            </a:r>
            <a:r>
              <a:rPr lang="vi-VN" sz="2400" dirty="0" err="1">
                <a:latin typeface="+mj-lt"/>
              </a:rPr>
              <a:t>một</a:t>
            </a:r>
            <a:r>
              <a:rPr lang="vi-VN" sz="2400" dirty="0">
                <a:latin typeface="+mj-lt"/>
              </a:rPr>
              <a:t> </a:t>
            </a:r>
            <a:r>
              <a:rPr lang="vi-VN" sz="2400" dirty="0" err="1">
                <a:latin typeface="+mj-lt"/>
              </a:rPr>
              <a:t>cứ</a:t>
            </a:r>
            <a:r>
              <a:rPr lang="vi-VN" sz="2400" dirty="0">
                <a:latin typeface="+mj-lt"/>
              </a:rPr>
              <a:t> ra </a:t>
            </a:r>
            <a:r>
              <a:rPr lang="vi-VN" sz="2400" dirty="0" err="1">
                <a:latin typeface="+mj-lt"/>
              </a:rPr>
              <a:t>mãi</a:t>
            </a:r>
            <a:r>
              <a:rPr lang="vi-VN" sz="2400" dirty="0">
                <a:latin typeface="+mj-lt"/>
              </a:rPr>
              <a:t>, ra </a:t>
            </a:r>
            <a:r>
              <a:rPr lang="vi-VN" sz="2400" dirty="0" err="1">
                <a:latin typeface="+mj-lt"/>
              </a:rPr>
              <a:t>mãi</a:t>
            </a:r>
            <a:r>
              <a:rPr lang="vi-VN" sz="2400" dirty="0">
                <a:latin typeface="+mj-lt"/>
              </a:rPr>
              <a:t>. </a:t>
            </a:r>
            <a:r>
              <a:rPr lang="vi-VN" sz="2400" dirty="0" err="1">
                <a:latin typeface="+mj-lt"/>
              </a:rPr>
              <a:t>Tất</a:t>
            </a:r>
            <a:r>
              <a:rPr lang="vi-VN" sz="2400" dirty="0">
                <a:latin typeface="+mj-lt"/>
              </a:rPr>
              <a:t> </a:t>
            </a:r>
            <a:r>
              <a:rPr lang="vi-VN" sz="2400" dirty="0" err="1">
                <a:latin typeface="+mj-lt"/>
              </a:rPr>
              <a:t>cả</a:t>
            </a:r>
            <a:r>
              <a:rPr lang="vi-VN" sz="2400" dirty="0">
                <a:latin typeface="+mj-lt"/>
              </a:rPr>
              <a:t> </a:t>
            </a:r>
            <a:r>
              <a:rPr lang="vi-VN" sz="2400" dirty="0" err="1">
                <a:latin typeface="+mj-lt"/>
              </a:rPr>
              <a:t>có</a:t>
            </a:r>
            <a:r>
              <a:rPr lang="vi-VN" sz="2400" dirty="0">
                <a:latin typeface="+mj-lt"/>
              </a:rPr>
              <a:t> năm mươi tư đôi, đôi </a:t>
            </a:r>
            <a:r>
              <a:rPr lang="vi-VN" sz="2400" dirty="0" err="1">
                <a:latin typeface="+mj-lt"/>
              </a:rPr>
              <a:t>nào</a:t>
            </a:r>
            <a:r>
              <a:rPr lang="vi-VN" sz="2400" dirty="0">
                <a:latin typeface="+mj-lt"/>
              </a:rPr>
              <a:t> </a:t>
            </a:r>
            <a:r>
              <a:rPr lang="vi-VN" sz="2400" dirty="0" err="1">
                <a:latin typeface="+mj-lt"/>
              </a:rPr>
              <a:t>cũng</a:t>
            </a:r>
            <a:r>
              <a:rPr lang="vi-VN" sz="2400" dirty="0">
                <a:latin typeface="+mj-lt"/>
              </a:rPr>
              <a:t> </a:t>
            </a:r>
            <a:r>
              <a:rPr lang="vi-VN" sz="2400" dirty="0" err="1">
                <a:latin typeface="+mj-lt"/>
              </a:rPr>
              <a:t>gồm</a:t>
            </a:r>
            <a:r>
              <a:rPr lang="vi-VN" sz="2400" dirty="0">
                <a:latin typeface="+mj-lt"/>
              </a:rPr>
              <a:t> </a:t>
            </a:r>
            <a:r>
              <a:rPr lang="vi-VN" sz="2400" dirty="0" err="1">
                <a:latin typeface="+mj-lt"/>
              </a:rPr>
              <a:t>một</a:t>
            </a:r>
            <a:r>
              <a:rPr lang="vi-VN" sz="2400" dirty="0">
                <a:latin typeface="+mj-lt"/>
              </a:rPr>
              <a:t> trai, </a:t>
            </a:r>
            <a:r>
              <a:rPr lang="vi-VN" sz="2400" dirty="0" err="1">
                <a:latin typeface="+mj-lt"/>
              </a:rPr>
              <a:t>một</a:t>
            </a:r>
            <a:r>
              <a:rPr lang="vi-VN" sz="2400" dirty="0">
                <a:latin typeface="+mj-lt"/>
              </a:rPr>
              <a:t> </a:t>
            </a:r>
            <a:r>
              <a:rPr lang="vi-VN" sz="2400" dirty="0" err="1">
                <a:latin typeface="+mj-lt"/>
              </a:rPr>
              <a:t>gái</a:t>
            </a:r>
            <a:r>
              <a:rPr lang="vi-VN" sz="2400" dirty="0">
                <a:latin typeface="+mj-lt"/>
              </a:rPr>
              <a:t>. </a:t>
            </a:r>
            <a:r>
              <a:rPr lang="vi-VN" sz="2400" dirty="0" err="1">
                <a:latin typeface="+mj-lt"/>
              </a:rPr>
              <a:t>Khốt</a:t>
            </a:r>
            <a:r>
              <a:rPr lang="vi-VN" sz="2400" dirty="0">
                <a:latin typeface="+mj-lt"/>
              </a:rPr>
              <a:t> </a:t>
            </a:r>
            <a:r>
              <a:rPr lang="vi-VN" sz="2400" dirty="0" err="1">
                <a:latin typeface="+mj-lt"/>
              </a:rPr>
              <a:t>và</a:t>
            </a:r>
            <a:r>
              <a:rPr lang="vi-VN" sz="2400" dirty="0">
                <a:latin typeface="+mj-lt"/>
              </a:rPr>
              <a:t> Kho </a:t>
            </a:r>
            <a:r>
              <a:rPr lang="vi-VN" sz="2400" dirty="0" err="1">
                <a:latin typeface="+mj-lt"/>
              </a:rPr>
              <a:t>lúc</a:t>
            </a:r>
            <a:r>
              <a:rPr lang="vi-VN" sz="2400" dirty="0">
                <a:latin typeface="+mj-lt"/>
              </a:rPr>
              <a:t> </a:t>
            </a:r>
            <a:r>
              <a:rPr lang="vi-VN" sz="2400" dirty="0" err="1">
                <a:latin typeface="+mj-lt"/>
              </a:rPr>
              <a:t>này</a:t>
            </a:r>
            <a:r>
              <a:rPr lang="vi-VN" sz="2400" dirty="0">
                <a:latin typeface="+mj-lt"/>
              </a:rPr>
              <a:t> </a:t>
            </a:r>
            <a:r>
              <a:rPr lang="vi-VN" sz="2400" dirty="0" err="1">
                <a:latin typeface="+mj-lt"/>
              </a:rPr>
              <a:t>đã</a:t>
            </a:r>
            <a:r>
              <a:rPr lang="vi-VN" sz="2400" dirty="0">
                <a:latin typeface="+mj-lt"/>
              </a:rPr>
              <a:t> </a:t>
            </a:r>
            <a:r>
              <a:rPr lang="vi-VN" sz="2400" dirty="0" err="1">
                <a:latin typeface="+mj-lt"/>
              </a:rPr>
              <a:t>trở</a:t>
            </a:r>
            <a:r>
              <a:rPr lang="vi-VN" sz="2400" dirty="0">
                <a:latin typeface="+mj-lt"/>
              </a:rPr>
              <a:t> </a:t>
            </a:r>
            <a:r>
              <a:rPr lang="vi-VN" sz="2400" dirty="0" err="1">
                <a:latin typeface="+mj-lt"/>
              </a:rPr>
              <a:t>thành</a:t>
            </a:r>
            <a:r>
              <a:rPr lang="vi-VN" sz="2400" dirty="0">
                <a:latin typeface="+mj-lt"/>
              </a:rPr>
              <a:t> cha </a:t>
            </a:r>
            <a:r>
              <a:rPr lang="vi-VN" sz="2400" dirty="0" err="1">
                <a:latin typeface="+mj-lt"/>
              </a:rPr>
              <a:t>mẹ</a:t>
            </a:r>
            <a:r>
              <a:rPr lang="vi-VN" sz="2400" dirty="0">
                <a:latin typeface="+mj-lt"/>
              </a:rPr>
              <a:t>, </a:t>
            </a:r>
            <a:r>
              <a:rPr lang="vi-VN" sz="2400" dirty="0" err="1">
                <a:latin typeface="+mj-lt"/>
              </a:rPr>
              <a:t>họ</a:t>
            </a:r>
            <a:r>
              <a:rPr lang="vi-VN" sz="2400" dirty="0">
                <a:latin typeface="+mj-lt"/>
              </a:rPr>
              <a:t> ôn </a:t>
            </a:r>
            <a:r>
              <a:rPr lang="vi-VN" sz="2400" dirty="0" err="1">
                <a:latin typeface="+mj-lt"/>
              </a:rPr>
              <a:t>tồn</a:t>
            </a:r>
            <a:r>
              <a:rPr lang="vi-VN" sz="2400" dirty="0">
                <a:latin typeface="+mj-lt"/>
              </a:rPr>
              <a:t> </a:t>
            </a:r>
            <a:r>
              <a:rPr lang="vi-VN" sz="2400" dirty="0" err="1">
                <a:latin typeface="+mj-lt"/>
              </a:rPr>
              <a:t>nói</a:t>
            </a:r>
            <a:r>
              <a:rPr lang="vi-VN" sz="2400" dirty="0">
                <a:latin typeface="+mj-lt"/>
              </a:rPr>
              <a:t> </a:t>
            </a:r>
            <a:r>
              <a:rPr lang="vi-VN" sz="2400" dirty="0" err="1">
                <a:latin typeface="+mj-lt"/>
              </a:rPr>
              <a:t>với</a:t>
            </a:r>
            <a:r>
              <a:rPr lang="vi-VN" sz="2400" dirty="0">
                <a:latin typeface="+mj-lt"/>
              </a:rPr>
              <a:t> </a:t>
            </a:r>
            <a:r>
              <a:rPr lang="vi-VN" sz="2400" dirty="0" err="1">
                <a:latin typeface="+mj-lt"/>
              </a:rPr>
              <a:t>đàn</a:t>
            </a:r>
            <a:r>
              <a:rPr lang="vi-VN" sz="2400" dirty="0">
                <a:latin typeface="+mj-lt"/>
              </a:rPr>
              <a:t> con: “Ơ, </a:t>
            </a:r>
            <a:r>
              <a:rPr lang="vi-VN" sz="2400" dirty="0" err="1">
                <a:latin typeface="+mj-lt"/>
              </a:rPr>
              <a:t>các</a:t>
            </a:r>
            <a:r>
              <a:rPr lang="vi-VN" sz="2400" dirty="0">
                <a:latin typeface="+mj-lt"/>
              </a:rPr>
              <a:t> con! </a:t>
            </a:r>
            <a:r>
              <a:rPr lang="vi-VN" sz="2400" dirty="0" err="1">
                <a:latin typeface="+mj-lt"/>
              </a:rPr>
              <a:t>Vừa</a:t>
            </a:r>
            <a:r>
              <a:rPr lang="vi-VN" sz="2400" dirty="0">
                <a:latin typeface="+mj-lt"/>
              </a:rPr>
              <a:t> qua, </a:t>
            </a:r>
            <a:r>
              <a:rPr lang="vi-VN" sz="2400" dirty="0" err="1">
                <a:latin typeface="+mj-lt"/>
              </a:rPr>
              <a:t>vì</a:t>
            </a:r>
            <a:r>
              <a:rPr lang="vi-VN" sz="2400" dirty="0">
                <a:latin typeface="+mj-lt"/>
              </a:rPr>
              <a:t> </a:t>
            </a:r>
            <a:r>
              <a:rPr lang="vi-VN" sz="2400" dirty="0" err="1">
                <a:latin typeface="+mj-lt"/>
              </a:rPr>
              <a:t>một</a:t>
            </a:r>
            <a:r>
              <a:rPr lang="vi-VN" sz="2400" dirty="0">
                <a:latin typeface="+mj-lt"/>
              </a:rPr>
              <a:t> cơn </a:t>
            </a:r>
            <a:r>
              <a:rPr lang="vi-VN" sz="2400" dirty="0" err="1">
                <a:latin typeface="+mj-lt"/>
              </a:rPr>
              <a:t>lũ</a:t>
            </a:r>
            <a:r>
              <a:rPr lang="vi-VN" sz="2400" dirty="0">
                <a:latin typeface="+mj-lt"/>
              </a:rPr>
              <a:t> </a:t>
            </a:r>
            <a:r>
              <a:rPr lang="vi-VN" sz="2400" dirty="0" err="1">
                <a:latin typeface="+mj-lt"/>
              </a:rPr>
              <a:t>lớn</a:t>
            </a:r>
            <a:r>
              <a:rPr lang="vi-VN" sz="2400" dirty="0">
                <a:latin typeface="+mj-lt"/>
              </a:rPr>
              <a:t> </a:t>
            </a:r>
            <a:r>
              <a:rPr lang="vi-VN" sz="2400" dirty="0" err="1">
                <a:latin typeface="+mj-lt"/>
              </a:rPr>
              <a:t>mà</a:t>
            </a:r>
            <a:r>
              <a:rPr lang="vi-VN" sz="2400" dirty="0">
                <a:latin typeface="+mj-lt"/>
              </a:rPr>
              <a:t> </a:t>
            </a:r>
            <a:r>
              <a:rPr lang="vi-VN" sz="2400" dirty="0" err="1">
                <a:latin typeface="+mj-lt"/>
              </a:rPr>
              <a:t>tổ</a:t>
            </a:r>
            <a:r>
              <a:rPr lang="vi-VN" sz="2400" dirty="0">
                <a:latin typeface="+mj-lt"/>
              </a:rPr>
              <a:t> tiên </a:t>
            </a:r>
            <a:r>
              <a:rPr lang="vi-VN" sz="2400" dirty="0" err="1">
                <a:latin typeface="+mj-lt"/>
              </a:rPr>
              <a:t>chúng</a:t>
            </a:r>
            <a:r>
              <a:rPr lang="vi-VN" sz="2400" dirty="0">
                <a:latin typeface="+mj-lt"/>
              </a:rPr>
              <a:t> ta không </a:t>
            </a:r>
            <a:r>
              <a:rPr lang="vi-VN" sz="2400" dirty="0" err="1">
                <a:latin typeface="+mj-lt"/>
              </a:rPr>
              <a:t>còn</a:t>
            </a:r>
            <a:r>
              <a:rPr lang="vi-VN" sz="2400" dirty="0">
                <a:latin typeface="+mj-lt"/>
              </a:rPr>
              <a:t> ai </a:t>
            </a:r>
            <a:r>
              <a:rPr lang="vi-VN" sz="2400" dirty="0" err="1">
                <a:latin typeface="+mj-lt"/>
              </a:rPr>
              <a:t>nữa</a:t>
            </a:r>
            <a:r>
              <a:rPr lang="vi-VN" sz="2400" dirty="0">
                <a:latin typeface="+mj-lt"/>
              </a:rPr>
              <a:t>. Nay </a:t>
            </a:r>
            <a:r>
              <a:rPr lang="vi-VN" sz="2400" dirty="0" err="1">
                <a:latin typeface="+mj-lt"/>
              </a:rPr>
              <a:t>các</a:t>
            </a:r>
            <a:r>
              <a:rPr lang="vi-VN" sz="2400" dirty="0">
                <a:latin typeface="+mj-lt"/>
              </a:rPr>
              <a:t> con </a:t>
            </a:r>
            <a:r>
              <a:rPr lang="vi-VN" sz="2400" dirty="0" err="1">
                <a:latin typeface="+mj-lt"/>
              </a:rPr>
              <a:t>được</a:t>
            </a:r>
            <a:r>
              <a:rPr lang="vi-VN" sz="2400" dirty="0">
                <a:latin typeface="+mj-lt"/>
              </a:rPr>
              <a:t> sinh ra, </a:t>
            </a:r>
            <a:r>
              <a:rPr lang="vi-VN" sz="2400" dirty="0" err="1">
                <a:latin typeface="+mj-lt"/>
              </a:rPr>
              <a:t>các</a:t>
            </a:r>
            <a:r>
              <a:rPr lang="vi-VN" sz="2400" dirty="0">
                <a:latin typeface="+mj-lt"/>
              </a:rPr>
              <a:t> con </a:t>
            </a:r>
            <a:r>
              <a:rPr lang="vi-VN" sz="2400" dirty="0" err="1">
                <a:latin typeface="+mj-lt"/>
              </a:rPr>
              <a:t>hãy</a:t>
            </a:r>
            <a:r>
              <a:rPr lang="vi-VN" sz="2400" dirty="0">
                <a:latin typeface="+mj-lt"/>
              </a:rPr>
              <a:t> chia nhau đi </a:t>
            </a:r>
            <a:r>
              <a:rPr lang="vi-VN" sz="2400" dirty="0" err="1">
                <a:latin typeface="+mj-lt"/>
              </a:rPr>
              <a:t>khắp</a:t>
            </a:r>
            <a:r>
              <a:rPr lang="vi-VN" sz="2400" dirty="0">
                <a:latin typeface="+mj-lt"/>
              </a:rPr>
              <a:t> </a:t>
            </a:r>
            <a:r>
              <a:rPr lang="vi-VN" sz="2400" dirty="0" err="1">
                <a:latin typeface="+mj-lt"/>
              </a:rPr>
              <a:t>mọi</a:t>
            </a:r>
            <a:r>
              <a:rPr lang="vi-VN" sz="2400" dirty="0">
                <a:latin typeface="+mj-lt"/>
              </a:rPr>
              <a:t> nơi </a:t>
            </a:r>
            <a:r>
              <a:rPr lang="vi-VN" sz="2400" dirty="0" err="1">
                <a:latin typeface="+mj-lt"/>
              </a:rPr>
              <a:t>để</a:t>
            </a:r>
            <a:r>
              <a:rPr lang="vi-VN" sz="2400" dirty="0">
                <a:latin typeface="+mj-lt"/>
              </a:rPr>
              <a:t> sinh cơ </a:t>
            </a:r>
            <a:r>
              <a:rPr lang="vi-VN" sz="2400" dirty="0" err="1">
                <a:latin typeface="+mj-lt"/>
              </a:rPr>
              <a:t>lập</a:t>
            </a:r>
            <a:r>
              <a:rPr lang="vi-VN" sz="2400" dirty="0">
                <a:latin typeface="+mj-lt"/>
              </a:rPr>
              <a:t> </a:t>
            </a:r>
            <a:r>
              <a:rPr lang="vi-VN" sz="2400" dirty="0" err="1">
                <a:latin typeface="+mj-lt"/>
              </a:rPr>
              <a:t>nghiệp</a:t>
            </a:r>
            <a:r>
              <a:rPr lang="vi-VN" sz="2400" dirty="0">
                <a:latin typeface="+mj-lt"/>
              </a:rPr>
              <a:t>, xây </a:t>
            </a:r>
            <a:r>
              <a:rPr lang="vi-VN" sz="2400" dirty="0" err="1">
                <a:latin typeface="+mj-lt"/>
              </a:rPr>
              <a:t>dựng</a:t>
            </a:r>
            <a:r>
              <a:rPr lang="vi-VN" sz="2400" dirty="0">
                <a:latin typeface="+mj-lt"/>
              </a:rPr>
              <a:t> quê hương như </a:t>
            </a:r>
            <a:r>
              <a:rPr lang="vi-VN" sz="2400" dirty="0" err="1">
                <a:latin typeface="+mj-lt"/>
              </a:rPr>
              <a:t>tổ</a:t>
            </a:r>
            <a:r>
              <a:rPr lang="vi-VN" sz="2400" dirty="0">
                <a:latin typeface="+mj-lt"/>
              </a:rPr>
              <a:t> tiên </a:t>
            </a:r>
            <a:r>
              <a:rPr lang="vi-VN" sz="2400" dirty="0" err="1">
                <a:latin typeface="+mj-lt"/>
              </a:rPr>
              <a:t>chúng</a:t>
            </a:r>
            <a:r>
              <a:rPr lang="vi-VN" sz="2400" dirty="0">
                <a:latin typeface="+mj-lt"/>
              </a:rPr>
              <a:t> ta </a:t>
            </a:r>
            <a:r>
              <a:rPr lang="vi-VN" sz="2400" dirty="0" err="1">
                <a:latin typeface="+mj-lt"/>
              </a:rPr>
              <a:t>đã</a:t>
            </a:r>
            <a:r>
              <a:rPr lang="vi-VN" sz="2400" dirty="0">
                <a:latin typeface="+mj-lt"/>
              </a:rPr>
              <a:t> </a:t>
            </a:r>
            <a:r>
              <a:rPr lang="vi-VN" sz="2400" dirty="0" err="1">
                <a:latin typeface="+mj-lt"/>
              </a:rPr>
              <a:t>từng</a:t>
            </a:r>
            <a:r>
              <a:rPr lang="vi-VN" sz="2400" dirty="0">
                <a:latin typeface="+mj-lt"/>
              </a:rPr>
              <a:t> </a:t>
            </a:r>
            <a:r>
              <a:rPr lang="vi-VN" sz="2400" dirty="0" err="1">
                <a:latin typeface="+mj-lt"/>
              </a:rPr>
              <a:t>làm</a:t>
            </a:r>
            <a:r>
              <a:rPr lang="vi-VN" sz="2400" dirty="0">
                <a:latin typeface="+mj-lt"/>
              </a:rPr>
              <a:t>”. </a:t>
            </a:r>
            <a:endParaRPr lang="en-US" sz="2400" dirty="0">
              <a:latin typeface="+mj-lt"/>
            </a:endParaRPr>
          </a:p>
        </p:txBody>
      </p:sp>
    </p:spTree>
    <p:extLst>
      <p:ext uri="{BB962C8B-B14F-4D97-AF65-F5344CB8AC3E}">
        <p14:creationId xmlns:p14="http://schemas.microsoft.com/office/powerpoint/2010/main" val="263832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FF3E26C-1253-4238-A097-49437C005193}"/>
              </a:ext>
            </a:extLst>
          </p:cNvPr>
          <p:cNvSpPr txBox="1">
            <a:spLocks/>
          </p:cNvSpPr>
          <p:nvPr/>
        </p:nvSpPr>
        <p:spPr>
          <a:xfrm>
            <a:off x="1" y="19685"/>
            <a:ext cx="9144000" cy="5123815"/>
          </a:xfrm>
          <a:prstGeom prst="rect">
            <a:avLst/>
          </a:prstGeom>
          <a:ln/>
        </p:spPr>
        <p:style>
          <a:lnRef idx="2">
            <a:schemeClr val="accent2"/>
          </a:lnRef>
          <a:fillRef idx="1">
            <a:schemeClr val="lt1"/>
          </a:fillRef>
          <a:effectRef idx="0">
            <a:schemeClr val="accent2"/>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2000" dirty="0">
              <a:latin typeface="+mj-lt"/>
            </a:endParaRPr>
          </a:p>
          <a:p>
            <a:pPr algn="just"/>
            <a:r>
              <a:rPr lang="vi-VN" sz="2200" dirty="0">
                <a:latin typeface="+mj-lt"/>
              </a:rPr>
              <a:t>Nghe cha </a:t>
            </a:r>
            <a:r>
              <a:rPr lang="vi-VN" sz="2200" dirty="0" err="1">
                <a:latin typeface="+mj-lt"/>
              </a:rPr>
              <a:t>mẹ</a:t>
            </a:r>
            <a:r>
              <a:rPr lang="vi-VN" sz="2200" dirty="0">
                <a:latin typeface="+mj-lt"/>
              </a:rPr>
              <a:t> </a:t>
            </a:r>
            <a:r>
              <a:rPr lang="vi-VN" sz="2200" dirty="0" err="1">
                <a:latin typeface="+mj-lt"/>
              </a:rPr>
              <a:t>nói</a:t>
            </a:r>
            <a:r>
              <a:rPr lang="vi-VN" sz="2200" dirty="0">
                <a:latin typeface="+mj-lt"/>
              </a:rPr>
              <a:t> như </a:t>
            </a:r>
            <a:r>
              <a:rPr lang="vi-VN" sz="2200" dirty="0" err="1">
                <a:latin typeface="+mj-lt"/>
              </a:rPr>
              <a:t>vậy</a:t>
            </a:r>
            <a:r>
              <a:rPr lang="vi-VN" sz="2200" dirty="0">
                <a:latin typeface="+mj-lt"/>
              </a:rPr>
              <a:t>, </a:t>
            </a:r>
            <a:r>
              <a:rPr lang="vi-VN" sz="2200" dirty="0" err="1">
                <a:latin typeface="+mj-lt"/>
              </a:rPr>
              <a:t>mọi</a:t>
            </a:r>
            <a:r>
              <a:rPr lang="vi-VN" sz="2200" dirty="0">
                <a:latin typeface="+mj-lt"/>
              </a:rPr>
              <a:t> </a:t>
            </a:r>
            <a:r>
              <a:rPr lang="vi-VN" sz="2200" dirty="0" err="1">
                <a:latin typeface="+mj-lt"/>
              </a:rPr>
              <a:t>người</a:t>
            </a:r>
            <a:r>
              <a:rPr lang="vi-VN" sz="2200" dirty="0">
                <a:latin typeface="+mj-lt"/>
              </a:rPr>
              <a:t> </a:t>
            </a:r>
            <a:r>
              <a:rPr lang="vi-VN" sz="2200" dirty="0" err="1">
                <a:latin typeface="+mj-lt"/>
              </a:rPr>
              <a:t>đồng</a:t>
            </a:r>
            <a:r>
              <a:rPr lang="vi-VN" sz="2200" dirty="0">
                <a:latin typeface="+mj-lt"/>
              </a:rPr>
              <a:t> thanh </a:t>
            </a:r>
            <a:r>
              <a:rPr lang="vi-VN" sz="2200" dirty="0" err="1">
                <a:latin typeface="+mj-lt"/>
              </a:rPr>
              <a:t>trả</a:t>
            </a:r>
            <a:r>
              <a:rPr lang="vi-VN" sz="2200" dirty="0">
                <a:latin typeface="+mj-lt"/>
              </a:rPr>
              <a:t> </a:t>
            </a:r>
            <a:r>
              <a:rPr lang="vi-VN" sz="2200" dirty="0" err="1">
                <a:latin typeface="+mj-lt"/>
              </a:rPr>
              <a:t>lời</a:t>
            </a:r>
            <a:r>
              <a:rPr lang="vi-VN" sz="2200" dirty="0">
                <a:latin typeface="+mj-lt"/>
              </a:rPr>
              <a:t>: “</a:t>
            </a:r>
            <a:r>
              <a:rPr lang="vi-VN" sz="2200" dirty="0" err="1">
                <a:latin typeface="+mj-lt"/>
              </a:rPr>
              <a:t>Dạ</a:t>
            </a:r>
            <a:r>
              <a:rPr lang="vi-VN" sz="2200" dirty="0">
                <a:latin typeface="+mj-lt"/>
              </a:rPr>
              <a:t>, cha </a:t>
            </a:r>
            <a:r>
              <a:rPr lang="vi-VN" sz="2200" dirty="0" err="1">
                <a:latin typeface="+mj-lt"/>
              </a:rPr>
              <a:t>mẹ</a:t>
            </a:r>
            <a:r>
              <a:rPr lang="vi-VN" sz="2200" dirty="0">
                <a:latin typeface="+mj-lt"/>
              </a:rPr>
              <a:t> </a:t>
            </a:r>
            <a:r>
              <a:rPr lang="vi-VN" sz="2200" dirty="0" err="1">
                <a:latin typeface="+mj-lt"/>
              </a:rPr>
              <a:t>nói</a:t>
            </a:r>
            <a:r>
              <a:rPr lang="vi-VN" sz="2200" dirty="0">
                <a:latin typeface="+mj-lt"/>
              </a:rPr>
              <a:t> </a:t>
            </a:r>
            <a:r>
              <a:rPr lang="vi-VN" sz="2200" dirty="0" err="1">
                <a:latin typeface="+mj-lt"/>
              </a:rPr>
              <a:t>phải</a:t>
            </a:r>
            <a:r>
              <a:rPr lang="vi-VN" sz="2200" dirty="0">
                <a:latin typeface="+mj-lt"/>
              </a:rPr>
              <a:t> </a:t>
            </a:r>
            <a:r>
              <a:rPr lang="vi-VN" sz="2200" dirty="0" err="1">
                <a:latin typeface="+mj-lt"/>
              </a:rPr>
              <a:t>lắm</a:t>
            </a:r>
            <a:r>
              <a:rPr lang="vi-VN" sz="2200" dirty="0">
                <a:latin typeface="+mj-lt"/>
              </a:rPr>
              <a:t>, </a:t>
            </a:r>
            <a:r>
              <a:rPr lang="vi-VN" sz="2200" dirty="0" err="1">
                <a:latin typeface="+mj-lt"/>
              </a:rPr>
              <a:t>chúng</a:t>
            </a:r>
            <a:r>
              <a:rPr lang="vi-VN" sz="2200" dirty="0">
                <a:latin typeface="+mj-lt"/>
              </a:rPr>
              <a:t> con xin </a:t>
            </a:r>
            <a:r>
              <a:rPr lang="vi-VN" sz="2200" dirty="0" err="1">
                <a:latin typeface="+mj-lt"/>
              </a:rPr>
              <a:t>làm</a:t>
            </a:r>
            <a:r>
              <a:rPr lang="vi-VN" sz="2200" dirty="0">
                <a:latin typeface="+mj-lt"/>
              </a:rPr>
              <a:t> theo </a:t>
            </a:r>
            <a:r>
              <a:rPr lang="vi-VN" sz="2200" dirty="0" err="1">
                <a:latin typeface="+mj-lt"/>
              </a:rPr>
              <a:t>lời</a:t>
            </a:r>
            <a:r>
              <a:rPr lang="vi-VN" sz="2200" dirty="0">
                <a:latin typeface="+mj-lt"/>
              </a:rPr>
              <a:t> </a:t>
            </a:r>
            <a:r>
              <a:rPr lang="vi-VN" sz="2200" dirty="0" err="1">
                <a:latin typeface="+mj-lt"/>
              </a:rPr>
              <a:t>dạy</a:t>
            </a:r>
            <a:r>
              <a:rPr lang="vi-VN" sz="2200" dirty="0">
                <a:latin typeface="+mj-lt"/>
              </a:rPr>
              <a:t> </a:t>
            </a:r>
            <a:r>
              <a:rPr lang="vi-VN" sz="2200" dirty="0" err="1">
                <a:latin typeface="+mj-lt"/>
              </a:rPr>
              <a:t>của</a:t>
            </a:r>
            <a:r>
              <a:rPr lang="vi-VN" sz="2200" dirty="0">
                <a:latin typeface="+mj-lt"/>
              </a:rPr>
              <a:t> cha </a:t>
            </a:r>
            <a:r>
              <a:rPr lang="vi-VN" sz="2200" dirty="0" err="1">
                <a:latin typeface="+mj-lt"/>
              </a:rPr>
              <a:t>mẹ</a:t>
            </a:r>
            <a:r>
              <a:rPr lang="vi-VN" sz="2200" dirty="0">
                <a:latin typeface="+mj-lt"/>
              </a:rPr>
              <a:t>”.</a:t>
            </a:r>
            <a:r>
              <a:rPr lang="en-US" sz="2200" dirty="0">
                <a:latin typeface="+mj-lt"/>
              </a:rPr>
              <a:t>     </a:t>
            </a:r>
          </a:p>
          <a:p>
            <a:pPr algn="just"/>
            <a:r>
              <a:rPr lang="en-US" sz="2200" dirty="0">
                <a:latin typeface="+mj-lt"/>
              </a:rPr>
              <a:t> </a:t>
            </a:r>
            <a:r>
              <a:rPr lang="vi-VN" sz="2200" dirty="0" err="1">
                <a:latin typeface="+mj-lt"/>
              </a:rPr>
              <a:t>Trước</a:t>
            </a:r>
            <a:r>
              <a:rPr lang="vi-VN" sz="2200" dirty="0">
                <a:latin typeface="+mj-lt"/>
              </a:rPr>
              <a:t> </a:t>
            </a:r>
            <a:r>
              <a:rPr lang="vi-VN" sz="2200" dirty="0" err="1">
                <a:latin typeface="+mj-lt"/>
              </a:rPr>
              <a:t>ngày</a:t>
            </a:r>
            <a:r>
              <a:rPr lang="vi-VN" sz="2200" dirty="0">
                <a:latin typeface="+mj-lt"/>
              </a:rPr>
              <a:t> lên </a:t>
            </a:r>
            <a:r>
              <a:rPr lang="vi-VN" sz="2200" dirty="0" err="1">
                <a:latin typeface="+mj-lt"/>
              </a:rPr>
              <a:t>đường</a:t>
            </a:r>
            <a:r>
              <a:rPr lang="vi-VN" sz="2200" dirty="0">
                <a:latin typeface="+mj-lt"/>
              </a:rPr>
              <a:t>, ông </a:t>
            </a:r>
            <a:r>
              <a:rPr lang="vi-VN" sz="2200" dirty="0" err="1">
                <a:latin typeface="+mj-lt"/>
              </a:rPr>
              <a:t>Khốt</a:t>
            </a:r>
            <a:r>
              <a:rPr lang="vi-VN" sz="2200" dirty="0">
                <a:latin typeface="+mj-lt"/>
              </a:rPr>
              <a:t> </a:t>
            </a:r>
            <a:r>
              <a:rPr lang="vi-VN" sz="2200" dirty="0" err="1">
                <a:latin typeface="+mj-lt"/>
              </a:rPr>
              <a:t>bà</a:t>
            </a:r>
            <a:r>
              <a:rPr lang="vi-VN" sz="2200" dirty="0">
                <a:latin typeface="+mj-lt"/>
              </a:rPr>
              <a:t> Kho phân </a:t>
            </a:r>
            <a:r>
              <a:rPr lang="vi-VN" sz="2200" dirty="0" err="1">
                <a:latin typeface="+mj-lt"/>
              </a:rPr>
              <a:t>phát</a:t>
            </a:r>
            <a:r>
              <a:rPr lang="vi-VN" sz="2200" dirty="0">
                <a:latin typeface="+mj-lt"/>
              </a:rPr>
              <a:t> cho </a:t>
            </a:r>
            <a:r>
              <a:rPr lang="vi-VN" sz="2200" dirty="0" err="1">
                <a:latin typeface="+mj-lt"/>
              </a:rPr>
              <a:t>các</a:t>
            </a:r>
            <a:r>
              <a:rPr lang="vi-VN" sz="2200" dirty="0">
                <a:latin typeface="+mj-lt"/>
              </a:rPr>
              <a:t> con </a:t>
            </a:r>
            <a:r>
              <a:rPr lang="vi-VN" sz="2200" dirty="0" err="1">
                <a:latin typeface="+mj-lt"/>
              </a:rPr>
              <a:t>từng</a:t>
            </a:r>
            <a:r>
              <a:rPr lang="vi-VN" sz="2200" dirty="0">
                <a:latin typeface="+mj-lt"/>
              </a:rPr>
              <a:t> </a:t>
            </a:r>
            <a:r>
              <a:rPr lang="vi-VN" sz="2200" dirty="0" err="1">
                <a:latin typeface="+mj-lt"/>
              </a:rPr>
              <a:t>loại</a:t>
            </a:r>
            <a:r>
              <a:rPr lang="vi-VN" sz="2200" dirty="0">
                <a:latin typeface="+mj-lt"/>
              </a:rPr>
              <a:t> </a:t>
            </a:r>
            <a:r>
              <a:rPr lang="vi-VN" sz="2200" dirty="0" err="1">
                <a:latin typeface="+mj-lt"/>
              </a:rPr>
              <a:t>hạt</a:t>
            </a:r>
            <a:r>
              <a:rPr lang="vi-VN" sz="2200" dirty="0">
                <a:latin typeface="+mj-lt"/>
              </a:rPr>
              <a:t> </a:t>
            </a:r>
            <a:r>
              <a:rPr lang="vi-VN" sz="2200" dirty="0" err="1">
                <a:latin typeface="+mj-lt"/>
              </a:rPr>
              <a:t>giống</a:t>
            </a:r>
            <a:r>
              <a:rPr lang="vi-VN" sz="2200" dirty="0">
                <a:latin typeface="+mj-lt"/>
              </a:rPr>
              <a:t> </a:t>
            </a:r>
            <a:r>
              <a:rPr lang="vi-VN" sz="2200" dirty="0" err="1">
                <a:latin typeface="+mj-lt"/>
              </a:rPr>
              <a:t>để</a:t>
            </a:r>
            <a:r>
              <a:rPr lang="vi-VN" sz="2200" dirty="0">
                <a:latin typeface="+mj-lt"/>
              </a:rPr>
              <a:t> mang theo. Hai </a:t>
            </a:r>
            <a:r>
              <a:rPr lang="vi-VN" sz="2200" dirty="0" err="1">
                <a:latin typeface="+mj-lt"/>
              </a:rPr>
              <a:t>người</a:t>
            </a:r>
            <a:r>
              <a:rPr lang="vi-VN" sz="2200" dirty="0">
                <a:latin typeface="+mj-lt"/>
              </a:rPr>
              <a:t> ra </a:t>
            </a:r>
            <a:r>
              <a:rPr lang="vi-VN" sz="2200" dirty="0" err="1">
                <a:latin typeface="+mj-lt"/>
              </a:rPr>
              <a:t>đầu</a:t>
            </a:r>
            <a:r>
              <a:rPr lang="vi-VN" sz="2200" dirty="0">
                <a:latin typeface="+mj-lt"/>
              </a:rPr>
              <a:t> tiên đi </a:t>
            </a:r>
            <a:r>
              <a:rPr lang="vi-VN" sz="2200" dirty="0" err="1">
                <a:latin typeface="+mj-lt"/>
              </a:rPr>
              <a:t>về</a:t>
            </a:r>
            <a:r>
              <a:rPr lang="vi-VN" sz="2200" dirty="0">
                <a:latin typeface="+mj-lt"/>
              </a:rPr>
              <a:t> </a:t>
            </a:r>
            <a:r>
              <a:rPr lang="vi-VN" sz="2200" dirty="0" err="1">
                <a:latin typeface="+mj-lt"/>
              </a:rPr>
              <a:t>phía</a:t>
            </a:r>
            <a:r>
              <a:rPr lang="vi-VN" sz="2200" dirty="0">
                <a:latin typeface="+mj-lt"/>
              </a:rPr>
              <a:t> </a:t>
            </a:r>
            <a:r>
              <a:rPr lang="vi-VN" sz="2200" dirty="0" err="1">
                <a:latin typeface="+mj-lt"/>
              </a:rPr>
              <a:t>mặt</a:t>
            </a:r>
            <a:r>
              <a:rPr lang="vi-VN" sz="2200" dirty="0">
                <a:latin typeface="+mj-lt"/>
              </a:rPr>
              <a:t> </a:t>
            </a:r>
            <a:r>
              <a:rPr lang="vi-VN" sz="2200" dirty="0" err="1">
                <a:latin typeface="+mj-lt"/>
              </a:rPr>
              <a:t>trời</a:t>
            </a:r>
            <a:r>
              <a:rPr lang="vi-VN" sz="2200" dirty="0">
                <a:latin typeface="+mj-lt"/>
              </a:rPr>
              <a:t> </a:t>
            </a:r>
            <a:r>
              <a:rPr lang="vi-VN" sz="2200" dirty="0" err="1">
                <a:latin typeface="+mj-lt"/>
              </a:rPr>
              <a:t>mọc</a:t>
            </a:r>
            <a:r>
              <a:rPr lang="vi-VN" sz="2200" dirty="0">
                <a:latin typeface="+mj-lt"/>
              </a:rPr>
              <a:t>, nơi </a:t>
            </a:r>
            <a:r>
              <a:rPr lang="vi-VN" sz="2200" dirty="0" err="1">
                <a:latin typeface="+mj-lt"/>
              </a:rPr>
              <a:t>ấy</a:t>
            </a:r>
            <a:r>
              <a:rPr lang="vi-VN" sz="2200" dirty="0">
                <a:latin typeface="+mj-lt"/>
              </a:rPr>
              <a:t> </a:t>
            </a:r>
            <a:r>
              <a:rPr lang="vi-VN" sz="2200" dirty="0" err="1">
                <a:latin typeface="+mj-lt"/>
              </a:rPr>
              <a:t>có</a:t>
            </a:r>
            <a:r>
              <a:rPr lang="vi-VN" sz="2200" dirty="0">
                <a:latin typeface="+mj-lt"/>
              </a:rPr>
              <a:t> </a:t>
            </a:r>
            <a:r>
              <a:rPr lang="vi-VN" sz="2200" dirty="0" err="1">
                <a:latin typeface="+mj-lt"/>
              </a:rPr>
              <a:t>đồng</a:t>
            </a:r>
            <a:r>
              <a:rPr lang="vi-VN" sz="2200" dirty="0">
                <a:latin typeface="+mj-lt"/>
              </a:rPr>
              <a:t> </a:t>
            </a:r>
            <a:r>
              <a:rPr lang="vi-VN" sz="2200" dirty="0" err="1">
                <a:latin typeface="+mj-lt"/>
              </a:rPr>
              <a:t>bằng</a:t>
            </a:r>
            <a:r>
              <a:rPr lang="vi-VN" sz="2200" dirty="0">
                <a:latin typeface="+mj-lt"/>
              </a:rPr>
              <a:t> </a:t>
            </a:r>
            <a:r>
              <a:rPr lang="vi-VN" sz="2200" dirty="0" err="1">
                <a:latin typeface="+mj-lt"/>
              </a:rPr>
              <a:t>và</a:t>
            </a:r>
            <a:r>
              <a:rPr lang="vi-VN" sz="2200" dirty="0">
                <a:latin typeface="+mj-lt"/>
              </a:rPr>
              <a:t> </a:t>
            </a:r>
            <a:r>
              <a:rPr lang="vi-VN" sz="2200" dirty="0" err="1">
                <a:latin typeface="+mj-lt"/>
              </a:rPr>
              <a:t>Biển</a:t>
            </a:r>
            <a:r>
              <a:rPr lang="vi-VN" sz="2200" dirty="0">
                <a:latin typeface="+mj-lt"/>
              </a:rPr>
              <a:t> Đông bao la </a:t>
            </a:r>
            <a:r>
              <a:rPr lang="vi-VN" sz="2200" dirty="0" err="1">
                <a:latin typeface="+mj-lt"/>
              </a:rPr>
              <a:t>lộng</a:t>
            </a:r>
            <a:r>
              <a:rPr lang="vi-VN" sz="2200" dirty="0">
                <a:latin typeface="+mj-lt"/>
              </a:rPr>
              <a:t> </a:t>
            </a:r>
            <a:r>
              <a:rPr lang="vi-VN" sz="2200" dirty="0" err="1">
                <a:latin typeface="+mj-lt"/>
              </a:rPr>
              <a:t>gió</a:t>
            </a:r>
            <a:r>
              <a:rPr lang="vi-VN" sz="2200" dirty="0">
                <a:latin typeface="+mj-lt"/>
              </a:rPr>
              <a:t>. </a:t>
            </a:r>
            <a:r>
              <a:rPr lang="vi-VN" sz="2200" dirty="0" err="1">
                <a:latin typeface="+mj-lt"/>
              </a:rPr>
              <a:t>Họ</a:t>
            </a:r>
            <a:r>
              <a:rPr lang="vi-VN" sz="2200" dirty="0">
                <a:latin typeface="+mj-lt"/>
              </a:rPr>
              <a:t> </a:t>
            </a:r>
            <a:r>
              <a:rPr lang="vi-VN" sz="2200" dirty="0" err="1">
                <a:latin typeface="+mj-lt"/>
              </a:rPr>
              <a:t>là</a:t>
            </a:r>
            <a:r>
              <a:rPr lang="vi-VN" sz="2200" dirty="0">
                <a:latin typeface="+mj-lt"/>
              </a:rPr>
              <a:t> </a:t>
            </a:r>
            <a:r>
              <a:rPr lang="vi-VN" sz="2200" dirty="0" err="1">
                <a:latin typeface="+mj-lt"/>
              </a:rPr>
              <a:t>tổ</a:t>
            </a:r>
            <a:r>
              <a:rPr lang="vi-VN" sz="2200" dirty="0">
                <a:latin typeface="+mj-lt"/>
              </a:rPr>
              <a:t> tiên </a:t>
            </a:r>
            <a:r>
              <a:rPr lang="vi-VN" sz="2200" dirty="0" err="1">
                <a:latin typeface="+mj-lt"/>
              </a:rPr>
              <a:t>của</a:t>
            </a:r>
            <a:r>
              <a:rPr lang="vi-VN" sz="2200" dirty="0">
                <a:latin typeface="+mj-lt"/>
              </a:rPr>
              <a:t> </a:t>
            </a:r>
            <a:r>
              <a:rPr lang="vi-VN" sz="2200" dirty="0" err="1">
                <a:latin typeface="+mj-lt"/>
              </a:rPr>
              <a:t>người</a:t>
            </a:r>
            <a:r>
              <a:rPr lang="vi-VN" sz="2200" dirty="0">
                <a:latin typeface="+mj-lt"/>
              </a:rPr>
              <a:t> Kinh bây </a:t>
            </a:r>
            <a:r>
              <a:rPr lang="vi-VN" sz="2200" dirty="0" err="1">
                <a:latin typeface="+mj-lt"/>
              </a:rPr>
              <a:t>giờ</a:t>
            </a:r>
            <a:r>
              <a:rPr lang="vi-VN" sz="2200" dirty="0">
                <a:latin typeface="+mj-lt"/>
              </a:rPr>
              <a:t>. </a:t>
            </a:r>
            <a:r>
              <a:rPr lang="vi-VN" sz="2200" dirty="0" err="1">
                <a:latin typeface="+mj-lt"/>
              </a:rPr>
              <a:t>Những</a:t>
            </a:r>
            <a:r>
              <a:rPr lang="vi-VN" sz="2200" dirty="0">
                <a:latin typeface="+mj-lt"/>
              </a:rPr>
              <a:t> </a:t>
            </a:r>
            <a:r>
              <a:rPr lang="vi-VN" sz="2200" dirty="0" err="1">
                <a:latin typeface="+mj-lt"/>
              </a:rPr>
              <a:t>người</a:t>
            </a:r>
            <a:r>
              <a:rPr lang="vi-VN" sz="2200" dirty="0">
                <a:latin typeface="+mj-lt"/>
              </a:rPr>
              <a:t> sinh ra </a:t>
            </a:r>
            <a:r>
              <a:rPr lang="vi-VN" sz="2200" dirty="0" err="1">
                <a:latin typeface="+mj-lt"/>
              </a:rPr>
              <a:t>tiếp</a:t>
            </a:r>
            <a:r>
              <a:rPr lang="vi-VN" sz="2200" dirty="0">
                <a:latin typeface="+mj-lt"/>
              </a:rPr>
              <a:t> sau </a:t>
            </a:r>
            <a:r>
              <a:rPr lang="vi-VN" sz="2200" dirty="0" err="1">
                <a:latin typeface="+mj-lt"/>
              </a:rPr>
              <a:t>đó</a:t>
            </a:r>
            <a:r>
              <a:rPr lang="vi-VN" sz="2200" dirty="0">
                <a:latin typeface="+mj-lt"/>
              </a:rPr>
              <a:t> đi </a:t>
            </a:r>
            <a:r>
              <a:rPr lang="vi-VN" sz="2200" dirty="0" err="1">
                <a:latin typeface="+mj-lt"/>
              </a:rPr>
              <a:t>về</a:t>
            </a:r>
            <a:r>
              <a:rPr lang="vi-VN" sz="2200" dirty="0">
                <a:latin typeface="+mj-lt"/>
              </a:rPr>
              <a:t> </a:t>
            </a:r>
            <a:r>
              <a:rPr lang="vi-VN" sz="2200" dirty="0" err="1">
                <a:latin typeface="+mj-lt"/>
              </a:rPr>
              <a:t>vùng</a:t>
            </a:r>
            <a:r>
              <a:rPr lang="vi-VN" sz="2200" dirty="0">
                <a:latin typeface="+mj-lt"/>
              </a:rPr>
              <a:t> </a:t>
            </a:r>
            <a:r>
              <a:rPr lang="vi-VN" sz="2200" dirty="0" err="1">
                <a:latin typeface="+mj-lt"/>
              </a:rPr>
              <a:t>rừng</a:t>
            </a:r>
            <a:r>
              <a:rPr lang="vi-VN" sz="2200" dirty="0">
                <a:latin typeface="+mj-lt"/>
              </a:rPr>
              <a:t> </a:t>
            </a:r>
            <a:r>
              <a:rPr lang="vi-VN" sz="2200" dirty="0" err="1">
                <a:latin typeface="+mj-lt"/>
              </a:rPr>
              <a:t>núi</a:t>
            </a:r>
            <a:r>
              <a:rPr lang="vi-VN" sz="2200" dirty="0">
                <a:latin typeface="+mj-lt"/>
              </a:rPr>
              <a:t> </a:t>
            </a:r>
            <a:r>
              <a:rPr lang="vi-VN" sz="2200" dirty="0" err="1">
                <a:latin typeface="+mj-lt"/>
              </a:rPr>
              <a:t>phía</a:t>
            </a:r>
            <a:r>
              <a:rPr lang="vi-VN" sz="2200" dirty="0">
                <a:latin typeface="+mj-lt"/>
              </a:rPr>
              <a:t> </a:t>
            </a:r>
            <a:r>
              <a:rPr lang="vi-VN" sz="2200" dirty="0" err="1">
                <a:latin typeface="+mj-lt"/>
              </a:rPr>
              <a:t>Bắc</a:t>
            </a:r>
            <a:r>
              <a:rPr lang="vi-VN" sz="2200" dirty="0">
                <a:latin typeface="+mj-lt"/>
              </a:rPr>
              <a:t> </a:t>
            </a:r>
            <a:r>
              <a:rPr lang="vi-VN" sz="2200" dirty="0" err="1">
                <a:latin typeface="+mj-lt"/>
              </a:rPr>
              <a:t>trùng</a:t>
            </a:r>
            <a:r>
              <a:rPr lang="vi-VN" sz="2200" dirty="0">
                <a:latin typeface="+mj-lt"/>
              </a:rPr>
              <a:t> </a:t>
            </a:r>
            <a:r>
              <a:rPr lang="vi-VN" sz="2200" dirty="0" err="1">
                <a:latin typeface="+mj-lt"/>
              </a:rPr>
              <a:t>điệp</a:t>
            </a:r>
            <a:r>
              <a:rPr lang="vi-VN" sz="2200" dirty="0">
                <a:latin typeface="+mj-lt"/>
              </a:rPr>
              <a:t>. </a:t>
            </a:r>
            <a:r>
              <a:rPr lang="vi-VN" sz="2200" dirty="0" err="1">
                <a:latin typeface="+mj-lt"/>
              </a:rPr>
              <a:t>Họ</a:t>
            </a:r>
            <a:r>
              <a:rPr lang="vi-VN" sz="2200" dirty="0">
                <a:latin typeface="+mj-lt"/>
              </a:rPr>
              <a:t> </a:t>
            </a:r>
            <a:r>
              <a:rPr lang="vi-VN" sz="2200" dirty="0" err="1">
                <a:latin typeface="+mj-lt"/>
              </a:rPr>
              <a:t>là</a:t>
            </a:r>
            <a:r>
              <a:rPr lang="vi-VN" sz="2200" dirty="0">
                <a:latin typeface="+mj-lt"/>
              </a:rPr>
              <a:t> </a:t>
            </a:r>
            <a:r>
              <a:rPr lang="vi-VN" sz="2200" dirty="0" err="1">
                <a:latin typeface="+mj-lt"/>
              </a:rPr>
              <a:t>tổ</a:t>
            </a:r>
            <a:r>
              <a:rPr lang="vi-VN" sz="2200" dirty="0">
                <a:latin typeface="+mj-lt"/>
              </a:rPr>
              <a:t> tiên </a:t>
            </a:r>
            <a:r>
              <a:rPr lang="vi-VN" sz="2200" dirty="0" err="1">
                <a:latin typeface="+mj-lt"/>
              </a:rPr>
              <a:t>của</a:t>
            </a:r>
            <a:r>
              <a:rPr lang="vi-VN" sz="2200" dirty="0">
                <a:latin typeface="+mj-lt"/>
              </a:rPr>
              <a:t> </a:t>
            </a:r>
            <a:r>
              <a:rPr lang="vi-VN" sz="2200" dirty="0" err="1">
                <a:latin typeface="+mj-lt"/>
              </a:rPr>
              <a:t>các</a:t>
            </a:r>
            <a:r>
              <a:rPr lang="vi-VN" sz="2200" dirty="0">
                <a:latin typeface="+mj-lt"/>
              </a:rPr>
              <a:t> dân </a:t>
            </a:r>
            <a:r>
              <a:rPr lang="vi-VN" sz="2200" dirty="0" err="1">
                <a:latin typeface="+mj-lt"/>
              </a:rPr>
              <a:t>tộc</a:t>
            </a:r>
            <a:r>
              <a:rPr lang="vi-VN" sz="2200" dirty="0">
                <a:latin typeface="+mj-lt"/>
              </a:rPr>
              <a:t> Mông, Dao, </a:t>
            </a:r>
            <a:r>
              <a:rPr lang="vi-VN" sz="2200" dirty="0" err="1">
                <a:latin typeface="+mj-lt"/>
              </a:rPr>
              <a:t>Tày</a:t>
            </a:r>
            <a:r>
              <a:rPr lang="vi-VN" sz="2200" dirty="0">
                <a:latin typeface="+mj-lt"/>
              </a:rPr>
              <a:t>, </a:t>
            </a:r>
            <a:r>
              <a:rPr lang="vi-VN" sz="2200" dirty="0" err="1">
                <a:latin typeface="+mj-lt"/>
              </a:rPr>
              <a:t>Nùng</a:t>
            </a:r>
            <a:r>
              <a:rPr lang="vi-VN" sz="2200" dirty="0">
                <a:latin typeface="+mj-lt"/>
              </a:rPr>
              <a:t>, </a:t>
            </a:r>
            <a:r>
              <a:rPr lang="vi-VN" sz="2200" dirty="0" err="1">
                <a:latin typeface="+mj-lt"/>
              </a:rPr>
              <a:t>Thái</a:t>
            </a:r>
            <a:r>
              <a:rPr lang="vi-VN" sz="2200" dirty="0">
                <a:latin typeface="+mj-lt"/>
              </a:rPr>
              <a:t>,... </a:t>
            </a:r>
            <a:r>
              <a:rPr lang="vi-VN" sz="2200" dirty="0" err="1">
                <a:latin typeface="+mj-lt"/>
              </a:rPr>
              <a:t>ngày</a:t>
            </a:r>
            <a:r>
              <a:rPr lang="vi-VN" sz="2200" dirty="0">
                <a:latin typeface="+mj-lt"/>
              </a:rPr>
              <a:t> nay. </a:t>
            </a:r>
            <a:r>
              <a:rPr lang="vi-VN" sz="2200" dirty="0" err="1">
                <a:latin typeface="+mj-lt"/>
              </a:rPr>
              <a:t>Những</a:t>
            </a:r>
            <a:r>
              <a:rPr lang="vi-VN" sz="2200" dirty="0">
                <a:latin typeface="+mj-lt"/>
              </a:rPr>
              <a:t> </a:t>
            </a:r>
            <a:r>
              <a:rPr lang="vi-VN" sz="2200" dirty="0" err="1">
                <a:latin typeface="+mj-lt"/>
              </a:rPr>
              <a:t>người</a:t>
            </a:r>
            <a:r>
              <a:rPr lang="vi-VN" sz="2200" dirty="0">
                <a:latin typeface="+mj-lt"/>
              </a:rPr>
              <a:t> sinh ra sau </a:t>
            </a:r>
            <a:r>
              <a:rPr lang="vi-VN" sz="2200" dirty="0" err="1">
                <a:latin typeface="+mj-lt"/>
              </a:rPr>
              <a:t>nữa</a:t>
            </a:r>
            <a:r>
              <a:rPr lang="vi-VN" sz="2200" dirty="0">
                <a:latin typeface="+mj-lt"/>
              </a:rPr>
              <a:t> đi </a:t>
            </a:r>
            <a:r>
              <a:rPr lang="vi-VN" sz="2200" dirty="0" err="1">
                <a:latin typeface="+mj-lt"/>
              </a:rPr>
              <a:t>về</a:t>
            </a:r>
            <a:r>
              <a:rPr lang="vi-VN" sz="2200" dirty="0">
                <a:latin typeface="+mj-lt"/>
              </a:rPr>
              <a:t> </a:t>
            </a:r>
            <a:r>
              <a:rPr lang="vi-VN" sz="2200" dirty="0" err="1">
                <a:latin typeface="+mj-lt"/>
              </a:rPr>
              <a:t>vùng</a:t>
            </a:r>
            <a:r>
              <a:rPr lang="vi-VN" sz="2200" dirty="0">
                <a:latin typeface="+mj-lt"/>
              </a:rPr>
              <a:t> </a:t>
            </a:r>
            <a:r>
              <a:rPr lang="vi-VN" sz="2200" dirty="0" err="1">
                <a:latin typeface="+mj-lt"/>
              </a:rPr>
              <a:t>núi</a:t>
            </a:r>
            <a:r>
              <a:rPr lang="vi-VN" sz="2200" dirty="0">
                <a:latin typeface="+mj-lt"/>
              </a:rPr>
              <a:t> </a:t>
            </a:r>
            <a:r>
              <a:rPr lang="vi-VN" sz="2200" dirty="0" err="1">
                <a:latin typeface="+mj-lt"/>
              </a:rPr>
              <a:t>phía</a:t>
            </a:r>
            <a:r>
              <a:rPr lang="vi-VN" sz="2200" dirty="0">
                <a:latin typeface="+mj-lt"/>
              </a:rPr>
              <a:t> </a:t>
            </a:r>
            <a:r>
              <a:rPr lang="vi-VN" sz="2200" dirty="0" err="1">
                <a:latin typeface="+mj-lt"/>
              </a:rPr>
              <a:t>Bắc</a:t>
            </a:r>
            <a:r>
              <a:rPr lang="vi-VN" sz="2200" dirty="0">
                <a:latin typeface="+mj-lt"/>
              </a:rPr>
              <a:t> </a:t>
            </a:r>
            <a:r>
              <a:rPr lang="vi-VN" sz="2200" dirty="0" err="1">
                <a:latin typeface="+mj-lt"/>
              </a:rPr>
              <a:t>gần</a:t>
            </a:r>
            <a:r>
              <a:rPr lang="vi-VN" sz="2200" dirty="0">
                <a:latin typeface="+mj-lt"/>
              </a:rPr>
              <a:t> hơn, </a:t>
            </a:r>
            <a:r>
              <a:rPr lang="vi-VN" sz="2200" dirty="0" err="1">
                <a:latin typeface="+mj-lt"/>
              </a:rPr>
              <a:t>họ</a:t>
            </a:r>
            <a:r>
              <a:rPr lang="vi-VN" sz="2200" dirty="0">
                <a:latin typeface="+mj-lt"/>
              </a:rPr>
              <a:t> </a:t>
            </a:r>
            <a:r>
              <a:rPr lang="vi-VN" sz="2200" dirty="0" err="1">
                <a:latin typeface="+mj-lt"/>
              </a:rPr>
              <a:t>là</a:t>
            </a:r>
            <a:r>
              <a:rPr lang="vi-VN" sz="2200" dirty="0">
                <a:latin typeface="+mj-lt"/>
              </a:rPr>
              <a:t> </a:t>
            </a:r>
            <a:r>
              <a:rPr lang="vi-VN" sz="2200" dirty="0" err="1">
                <a:latin typeface="+mj-lt"/>
              </a:rPr>
              <a:t>tổ</a:t>
            </a:r>
            <a:r>
              <a:rPr lang="vi-VN" sz="2200" dirty="0">
                <a:latin typeface="+mj-lt"/>
              </a:rPr>
              <a:t> tiên </a:t>
            </a:r>
            <a:r>
              <a:rPr lang="vi-VN" sz="2200" dirty="0" err="1">
                <a:latin typeface="+mj-lt"/>
              </a:rPr>
              <a:t>của</a:t>
            </a:r>
            <a:r>
              <a:rPr lang="vi-VN" sz="2200" dirty="0">
                <a:latin typeface="+mj-lt"/>
              </a:rPr>
              <a:t> </a:t>
            </a:r>
            <a:r>
              <a:rPr lang="vi-VN" sz="2200" dirty="0" err="1">
                <a:latin typeface="+mj-lt"/>
              </a:rPr>
              <a:t>các</a:t>
            </a:r>
            <a:r>
              <a:rPr lang="vi-VN" sz="2200" dirty="0">
                <a:latin typeface="+mj-lt"/>
              </a:rPr>
              <a:t> dân </a:t>
            </a:r>
            <a:r>
              <a:rPr lang="vi-VN" sz="2200" dirty="0" err="1">
                <a:latin typeface="+mj-lt"/>
              </a:rPr>
              <a:t>tộc</a:t>
            </a:r>
            <a:r>
              <a:rPr lang="vi-VN" sz="2200" dirty="0">
                <a:latin typeface="+mj-lt"/>
              </a:rPr>
              <a:t> </a:t>
            </a:r>
            <a:r>
              <a:rPr lang="vi-VN" sz="2200" dirty="0" err="1">
                <a:latin typeface="+mj-lt"/>
              </a:rPr>
              <a:t>ít</a:t>
            </a:r>
            <a:r>
              <a:rPr lang="vi-VN" sz="2200" dirty="0">
                <a:latin typeface="+mj-lt"/>
              </a:rPr>
              <a:t> </a:t>
            </a:r>
            <a:r>
              <a:rPr lang="vi-VN" sz="2200" dirty="0" err="1">
                <a:latin typeface="+mj-lt"/>
              </a:rPr>
              <a:t>người</a:t>
            </a:r>
            <a:r>
              <a:rPr lang="vi-VN" sz="2200" dirty="0">
                <a:latin typeface="+mj-lt"/>
              </a:rPr>
              <a:t> </a:t>
            </a:r>
            <a:r>
              <a:rPr lang="vi-VN" sz="2200" dirty="0" err="1">
                <a:latin typeface="+mj-lt"/>
              </a:rPr>
              <a:t>miền</a:t>
            </a:r>
            <a:r>
              <a:rPr lang="vi-VN" sz="2200" dirty="0">
                <a:latin typeface="+mj-lt"/>
              </a:rPr>
              <a:t> Trung: </a:t>
            </a:r>
            <a:r>
              <a:rPr lang="vi-VN" sz="2200" dirty="0" err="1">
                <a:latin typeface="+mj-lt"/>
              </a:rPr>
              <a:t>Kơ</a:t>
            </a:r>
            <a:r>
              <a:rPr lang="vi-VN" sz="2200" dirty="0">
                <a:latin typeface="+mj-lt"/>
              </a:rPr>
              <a:t> Tu, Vân </a:t>
            </a:r>
            <a:r>
              <a:rPr lang="vi-VN" sz="2200" dirty="0" err="1">
                <a:latin typeface="+mj-lt"/>
              </a:rPr>
              <a:t>Kiều</a:t>
            </a:r>
            <a:r>
              <a:rPr lang="vi-VN" sz="2200" dirty="0">
                <a:latin typeface="+mj-lt"/>
              </a:rPr>
              <a:t>, </a:t>
            </a:r>
            <a:r>
              <a:rPr lang="vi-VN" sz="2200" dirty="0" err="1">
                <a:latin typeface="+mj-lt"/>
              </a:rPr>
              <a:t>Tà</a:t>
            </a:r>
            <a:r>
              <a:rPr lang="vi-VN" sz="2200" dirty="0">
                <a:latin typeface="+mj-lt"/>
              </a:rPr>
              <a:t> Ôi,... </a:t>
            </a:r>
            <a:r>
              <a:rPr lang="vi-VN" sz="2200" dirty="0" err="1">
                <a:latin typeface="+mj-lt"/>
              </a:rPr>
              <a:t>Những</a:t>
            </a:r>
            <a:r>
              <a:rPr lang="vi-VN" sz="2200" dirty="0">
                <a:latin typeface="+mj-lt"/>
              </a:rPr>
              <a:t> </a:t>
            </a:r>
            <a:r>
              <a:rPr lang="vi-VN" sz="2200" dirty="0" err="1">
                <a:latin typeface="+mj-lt"/>
              </a:rPr>
              <a:t>người</a:t>
            </a:r>
            <a:r>
              <a:rPr lang="vi-VN" sz="2200" dirty="0">
                <a:latin typeface="+mj-lt"/>
              </a:rPr>
              <a:t> sinh ra sau </a:t>
            </a:r>
            <a:r>
              <a:rPr lang="vi-VN" sz="2200" dirty="0" err="1">
                <a:latin typeface="+mj-lt"/>
              </a:rPr>
              <a:t>cùng</a:t>
            </a:r>
            <a:r>
              <a:rPr lang="vi-VN" sz="2200" dirty="0">
                <a:latin typeface="+mj-lt"/>
              </a:rPr>
              <a:t> đi </a:t>
            </a:r>
            <a:r>
              <a:rPr lang="vi-VN" sz="2200" dirty="0" err="1">
                <a:latin typeface="+mj-lt"/>
              </a:rPr>
              <a:t>về</a:t>
            </a:r>
            <a:r>
              <a:rPr lang="vi-VN" sz="2200" dirty="0">
                <a:latin typeface="+mj-lt"/>
              </a:rPr>
              <a:t> </a:t>
            </a:r>
            <a:r>
              <a:rPr lang="vi-VN" sz="2200" dirty="0" err="1">
                <a:latin typeface="+mj-lt"/>
              </a:rPr>
              <a:t>vùng</a:t>
            </a:r>
            <a:r>
              <a:rPr lang="vi-VN" sz="2200" dirty="0">
                <a:latin typeface="+mj-lt"/>
              </a:rPr>
              <a:t> </a:t>
            </a:r>
            <a:r>
              <a:rPr lang="vi-VN" sz="2200" dirty="0" err="1">
                <a:latin typeface="+mj-lt"/>
              </a:rPr>
              <a:t>núi</a:t>
            </a:r>
            <a:r>
              <a:rPr lang="vi-VN" sz="2200" dirty="0">
                <a:latin typeface="+mj-lt"/>
              </a:rPr>
              <a:t> </a:t>
            </a:r>
            <a:r>
              <a:rPr lang="vi-VN" sz="2200" dirty="0" err="1">
                <a:latin typeface="+mj-lt"/>
              </a:rPr>
              <a:t>phía</a:t>
            </a:r>
            <a:r>
              <a:rPr lang="vi-VN" sz="2200" dirty="0">
                <a:latin typeface="+mj-lt"/>
              </a:rPr>
              <a:t> Nam </a:t>
            </a:r>
            <a:r>
              <a:rPr lang="vi-VN" sz="2200" dirty="0" err="1">
                <a:latin typeface="+mj-lt"/>
              </a:rPr>
              <a:t>hùng</a:t>
            </a:r>
            <a:r>
              <a:rPr lang="vi-VN" sz="2200" dirty="0">
                <a:latin typeface="+mj-lt"/>
              </a:rPr>
              <a:t> </a:t>
            </a:r>
            <a:r>
              <a:rPr lang="vi-VN" sz="2200" dirty="0" err="1">
                <a:latin typeface="+mj-lt"/>
              </a:rPr>
              <a:t>vĩ</a:t>
            </a:r>
            <a:r>
              <a:rPr lang="vi-VN" sz="2200" dirty="0">
                <a:latin typeface="+mj-lt"/>
              </a:rPr>
              <a:t>, </a:t>
            </a:r>
            <a:r>
              <a:rPr lang="vi-VN" sz="2200" dirty="0" err="1">
                <a:latin typeface="+mj-lt"/>
              </a:rPr>
              <a:t>họ</a:t>
            </a:r>
            <a:r>
              <a:rPr lang="vi-VN" sz="2200" dirty="0">
                <a:latin typeface="+mj-lt"/>
              </a:rPr>
              <a:t> </a:t>
            </a:r>
            <a:r>
              <a:rPr lang="vi-VN" sz="2200" dirty="0" err="1">
                <a:latin typeface="+mj-lt"/>
              </a:rPr>
              <a:t>là</a:t>
            </a:r>
            <a:r>
              <a:rPr lang="vi-VN" sz="2200" dirty="0">
                <a:latin typeface="+mj-lt"/>
              </a:rPr>
              <a:t> </a:t>
            </a:r>
            <a:r>
              <a:rPr lang="vi-VN" sz="2200" dirty="0" err="1">
                <a:latin typeface="+mj-lt"/>
              </a:rPr>
              <a:t>tổ</a:t>
            </a:r>
            <a:r>
              <a:rPr lang="vi-VN" sz="2200" dirty="0">
                <a:latin typeface="+mj-lt"/>
              </a:rPr>
              <a:t> tiên </a:t>
            </a:r>
            <a:r>
              <a:rPr lang="vi-VN" sz="2200" dirty="0" err="1">
                <a:latin typeface="+mj-lt"/>
              </a:rPr>
              <a:t>các</a:t>
            </a:r>
            <a:r>
              <a:rPr lang="vi-VN" sz="2200" dirty="0">
                <a:latin typeface="+mj-lt"/>
              </a:rPr>
              <a:t> dân </a:t>
            </a:r>
            <a:r>
              <a:rPr lang="vi-VN" sz="2200" dirty="0" err="1">
                <a:latin typeface="+mj-lt"/>
              </a:rPr>
              <a:t>tộc</a:t>
            </a:r>
            <a:r>
              <a:rPr lang="vi-VN" sz="2200" dirty="0">
                <a:latin typeface="+mj-lt"/>
              </a:rPr>
              <a:t> Tây Nguyên: </a:t>
            </a:r>
            <a:r>
              <a:rPr lang="vi-VN" sz="2200" dirty="0" err="1">
                <a:latin typeface="+mj-lt"/>
              </a:rPr>
              <a:t>Jrai</a:t>
            </a:r>
            <a:r>
              <a:rPr lang="vi-VN" sz="2200" dirty="0">
                <a:latin typeface="+mj-lt"/>
              </a:rPr>
              <a:t>, </a:t>
            </a:r>
            <a:r>
              <a:rPr lang="vi-VN" sz="2200" dirty="0" err="1">
                <a:latin typeface="+mj-lt"/>
              </a:rPr>
              <a:t>Êđê</a:t>
            </a:r>
            <a:r>
              <a:rPr lang="vi-VN" sz="2200" dirty="0">
                <a:latin typeface="+mj-lt"/>
              </a:rPr>
              <a:t>, Ba na, Xơ đăng, </a:t>
            </a:r>
            <a:r>
              <a:rPr lang="vi-VN" sz="2200" dirty="0" err="1">
                <a:latin typeface="+mj-lt"/>
              </a:rPr>
              <a:t>Kơ</a:t>
            </a:r>
            <a:r>
              <a:rPr lang="vi-VN" sz="2200" dirty="0">
                <a:latin typeface="+mj-lt"/>
              </a:rPr>
              <a:t> Ho, </a:t>
            </a:r>
            <a:r>
              <a:rPr lang="vi-VN" sz="2200" dirty="0" err="1">
                <a:latin typeface="+mj-lt"/>
              </a:rPr>
              <a:t>Mạ</a:t>
            </a:r>
            <a:r>
              <a:rPr lang="vi-VN" sz="2200" dirty="0">
                <a:latin typeface="+mj-lt"/>
              </a:rPr>
              <a:t>,... </a:t>
            </a:r>
            <a:endParaRPr lang="en-US" sz="2200" dirty="0">
              <a:latin typeface="+mj-lt"/>
            </a:endParaRPr>
          </a:p>
          <a:p>
            <a:pPr algn="just"/>
            <a:endParaRPr lang="en-US" sz="1600" dirty="0">
              <a:latin typeface="+mj-lt"/>
            </a:endParaRPr>
          </a:p>
          <a:p>
            <a:r>
              <a:rPr lang="en-US" sz="1600" dirty="0">
                <a:latin typeface="+mj-lt"/>
              </a:rPr>
              <a:t>                                                                                           </a:t>
            </a:r>
            <a:r>
              <a:rPr lang="vi-VN" sz="1600" dirty="0" err="1">
                <a:latin typeface="+mj-lt"/>
              </a:rPr>
              <a:t>Người</a:t>
            </a:r>
            <a:r>
              <a:rPr lang="vi-VN" sz="1600" dirty="0">
                <a:latin typeface="+mj-lt"/>
              </a:rPr>
              <a:t> </a:t>
            </a:r>
            <a:r>
              <a:rPr lang="vi-VN" sz="1600" dirty="0" err="1">
                <a:latin typeface="+mj-lt"/>
              </a:rPr>
              <a:t>kể</a:t>
            </a:r>
            <a:r>
              <a:rPr lang="vi-VN" sz="1600" dirty="0">
                <a:latin typeface="+mj-lt"/>
              </a:rPr>
              <a:t>: Y </a:t>
            </a:r>
            <a:r>
              <a:rPr lang="vi-VN" sz="1600" dirty="0" err="1">
                <a:latin typeface="+mj-lt"/>
              </a:rPr>
              <a:t>Sóc</a:t>
            </a:r>
            <a:r>
              <a:rPr lang="vi-VN" sz="1600" dirty="0">
                <a:latin typeface="+mj-lt"/>
              </a:rPr>
              <a:t>, </a:t>
            </a:r>
            <a:r>
              <a:rPr lang="vi-VN" sz="1600" dirty="0" err="1">
                <a:latin typeface="+mj-lt"/>
              </a:rPr>
              <a:t>Người</a:t>
            </a:r>
            <a:r>
              <a:rPr lang="vi-VN" sz="1600" dirty="0">
                <a:latin typeface="+mj-lt"/>
              </a:rPr>
              <a:t> </a:t>
            </a:r>
            <a:r>
              <a:rPr lang="vi-VN" sz="1600" dirty="0" err="1">
                <a:latin typeface="+mj-lt"/>
              </a:rPr>
              <a:t>dịch</a:t>
            </a:r>
            <a:r>
              <a:rPr lang="vi-VN" sz="1600" dirty="0">
                <a:latin typeface="+mj-lt"/>
              </a:rPr>
              <a:t>: </a:t>
            </a:r>
            <a:r>
              <a:rPr lang="vi-VN" sz="1600" dirty="0" err="1">
                <a:latin typeface="+mj-lt"/>
              </a:rPr>
              <a:t>Kna</a:t>
            </a:r>
            <a:r>
              <a:rPr lang="vi-VN" sz="1600" dirty="0">
                <a:latin typeface="+mj-lt"/>
              </a:rPr>
              <a:t> Y </a:t>
            </a:r>
            <a:r>
              <a:rPr lang="vi-VN" sz="1600" dirty="0" err="1">
                <a:latin typeface="+mj-lt"/>
              </a:rPr>
              <a:t>Wơn</a:t>
            </a:r>
            <a:endParaRPr lang="en-US" sz="1600" dirty="0">
              <a:latin typeface="+mj-lt"/>
            </a:endParaRPr>
          </a:p>
          <a:p>
            <a:r>
              <a:rPr lang="en-US" sz="1600" dirty="0">
                <a:latin typeface="+mj-lt"/>
              </a:rPr>
              <a:t>                                          </a:t>
            </a:r>
            <a:r>
              <a:rPr lang="vi-VN" sz="1600" dirty="0">
                <a:latin typeface="+mj-lt"/>
              </a:rPr>
              <a:t>(</a:t>
            </a:r>
            <a:r>
              <a:rPr lang="vi-VN" sz="1600" dirty="0" err="1">
                <a:latin typeface="+mj-lt"/>
              </a:rPr>
              <a:t>Quả</a:t>
            </a:r>
            <a:r>
              <a:rPr lang="vi-VN" sz="1600" dirty="0">
                <a:latin typeface="+mj-lt"/>
              </a:rPr>
              <a:t> </a:t>
            </a:r>
            <a:r>
              <a:rPr lang="vi-VN" sz="1600" dirty="0" err="1">
                <a:latin typeface="+mj-lt"/>
              </a:rPr>
              <a:t>bầu</a:t>
            </a:r>
            <a:r>
              <a:rPr lang="vi-VN" sz="1600" dirty="0">
                <a:latin typeface="+mj-lt"/>
              </a:rPr>
              <a:t> </a:t>
            </a:r>
            <a:r>
              <a:rPr lang="vi-VN" sz="1600" dirty="0" err="1">
                <a:latin typeface="+mj-lt"/>
              </a:rPr>
              <a:t>vàng</a:t>
            </a:r>
            <a:r>
              <a:rPr lang="vi-VN" sz="1600" dirty="0">
                <a:latin typeface="+mj-lt"/>
              </a:rPr>
              <a:t> - Trương Bi, </a:t>
            </a:r>
            <a:r>
              <a:rPr lang="vi-VN" sz="1600" dirty="0">
                <a:solidFill>
                  <a:prstClr val="black"/>
                </a:solidFill>
                <a:latin typeface="Times New Roman" panose="02020603050405020304" pitchFamily="18" charset="0"/>
              </a:rPr>
              <a:t>Y </a:t>
            </a:r>
            <a:r>
              <a:rPr lang="vi-VN" sz="1600" dirty="0" err="1">
                <a:solidFill>
                  <a:prstClr val="black"/>
                </a:solidFill>
                <a:latin typeface="Times New Roman" panose="02020603050405020304" pitchFamily="18" charset="0"/>
              </a:rPr>
              <a:t>Wơn</a:t>
            </a:r>
            <a:r>
              <a:rPr lang="vi-VN" sz="1600" dirty="0">
                <a:solidFill>
                  <a:prstClr val="black"/>
                </a:solidFill>
                <a:latin typeface="Times New Roman" panose="02020603050405020304" pitchFamily="18" charset="0"/>
              </a:rPr>
              <a:t> - </a:t>
            </a:r>
            <a:r>
              <a:rPr lang="en-US" sz="1600" dirty="0">
                <a:latin typeface="+mj-lt"/>
              </a:rPr>
              <a:t>  </a:t>
            </a:r>
            <a:r>
              <a:rPr lang="vi-VN" sz="1600" dirty="0" err="1">
                <a:latin typeface="+mj-lt"/>
              </a:rPr>
              <a:t>Sở</a:t>
            </a:r>
            <a:r>
              <a:rPr lang="vi-VN" sz="1600" dirty="0">
                <a:latin typeface="+mj-lt"/>
              </a:rPr>
              <a:t> Văn </a:t>
            </a:r>
            <a:r>
              <a:rPr lang="en-US" sz="1600" dirty="0">
                <a:latin typeface="+mj-lt"/>
              </a:rPr>
              <a:t> </a:t>
            </a:r>
            <a:r>
              <a:rPr lang="vi-VN" sz="1600" dirty="0" err="1">
                <a:latin typeface="+mj-lt"/>
              </a:rPr>
              <a:t>hoá</a:t>
            </a:r>
            <a:r>
              <a:rPr lang="vi-VN" sz="1600" dirty="0">
                <a:latin typeface="+mj-lt"/>
              </a:rPr>
              <a:t> - Thông tin </a:t>
            </a:r>
            <a:r>
              <a:rPr lang="vi-VN" sz="1600" dirty="0" err="1">
                <a:latin typeface="+mj-lt"/>
              </a:rPr>
              <a:t>Đắk</a:t>
            </a:r>
            <a:r>
              <a:rPr lang="vi-VN" sz="1600" dirty="0">
                <a:latin typeface="+mj-lt"/>
              </a:rPr>
              <a:t> </a:t>
            </a:r>
            <a:r>
              <a:rPr lang="vi-VN" sz="1600" dirty="0" err="1">
                <a:latin typeface="+mj-lt"/>
              </a:rPr>
              <a:t>Lắk</a:t>
            </a:r>
            <a:r>
              <a:rPr lang="vi-VN" sz="1600" dirty="0">
                <a:latin typeface="+mj-lt"/>
              </a:rPr>
              <a:t>, 2002</a:t>
            </a:r>
            <a:endParaRPr lang="en-US" sz="1600" dirty="0">
              <a:latin typeface="+mj-lt"/>
            </a:endParaRPr>
          </a:p>
        </p:txBody>
      </p:sp>
    </p:spTree>
    <p:extLst>
      <p:ext uri="{BB962C8B-B14F-4D97-AF65-F5344CB8AC3E}">
        <p14:creationId xmlns:p14="http://schemas.microsoft.com/office/powerpoint/2010/main" val="2524888122"/>
      </p:ext>
    </p:extLst>
  </p:cSld>
  <p:clrMapOvr>
    <a:masterClrMapping/>
  </p:clrMapOvr>
</p:sld>
</file>

<file path=ppt/theme/theme1.xml><?xml version="1.0" encoding="utf-8"?>
<a:theme xmlns:a="http://schemas.openxmlformats.org/drawingml/2006/main" name="Save the Elephant Day by Slidesgo">
  <a:themeElements>
    <a:clrScheme name="Simple Light">
      <a:dk1>
        <a:srgbClr val="5CBFC2"/>
      </a:dk1>
      <a:lt1>
        <a:srgbClr val="FFFCF3"/>
      </a:lt1>
      <a:dk2>
        <a:srgbClr val="4D4848"/>
      </a:dk2>
      <a:lt2>
        <a:srgbClr val="EEEEEE"/>
      </a:lt2>
      <a:accent1>
        <a:srgbClr val="578CCF"/>
      </a:accent1>
      <a:accent2>
        <a:srgbClr val="F58A28"/>
      </a:accent2>
      <a:accent3>
        <a:srgbClr val="E8E0D1"/>
      </a:accent3>
      <a:accent4>
        <a:srgbClr val="9BD5CA"/>
      </a:accent4>
      <a:accent5>
        <a:srgbClr val="C0B1BC"/>
      </a:accent5>
      <a:accent6>
        <a:srgbClr val="FACF74"/>
      </a:accent6>
      <a:hlink>
        <a:srgbClr val="5CBFC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1908</Words>
  <Application>Microsoft Office PowerPoint</Application>
  <PresentationFormat>On-screen Show (16:9)</PresentationFormat>
  <Paragraphs>69</Paragraphs>
  <Slides>16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Lato Light</vt:lpstr>
      <vt:lpstr>Segoe UI Semibold</vt:lpstr>
      <vt:lpstr>Nunito</vt:lpstr>
      <vt:lpstr>Titan One</vt:lpstr>
      <vt:lpstr>#9Slide03 Sofia Pro Soft Bold</vt:lpstr>
      <vt:lpstr>Trebuchet MS</vt:lpstr>
      <vt:lpstr>Arial</vt:lpstr>
      <vt:lpstr>Century Gothic</vt:lpstr>
      <vt:lpstr>Times New Roman</vt:lpstr>
      <vt:lpstr>Bebas Neue</vt:lpstr>
      <vt:lpstr>Save the Elephant Day by Slidesgo</vt:lpstr>
      <vt:lpstr>TRUYỆN DÂN GIAN CỦA MỘT SỐ  DÂN TỘC Ở ĐẮK LẮK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TRUYỆN DÂN GIAN CỦA MỘT SỐ DÂN TỘC Ở ĐẮK LẮK</dc:title>
  <dc:creator>Admin</dc:creator>
  <cp:lastModifiedBy>PHANPHU</cp:lastModifiedBy>
  <cp:revision>11</cp:revision>
  <dcterms:modified xsi:type="dcterms:W3CDTF">2023-04-13T07:56:30Z</dcterms:modified>
</cp:coreProperties>
</file>